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2" r:id="rId9"/>
    <p:sldId id="293" r:id="rId10"/>
    <p:sldId id="294" r:id="rId11"/>
    <p:sldId id="295" r:id="rId12"/>
    <p:sldId id="296" r:id="rId13"/>
    <p:sldId id="298" r:id="rId14"/>
    <p:sldId id="297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284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664" autoAdjust="0"/>
  </p:normalViewPr>
  <p:slideViewPr>
    <p:cSldViewPr snapToGrid="0">
      <p:cViewPr>
        <p:scale>
          <a:sx n="10" d="100"/>
          <a:sy n="10" d="100"/>
        </p:scale>
        <p:origin x="3330" y="1944"/>
      </p:cViewPr>
      <p:guideLst>
        <p:guide orient="horz" pos="2160"/>
        <p:guide pos="3840"/>
        <p:guide pos="733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explosion val="3"/>
          <c:dPt>
            <c:idx val="0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0" ty="0" sx="100000" sy="100000" flip="none" algn="tl"/>
              </a:blipFill>
            </c:spPr>
            <c:extLst>
              <c:ext xmlns:c16="http://schemas.microsoft.com/office/drawing/2014/chart" uri="{C3380CC4-5D6E-409C-BE32-E72D297353CC}">
                <c16:uniqueId val="{00000001-75B8-4A02-868C-A60AEA14B04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75B8-4A02-868C-A60AEA14B04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5-75B8-4A02-868C-A60AEA14B04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7-75B8-4A02-868C-A60AEA14B04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5B8-4A02-868C-A60AEA14B0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35AF2-28DF-4B78-988B-91F09F956F85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DC440-565A-4D4D-AB18-239C198747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8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57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37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35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81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27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976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25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4643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15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82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43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26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191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5043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392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69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 PPT </a:t>
            </a:r>
            <a:r>
              <a:rPr lang="zh-CN" altLang="en-US" dirty="0"/>
              <a:t>模板网   </a:t>
            </a:r>
            <a:r>
              <a:rPr lang="en-US" altLang="zh-CN" dirty="0"/>
              <a:t>www.51 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56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503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88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016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47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897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79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577D64A9-D7DE-1E6C-FDB0-21E757D4DBD5}"/>
              </a:ext>
            </a:extLst>
          </p:cNvPr>
          <p:cNvGrpSpPr/>
          <p:nvPr userDrawn="1"/>
        </p:nvGrpSpPr>
        <p:grpSpPr>
          <a:xfrm>
            <a:off x="1" y="5546981"/>
            <a:ext cx="8773431" cy="1483049"/>
            <a:chOff x="1" y="5546981"/>
            <a:chExt cx="8773431" cy="148304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07160F-4FD4-1EBD-2067-EE74E378BBF8}"/>
                </a:ext>
              </a:extLst>
            </p:cNvPr>
            <p:cNvSpPr/>
            <p:nvPr/>
          </p:nvSpPr>
          <p:spPr>
            <a:xfrm>
              <a:off x="1" y="5546981"/>
              <a:ext cx="5385955" cy="1483049"/>
            </a:xfrm>
            <a:custGeom>
              <a:avLst/>
              <a:gdLst>
                <a:gd name="connsiteX0" fmla="*/ 2450826 w 5385955"/>
                <a:gd name="connsiteY0" fmla="*/ 967729 h 1483049"/>
                <a:gd name="connsiteX1" fmla="*/ 2454809 w 5385955"/>
                <a:gd name="connsiteY1" fmla="*/ 975694 h 1483049"/>
                <a:gd name="connsiteX2" fmla="*/ 2466756 w 5385955"/>
                <a:gd name="connsiteY2" fmla="*/ 971712 h 1483049"/>
                <a:gd name="connsiteX3" fmla="*/ 2385116 w 5385955"/>
                <a:gd name="connsiteY3" fmla="*/ 927407 h 1483049"/>
                <a:gd name="connsiteX4" fmla="*/ 2379142 w 5385955"/>
                <a:gd name="connsiteY4" fmla="*/ 927905 h 1483049"/>
                <a:gd name="connsiteX5" fmla="*/ 2379142 w 5385955"/>
                <a:gd name="connsiteY5" fmla="*/ 951800 h 1483049"/>
                <a:gd name="connsiteX6" fmla="*/ 2391089 w 5385955"/>
                <a:gd name="connsiteY6" fmla="*/ 935870 h 1483049"/>
                <a:gd name="connsiteX7" fmla="*/ 2385116 w 5385955"/>
                <a:gd name="connsiteY7" fmla="*/ 927407 h 1483049"/>
                <a:gd name="connsiteX8" fmla="*/ 2311441 w 5385955"/>
                <a:gd name="connsiteY8" fmla="*/ 923923 h 1483049"/>
                <a:gd name="connsiteX9" fmla="*/ 2287547 w 5385955"/>
                <a:gd name="connsiteY9" fmla="*/ 959764 h 1483049"/>
                <a:gd name="connsiteX10" fmla="*/ 2327371 w 5385955"/>
                <a:gd name="connsiteY10" fmla="*/ 971712 h 1483049"/>
                <a:gd name="connsiteX11" fmla="*/ 2347283 w 5385955"/>
                <a:gd name="connsiteY11" fmla="*/ 967729 h 1483049"/>
                <a:gd name="connsiteX12" fmla="*/ 2311441 w 5385955"/>
                <a:gd name="connsiteY12" fmla="*/ 923923 h 1483049"/>
                <a:gd name="connsiteX13" fmla="*/ 2387107 w 5385955"/>
                <a:gd name="connsiteY13" fmla="*/ 876134 h 1483049"/>
                <a:gd name="connsiteX14" fmla="*/ 2387107 w 5385955"/>
                <a:gd name="connsiteY14" fmla="*/ 907993 h 1483049"/>
                <a:gd name="connsiteX15" fmla="*/ 2347283 w 5385955"/>
                <a:gd name="connsiteY15" fmla="*/ 876134 h 1483049"/>
                <a:gd name="connsiteX16" fmla="*/ 2323389 w 5385955"/>
                <a:gd name="connsiteY16" fmla="*/ 907993 h 1483049"/>
                <a:gd name="connsiteX17" fmla="*/ 2347283 w 5385955"/>
                <a:gd name="connsiteY17" fmla="*/ 939852 h 1483049"/>
                <a:gd name="connsiteX18" fmla="*/ 1726025 w 5385955"/>
                <a:gd name="connsiteY18" fmla="*/ 824362 h 1483049"/>
                <a:gd name="connsiteX19" fmla="*/ 1737972 w 5385955"/>
                <a:gd name="connsiteY19" fmla="*/ 844274 h 1483049"/>
                <a:gd name="connsiteX20" fmla="*/ 1753902 w 5385955"/>
                <a:gd name="connsiteY20" fmla="*/ 888081 h 1483049"/>
                <a:gd name="connsiteX21" fmla="*/ 1853462 w 5385955"/>
                <a:gd name="connsiteY21" fmla="*/ 888081 h 1483049"/>
                <a:gd name="connsiteX22" fmla="*/ 1853462 w 5385955"/>
                <a:gd name="connsiteY22" fmla="*/ 872151 h 1483049"/>
                <a:gd name="connsiteX23" fmla="*/ 1726025 w 5385955"/>
                <a:gd name="connsiteY23" fmla="*/ 824362 h 1483049"/>
                <a:gd name="connsiteX24" fmla="*/ 4011937 w 5385955"/>
                <a:gd name="connsiteY24" fmla="*/ 756661 h 1483049"/>
                <a:gd name="connsiteX25" fmla="*/ 3999989 w 5385955"/>
                <a:gd name="connsiteY25" fmla="*/ 911975 h 1483049"/>
                <a:gd name="connsiteX26" fmla="*/ 4075655 w 5385955"/>
                <a:gd name="connsiteY26" fmla="*/ 911975 h 1483049"/>
                <a:gd name="connsiteX27" fmla="*/ 4051761 w 5385955"/>
                <a:gd name="connsiteY27" fmla="*/ 756661 h 1483049"/>
                <a:gd name="connsiteX28" fmla="*/ 2375160 w 5385955"/>
                <a:gd name="connsiteY28" fmla="*/ 732766 h 1483049"/>
                <a:gd name="connsiteX29" fmla="*/ 2375160 w 5385955"/>
                <a:gd name="connsiteY29" fmla="*/ 748696 h 1483049"/>
                <a:gd name="connsiteX30" fmla="*/ 2383125 w 5385955"/>
                <a:gd name="connsiteY30" fmla="*/ 748696 h 1483049"/>
                <a:gd name="connsiteX31" fmla="*/ 2383125 w 5385955"/>
                <a:gd name="connsiteY31" fmla="*/ 732766 h 1483049"/>
                <a:gd name="connsiteX32" fmla="*/ 2375160 w 5385955"/>
                <a:gd name="connsiteY32" fmla="*/ 680995 h 1483049"/>
                <a:gd name="connsiteX33" fmla="*/ 2371178 w 5385955"/>
                <a:gd name="connsiteY33" fmla="*/ 700907 h 1483049"/>
                <a:gd name="connsiteX34" fmla="*/ 2379142 w 5385955"/>
                <a:gd name="connsiteY34" fmla="*/ 708872 h 1483049"/>
                <a:gd name="connsiteX35" fmla="*/ 2383125 w 5385955"/>
                <a:gd name="connsiteY35" fmla="*/ 680995 h 1483049"/>
                <a:gd name="connsiteX36" fmla="*/ 2371178 w 5385955"/>
                <a:gd name="connsiteY36" fmla="*/ 637188 h 1483049"/>
                <a:gd name="connsiteX37" fmla="*/ 2371178 w 5385955"/>
                <a:gd name="connsiteY37" fmla="*/ 653118 h 1483049"/>
                <a:gd name="connsiteX38" fmla="*/ 2383125 w 5385955"/>
                <a:gd name="connsiteY38" fmla="*/ 653118 h 1483049"/>
                <a:gd name="connsiteX39" fmla="*/ 2379142 w 5385955"/>
                <a:gd name="connsiteY39" fmla="*/ 637188 h 1483049"/>
                <a:gd name="connsiteX40" fmla="*/ 2379142 w 5385955"/>
                <a:gd name="connsiteY40" fmla="*/ 593381 h 1483049"/>
                <a:gd name="connsiteX41" fmla="*/ 2367195 w 5385955"/>
                <a:gd name="connsiteY41" fmla="*/ 601346 h 1483049"/>
                <a:gd name="connsiteX42" fmla="*/ 2379142 w 5385955"/>
                <a:gd name="connsiteY42" fmla="*/ 613294 h 1483049"/>
                <a:gd name="connsiteX43" fmla="*/ 2371178 w 5385955"/>
                <a:gd name="connsiteY43" fmla="*/ 549575 h 1483049"/>
                <a:gd name="connsiteX44" fmla="*/ 2367195 w 5385955"/>
                <a:gd name="connsiteY44" fmla="*/ 565504 h 1483049"/>
                <a:gd name="connsiteX45" fmla="*/ 2375160 w 5385955"/>
                <a:gd name="connsiteY45" fmla="*/ 569487 h 1483049"/>
                <a:gd name="connsiteX46" fmla="*/ 2379142 w 5385955"/>
                <a:gd name="connsiteY46" fmla="*/ 549575 h 1483049"/>
                <a:gd name="connsiteX47" fmla="*/ 2367195 w 5385955"/>
                <a:gd name="connsiteY47" fmla="*/ 505768 h 1483049"/>
                <a:gd name="connsiteX48" fmla="*/ 2367195 w 5385955"/>
                <a:gd name="connsiteY48" fmla="*/ 525680 h 1483049"/>
                <a:gd name="connsiteX49" fmla="*/ 2379142 w 5385955"/>
                <a:gd name="connsiteY49" fmla="*/ 525680 h 1483049"/>
                <a:gd name="connsiteX50" fmla="*/ 2379142 w 5385955"/>
                <a:gd name="connsiteY50" fmla="*/ 509751 h 1483049"/>
                <a:gd name="connsiteX51" fmla="*/ 2367195 w 5385955"/>
                <a:gd name="connsiteY51" fmla="*/ 505768 h 1483049"/>
                <a:gd name="connsiteX52" fmla="*/ 328193 w 5385955"/>
                <a:gd name="connsiteY52" fmla="*/ 0 h 1483049"/>
                <a:gd name="connsiteX53" fmla="*/ 340141 w 5385955"/>
                <a:gd name="connsiteY53" fmla="*/ 183192 h 1483049"/>
                <a:gd name="connsiteX54" fmla="*/ 383947 w 5385955"/>
                <a:gd name="connsiteY54" fmla="*/ 215051 h 1483049"/>
                <a:gd name="connsiteX55" fmla="*/ 375983 w 5385955"/>
                <a:gd name="connsiteY55" fmla="*/ 513733 h 1483049"/>
                <a:gd name="connsiteX56" fmla="*/ 387930 w 5385955"/>
                <a:gd name="connsiteY56" fmla="*/ 860204 h 1483049"/>
                <a:gd name="connsiteX57" fmla="*/ 395895 w 5385955"/>
                <a:gd name="connsiteY57" fmla="*/ 864186 h 1483049"/>
                <a:gd name="connsiteX58" fmla="*/ 447666 w 5385955"/>
                <a:gd name="connsiteY58" fmla="*/ 856221 h 1483049"/>
                <a:gd name="connsiteX59" fmla="*/ 455631 w 5385955"/>
                <a:gd name="connsiteY59" fmla="*/ 844274 h 1483049"/>
                <a:gd name="connsiteX60" fmla="*/ 483508 w 5385955"/>
                <a:gd name="connsiteY60" fmla="*/ 880116 h 1483049"/>
                <a:gd name="connsiteX61" fmla="*/ 495455 w 5385955"/>
                <a:gd name="connsiteY61" fmla="*/ 872151 h 1483049"/>
                <a:gd name="connsiteX62" fmla="*/ 499438 w 5385955"/>
                <a:gd name="connsiteY62" fmla="*/ 840292 h 1483049"/>
                <a:gd name="connsiteX63" fmla="*/ 491473 w 5385955"/>
                <a:gd name="connsiteY63" fmla="*/ 792503 h 1483049"/>
                <a:gd name="connsiteX64" fmla="*/ 499438 w 5385955"/>
                <a:gd name="connsiteY64" fmla="*/ 776573 h 1483049"/>
                <a:gd name="connsiteX65" fmla="*/ 495455 w 5385955"/>
                <a:gd name="connsiteY65" fmla="*/ 688960 h 1483049"/>
                <a:gd name="connsiteX66" fmla="*/ 503420 w 5385955"/>
                <a:gd name="connsiteY66" fmla="*/ 680995 h 1483049"/>
                <a:gd name="connsiteX67" fmla="*/ 670682 w 5385955"/>
                <a:gd name="connsiteY67" fmla="*/ 680995 h 1483049"/>
                <a:gd name="connsiteX68" fmla="*/ 670682 w 5385955"/>
                <a:gd name="connsiteY68" fmla="*/ 896046 h 1483049"/>
                <a:gd name="connsiteX69" fmla="*/ 682629 w 5385955"/>
                <a:gd name="connsiteY69" fmla="*/ 900028 h 1483049"/>
                <a:gd name="connsiteX70" fmla="*/ 718471 w 5385955"/>
                <a:gd name="connsiteY70" fmla="*/ 860204 h 1483049"/>
                <a:gd name="connsiteX71" fmla="*/ 750331 w 5385955"/>
                <a:gd name="connsiteY71" fmla="*/ 864186 h 1483049"/>
                <a:gd name="connsiteX72" fmla="*/ 790155 w 5385955"/>
                <a:gd name="connsiteY72" fmla="*/ 856221 h 1483049"/>
                <a:gd name="connsiteX73" fmla="*/ 790155 w 5385955"/>
                <a:gd name="connsiteY73" fmla="*/ 418155 h 1483049"/>
                <a:gd name="connsiteX74" fmla="*/ 794137 w 5385955"/>
                <a:gd name="connsiteY74" fmla="*/ 394260 h 1483049"/>
                <a:gd name="connsiteX75" fmla="*/ 794137 w 5385955"/>
                <a:gd name="connsiteY75" fmla="*/ 386295 h 1483049"/>
                <a:gd name="connsiteX76" fmla="*/ 822014 w 5385955"/>
                <a:gd name="connsiteY76" fmla="*/ 374348 h 1483049"/>
                <a:gd name="connsiteX77" fmla="*/ 893698 w 5385955"/>
                <a:gd name="connsiteY77" fmla="*/ 386295 h 1483049"/>
                <a:gd name="connsiteX78" fmla="*/ 917592 w 5385955"/>
                <a:gd name="connsiteY78" fmla="*/ 593381 h 1483049"/>
                <a:gd name="connsiteX79" fmla="*/ 917592 w 5385955"/>
                <a:gd name="connsiteY79" fmla="*/ 955782 h 1483049"/>
                <a:gd name="connsiteX80" fmla="*/ 1045030 w 5385955"/>
                <a:gd name="connsiteY80" fmla="*/ 959764 h 1483049"/>
                <a:gd name="connsiteX81" fmla="*/ 1060960 w 5385955"/>
                <a:gd name="connsiteY81" fmla="*/ 896046 h 1483049"/>
                <a:gd name="connsiteX82" fmla="*/ 1060960 w 5385955"/>
                <a:gd name="connsiteY82" fmla="*/ 848257 h 1483049"/>
                <a:gd name="connsiteX83" fmla="*/ 1208309 w 5385955"/>
                <a:gd name="connsiteY83" fmla="*/ 848257 h 1483049"/>
                <a:gd name="connsiteX84" fmla="*/ 1224239 w 5385955"/>
                <a:gd name="connsiteY84" fmla="*/ 959764 h 1483049"/>
                <a:gd name="connsiteX85" fmla="*/ 1299905 w 5385955"/>
                <a:gd name="connsiteY85" fmla="*/ 959764 h 1483049"/>
                <a:gd name="connsiteX86" fmla="*/ 1299905 w 5385955"/>
                <a:gd name="connsiteY86" fmla="*/ 812415 h 1483049"/>
                <a:gd name="connsiteX87" fmla="*/ 1303888 w 5385955"/>
                <a:gd name="connsiteY87" fmla="*/ 788520 h 1483049"/>
                <a:gd name="connsiteX88" fmla="*/ 1347694 w 5385955"/>
                <a:gd name="connsiteY88" fmla="*/ 712854 h 1483049"/>
                <a:gd name="connsiteX89" fmla="*/ 1347694 w 5385955"/>
                <a:gd name="connsiteY89" fmla="*/ 688960 h 1483049"/>
                <a:gd name="connsiteX90" fmla="*/ 1355659 w 5385955"/>
                <a:gd name="connsiteY90" fmla="*/ 661083 h 1483049"/>
                <a:gd name="connsiteX91" fmla="*/ 1383536 w 5385955"/>
                <a:gd name="connsiteY91" fmla="*/ 748696 h 1483049"/>
                <a:gd name="connsiteX92" fmla="*/ 1395483 w 5385955"/>
                <a:gd name="connsiteY92" fmla="*/ 708872 h 1483049"/>
                <a:gd name="connsiteX93" fmla="*/ 1411413 w 5385955"/>
                <a:gd name="connsiteY93" fmla="*/ 661083 h 1483049"/>
                <a:gd name="connsiteX94" fmla="*/ 1447255 w 5385955"/>
                <a:gd name="connsiteY94" fmla="*/ 589399 h 1483049"/>
                <a:gd name="connsiteX95" fmla="*/ 1451237 w 5385955"/>
                <a:gd name="connsiteY95" fmla="*/ 549575 h 1483049"/>
                <a:gd name="connsiteX96" fmla="*/ 1483097 w 5385955"/>
                <a:gd name="connsiteY96" fmla="*/ 477891 h 1483049"/>
                <a:gd name="connsiteX97" fmla="*/ 1475132 w 5385955"/>
                <a:gd name="connsiteY97" fmla="*/ 215051 h 1483049"/>
                <a:gd name="connsiteX98" fmla="*/ 1570710 w 5385955"/>
                <a:gd name="connsiteY98" fmla="*/ 155315 h 1483049"/>
                <a:gd name="connsiteX99" fmla="*/ 1586640 w 5385955"/>
                <a:gd name="connsiteY99" fmla="*/ 609311 h 1483049"/>
                <a:gd name="connsiteX100" fmla="*/ 1598587 w 5385955"/>
                <a:gd name="connsiteY100" fmla="*/ 641171 h 1483049"/>
                <a:gd name="connsiteX101" fmla="*/ 1602569 w 5385955"/>
                <a:gd name="connsiteY101" fmla="*/ 688960 h 1483049"/>
                <a:gd name="connsiteX102" fmla="*/ 1610534 w 5385955"/>
                <a:gd name="connsiteY102" fmla="*/ 708872 h 1483049"/>
                <a:gd name="connsiteX103" fmla="*/ 1626464 w 5385955"/>
                <a:gd name="connsiteY103" fmla="*/ 764626 h 1483049"/>
                <a:gd name="connsiteX104" fmla="*/ 1626464 w 5385955"/>
                <a:gd name="connsiteY104" fmla="*/ 625241 h 1483049"/>
                <a:gd name="connsiteX105" fmla="*/ 1638411 w 5385955"/>
                <a:gd name="connsiteY105" fmla="*/ 692942 h 1483049"/>
                <a:gd name="connsiteX106" fmla="*/ 1654341 w 5385955"/>
                <a:gd name="connsiteY106" fmla="*/ 696924 h 1483049"/>
                <a:gd name="connsiteX107" fmla="*/ 1662306 w 5385955"/>
                <a:gd name="connsiteY107" fmla="*/ 673030 h 1483049"/>
                <a:gd name="connsiteX108" fmla="*/ 1666288 w 5385955"/>
                <a:gd name="connsiteY108" fmla="*/ 673030 h 1483049"/>
                <a:gd name="connsiteX109" fmla="*/ 1678236 w 5385955"/>
                <a:gd name="connsiteY109" fmla="*/ 696924 h 1483049"/>
                <a:gd name="connsiteX110" fmla="*/ 1678236 w 5385955"/>
                <a:gd name="connsiteY110" fmla="*/ 720819 h 1483049"/>
                <a:gd name="connsiteX111" fmla="*/ 1718060 w 5385955"/>
                <a:gd name="connsiteY111" fmla="*/ 780555 h 1483049"/>
                <a:gd name="connsiteX112" fmla="*/ 1825585 w 5385955"/>
                <a:gd name="connsiteY112" fmla="*/ 792503 h 1483049"/>
                <a:gd name="connsiteX113" fmla="*/ 2239758 w 5385955"/>
                <a:gd name="connsiteY113" fmla="*/ 800467 h 1483049"/>
                <a:gd name="connsiteX114" fmla="*/ 2140197 w 5385955"/>
                <a:gd name="connsiteY114" fmla="*/ 844274 h 1483049"/>
                <a:gd name="connsiteX115" fmla="*/ 2072496 w 5385955"/>
                <a:gd name="connsiteY115" fmla="*/ 864186 h 1483049"/>
                <a:gd name="connsiteX116" fmla="*/ 2060548 w 5385955"/>
                <a:gd name="connsiteY116" fmla="*/ 900028 h 1483049"/>
                <a:gd name="connsiteX117" fmla="*/ 2060548 w 5385955"/>
                <a:gd name="connsiteY117" fmla="*/ 923923 h 1483049"/>
                <a:gd name="connsiteX118" fmla="*/ 2072496 w 5385955"/>
                <a:gd name="connsiteY118" fmla="*/ 935870 h 1483049"/>
                <a:gd name="connsiteX119" fmla="*/ 2168074 w 5385955"/>
                <a:gd name="connsiteY119" fmla="*/ 935870 h 1483049"/>
                <a:gd name="connsiteX120" fmla="*/ 2191969 w 5385955"/>
                <a:gd name="connsiteY120" fmla="*/ 923923 h 1483049"/>
                <a:gd name="connsiteX121" fmla="*/ 2231793 w 5385955"/>
                <a:gd name="connsiteY121" fmla="*/ 927905 h 1483049"/>
                <a:gd name="connsiteX122" fmla="*/ 2251705 w 5385955"/>
                <a:gd name="connsiteY122" fmla="*/ 967729 h 1483049"/>
                <a:gd name="connsiteX123" fmla="*/ 2331353 w 5385955"/>
                <a:gd name="connsiteY123" fmla="*/ 860204 h 1483049"/>
                <a:gd name="connsiteX124" fmla="*/ 2311441 w 5385955"/>
                <a:gd name="connsiteY124" fmla="*/ 812415 h 1483049"/>
                <a:gd name="connsiteX125" fmla="*/ 2347283 w 5385955"/>
                <a:gd name="connsiteY125" fmla="*/ 764626 h 1483049"/>
                <a:gd name="connsiteX126" fmla="*/ 2343301 w 5385955"/>
                <a:gd name="connsiteY126" fmla="*/ 505768 h 1483049"/>
                <a:gd name="connsiteX127" fmla="*/ 2307459 w 5385955"/>
                <a:gd name="connsiteY127" fmla="*/ 450014 h 1483049"/>
                <a:gd name="connsiteX128" fmla="*/ 2351265 w 5385955"/>
                <a:gd name="connsiteY128" fmla="*/ 362401 h 1483049"/>
                <a:gd name="connsiteX129" fmla="*/ 2343301 w 5385955"/>
                <a:gd name="connsiteY129" fmla="*/ 310629 h 1483049"/>
                <a:gd name="connsiteX130" fmla="*/ 2343301 w 5385955"/>
                <a:gd name="connsiteY130" fmla="*/ 302664 h 1483049"/>
                <a:gd name="connsiteX131" fmla="*/ 2351265 w 5385955"/>
                <a:gd name="connsiteY131" fmla="*/ 254875 h 1483049"/>
                <a:gd name="connsiteX132" fmla="*/ 2355248 w 5385955"/>
                <a:gd name="connsiteY132" fmla="*/ 223016 h 1483049"/>
                <a:gd name="connsiteX133" fmla="*/ 2355248 w 5385955"/>
                <a:gd name="connsiteY133" fmla="*/ 123455 h 1483049"/>
                <a:gd name="connsiteX134" fmla="*/ 2363213 w 5385955"/>
                <a:gd name="connsiteY134" fmla="*/ 290717 h 1483049"/>
                <a:gd name="connsiteX135" fmla="*/ 2371178 w 5385955"/>
                <a:gd name="connsiteY135" fmla="*/ 302664 h 1483049"/>
                <a:gd name="connsiteX136" fmla="*/ 2371178 w 5385955"/>
                <a:gd name="connsiteY136" fmla="*/ 358418 h 1483049"/>
                <a:gd name="connsiteX137" fmla="*/ 2422949 w 5385955"/>
                <a:gd name="connsiteY137" fmla="*/ 453997 h 1483049"/>
                <a:gd name="connsiteX138" fmla="*/ 2399055 w 5385955"/>
                <a:gd name="connsiteY138" fmla="*/ 509751 h 1483049"/>
                <a:gd name="connsiteX139" fmla="*/ 2407019 w 5385955"/>
                <a:gd name="connsiteY139" fmla="*/ 756661 h 1483049"/>
                <a:gd name="connsiteX140" fmla="*/ 2438879 w 5385955"/>
                <a:gd name="connsiteY140" fmla="*/ 820380 h 1483049"/>
                <a:gd name="connsiteX141" fmla="*/ 2411002 w 5385955"/>
                <a:gd name="connsiteY141" fmla="*/ 876134 h 1483049"/>
                <a:gd name="connsiteX142" fmla="*/ 2438879 w 5385955"/>
                <a:gd name="connsiteY142" fmla="*/ 955782 h 1483049"/>
                <a:gd name="connsiteX143" fmla="*/ 2518527 w 5385955"/>
                <a:gd name="connsiteY143" fmla="*/ 975694 h 1483049"/>
                <a:gd name="connsiteX144" fmla="*/ 2530475 w 5385955"/>
                <a:gd name="connsiteY144" fmla="*/ 975694 h 1483049"/>
                <a:gd name="connsiteX145" fmla="*/ 2641983 w 5385955"/>
                <a:gd name="connsiteY145" fmla="*/ 919940 h 1483049"/>
                <a:gd name="connsiteX146" fmla="*/ 2645965 w 5385955"/>
                <a:gd name="connsiteY146" fmla="*/ 892063 h 1483049"/>
                <a:gd name="connsiteX147" fmla="*/ 2638000 w 5385955"/>
                <a:gd name="connsiteY147" fmla="*/ 828344 h 1483049"/>
                <a:gd name="connsiteX148" fmla="*/ 2641983 w 5385955"/>
                <a:gd name="connsiteY148" fmla="*/ 820380 h 1483049"/>
                <a:gd name="connsiteX149" fmla="*/ 2653930 w 5385955"/>
                <a:gd name="connsiteY149" fmla="*/ 816397 h 1483049"/>
                <a:gd name="connsiteX150" fmla="*/ 2669859 w 5385955"/>
                <a:gd name="connsiteY150" fmla="*/ 824362 h 1483049"/>
                <a:gd name="connsiteX151" fmla="*/ 2669859 w 5385955"/>
                <a:gd name="connsiteY151" fmla="*/ 911975 h 1483049"/>
                <a:gd name="connsiteX152" fmla="*/ 2697736 w 5385955"/>
                <a:gd name="connsiteY152" fmla="*/ 951800 h 1483049"/>
                <a:gd name="connsiteX153" fmla="*/ 2729596 w 5385955"/>
                <a:gd name="connsiteY153" fmla="*/ 943835 h 1483049"/>
                <a:gd name="connsiteX154" fmla="*/ 2745526 w 5385955"/>
                <a:gd name="connsiteY154" fmla="*/ 915958 h 1483049"/>
                <a:gd name="connsiteX155" fmla="*/ 2725613 w 5385955"/>
                <a:gd name="connsiteY155" fmla="*/ 844274 h 1483049"/>
                <a:gd name="connsiteX156" fmla="*/ 2821191 w 5385955"/>
                <a:gd name="connsiteY156" fmla="*/ 808432 h 1483049"/>
                <a:gd name="connsiteX157" fmla="*/ 2880928 w 5385955"/>
                <a:gd name="connsiteY157" fmla="*/ 768608 h 1483049"/>
                <a:gd name="connsiteX158" fmla="*/ 2801280 w 5385955"/>
                <a:gd name="connsiteY158" fmla="*/ 677012 h 1483049"/>
                <a:gd name="connsiteX159" fmla="*/ 2932700 w 5385955"/>
                <a:gd name="connsiteY159" fmla="*/ 609311 h 1483049"/>
                <a:gd name="connsiteX160" fmla="*/ 2940664 w 5385955"/>
                <a:gd name="connsiteY160" fmla="*/ 597364 h 1483049"/>
                <a:gd name="connsiteX161" fmla="*/ 2900840 w 5385955"/>
                <a:gd name="connsiteY161" fmla="*/ 485856 h 1483049"/>
                <a:gd name="connsiteX162" fmla="*/ 3064120 w 5385955"/>
                <a:gd name="connsiteY162" fmla="*/ 394260 h 1483049"/>
                <a:gd name="connsiteX163" fmla="*/ 3131821 w 5385955"/>
                <a:gd name="connsiteY163" fmla="*/ 338506 h 1483049"/>
                <a:gd name="connsiteX164" fmla="*/ 3139786 w 5385955"/>
                <a:gd name="connsiteY164" fmla="*/ 302664 h 1483049"/>
                <a:gd name="connsiteX165" fmla="*/ 3155715 w 5385955"/>
                <a:gd name="connsiteY165" fmla="*/ 270805 h 1483049"/>
                <a:gd name="connsiteX166" fmla="*/ 3143768 w 5385955"/>
                <a:gd name="connsiteY166" fmla="*/ 226998 h 1483049"/>
                <a:gd name="connsiteX167" fmla="*/ 3163680 w 5385955"/>
                <a:gd name="connsiteY167" fmla="*/ 211069 h 1483049"/>
                <a:gd name="connsiteX168" fmla="*/ 3187575 w 5385955"/>
                <a:gd name="connsiteY168" fmla="*/ 230981 h 1483049"/>
                <a:gd name="connsiteX169" fmla="*/ 3179610 w 5385955"/>
                <a:gd name="connsiteY169" fmla="*/ 254875 h 1483049"/>
                <a:gd name="connsiteX170" fmla="*/ 3203504 w 5385955"/>
                <a:gd name="connsiteY170" fmla="*/ 338506 h 1483049"/>
                <a:gd name="connsiteX171" fmla="*/ 3322977 w 5385955"/>
                <a:gd name="connsiteY171" fmla="*/ 414172 h 1483049"/>
                <a:gd name="connsiteX172" fmla="*/ 3458380 w 5385955"/>
                <a:gd name="connsiteY172" fmla="*/ 493821 h 1483049"/>
                <a:gd name="connsiteX173" fmla="*/ 3378731 w 5385955"/>
                <a:gd name="connsiteY173" fmla="*/ 585417 h 1483049"/>
                <a:gd name="connsiteX174" fmla="*/ 3569888 w 5385955"/>
                <a:gd name="connsiteY174" fmla="*/ 700907 h 1483049"/>
                <a:gd name="connsiteX175" fmla="*/ 3494221 w 5385955"/>
                <a:gd name="connsiteY175" fmla="*/ 776573 h 1483049"/>
                <a:gd name="connsiteX176" fmla="*/ 3518116 w 5385955"/>
                <a:gd name="connsiteY176" fmla="*/ 804450 h 1483049"/>
                <a:gd name="connsiteX177" fmla="*/ 3542011 w 5385955"/>
                <a:gd name="connsiteY177" fmla="*/ 768608 h 1483049"/>
                <a:gd name="connsiteX178" fmla="*/ 3625641 w 5385955"/>
                <a:gd name="connsiteY178" fmla="*/ 788520 h 1483049"/>
                <a:gd name="connsiteX179" fmla="*/ 3629624 w 5385955"/>
                <a:gd name="connsiteY179" fmla="*/ 848257 h 1483049"/>
                <a:gd name="connsiteX180" fmla="*/ 3649536 w 5385955"/>
                <a:gd name="connsiteY180" fmla="*/ 880116 h 1483049"/>
                <a:gd name="connsiteX181" fmla="*/ 3629624 w 5385955"/>
                <a:gd name="connsiteY181" fmla="*/ 919940 h 1483049"/>
                <a:gd name="connsiteX182" fmla="*/ 3709272 w 5385955"/>
                <a:gd name="connsiteY182" fmla="*/ 967729 h 1483049"/>
                <a:gd name="connsiteX183" fmla="*/ 3725202 w 5385955"/>
                <a:gd name="connsiteY183" fmla="*/ 955782 h 1483049"/>
                <a:gd name="connsiteX184" fmla="*/ 3729185 w 5385955"/>
                <a:gd name="connsiteY184" fmla="*/ 868169 h 1483049"/>
                <a:gd name="connsiteX185" fmla="*/ 3717237 w 5385955"/>
                <a:gd name="connsiteY185" fmla="*/ 784538 h 1483049"/>
                <a:gd name="connsiteX186" fmla="*/ 3772991 w 5385955"/>
                <a:gd name="connsiteY186" fmla="*/ 772591 h 1483049"/>
                <a:gd name="connsiteX187" fmla="*/ 3804851 w 5385955"/>
                <a:gd name="connsiteY187" fmla="*/ 780555 h 1483049"/>
                <a:gd name="connsiteX188" fmla="*/ 3876534 w 5385955"/>
                <a:gd name="connsiteY188" fmla="*/ 784538 h 1483049"/>
                <a:gd name="connsiteX189" fmla="*/ 3864587 w 5385955"/>
                <a:gd name="connsiteY189" fmla="*/ 872151 h 1483049"/>
                <a:gd name="connsiteX190" fmla="*/ 3876534 w 5385955"/>
                <a:gd name="connsiteY190" fmla="*/ 963747 h 1483049"/>
                <a:gd name="connsiteX191" fmla="*/ 3888481 w 5385955"/>
                <a:gd name="connsiteY191" fmla="*/ 915958 h 1483049"/>
                <a:gd name="connsiteX192" fmla="*/ 3908393 w 5385955"/>
                <a:gd name="connsiteY192" fmla="*/ 748696 h 1483049"/>
                <a:gd name="connsiteX193" fmla="*/ 3912376 w 5385955"/>
                <a:gd name="connsiteY193" fmla="*/ 708872 h 1483049"/>
                <a:gd name="connsiteX194" fmla="*/ 3920341 w 5385955"/>
                <a:gd name="connsiteY194" fmla="*/ 677012 h 1483049"/>
                <a:gd name="connsiteX195" fmla="*/ 4087603 w 5385955"/>
                <a:gd name="connsiteY195" fmla="*/ 661083 h 1483049"/>
                <a:gd name="connsiteX196" fmla="*/ 4115480 w 5385955"/>
                <a:gd name="connsiteY196" fmla="*/ 661083 h 1483049"/>
                <a:gd name="connsiteX197" fmla="*/ 4127427 w 5385955"/>
                <a:gd name="connsiteY197" fmla="*/ 732766 h 1483049"/>
                <a:gd name="connsiteX198" fmla="*/ 4119462 w 5385955"/>
                <a:gd name="connsiteY198" fmla="*/ 768608 h 1483049"/>
                <a:gd name="connsiteX199" fmla="*/ 4143357 w 5385955"/>
                <a:gd name="connsiteY199" fmla="*/ 947817 h 1483049"/>
                <a:gd name="connsiteX200" fmla="*/ 4163269 w 5385955"/>
                <a:gd name="connsiteY200" fmla="*/ 955782 h 1483049"/>
                <a:gd name="connsiteX201" fmla="*/ 4183181 w 5385955"/>
                <a:gd name="connsiteY201" fmla="*/ 947817 h 1483049"/>
                <a:gd name="connsiteX202" fmla="*/ 4183181 w 5385955"/>
                <a:gd name="connsiteY202" fmla="*/ 645153 h 1483049"/>
                <a:gd name="connsiteX203" fmla="*/ 4171234 w 5385955"/>
                <a:gd name="connsiteY203" fmla="*/ 633206 h 1483049"/>
                <a:gd name="connsiteX204" fmla="*/ 4195128 w 5385955"/>
                <a:gd name="connsiteY204" fmla="*/ 613294 h 1483049"/>
                <a:gd name="connsiteX205" fmla="*/ 4266812 w 5385955"/>
                <a:gd name="connsiteY205" fmla="*/ 617276 h 1483049"/>
                <a:gd name="connsiteX206" fmla="*/ 4290707 w 5385955"/>
                <a:gd name="connsiteY206" fmla="*/ 633206 h 1483049"/>
                <a:gd name="connsiteX207" fmla="*/ 4282741 w 5385955"/>
                <a:gd name="connsiteY207" fmla="*/ 669047 h 1483049"/>
                <a:gd name="connsiteX208" fmla="*/ 4290707 w 5385955"/>
                <a:gd name="connsiteY208" fmla="*/ 688960 h 1483049"/>
                <a:gd name="connsiteX209" fmla="*/ 4294689 w 5385955"/>
                <a:gd name="connsiteY209" fmla="*/ 947817 h 1483049"/>
                <a:gd name="connsiteX210" fmla="*/ 4302654 w 5385955"/>
                <a:gd name="connsiteY210" fmla="*/ 955782 h 1483049"/>
                <a:gd name="connsiteX211" fmla="*/ 4326548 w 5385955"/>
                <a:gd name="connsiteY211" fmla="*/ 955782 h 1483049"/>
                <a:gd name="connsiteX212" fmla="*/ 4326548 w 5385955"/>
                <a:gd name="connsiteY212" fmla="*/ 661083 h 1483049"/>
                <a:gd name="connsiteX213" fmla="*/ 4334513 w 5385955"/>
                <a:gd name="connsiteY213" fmla="*/ 653118 h 1483049"/>
                <a:gd name="connsiteX214" fmla="*/ 4410179 w 5385955"/>
                <a:gd name="connsiteY214" fmla="*/ 657100 h 1483049"/>
                <a:gd name="connsiteX215" fmla="*/ 4422126 w 5385955"/>
                <a:gd name="connsiteY215" fmla="*/ 720819 h 1483049"/>
                <a:gd name="connsiteX216" fmla="*/ 4426109 w 5385955"/>
                <a:gd name="connsiteY216" fmla="*/ 923923 h 1483049"/>
                <a:gd name="connsiteX217" fmla="*/ 4434074 w 5385955"/>
                <a:gd name="connsiteY217" fmla="*/ 959764 h 1483049"/>
                <a:gd name="connsiteX218" fmla="*/ 4446021 w 5385955"/>
                <a:gd name="connsiteY218" fmla="*/ 951800 h 1483049"/>
                <a:gd name="connsiteX219" fmla="*/ 4434074 w 5385955"/>
                <a:gd name="connsiteY219" fmla="*/ 545592 h 1483049"/>
                <a:gd name="connsiteX220" fmla="*/ 4505757 w 5385955"/>
                <a:gd name="connsiteY220" fmla="*/ 545592 h 1483049"/>
                <a:gd name="connsiteX221" fmla="*/ 4521687 w 5385955"/>
                <a:gd name="connsiteY221" fmla="*/ 577452 h 1483049"/>
                <a:gd name="connsiteX222" fmla="*/ 4529652 w 5385955"/>
                <a:gd name="connsiteY222" fmla="*/ 911975 h 1483049"/>
                <a:gd name="connsiteX223" fmla="*/ 4557529 w 5385955"/>
                <a:gd name="connsiteY223" fmla="*/ 927905 h 1483049"/>
                <a:gd name="connsiteX224" fmla="*/ 4545582 w 5385955"/>
                <a:gd name="connsiteY224" fmla="*/ 430102 h 1483049"/>
                <a:gd name="connsiteX225" fmla="*/ 4601336 w 5385955"/>
                <a:gd name="connsiteY225" fmla="*/ 430102 h 1483049"/>
                <a:gd name="connsiteX226" fmla="*/ 4609300 w 5385955"/>
                <a:gd name="connsiteY226" fmla="*/ 465944 h 1483049"/>
                <a:gd name="connsiteX227" fmla="*/ 4621248 w 5385955"/>
                <a:gd name="connsiteY227" fmla="*/ 923923 h 1483049"/>
                <a:gd name="connsiteX228" fmla="*/ 4629213 w 5385955"/>
                <a:gd name="connsiteY228" fmla="*/ 931887 h 1483049"/>
                <a:gd name="connsiteX229" fmla="*/ 4649125 w 5385955"/>
                <a:gd name="connsiteY229" fmla="*/ 892063 h 1483049"/>
                <a:gd name="connsiteX230" fmla="*/ 4637177 w 5385955"/>
                <a:gd name="connsiteY230" fmla="*/ 585417 h 1483049"/>
                <a:gd name="connsiteX231" fmla="*/ 4649125 w 5385955"/>
                <a:gd name="connsiteY231" fmla="*/ 541610 h 1483049"/>
                <a:gd name="connsiteX232" fmla="*/ 4724791 w 5385955"/>
                <a:gd name="connsiteY232" fmla="*/ 541610 h 1483049"/>
                <a:gd name="connsiteX233" fmla="*/ 4736738 w 5385955"/>
                <a:gd name="connsiteY233" fmla="*/ 935870 h 1483049"/>
                <a:gd name="connsiteX234" fmla="*/ 4744703 w 5385955"/>
                <a:gd name="connsiteY234" fmla="*/ 943835 h 1483049"/>
                <a:gd name="connsiteX235" fmla="*/ 4760632 w 5385955"/>
                <a:gd name="connsiteY235" fmla="*/ 923923 h 1483049"/>
                <a:gd name="connsiteX236" fmla="*/ 4760632 w 5385955"/>
                <a:gd name="connsiteY236" fmla="*/ 736749 h 1483049"/>
                <a:gd name="connsiteX237" fmla="*/ 4760632 w 5385955"/>
                <a:gd name="connsiteY237" fmla="*/ 720819 h 1483049"/>
                <a:gd name="connsiteX238" fmla="*/ 4804440 w 5385955"/>
                <a:gd name="connsiteY238" fmla="*/ 673030 h 1483049"/>
                <a:gd name="connsiteX239" fmla="*/ 4808422 w 5385955"/>
                <a:gd name="connsiteY239" fmla="*/ 653118 h 1483049"/>
                <a:gd name="connsiteX240" fmla="*/ 4824351 w 5385955"/>
                <a:gd name="connsiteY240" fmla="*/ 633206 h 1483049"/>
                <a:gd name="connsiteX241" fmla="*/ 4824351 w 5385955"/>
                <a:gd name="connsiteY241" fmla="*/ 593381 h 1483049"/>
                <a:gd name="connsiteX242" fmla="*/ 4832317 w 5385955"/>
                <a:gd name="connsiteY242" fmla="*/ 549575 h 1483049"/>
                <a:gd name="connsiteX243" fmla="*/ 4836298 w 5385955"/>
                <a:gd name="connsiteY243" fmla="*/ 645153 h 1483049"/>
                <a:gd name="connsiteX244" fmla="*/ 4852228 w 5385955"/>
                <a:gd name="connsiteY244" fmla="*/ 665065 h 1483049"/>
                <a:gd name="connsiteX245" fmla="*/ 4884088 w 5385955"/>
                <a:gd name="connsiteY245" fmla="*/ 692942 h 1483049"/>
                <a:gd name="connsiteX246" fmla="*/ 4904000 w 5385955"/>
                <a:gd name="connsiteY246" fmla="*/ 744714 h 1483049"/>
                <a:gd name="connsiteX247" fmla="*/ 4904000 w 5385955"/>
                <a:gd name="connsiteY247" fmla="*/ 828344 h 1483049"/>
                <a:gd name="connsiteX248" fmla="*/ 4927894 w 5385955"/>
                <a:gd name="connsiteY248" fmla="*/ 975694 h 1483049"/>
                <a:gd name="connsiteX249" fmla="*/ 4967719 w 5385955"/>
                <a:gd name="connsiteY249" fmla="*/ 971712 h 1483049"/>
                <a:gd name="connsiteX250" fmla="*/ 4971701 w 5385955"/>
                <a:gd name="connsiteY250" fmla="*/ 959764 h 1483049"/>
                <a:gd name="connsiteX251" fmla="*/ 4959754 w 5385955"/>
                <a:gd name="connsiteY251" fmla="*/ 943835 h 1483049"/>
                <a:gd name="connsiteX252" fmla="*/ 4983648 w 5385955"/>
                <a:gd name="connsiteY252" fmla="*/ 927905 h 1483049"/>
                <a:gd name="connsiteX253" fmla="*/ 4971701 w 5385955"/>
                <a:gd name="connsiteY253" fmla="*/ 911975 h 1483049"/>
                <a:gd name="connsiteX254" fmla="*/ 4991613 w 5385955"/>
                <a:gd name="connsiteY254" fmla="*/ 892063 h 1483049"/>
                <a:gd name="connsiteX255" fmla="*/ 4983648 w 5385955"/>
                <a:gd name="connsiteY255" fmla="*/ 884098 h 1483049"/>
                <a:gd name="connsiteX256" fmla="*/ 5035420 w 5385955"/>
                <a:gd name="connsiteY256" fmla="*/ 836309 h 1483049"/>
                <a:gd name="connsiteX257" fmla="*/ 5047367 w 5385955"/>
                <a:gd name="connsiteY257" fmla="*/ 848257 h 1483049"/>
                <a:gd name="connsiteX258" fmla="*/ 5079226 w 5385955"/>
                <a:gd name="connsiteY258" fmla="*/ 828344 h 1483049"/>
                <a:gd name="connsiteX259" fmla="*/ 5115069 w 5385955"/>
                <a:gd name="connsiteY259" fmla="*/ 947817 h 1483049"/>
                <a:gd name="connsiteX260" fmla="*/ 5119051 w 5385955"/>
                <a:gd name="connsiteY260" fmla="*/ 1031448 h 1483049"/>
                <a:gd name="connsiteX261" fmla="*/ 5130998 w 5385955"/>
                <a:gd name="connsiteY261" fmla="*/ 1035431 h 1483049"/>
                <a:gd name="connsiteX262" fmla="*/ 5146928 w 5385955"/>
                <a:gd name="connsiteY262" fmla="*/ 1003571 h 1483049"/>
                <a:gd name="connsiteX263" fmla="*/ 5186752 w 5385955"/>
                <a:gd name="connsiteY263" fmla="*/ 955782 h 1483049"/>
                <a:gd name="connsiteX264" fmla="*/ 5185716 w 5385955"/>
                <a:gd name="connsiteY264" fmla="*/ 935273 h 1483049"/>
                <a:gd name="connsiteX265" fmla="*/ 5226576 w 5385955"/>
                <a:gd name="connsiteY265" fmla="*/ 911975 h 1483049"/>
                <a:gd name="connsiteX266" fmla="*/ 5222594 w 5385955"/>
                <a:gd name="connsiteY266" fmla="*/ 824362 h 1483049"/>
                <a:gd name="connsiteX267" fmla="*/ 5242506 w 5385955"/>
                <a:gd name="connsiteY267" fmla="*/ 812415 h 1483049"/>
                <a:gd name="connsiteX268" fmla="*/ 5286313 w 5385955"/>
                <a:gd name="connsiteY268" fmla="*/ 828344 h 1483049"/>
                <a:gd name="connsiteX269" fmla="*/ 5338084 w 5385955"/>
                <a:gd name="connsiteY269" fmla="*/ 712854 h 1483049"/>
                <a:gd name="connsiteX270" fmla="*/ 5330119 w 5385955"/>
                <a:gd name="connsiteY270" fmla="*/ 688960 h 1483049"/>
                <a:gd name="connsiteX271" fmla="*/ 5342067 w 5385955"/>
                <a:gd name="connsiteY271" fmla="*/ 669047 h 1483049"/>
                <a:gd name="connsiteX272" fmla="*/ 5354014 w 5385955"/>
                <a:gd name="connsiteY272" fmla="*/ 677012 h 1483049"/>
                <a:gd name="connsiteX273" fmla="*/ 5361979 w 5385955"/>
                <a:gd name="connsiteY273" fmla="*/ 1003571 h 1483049"/>
                <a:gd name="connsiteX274" fmla="*/ 5377473 w 5385955"/>
                <a:gd name="connsiteY274" fmla="*/ 1027280 h 1483049"/>
                <a:gd name="connsiteX275" fmla="*/ 5385955 w 5385955"/>
                <a:gd name="connsiteY275" fmla="*/ 1030915 h 1483049"/>
                <a:gd name="connsiteX276" fmla="*/ 5385955 w 5385955"/>
                <a:gd name="connsiteY276" fmla="*/ 1388439 h 1483049"/>
                <a:gd name="connsiteX277" fmla="*/ 5291010 w 5385955"/>
                <a:gd name="connsiteY277" fmla="*/ 1483049 h 1483049"/>
                <a:gd name="connsiteX278" fmla="*/ 0 w 5385955"/>
                <a:gd name="connsiteY278" fmla="*/ 1483049 h 1483049"/>
                <a:gd name="connsiteX279" fmla="*/ 0 w 5385955"/>
                <a:gd name="connsiteY279" fmla="*/ 699507 h 1483049"/>
                <a:gd name="connsiteX280" fmla="*/ 2630 w 5385955"/>
                <a:gd name="connsiteY280" fmla="*/ 702400 h 1483049"/>
                <a:gd name="connsiteX281" fmla="*/ 13582 w 5385955"/>
                <a:gd name="connsiteY281" fmla="*/ 704889 h 1483049"/>
                <a:gd name="connsiteX282" fmla="*/ 29512 w 5385955"/>
                <a:gd name="connsiteY282" fmla="*/ 692942 h 1483049"/>
                <a:gd name="connsiteX283" fmla="*/ 69336 w 5385955"/>
                <a:gd name="connsiteY283" fmla="*/ 692942 h 1483049"/>
                <a:gd name="connsiteX284" fmla="*/ 105178 w 5385955"/>
                <a:gd name="connsiteY284" fmla="*/ 812415 h 1483049"/>
                <a:gd name="connsiteX285" fmla="*/ 113143 w 5385955"/>
                <a:gd name="connsiteY285" fmla="*/ 864186 h 1483049"/>
                <a:gd name="connsiteX286" fmla="*/ 156949 w 5385955"/>
                <a:gd name="connsiteY286" fmla="*/ 888081 h 1483049"/>
                <a:gd name="connsiteX287" fmla="*/ 172879 w 5385955"/>
                <a:gd name="connsiteY287" fmla="*/ 923923 h 1483049"/>
                <a:gd name="connsiteX288" fmla="*/ 188809 w 5385955"/>
                <a:gd name="connsiteY288" fmla="*/ 907993 h 1483049"/>
                <a:gd name="connsiteX289" fmla="*/ 180844 w 5385955"/>
                <a:gd name="connsiteY289" fmla="*/ 756661 h 1483049"/>
                <a:gd name="connsiteX290" fmla="*/ 212703 w 5385955"/>
                <a:gd name="connsiteY290" fmla="*/ 716837 h 1483049"/>
                <a:gd name="connsiteX291" fmla="*/ 260492 w 5385955"/>
                <a:gd name="connsiteY291" fmla="*/ 740731 h 1483049"/>
                <a:gd name="connsiteX292" fmla="*/ 284387 w 5385955"/>
                <a:gd name="connsiteY292" fmla="*/ 776573 h 1483049"/>
                <a:gd name="connsiteX293" fmla="*/ 300316 w 5385955"/>
                <a:gd name="connsiteY293" fmla="*/ 768608 h 1483049"/>
                <a:gd name="connsiteX294" fmla="*/ 296334 w 5385955"/>
                <a:gd name="connsiteY294" fmla="*/ 414172 h 1483049"/>
                <a:gd name="connsiteX295" fmla="*/ 284387 w 5385955"/>
                <a:gd name="connsiteY295" fmla="*/ 179209 h 1483049"/>
                <a:gd name="connsiteX296" fmla="*/ 304299 w 5385955"/>
                <a:gd name="connsiteY296" fmla="*/ 183192 h 1483049"/>
                <a:gd name="connsiteX297" fmla="*/ 324211 w 5385955"/>
                <a:gd name="connsiteY297" fmla="*/ 75666 h 1483049"/>
                <a:gd name="connsiteX298" fmla="*/ 328193 w 5385955"/>
                <a:gd name="connsiteY298" fmla="*/ 0 h 148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</a:cxnLst>
              <a:rect l="l" t="t" r="r" b="b"/>
              <a:pathLst>
                <a:path w="5385955" h="1483049">
                  <a:moveTo>
                    <a:pt x="2450826" y="967729"/>
                  </a:moveTo>
                  <a:lnTo>
                    <a:pt x="2454809" y="975694"/>
                  </a:lnTo>
                  <a:cubicBezTo>
                    <a:pt x="2458791" y="971712"/>
                    <a:pt x="2462773" y="971712"/>
                    <a:pt x="2466756" y="971712"/>
                  </a:cubicBezTo>
                  <a:close/>
                  <a:moveTo>
                    <a:pt x="2385116" y="927407"/>
                  </a:moveTo>
                  <a:cubicBezTo>
                    <a:pt x="2382129" y="926910"/>
                    <a:pt x="2379142" y="927905"/>
                    <a:pt x="2379142" y="927905"/>
                  </a:cubicBezTo>
                  <a:lnTo>
                    <a:pt x="2379142" y="951800"/>
                  </a:lnTo>
                  <a:cubicBezTo>
                    <a:pt x="2387107" y="947817"/>
                    <a:pt x="2391089" y="943835"/>
                    <a:pt x="2391089" y="935870"/>
                  </a:cubicBezTo>
                  <a:cubicBezTo>
                    <a:pt x="2391089" y="929896"/>
                    <a:pt x="2388103" y="927905"/>
                    <a:pt x="2385116" y="927407"/>
                  </a:cubicBezTo>
                  <a:close/>
                  <a:moveTo>
                    <a:pt x="2311441" y="923923"/>
                  </a:moveTo>
                  <a:lnTo>
                    <a:pt x="2287547" y="959764"/>
                  </a:lnTo>
                  <a:cubicBezTo>
                    <a:pt x="2299494" y="959764"/>
                    <a:pt x="2319406" y="971712"/>
                    <a:pt x="2327371" y="971712"/>
                  </a:cubicBezTo>
                  <a:cubicBezTo>
                    <a:pt x="2339318" y="971712"/>
                    <a:pt x="2343301" y="967729"/>
                    <a:pt x="2347283" y="967729"/>
                  </a:cubicBezTo>
                  <a:cubicBezTo>
                    <a:pt x="2335336" y="951800"/>
                    <a:pt x="2323389" y="935870"/>
                    <a:pt x="2311441" y="923923"/>
                  </a:cubicBezTo>
                  <a:close/>
                  <a:moveTo>
                    <a:pt x="2387107" y="876134"/>
                  </a:moveTo>
                  <a:cubicBezTo>
                    <a:pt x="2379142" y="876134"/>
                    <a:pt x="2387107" y="907993"/>
                    <a:pt x="2387107" y="907993"/>
                  </a:cubicBezTo>
                  <a:close/>
                  <a:moveTo>
                    <a:pt x="2347283" y="876134"/>
                  </a:moveTo>
                  <a:cubicBezTo>
                    <a:pt x="2339318" y="884098"/>
                    <a:pt x="2323389" y="896046"/>
                    <a:pt x="2323389" y="907993"/>
                  </a:cubicBezTo>
                  <a:cubicBezTo>
                    <a:pt x="2323389" y="915958"/>
                    <a:pt x="2339318" y="931887"/>
                    <a:pt x="2347283" y="939852"/>
                  </a:cubicBezTo>
                  <a:close/>
                  <a:moveTo>
                    <a:pt x="1726025" y="824362"/>
                  </a:moveTo>
                  <a:cubicBezTo>
                    <a:pt x="1730007" y="832327"/>
                    <a:pt x="1737972" y="840292"/>
                    <a:pt x="1737972" y="844274"/>
                  </a:cubicBezTo>
                  <a:cubicBezTo>
                    <a:pt x="1745937" y="856221"/>
                    <a:pt x="1733990" y="876134"/>
                    <a:pt x="1753902" y="888081"/>
                  </a:cubicBezTo>
                  <a:lnTo>
                    <a:pt x="1853462" y="888081"/>
                  </a:lnTo>
                  <a:lnTo>
                    <a:pt x="1853462" y="872151"/>
                  </a:lnTo>
                  <a:cubicBezTo>
                    <a:pt x="1813638" y="860204"/>
                    <a:pt x="1769831" y="840292"/>
                    <a:pt x="1726025" y="824362"/>
                  </a:cubicBezTo>
                  <a:close/>
                  <a:moveTo>
                    <a:pt x="4011937" y="756661"/>
                  </a:moveTo>
                  <a:cubicBezTo>
                    <a:pt x="4007954" y="796485"/>
                    <a:pt x="4003972" y="836309"/>
                    <a:pt x="3999989" y="911975"/>
                  </a:cubicBezTo>
                  <a:cubicBezTo>
                    <a:pt x="4063708" y="915958"/>
                    <a:pt x="4071673" y="915958"/>
                    <a:pt x="4075655" y="911975"/>
                  </a:cubicBezTo>
                  <a:cubicBezTo>
                    <a:pt x="4063708" y="860204"/>
                    <a:pt x="4059726" y="808432"/>
                    <a:pt x="4051761" y="756661"/>
                  </a:cubicBezTo>
                  <a:close/>
                  <a:moveTo>
                    <a:pt x="2375160" y="732766"/>
                  </a:moveTo>
                  <a:lnTo>
                    <a:pt x="2375160" y="748696"/>
                  </a:lnTo>
                  <a:lnTo>
                    <a:pt x="2383125" y="748696"/>
                  </a:lnTo>
                  <a:lnTo>
                    <a:pt x="2383125" y="732766"/>
                  </a:lnTo>
                  <a:close/>
                  <a:moveTo>
                    <a:pt x="2375160" y="680995"/>
                  </a:moveTo>
                  <a:lnTo>
                    <a:pt x="2371178" y="700907"/>
                  </a:lnTo>
                  <a:lnTo>
                    <a:pt x="2379142" y="708872"/>
                  </a:lnTo>
                  <a:lnTo>
                    <a:pt x="2383125" y="680995"/>
                  </a:lnTo>
                  <a:close/>
                  <a:moveTo>
                    <a:pt x="2371178" y="637188"/>
                  </a:moveTo>
                  <a:lnTo>
                    <a:pt x="2371178" y="653118"/>
                  </a:lnTo>
                  <a:cubicBezTo>
                    <a:pt x="2375160" y="657100"/>
                    <a:pt x="2379142" y="657100"/>
                    <a:pt x="2383125" y="653118"/>
                  </a:cubicBezTo>
                  <a:lnTo>
                    <a:pt x="2379142" y="637188"/>
                  </a:lnTo>
                  <a:close/>
                  <a:moveTo>
                    <a:pt x="2379142" y="593381"/>
                  </a:moveTo>
                  <a:cubicBezTo>
                    <a:pt x="2367195" y="597364"/>
                    <a:pt x="2367195" y="589399"/>
                    <a:pt x="2367195" y="601346"/>
                  </a:cubicBezTo>
                  <a:cubicBezTo>
                    <a:pt x="2367195" y="609311"/>
                    <a:pt x="2375160" y="613294"/>
                    <a:pt x="2379142" y="613294"/>
                  </a:cubicBezTo>
                  <a:close/>
                  <a:moveTo>
                    <a:pt x="2371178" y="549575"/>
                  </a:moveTo>
                  <a:lnTo>
                    <a:pt x="2367195" y="565504"/>
                  </a:lnTo>
                  <a:cubicBezTo>
                    <a:pt x="2371178" y="565504"/>
                    <a:pt x="2375160" y="569487"/>
                    <a:pt x="2375160" y="569487"/>
                  </a:cubicBezTo>
                  <a:lnTo>
                    <a:pt x="2379142" y="549575"/>
                  </a:lnTo>
                  <a:close/>
                  <a:moveTo>
                    <a:pt x="2367195" y="505768"/>
                  </a:moveTo>
                  <a:lnTo>
                    <a:pt x="2367195" y="525680"/>
                  </a:lnTo>
                  <a:lnTo>
                    <a:pt x="2379142" y="525680"/>
                  </a:lnTo>
                  <a:lnTo>
                    <a:pt x="2379142" y="509751"/>
                  </a:lnTo>
                  <a:cubicBezTo>
                    <a:pt x="2375160" y="505768"/>
                    <a:pt x="2371178" y="505768"/>
                    <a:pt x="2367195" y="505768"/>
                  </a:cubicBezTo>
                  <a:close/>
                  <a:moveTo>
                    <a:pt x="328193" y="0"/>
                  </a:moveTo>
                  <a:cubicBezTo>
                    <a:pt x="332176" y="59737"/>
                    <a:pt x="328193" y="123455"/>
                    <a:pt x="340141" y="183192"/>
                  </a:cubicBezTo>
                  <a:cubicBezTo>
                    <a:pt x="344123" y="195139"/>
                    <a:pt x="368018" y="203104"/>
                    <a:pt x="383947" y="215051"/>
                  </a:cubicBezTo>
                  <a:cubicBezTo>
                    <a:pt x="383947" y="438067"/>
                    <a:pt x="375983" y="509751"/>
                    <a:pt x="375983" y="513733"/>
                  </a:cubicBezTo>
                  <a:cubicBezTo>
                    <a:pt x="379965" y="649135"/>
                    <a:pt x="383947" y="776573"/>
                    <a:pt x="387930" y="860204"/>
                  </a:cubicBezTo>
                  <a:cubicBezTo>
                    <a:pt x="387930" y="860204"/>
                    <a:pt x="383947" y="864186"/>
                    <a:pt x="395895" y="864186"/>
                  </a:cubicBezTo>
                  <a:cubicBezTo>
                    <a:pt x="403860" y="864186"/>
                    <a:pt x="431737" y="860204"/>
                    <a:pt x="447666" y="856221"/>
                  </a:cubicBezTo>
                  <a:cubicBezTo>
                    <a:pt x="451649" y="856221"/>
                    <a:pt x="451649" y="848257"/>
                    <a:pt x="455631" y="844274"/>
                  </a:cubicBezTo>
                  <a:cubicBezTo>
                    <a:pt x="467578" y="848257"/>
                    <a:pt x="471561" y="868169"/>
                    <a:pt x="483508" y="880116"/>
                  </a:cubicBezTo>
                  <a:cubicBezTo>
                    <a:pt x="487491" y="880116"/>
                    <a:pt x="495455" y="876134"/>
                    <a:pt x="495455" y="872151"/>
                  </a:cubicBezTo>
                  <a:cubicBezTo>
                    <a:pt x="499438" y="864186"/>
                    <a:pt x="499438" y="852239"/>
                    <a:pt x="499438" y="840292"/>
                  </a:cubicBezTo>
                  <a:cubicBezTo>
                    <a:pt x="499438" y="832327"/>
                    <a:pt x="491473" y="800467"/>
                    <a:pt x="491473" y="792503"/>
                  </a:cubicBezTo>
                  <a:cubicBezTo>
                    <a:pt x="491473" y="780555"/>
                    <a:pt x="495455" y="780555"/>
                    <a:pt x="499438" y="776573"/>
                  </a:cubicBezTo>
                  <a:cubicBezTo>
                    <a:pt x="499438" y="696924"/>
                    <a:pt x="495455" y="692942"/>
                    <a:pt x="495455" y="688960"/>
                  </a:cubicBezTo>
                  <a:lnTo>
                    <a:pt x="503420" y="680995"/>
                  </a:lnTo>
                  <a:cubicBezTo>
                    <a:pt x="515367" y="680995"/>
                    <a:pt x="519350" y="684977"/>
                    <a:pt x="670682" y="680995"/>
                  </a:cubicBezTo>
                  <a:lnTo>
                    <a:pt x="670682" y="896046"/>
                  </a:lnTo>
                  <a:cubicBezTo>
                    <a:pt x="670682" y="896046"/>
                    <a:pt x="670682" y="900028"/>
                    <a:pt x="682629" y="900028"/>
                  </a:cubicBezTo>
                  <a:cubicBezTo>
                    <a:pt x="690594" y="900028"/>
                    <a:pt x="710506" y="876134"/>
                    <a:pt x="718471" y="860204"/>
                  </a:cubicBezTo>
                  <a:cubicBezTo>
                    <a:pt x="726436" y="864186"/>
                    <a:pt x="738383" y="864186"/>
                    <a:pt x="750331" y="864186"/>
                  </a:cubicBezTo>
                  <a:cubicBezTo>
                    <a:pt x="758295" y="864186"/>
                    <a:pt x="774225" y="864186"/>
                    <a:pt x="790155" y="856221"/>
                  </a:cubicBezTo>
                  <a:lnTo>
                    <a:pt x="790155" y="418155"/>
                  </a:lnTo>
                  <a:cubicBezTo>
                    <a:pt x="790155" y="414172"/>
                    <a:pt x="794137" y="410190"/>
                    <a:pt x="794137" y="394260"/>
                  </a:cubicBezTo>
                  <a:lnTo>
                    <a:pt x="794137" y="386295"/>
                  </a:lnTo>
                  <a:cubicBezTo>
                    <a:pt x="802102" y="378331"/>
                    <a:pt x="810067" y="374348"/>
                    <a:pt x="822014" y="374348"/>
                  </a:cubicBezTo>
                  <a:cubicBezTo>
                    <a:pt x="829979" y="374348"/>
                    <a:pt x="881751" y="362401"/>
                    <a:pt x="893698" y="386295"/>
                  </a:cubicBezTo>
                  <a:cubicBezTo>
                    <a:pt x="921575" y="446032"/>
                    <a:pt x="917592" y="581434"/>
                    <a:pt x="917592" y="593381"/>
                  </a:cubicBezTo>
                  <a:lnTo>
                    <a:pt x="917592" y="955782"/>
                  </a:lnTo>
                  <a:cubicBezTo>
                    <a:pt x="1025118" y="955782"/>
                    <a:pt x="1033083" y="959764"/>
                    <a:pt x="1045030" y="959764"/>
                  </a:cubicBezTo>
                  <a:cubicBezTo>
                    <a:pt x="1076889" y="959764"/>
                    <a:pt x="1060960" y="904011"/>
                    <a:pt x="1060960" y="896046"/>
                  </a:cubicBezTo>
                  <a:lnTo>
                    <a:pt x="1060960" y="848257"/>
                  </a:lnTo>
                  <a:lnTo>
                    <a:pt x="1208309" y="848257"/>
                  </a:lnTo>
                  <a:cubicBezTo>
                    <a:pt x="1220257" y="876134"/>
                    <a:pt x="1208309" y="927905"/>
                    <a:pt x="1224239" y="959764"/>
                  </a:cubicBezTo>
                  <a:lnTo>
                    <a:pt x="1299905" y="959764"/>
                  </a:lnTo>
                  <a:cubicBezTo>
                    <a:pt x="1303888" y="931887"/>
                    <a:pt x="1303888" y="900028"/>
                    <a:pt x="1299905" y="812415"/>
                  </a:cubicBezTo>
                  <a:cubicBezTo>
                    <a:pt x="1303888" y="804450"/>
                    <a:pt x="1303888" y="796485"/>
                    <a:pt x="1303888" y="788520"/>
                  </a:cubicBezTo>
                  <a:cubicBezTo>
                    <a:pt x="1311852" y="768608"/>
                    <a:pt x="1343712" y="732766"/>
                    <a:pt x="1347694" y="712854"/>
                  </a:cubicBezTo>
                  <a:lnTo>
                    <a:pt x="1347694" y="688960"/>
                  </a:lnTo>
                  <a:cubicBezTo>
                    <a:pt x="1347694" y="680995"/>
                    <a:pt x="1347694" y="669047"/>
                    <a:pt x="1355659" y="661083"/>
                  </a:cubicBezTo>
                  <a:cubicBezTo>
                    <a:pt x="1379554" y="677012"/>
                    <a:pt x="1347694" y="716837"/>
                    <a:pt x="1383536" y="748696"/>
                  </a:cubicBezTo>
                  <a:cubicBezTo>
                    <a:pt x="1399466" y="744714"/>
                    <a:pt x="1399466" y="720819"/>
                    <a:pt x="1395483" y="708872"/>
                  </a:cubicBezTo>
                  <a:cubicBezTo>
                    <a:pt x="1399466" y="692942"/>
                    <a:pt x="1411413" y="677012"/>
                    <a:pt x="1411413" y="661083"/>
                  </a:cubicBezTo>
                  <a:cubicBezTo>
                    <a:pt x="1419378" y="621258"/>
                    <a:pt x="1431325" y="609311"/>
                    <a:pt x="1447255" y="589399"/>
                  </a:cubicBezTo>
                  <a:cubicBezTo>
                    <a:pt x="1455220" y="577452"/>
                    <a:pt x="1451237" y="561522"/>
                    <a:pt x="1451237" y="549575"/>
                  </a:cubicBezTo>
                  <a:cubicBezTo>
                    <a:pt x="1451237" y="525680"/>
                    <a:pt x="1463185" y="501786"/>
                    <a:pt x="1483097" y="477891"/>
                  </a:cubicBezTo>
                  <a:lnTo>
                    <a:pt x="1475132" y="215051"/>
                  </a:lnTo>
                  <a:lnTo>
                    <a:pt x="1570710" y="155315"/>
                  </a:lnTo>
                  <a:lnTo>
                    <a:pt x="1586640" y="609311"/>
                  </a:lnTo>
                  <a:cubicBezTo>
                    <a:pt x="1586640" y="617276"/>
                    <a:pt x="1594605" y="625241"/>
                    <a:pt x="1598587" y="641171"/>
                  </a:cubicBezTo>
                  <a:cubicBezTo>
                    <a:pt x="1602569" y="653118"/>
                    <a:pt x="1598587" y="673030"/>
                    <a:pt x="1602569" y="688960"/>
                  </a:cubicBezTo>
                  <a:cubicBezTo>
                    <a:pt x="1602569" y="692942"/>
                    <a:pt x="1610534" y="700907"/>
                    <a:pt x="1610534" y="708872"/>
                  </a:cubicBezTo>
                  <a:cubicBezTo>
                    <a:pt x="1610534" y="720819"/>
                    <a:pt x="1602569" y="744714"/>
                    <a:pt x="1626464" y="764626"/>
                  </a:cubicBezTo>
                  <a:lnTo>
                    <a:pt x="1626464" y="625241"/>
                  </a:lnTo>
                  <a:cubicBezTo>
                    <a:pt x="1638411" y="641171"/>
                    <a:pt x="1634429" y="669047"/>
                    <a:pt x="1638411" y="692942"/>
                  </a:cubicBezTo>
                  <a:cubicBezTo>
                    <a:pt x="1642394" y="692942"/>
                    <a:pt x="1650359" y="696924"/>
                    <a:pt x="1654341" y="696924"/>
                  </a:cubicBezTo>
                  <a:cubicBezTo>
                    <a:pt x="1658323" y="688960"/>
                    <a:pt x="1662306" y="680995"/>
                    <a:pt x="1662306" y="673030"/>
                  </a:cubicBezTo>
                  <a:lnTo>
                    <a:pt x="1666288" y="673030"/>
                  </a:lnTo>
                  <a:cubicBezTo>
                    <a:pt x="1670271" y="680995"/>
                    <a:pt x="1674253" y="684977"/>
                    <a:pt x="1678236" y="696924"/>
                  </a:cubicBezTo>
                  <a:lnTo>
                    <a:pt x="1678236" y="720819"/>
                  </a:lnTo>
                  <a:cubicBezTo>
                    <a:pt x="1678236" y="740731"/>
                    <a:pt x="1678236" y="772591"/>
                    <a:pt x="1718060" y="780555"/>
                  </a:cubicBezTo>
                  <a:cubicBezTo>
                    <a:pt x="1749919" y="788520"/>
                    <a:pt x="1789744" y="788520"/>
                    <a:pt x="1825585" y="792503"/>
                  </a:cubicBezTo>
                  <a:lnTo>
                    <a:pt x="2239758" y="800467"/>
                  </a:lnTo>
                  <a:cubicBezTo>
                    <a:pt x="2207898" y="820380"/>
                    <a:pt x="2172056" y="836309"/>
                    <a:pt x="2140197" y="844274"/>
                  </a:cubicBezTo>
                  <a:cubicBezTo>
                    <a:pt x="2120285" y="852239"/>
                    <a:pt x="2092408" y="856221"/>
                    <a:pt x="2072496" y="864186"/>
                  </a:cubicBezTo>
                  <a:cubicBezTo>
                    <a:pt x="2056566" y="868169"/>
                    <a:pt x="2060548" y="888081"/>
                    <a:pt x="2060548" y="900028"/>
                  </a:cubicBezTo>
                  <a:lnTo>
                    <a:pt x="2060548" y="923923"/>
                  </a:lnTo>
                  <a:lnTo>
                    <a:pt x="2072496" y="935870"/>
                  </a:lnTo>
                  <a:lnTo>
                    <a:pt x="2168074" y="935870"/>
                  </a:lnTo>
                  <a:cubicBezTo>
                    <a:pt x="2176039" y="931887"/>
                    <a:pt x="2180021" y="923923"/>
                    <a:pt x="2191969" y="923923"/>
                  </a:cubicBezTo>
                  <a:cubicBezTo>
                    <a:pt x="2199933" y="923923"/>
                    <a:pt x="2219845" y="927905"/>
                    <a:pt x="2231793" y="927905"/>
                  </a:cubicBezTo>
                  <a:cubicBezTo>
                    <a:pt x="2231793" y="939852"/>
                    <a:pt x="2227810" y="967729"/>
                    <a:pt x="2251705" y="967729"/>
                  </a:cubicBezTo>
                  <a:cubicBezTo>
                    <a:pt x="2255687" y="967729"/>
                    <a:pt x="2331353" y="864186"/>
                    <a:pt x="2331353" y="860204"/>
                  </a:cubicBezTo>
                  <a:cubicBezTo>
                    <a:pt x="2331353" y="852239"/>
                    <a:pt x="2311441" y="836309"/>
                    <a:pt x="2311441" y="812415"/>
                  </a:cubicBezTo>
                  <a:cubicBezTo>
                    <a:pt x="2311441" y="792503"/>
                    <a:pt x="2307459" y="780555"/>
                    <a:pt x="2347283" y="764626"/>
                  </a:cubicBezTo>
                  <a:cubicBezTo>
                    <a:pt x="2345956" y="678340"/>
                    <a:pt x="2344628" y="592054"/>
                    <a:pt x="2343301" y="505768"/>
                  </a:cubicBezTo>
                  <a:cubicBezTo>
                    <a:pt x="2323389" y="477891"/>
                    <a:pt x="2307459" y="473909"/>
                    <a:pt x="2307459" y="450014"/>
                  </a:cubicBezTo>
                  <a:cubicBezTo>
                    <a:pt x="2307459" y="402225"/>
                    <a:pt x="2351265" y="430102"/>
                    <a:pt x="2351265" y="362401"/>
                  </a:cubicBezTo>
                  <a:cubicBezTo>
                    <a:pt x="2351265" y="350454"/>
                    <a:pt x="2343301" y="322577"/>
                    <a:pt x="2343301" y="310629"/>
                  </a:cubicBezTo>
                  <a:lnTo>
                    <a:pt x="2343301" y="302664"/>
                  </a:lnTo>
                  <a:cubicBezTo>
                    <a:pt x="2363213" y="286735"/>
                    <a:pt x="2351265" y="270805"/>
                    <a:pt x="2351265" y="254875"/>
                  </a:cubicBezTo>
                  <a:cubicBezTo>
                    <a:pt x="2351265" y="246911"/>
                    <a:pt x="2355248" y="234963"/>
                    <a:pt x="2355248" y="223016"/>
                  </a:cubicBezTo>
                  <a:cubicBezTo>
                    <a:pt x="2351265" y="191157"/>
                    <a:pt x="2355248" y="155315"/>
                    <a:pt x="2355248" y="123455"/>
                  </a:cubicBezTo>
                  <a:cubicBezTo>
                    <a:pt x="2355248" y="179209"/>
                    <a:pt x="2359230" y="234963"/>
                    <a:pt x="2363213" y="290717"/>
                  </a:cubicBezTo>
                  <a:cubicBezTo>
                    <a:pt x="2367195" y="294700"/>
                    <a:pt x="2371178" y="298682"/>
                    <a:pt x="2371178" y="302664"/>
                  </a:cubicBezTo>
                  <a:cubicBezTo>
                    <a:pt x="2375160" y="322577"/>
                    <a:pt x="2371178" y="350454"/>
                    <a:pt x="2371178" y="358418"/>
                  </a:cubicBezTo>
                  <a:cubicBezTo>
                    <a:pt x="2371178" y="430102"/>
                    <a:pt x="2422949" y="410190"/>
                    <a:pt x="2422949" y="453997"/>
                  </a:cubicBezTo>
                  <a:cubicBezTo>
                    <a:pt x="2422949" y="465944"/>
                    <a:pt x="2399055" y="489838"/>
                    <a:pt x="2399055" y="509751"/>
                  </a:cubicBezTo>
                  <a:lnTo>
                    <a:pt x="2407019" y="756661"/>
                  </a:lnTo>
                  <a:cubicBezTo>
                    <a:pt x="2414984" y="776573"/>
                    <a:pt x="2438879" y="808432"/>
                    <a:pt x="2438879" y="820380"/>
                  </a:cubicBezTo>
                  <a:cubicBezTo>
                    <a:pt x="2438879" y="828344"/>
                    <a:pt x="2411002" y="868169"/>
                    <a:pt x="2411002" y="876134"/>
                  </a:cubicBezTo>
                  <a:cubicBezTo>
                    <a:pt x="2411002" y="888081"/>
                    <a:pt x="2414984" y="935870"/>
                    <a:pt x="2438879" y="955782"/>
                  </a:cubicBezTo>
                  <a:cubicBezTo>
                    <a:pt x="2454809" y="971712"/>
                    <a:pt x="2506580" y="975694"/>
                    <a:pt x="2518527" y="975694"/>
                  </a:cubicBezTo>
                  <a:lnTo>
                    <a:pt x="2530475" y="975694"/>
                  </a:lnTo>
                  <a:cubicBezTo>
                    <a:pt x="2550387" y="919940"/>
                    <a:pt x="2626053" y="983659"/>
                    <a:pt x="2641983" y="919940"/>
                  </a:cubicBezTo>
                  <a:cubicBezTo>
                    <a:pt x="2645965" y="911975"/>
                    <a:pt x="2645965" y="904011"/>
                    <a:pt x="2645965" y="892063"/>
                  </a:cubicBezTo>
                  <a:cubicBezTo>
                    <a:pt x="2645965" y="884098"/>
                    <a:pt x="2638000" y="836309"/>
                    <a:pt x="2638000" y="828344"/>
                  </a:cubicBezTo>
                  <a:cubicBezTo>
                    <a:pt x="2638000" y="816397"/>
                    <a:pt x="2641983" y="824362"/>
                    <a:pt x="2641983" y="820380"/>
                  </a:cubicBezTo>
                  <a:cubicBezTo>
                    <a:pt x="2645965" y="820380"/>
                    <a:pt x="2645965" y="816397"/>
                    <a:pt x="2653930" y="816397"/>
                  </a:cubicBezTo>
                  <a:cubicBezTo>
                    <a:pt x="2665877" y="816397"/>
                    <a:pt x="2665877" y="820380"/>
                    <a:pt x="2669859" y="824362"/>
                  </a:cubicBezTo>
                  <a:lnTo>
                    <a:pt x="2669859" y="911975"/>
                  </a:lnTo>
                  <a:cubicBezTo>
                    <a:pt x="2673842" y="927905"/>
                    <a:pt x="2689772" y="951800"/>
                    <a:pt x="2697736" y="951800"/>
                  </a:cubicBezTo>
                  <a:cubicBezTo>
                    <a:pt x="2709684" y="951800"/>
                    <a:pt x="2721631" y="947817"/>
                    <a:pt x="2729596" y="943835"/>
                  </a:cubicBezTo>
                  <a:cubicBezTo>
                    <a:pt x="2737561" y="939852"/>
                    <a:pt x="2745526" y="927905"/>
                    <a:pt x="2745526" y="915958"/>
                  </a:cubicBezTo>
                  <a:cubicBezTo>
                    <a:pt x="2745526" y="907993"/>
                    <a:pt x="2725613" y="856221"/>
                    <a:pt x="2725613" y="844274"/>
                  </a:cubicBezTo>
                  <a:cubicBezTo>
                    <a:pt x="2725613" y="796485"/>
                    <a:pt x="2797297" y="808432"/>
                    <a:pt x="2821191" y="808432"/>
                  </a:cubicBezTo>
                  <a:cubicBezTo>
                    <a:pt x="2821191" y="808432"/>
                    <a:pt x="2880928" y="800467"/>
                    <a:pt x="2880928" y="768608"/>
                  </a:cubicBezTo>
                  <a:cubicBezTo>
                    <a:pt x="2880928" y="756661"/>
                    <a:pt x="2801280" y="716837"/>
                    <a:pt x="2801280" y="677012"/>
                  </a:cubicBezTo>
                  <a:cubicBezTo>
                    <a:pt x="2801280" y="629223"/>
                    <a:pt x="2924735" y="617276"/>
                    <a:pt x="2932700" y="609311"/>
                  </a:cubicBezTo>
                  <a:cubicBezTo>
                    <a:pt x="2936682" y="609311"/>
                    <a:pt x="2940664" y="609311"/>
                    <a:pt x="2940664" y="597364"/>
                  </a:cubicBezTo>
                  <a:cubicBezTo>
                    <a:pt x="2940664" y="589399"/>
                    <a:pt x="2900840" y="497803"/>
                    <a:pt x="2900840" y="485856"/>
                  </a:cubicBezTo>
                  <a:cubicBezTo>
                    <a:pt x="2900840" y="418155"/>
                    <a:pt x="3048190" y="402225"/>
                    <a:pt x="3064120" y="394260"/>
                  </a:cubicBezTo>
                  <a:cubicBezTo>
                    <a:pt x="3088014" y="386295"/>
                    <a:pt x="3115891" y="366383"/>
                    <a:pt x="3131821" y="338506"/>
                  </a:cubicBezTo>
                  <a:cubicBezTo>
                    <a:pt x="3139786" y="326559"/>
                    <a:pt x="3135803" y="310629"/>
                    <a:pt x="3139786" y="302664"/>
                  </a:cubicBezTo>
                  <a:cubicBezTo>
                    <a:pt x="3147750" y="286735"/>
                    <a:pt x="3155715" y="278770"/>
                    <a:pt x="3155715" y="270805"/>
                  </a:cubicBezTo>
                  <a:cubicBezTo>
                    <a:pt x="3155715" y="258858"/>
                    <a:pt x="3143768" y="234963"/>
                    <a:pt x="3143768" y="226998"/>
                  </a:cubicBezTo>
                  <a:cubicBezTo>
                    <a:pt x="3143768" y="215051"/>
                    <a:pt x="3155715" y="211069"/>
                    <a:pt x="3163680" y="211069"/>
                  </a:cubicBezTo>
                  <a:cubicBezTo>
                    <a:pt x="3183592" y="211069"/>
                    <a:pt x="3187575" y="215051"/>
                    <a:pt x="3187575" y="230981"/>
                  </a:cubicBezTo>
                  <a:cubicBezTo>
                    <a:pt x="3187575" y="238946"/>
                    <a:pt x="3179610" y="242928"/>
                    <a:pt x="3179610" y="254875"/>
                  </a:cubicBezTo>
                  <a:cubicBezTo>
                    <a:pt x="3179610" y="262840"/>
                    <a:pt x="3191557" y="310629"/>
                    <a:pt x="3203504" y="338506"/>
                  </a:cubicBezTo>
                  <a:cubicBezTo>
                    <a:pt x="3223417" y="378331"/>
                    <a:pt x="3287135" y="410190"/>
                    <a:pt x="3322977" y="414172"/>
                  </a:cubicBezTo>
                  <a:cubicBezTo>
                    <a:pt x="3326960" y="414172"/>
                    <a:pt x="3458380" y="438067"/>
                    <a:pt x="3458380" y="493821"/>
                  </a:cubicBezTo>
                  <a:cubicBezTo>
                    <a:pt x="3458380" y="545592"/>
                    <a:pt x="3378731" y="565504"/>
                    <a:pt x="3378731" y="585417"/>
                  </a:cubicBezTo>
                  <a:cubicBezTo>
                    <a:pt x="3378731" y="629223"/>
                    <a:pt x="3569888" y="617276"/>
                    <a:pt x="3569888" y="700907"/>
                  </a:cubicBezTo>
                  <a:cubicBezTo>
                    <a:pt x="3569888" y="736749"/>
                    <a:pt x="3494221" y="752678"/>
                    <a:pt x="3494221" y="776573"/>
                  </a:cubicBezTo>
                  <a:cubicBezTo>
                    <a:pt x="3494221" y="780555"/>
                    <a:pt x="3506168" y="796485"/>
                    <a:pt x="3518116" y="804450"/>
                  </a:cubicBezTo>
                  <a:cubicBezTo>
                    <a:pt x="3518116" y="796485"/>
                    <a:pt x="3522098" y="768608"/>
                    <a:pt x="3542011" y="768608"/>
                  </a:cubicBezTo>
                  <a:cubicBezTo>
                    <a:pt x="3549975" y="768608"/>
                    <a:pt x="3601747" y="780555"/>
                    <a:pt x="3625641" y="788520"/>
                  </a:cubicBezTo>
                  <a:cubicBezTo>
                    <a:pt x="3629624" y="808432"/>
                    <a:pt x="3625641" y="828344"/>
                    <a:pt x="3629624" y="848257"/>
                  </a:cubicBezTo>
                  <a:cubicBezTo>
                    <a:pt x="3633606" y="860204"/>
                    <a:pt x="3649536" y="872151"/>
                    <a:pt x="3649536" y="880116"/>
                  </a:cubicBezTo>
                  <a:cubicBezTo>
                    <a:pt x="3649536" y="892063"/>
                    <a:pt x="3629624" y="907993"/>
                    <a:pt x="3629624" y="919940"/>
                  </a:cubicBezTo>
                  <a:cubicBezTo>
                    <a:pt x="3629624" y="971712"/>
                    <a:pt x="3665466" y="967729"/>
                    <a:pt x="3709272" y="967729"/>
                  </a:cubicBezTo>
                  <a:cubicBezTo>
                    <a:pt x="3721220" y="967729"/>
                    <a:pt x="3721220" y="959764"/>
                    <a:pt x="3725202" y="955782"/>
                  </a:cubicBezTo>
                  <a:cubicBezTo>
                    <a:pt x="3725202" y="880116"/>
                    <a:pt x="3729185" y="880116"/>
                    <a:pt x="3729185" y="868169"/>
                  </a:cubicBezTo>
                  <a:cubicBezTo>
                    <a:pt x="3729185" y="860204"/>
                    <a:pt x="3725202" y="816397"/>
                    <a:pt x="3717237" y="784538"/>
                  </a:cubicBezTo>
                  <a:cubicBezTo>
                    <a:pt x="3737149" y="784538"/>
                    <a:pt x="3765026" y="772591"/>
                    <a:pt x="3772991" y="772591"/>
                  </a:cubicBezTo>
                  <a:cubicBezTo>
                    <a:pt x="3784938" y="772591"/>
                    <a:pt x="3792903" y="780555"/>
                    <a:pt x="3804851" y="780555"/>
                  </a:cubicBezTo>
                  <a:cubicBezTo>
                    <a:pt x="3824763" y="788520"/>
                    <a:pt x="3852640" y="784538"/>
                    <a:pt x="3876534" y="784538"/>
                  </a:cubicBezTo>
                  <a:cubicBezTo>
                    <a:pt x="3872552" y="824362"/>
                    <a:pt x="3864587" y="864186"/>
                    <a:pt x="3864587" y="872151"/>
                  </a:cubicBezTo>
                  <a:cubicBezTo>
                    <a:pt x="3864587" y="884098"/>
                    <a:pt x="3868569" y="935870"/>
                    <a:pt x="3876534" y="963747"/>
                  </a:cubicBezTo>
                  <a:cubicBezTo>
                    <a:pt x="3884499" y="947817"/>
                    <a:pt x="3888481" y="931887"/>
                    <a:pt x="3888481" y="915958"/>
                  </a:cubicBezTo>
                  <a:cubicBezTo>
                    <a:pt x="3896446" y="860204"/>
                    <a:pt x="3900429" y="804450"/>
                    <a:pt x="3908393" y="748696"/>
                  </a:cubicBezTo>
                  <a:cubicBezTo>
                    <a:pt x="3908393" y="736749"/>
                    <a:pt x="3912376" y="720819"/>
                    <a:pt x="3912376" y="708872"/>
                  </a:cubicBezTo>
                  <a:cubicBezTo>
                    <a:pt x="3916358" y="700907"/>
                    <a:pt x="3916358" y="688960"/>
                    <a:pt x="3920341" y="677012"/>
                  </a:cubicBezTo>
                  <a:cubicBezTo>
                    <a:pt x="3976095" y="673030"/>
                    <a:pt x="4075655" y="661083"/>
                    <a:pt x="4087603" y="661083"/>
                  </a:cubicBezTo>
                  <a:lnTo>
                    <a:pt x="4115480" y="661083"/>
                  </a:lnTo>
                  <a:cubicBezTo>
                    <a:pt x="4119462" y="684977"/>
                    <a:pt x="4127427" y="720819"/>
                    <a:pt x="4127427" y="732766"/>
                  </a:cubicBezTo>
                  <a:cubicBezTo>
                    <a:pt x="4127427" y="740731"/>
                    <a:pt x="4119462" y="756661"/>
                    <a:pt x="4119462" y="768608"/>
                  </a:cubicBezTo>
                  <a:cubicBezTo>
                    <a:pt x="4119462" y="776573"/>
                    <a:pt x="4135392" y="888081"/>
                    <a:pt x="4143357" y="947817"/>
                  </a:cubicBezTo>
                  <a:cubicBezTo>
                    <a:pt x="4147339" y="951800"/>
                    <a:pt x="4151321" y="955782"/>
                    <a:pt x="4163269" y="955782"/>
                  </a:cubicBezTo>
                  <a:cubicBezTo>
                    <a:pt x="4171234" y="955782"/>
                    <a:pt x="4175216" y="955782"/>
                    <a:pt x="4183181" y="947817"/>
                  </a:cubicBezTo>
                  <a:lnTo>
                    <a:pt x="4183181" y="645153"/>
                  </a:lnTo>
                  <a:cubicBezTo>
                    <a:pt x="4179198" y="641171"/>
                    <a:pt x="4175216" y="633206"/>
                    <a:pt x="4171234" y="633206"/>
                  </a:cubicBezTo>
                  <a:cubicBezTo>
                    <a:pt x="4187163" y="613294"/>
                    <a:pt x="4187163" y="613294"/>
                    <a:pt x="4195128" y="613294"/>
                  </a:cubicBezTo>
                  <a:cubicBezTo>
                    <a:pt x="4203093" y="613294"/>
                    <a:pt x="4207075" y="617276"/>
                    <a:pt x="4266812" y="617276"/>
                  </a:cubicBezTo>
                  <a:cubicBezTo>
                    <a:pt x="4274777" y="617276"/>
                    <a:pt x="4290707" y="621258"/>
                    <a:pt x="4290707" y="633206"/>
                  </a:cubicBezTo>
                  <a:cubicBezTo>
                    <a:pt x="4290707" y="641171"/>
                    <a:pt x="4282741" y="657100"/>
                    <a:pt x="4282741" y="669047"/>
                  </a:cubicBezTo>
                  <a:cubicBezTo>
                    <a:pt x="4282741" y="677012"/>
                    <a:pt x="4290707" y="680995"/>
                    <a:pt x="4290707" y="688960"/>
                  </a:cubicBezTo>
                  <a:cubicBezTo>
                    <a:pt x="4292034" y="775246"/>
                    <a:pt x="4293362" y="861531"/>
                    <a:pt x="4294689" y="947817"/>
                  </a:cubicBezTo>
                  <a:lnTo>
                    <a:pt x="4302654" y="955782"/>
                  </a:lnTo>
                  <a:lnTo>
                    <a:pt x="4326548" y="955782"/>
                  </a:lnTo>
                  <a:lnTo>
                    <a:pt x="4326548" y="661083"/>
                  </a:lnTo>
                  <a:lnTo>
                    <a:pt x="4334513" y="653118"/>
                  </a:lnTo>
                  <a:cubicBezTo>
                    <a:pt x="4346461" y="653118"/>
                    <a:pt x="4382302" y="657100"/>
                    <a:pt x="4410179" y="657100"/>
                  </a:cubicBezTo>
                  <a:cubicBezTo>
                    <a:pt x="4410179" y="677012"/>
                    <a:pt x="4418144" y="700907"/>
                    <a:pt x="4422126" y="720819"/>
                  </a:cubicBezTo>
                  <a:cubicBezTo>
                    <a:pt x="4423454" y="788520"/>
                    <a:pt x="4424781" y="856222"/>
                    <a:pt x="4426109" y="923923"/>
                  </a:cubicBezTo>
                  <a:cubicBezTo>
                    <a:pt x="4430091" y="935870"/>
                    <a:pt x="4430091" y="947817"/>
                    <a:pt x="4434074" y="959764"/>
                  </a:cubicBezTo>
                  <a:cubicBezTo>
                    <a:pt x="4438056" y="959764"/>
                    <a:pt x="4442038" y="955782"/>
                    <a:pt x="4446021" y="951800"/>
                  </a:cubicBezTo>
                  <a:lnTo>
                    <a:pt x="4434074" y="545592"/>
                  </a:lnTo>
                  <a:cubicBezTo>
                    <a:pt x="4457968" y="549575"/>
                    <a:pt x="4493810" y="545592"/>
                    <a:pt x="4505757" y="545592"/>
                  </a:cubicBezTo>
                  <a:cubicBezTo>
                    <a:pt x="4513722" y="545592"/>
                    <a:pt x="4517705" y="565504"/>
                    <a:pt x="4521687" y="577452"/>
                  </a:cubicBezTo>
                  <a:lnTo>
                    <a:pt x="4529652" y="911975"/>
                  </a:lnTo>
                  <a:cubicBezTo>
                    <a:pt x="4537617" y="919940"/>
                    <a:pt x="4545582" y="923923"/>
                    <a:pt x="4557529" y="927905"/>
                  </a:cubicBezTo>
                  <a:lnTo>
                    <a:pt x="4545582" y="430102"/>
                  </a:lnTo>
                  <a:cubicBezTo>
                    <a:pt x="4561511" y="434084"/>
                    <a:pt x="4581423" y="434084"/>
                    <a:pt x="4601336" y="430102"/>
                  </a:cubicBezTo>
                  <a:cubicBezTo>
                    <a:pt x="4609300" y="442049"/>
                    <a:pt x="4609300" y="446032"/>
                    <a:pt x="4609300" y="465944"/>
                  </a:cubicBezTo>
                  <a:lnTo>
                    <a:pt x="4621248" y="923923"/>
                  </a:lnTo>
                  <a:lnTo>
                    <a:pt x="4629213" y="931887"/>
                  </a:lnTo>
                  <a:cubicBezTo>
                    <a:pt x="4649125" y="915958"/>
                    <a:pt x="4649125" y="907993"/>
                    <a:pt x="4649125" y="892063"/>
                  </a:cubicBezTo>
                  <a:lnTo>
                    <a:pt x="4637177" y="585417"/>
                  </a:lnTo>
                  <a:cubicBezTo>
                    <a:pt x="4637177" y="565504"/>
                    <a:pt x="4633195" y="549575"/>
                    <a:pt x="4649125" y="541610"/>
                  </a:cubicBezTo>
                  <a:lnTo>
                    <a:pt x="4724791" y="541610"/>
                  </a:lnTo>
                  <a:lnTo>
                    <a:pt x="4736738" y="935870"/>
                  </a:lnTo>
                  <a:lnTo>
                    <a:pt x="4744703" y="943835"/>
                  </a:lnTo>
                  <a:lnTo>
                    <a:pt x="4760632" y="923923"/>
                  </a:lnTo>
                  <a:cubicBezTo>
                    <a:pt x="4764615" y="760643"/>
                    <a:pt x="4760632" y="748696"/>
                    <a:pt x="4760632" y="736749"/>
                  </a:cubicBezTo>
                  <a:lnTo>
                    <a:pt x="4760632" y="720819"/>
                  </a:lnTo>
                  <a:cubicBezTo>
                    <a:pt x="4780545" y="673030"/>
                    <a:pt x="4764615" y="696924"/>
                    <a:pt x="4804440" y="673030"/>
                  </a:cubicBezTo>
                  <a:cubicBezTo>
                    <a:pt x="4808422" y="669047"/>
                    <a:pt x="4808422" y="661083"/>
                    <a:pt x="4808422" y="653118"/>
                  </a:cubicBezTo>
                  <a:cubicBezTo>
                    <a:pt x="4808422" y="649135"/>
                    <a:pt x="4820369" y="641171"/>
                    <a:pt x="4824351" y="633206"/>
                  </a:cubicBezTo>
                  <a:lnTo>
                    <a:pt x="4824351" y="593381"/>
                  </a:lnTo>
                  <a:cubicBezTo>
                    <a:pt x="4824351" y="577452"/>
                    <a:pt x="4820369" y="557540"/>
                    <a:pt x="4832317" y="549575"/>
                  </a:cubicBezTo>
                  <a:cubicBezTo>
                    <a:pt x="4832317" y="581434"/>
                    <a:pt x="4836298" y="613294"/>
                    <a:pt x="4836298" y="645153"/>
                  </a:cubicBezTo>
                  <a:cubicBezTo>
                    <a:pt x="4864175" y="645153"/>
                    <a:pt x="4852228" y="657100"/>
                    <a:pt x="4852228" y="665065"/>
                  </a:cubicBezTo>
                  <a:cubicBezTo>
                    <a:pt x="4852228" y="673030"/>
                    <a:pt x="4876123" y="680995"/>
                    <a:pt x="4884088" y="692942"/>
                  </a:cubicBezTo>
                  <a:cubicBezTo>
                    <a:pt x="4892052" y="704889"/>
                    <a:pt x="4904000" y="732766"/>
                    <a:pt x="4904000" y="744714"/>
                  </a:cubicBezTo>
                  <a:lnTo>
                    <a:pt x="4904000" y="828344"/>
                  </a:lnTo>
                  <a:cubicBezTo>
                    <a:pt x="4911965" y="868169"/>
                    <a:pt x="4892052" y="975694"/>
                    <a:pt x="4927894" y="975694"/>
                  </a:cubicBezTo>
                  <a:cubicBezTo>
                    <a:pt x="4935859" y="975694"/>
                    <a:pt x="4955771" y="971712"/>
                    <a:pt x="4967719" y="971712"/>
                  </a:cubicBezTo>
                  <a:cubicBezTo>
                    <a:pt x="4971701" y="967729"/>
                    <a:pt x="4971701" y="967729"/>
                    <a:pt x="4971701" y="959764"/>
                  </a:cubicBezTo>
                  <a:cubicBezTo>
                    <a:pt x="4971701" y="947817"/>
                    <a:pt x="4967719" y="947817"/>
                    <a:pt x="4959754" y="943835"/>
                  </a:cubicBezTo>
                  <a:cubicBezTo>
                    <a:pt x="4963736" y="939852"/>
                    <a:pt x="4975683" y="931887"/>
                    <a:pt x="4983648" y="927905"/>
                  </a:cubicBezTo>
                  <a:cubicBezTo>
                    <a:pt x="4983648" y="923923"/>
                    <a:pt x="4975683" y="915958"/>
                    <a:pt x="4971701" y="911975"/>
                  </a:cubicBezTo>
                  <a:cubicBezTo>
                    <a:pt x="4979666" y="907993"/>
                    <a:pt x="4991613" y="904011"/>
                    <a:pt x="4991613" y="892063"/>
                  </a:cubicBezTo>
                  <a:lnTo>
                    <a:pt x="4983648" y="884098"/>
                  </a:lnTo>
                  <a:cubicBezTo>
                    <a:pt x="4995595" y="872151"/>
                    <a:pt x="5039402" y="860204"/>
                    <a:pt x="5035420" y="836309"/>
                  </a:cubicBezTo>
                  <a:cubicBezTo>
                    <a:pt x="5039402" y="836309"/>
                    <a:pt x="5043385" y="844274"/>
                    <a:pt x="5047367" y="848257"/>
                  </a:cubicBezTo>
                  <a:cubicBezTo>
                    <a:pt x="5059315" y="840292"/>
                    <a:pt x="5071262" y="828344"/>
                    <a:pt x="5079226" y="828344"/>
                  </a:cubicBezTo>
                  <a:cubicBezTo>
                    <a:pt x="5123033" y="828344"/>
                    <a:pt x="5115069" y="935870"/>
                    <a:pt x="5115069" y="947817"/>
                  </a:cubicBezTo>
                  <a:cubicBezTo>
                    <a:pt x="5115069" y="955782"/>
                    <a:pt x="5119051" y="999589"/>
                    <a:pt x="5119051" y="1031448"/>
                  </a:cubicBezTo>
                  <a:cubicBezTo>
                    <a:pt x="5123033" y="1031448"/>
                    <a:pt x="5119051" y="1035431"/>
                    <a:pt x="5130998" y="1035431"/>
                  </a:cubicBezTo>
                  <a:cubicBezTo>
                    <a:pt x="5134980" y="1035431"/>
                    <a:pt x="5150910" y="1019501"/>
                    <a:pt x="5146928" y="1003571"/>
                  </a:cubicBezTo>
                  <a:cubicBezTo>
                    <a:pt x="5198699" y="1011536"/>
                    <a:pt x="5182769" y="987641"/>
                    <a:pt x="5186752" y="955782"/>
                  </a:cubicBezTo>
                  <a:cubicBezTo>
                    <a:pt x="5186752" y="939295"/>
                    <a:pt x="5185039" y="935790"/>
                    <a:pt x="5185716" y="935273"/>
                  </a:cubicBezTo>
                  <a:cubicBezTo>
                    <a:pt x="5186792" y="934397"/>
                    <a:pt x="5194319" y="941764"/>
                    <a:pt x="5226576" y="911975"/>
                  </a:cubicBezTo>
                  <a:cubicBezTo>
                    <a:pt x="5226576" y="840292"/>
                    <a:pt x="5222594" y="836309"/>
                    <a:pt x="5222594" y="824362"/>
                  </a:cubicBezTo>
                  <a:cubicBezTo>
                    <a:pt x="5222594" y="804450"/>
                    <a:pt x="5234541" y="812415"/>
                    <a:pt x="5242506" y="812415"/>
                  </a:cubicBezTo>
                  <a:cubicBezTo>
                    <a:pt x="5258436" y="812415"/>
                    <a:pt x="5258436" y="816397"/>
                    <a:pt x="5286313" y="828344"/>
                  </a:cubicBezTo>
                  <a:cubicBezTo>
                    <a:pt x="5314190" y="772591"/>
                    <a:pt x="5338084" y="752678"/>
                    <a:pt x="5338084" y="712854"/>
                  </a:cubicBezTo>
                  <a:cubicBezTo>
                    <a:pt x="5338084" y="704889"/>
                    <a:pt x="5330119" y="700907"/>
                    <a:pt x="5330119" y="688960"/>
                  </a:cubicBezTo>
                  <a:cubicBezTo>
                    <a:pt x="5330119" y="680995"/>
                    <a:pt x="5334102" y="677012"/>
                    <a:pt x="5342067" y="669047"/>
                  </a:cubicBezTo>
                  <a:cubicBezTo>
                    <a:pt x="5346049" y="673030"/>
                    <a:pt x="5350031" y="673030"/>
                    <a:pt x="5354014" y="677012"/>
                  </a:cubicBezTo>
                  <a:lnTo>
                    <a:pt x="5361979" y="1003571"/>
                  </a:lnTo>
                  <a:cubicBezTo>
                    <a:pt x="5364966" y="1014523"/>
                    <a:pt x="5370442" y="1021991"/>
                    <a:pt x="5377473" y="1027280"/>
                  </a:cubicBezTo>
                  <a:lnTo>
                    <a:pt x="5385955" y="1030915"/>
                  </a:lnTo>
                  <a:lnTo>
                    <a:pt x="5385955" y="1388439"/>
                  </a:lnTo>
                  <a:lnTo>
                    <a:pt x="5291010" y="1483049"/>
                  </a:lnTo>
                  <a:lnTo>
                    <a:pt x="0" y="1483049"/>
                  </a:lnTo>
                  <a:lnTo>
                    <a:pt x="0" y="699507"/>
                  </a:lnTo>
                  <a:lnTo>
                    <a:pt x="2630" y="702400"/>
                  </a:lnTo>
                  <a:cubicBezTo>
                    <a:pt x="4621" y="703894"/>
                    <a:pt x="7608" y="704889"/>
                    <a:pt x="13582" y="704889"/>
                  </a:cubicBezTo>
                  <a:cubicBezTo>
                    <a:pt x="21547" y="704889"/>
                    <a:pt x="17564" y="692942"/>
                    <a:pt x="29512" y="692942"/>
                  </a:cubicBezTo>
                  <a:lnTo>
                    <a:pt x="69336" y="692942"/>
                  </a:lnTo>
                  <a:cubicBezTo>
                    <a:pt x="73318" y="724801"/>
                    <a:pt x="49424" y="800467"/>
                    <a:pt x="105178" y="812415"/>
                  </a:cubicBezTo>
                  <a:cubicBezTo>
                    <a:pt x="117125" y="836309"/>
                    <a:pt x="113143" y="852239"/>
                    <a:pt x="113143" y="864186"/>
                  </a:cubicBezTo>
                  <a:cubicBezTo>
                    <a:pt x="113143" y="884098"/>
                    <a:pt x="148984" y="888081"/>
                    <a:pt x="156949" y="888081"/>
                  </a:cubicBezTo>
                  <a:cubicBezTo>
                    <a:pt x="152967" y="900028"/>
                    <a:pt x="152967" y="911975"/>
                    <a:pt x="172879" y="923923"/>
                  </a:cubicBezTo>
                  <a:cubicBezTo>
                    <a:pt x="176861" y="923923"/>
                    <a:pt x="184826" y="915958"/>
                    <a:pt x="188809" y="907993"/>
                  </a:cubicBezTo>
                  <a:cubicBezTo>
                    <a:pt x="184826" y="820380"/>
                    <a:pt x="180844" y="768608"/>
                    <a:pt x="180844" y="756661"/>
                  </a:cubicBezTo>
                  <a:cubicBezTo>
                    <a:pt x="180844" y="744714"/>
                    <a:pt x="188809" y="716837"/>
                    <a:pt x="212703" y="716837"/>
                  </a:cubicBezTo>
                  <a:cubicBezTo>
                    <a:pt x="220668" y="716837"/>
                    <a:pt x="244562" y="732766"/>
                    <a:pt x="260492" y="740731"/>
                  </a:cubicBezTo>
                  <a:cubicBezTo>
                    <a:pt x="264475" y="740731"/>
                    <a:pt x="268457" y="776573"/>
                    <a:pt x="284387" y="776573"/>
                  </a:cubicBezTo>
                  <a:cubicBezTo>
                    <a:pt x="296334" y="776573"/>
                    <a:pt x="296334" y="772591"/>
                    <a:pt x="300316" y="768608"/>
                  </a:cubicBezTo>
                  <a:cubicBezTo>
                    <a:pt x="298989" y="650463"/>
                    <a:pt x="297661" y="532317"/>
                    <a:pt x="296334" y="414172"/>
                  </a:cubicBezTo>
                  <a:lnTo>
                    <a:pt x="284387" y="179209"/>
                  </a:lnTo>
                  <a:cubicBezTo>
                    <a:pt x="292352" y="179209"/>
                    <a:pt x="296334" y="183192"/>
                    <a:pt x="304299" y="183192"/>
                  </a:cubicBezTo>
                  <a:cubicBezTo>
                    <a:pt x="328193" y="183192"/>
                    <a:pt x="324211" y="79649"/>
                    <a:pt x="324211" y="75666"/>
                  </a:cubicBezTo>
                  <a:cubicBezTo>
                    <a:pt x="324211" y="67701"/>
                    <a:pt x="328193" y="23895"/>
                    <a:pt x="328193" y="0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79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55A902A-2781-82C3-307B-63F9C54C967C}"/>
                </a:ext>
              </a:extLst>
            </p:cNvPr>
            <p:cNvSpPr/>
            <p:nvPr/>
          </p:nvSpPr>
          <p:spPr>
            <a:xfrm>
              <a:off x="5385956" y="5808103"/>
              <a:ext cx="3387476" cy="1115226"/>
            </a:xfrm>
            <a:custGeom>
              <a:avLst/>
              <a:gdLst>
                <a:gd name="connsiteX0" fmla="*/ 1307807 w 4601030"/>
                <a:gd name="connsiteY0" fmla="*/ 865114 h 1514753"/>
                <a:gd name="connsiteX1" fmla="*/ 1311023 w 4601030"/>
                <a:gd name="connsiteY1" fmla="*/ 881194 h 1514753"/>
                <a:gd name="connsiteX2" fmla="*/ 1317455 w 4601030"/>
                <a:gd name="connsiteY2" fmla="*/ 874762 h 1514753"/>
                <a:gd name="connsiteX3" fmla="*/ 1307807 w 4601030"/>
                <a:gd name="connsiteY3" fmla="*/ 865114 h 1514753"/>
                <a:gd name="connsiteX4" fmla="*/ 1320671 w 4601030"/>
                <a:gd name="connsiteY4" fmla="*/ 832953 h 1514753"/>
                <a:gd name="connsiteX5" fmla="*/ 1320671 w 4601030"/>
                <a:gd name="connsiteY5" fmla="*/ 881194 h 1514753"/>
                <a:gd name="connsiteX6" fmla="*/ 1311023 w 4601030"/>
                <a:gd name="connsiteY6" fmla="*/ 894058 h 1514753"/>
                <a:gd name="connsiteX7" fmla="*/ 1301375 w 4601030"/>
                <a:gd name="connsiteY7" fmla="*/ 871546 h 1514753"/>
                <a:gd name="connsiteX8" fmla="*/ 1307807 w 4601030"/>
                <a:gd name="connsiteY8" fmla="*/ 852250 h 1514753"/>
                <a:gd name="connsiteX9" fmla="*/ 1301375 w 4601030"/>
                <a:gd name="connsiteY9" fmla="*/ 845818 h 1514753"/>
                <a:gd name="connsiteX10" fmla="*/ 1301375 w 4601030"/>
                <a:gd name="connsiteY10" fmla="*/ 836169 h 1514753"/>
                <a:gd name="connsiteX11" fmla="*/ 1311023 w 4601030"/>
                <a:gd name="connsiteY11" fmla="*/ 845818 h 1514753"/>
                <a:gd name="connsiteX12" fmla="*/ 1320671 w 4601030"/>
                <a:gd name="connsiteY12" fmla="*/ 832953 h 1514753"/>
                <a:gd name="connsiteX13" fmla="*/ 3298535 w 4601030"/>
                <a:gd name="connsiteY13" fmla="*/ 35376 h 1514753"/>
                <a:gd name="connsiteX14" fmla="*/ 3314615 w 4601030"/>
                <a:gd name="connsiteY14" fmla="*/ 131857 h 1514753"/>
                <a:gd name="connsiteX15" fmla="*/ 3443256 w 4601030"/>
                <a:gd name="connsiteY15" fmla="*/ 135074 h 1514753"/>
                <a:gd name="connsiteX16" fmla="*/ 3459337 w 4601030"/>
                <a:gd name="connsiteY16" fmla="*/ 131857 h 1514753"/>
                <a:gd name="connsiteX17" fmla="*/ 3485065 w 4601030"/>
                <a:gd name="connsiteY17" fmla="*/ 41808 h 1514753"/>
                <a:gd name="connsiteX18" fmla="*/ 3481849 w 4601030"/>
                <a:gd name="connsiteY18" fmla="*/ 35376 h 1514753"/>
                <a:gd name="connsiteX19" fmla="*/ 3253510 w 4601030"/>
                <a:gd name="connsiteY19" fmla="*/ 0 h 1514753"/>
                <a:gd name="connsiteX20" fmla="*/ 3523657 w 4601030"/>
                <a:gd name="connsiteY20" fmla="*/ 0 h 1514753"/>
                <a:gd name="connsiteX21" fmla="*/ 3523657 w 4601030"/>
                <a:gd name="connsiteY21" fmla="*/ 742904 h 1514753"/>
                <a:gd name="connsiteX22" fmla="*/ 3652299 w 4601030"/>
                <a:gd name="connsiteY22" fmla="*/ 742904 h 1514753"/>
                <a:gd name="connsiteX23" fmla="*/ 3652299 w 4601030"/>
                <a:gd name="connsiteY23" fmla="*/ 601399 h 1514753"/>
                <a:gd name="connsiteX24" fmla="*/ 3655515 w 4601030"/>
                <a:gd name="connsiteY24" fmla="*/ 562806 h 1514753"/>
                <a:gd name="connsiteX25" fmla="*/ 3655515 w 4601030"/>
                <a:gd name="connsiteY25" fmla="*/ 530646 h 1514753"/>
                <a:gd name="connsiteX26" fmla="*/ 3655515 w 4601030"/>
                <a:gd name="connsiteY26" fmla="*/ 517782 h 1514753"/>
                <a:gd name="connsiteX27" fmla="*/ 3687675 w 4601030"/>
                <a:gd name="connsiteY27" fmla="*/ 488838 h 1514753"/>
                <a:gd name="connsiteX28" fmla="*/ 3687675 w 4601030"/>
                <a:gd name="connsiteY28" fmla="*/ 398789 h 1514753"/>
                <a:gd name="connsiteX29" fmla="*/ 3790588 w 4601030"/>
                <a:gd name="connsiteY29" fmla="*/ 376276 h 1514753"/>
                <a:gd name="connsiteX30" fmla="*/ 3916014 w 4601030"/>
                <a:gd name="connsiteY30" fmla="*/ 405221 h 1514753"/>
                <a:gd name="connsiteX31" fmla="*/ 3916014 w 4601030"/>
                <a:gd name="connsiteY31" fmla="*/ 488838 h 1514753"/>
                <a:gd name="connsiteX32" fmla="*/ 3932094 w 4601030"/>
                <a:gd name="connsiteY32" fmla="*/ 524214 h 1514753"/>
                <a:gd name="connsiteX33" fmla="*/ 3932094 w 4601030"/>
                <a:gd name="connsiteY33" fmla="*/ 1144909 h 1514753"/>
                <a:gd name="connsiteX34" fmla="*/ 3944958 w 4601030"/>
                <a:gd name="connsiteY34" fmla="*/ 1144909 h 1514753"/>
                <a:gd name="connsiteX35" fmla="*/ 3948174 w 4601030"/>
                <a:gd name="connsiteY35" fmla="*/ 1106317 h 1514753"/>
                <a:gd name="connsiteX36" fmla="*/ 3964254 w 4601030"/>
                <a:gd name="connsiteY36" fmla="*/ 1064508 h 1514753"/>
                <a:gd name="connsiteX37" fmla="*/ 3986767 w 4601030"/>
                <a:gd name="connsiteY37" fmla="*/ 1064508 h 1514753"/>
                <a:gd name="connsiteX38" fmla="*/ 3996415 w 4601030"/>
                <a:gd name="connsiteY38" fmla="*/ 1009835 h 1514753"/>
                <a:gd name="connsiteX39" fmla="*/ 4047871 w 4601030"/>
                <a:gd name="connsiteY39" fmla="*/ 1022700 h 1514753"/>
                <a:gd name="connsiteX40" fmla="*/ 4125056 w 4601030"/>
                <a:gd name="connsiteY40" fmla="*/ 1016268 h 1514753"/>
                <a:gd name="connsiteX41" fmla="*/ 4131488 w 4601030"/>
                <a:gd name="connsiteY41" fmla="*/ 1000187 h 1514753"/>
                <a:gd name="connsiteX42" fmla="*/ 4131488 w 4601030"/>
                <a:gd name="connsiteY42" fmla="*/ 971243 h 1514753"/>
                <a:gd name="connsiteX43" fmla="*/ 4234402 w 4601030"/>
                <a:gd name="connsiteY43" fmla="*/ 971243 h 1514753"/>
                <a:gd name="connsiteX44" fmla="*/ 4240834 w 4601030"/>
                <a:gd name="connsiteY44" fmla="*/ 1013051 h 1514753"/>
                <a:gd name="connsiteX45" fmla="*/ 4305155 w 4601030"/>
                <a:gd name="connsiteY45" fmla="*/ 1022700 h 1514753"/>
                <a:gd name="connsiteX46" fmla="*/ 4324451 w 4601030"/>
                <a:gd name="connsiteY46" fmla="*/ 1025916 h 1514753"/>
                <a:gd name="connsiteX47" fmla="*/ 4353395 w 4601030"/>
                <a:gd name="connsiteY47" fmla="*/ 1016268 h 1514753"/>
                <a:gd name="connsiteX48" fmla="*/ 4385555 w 4601030"/>
                <a:gd name="connsiteY48" fmla="*/ 1016268 h 1514753"/>
                <a:gd name="connsiteX49" fmla="*/ 4385555 w 4601030"/>
                <a:gd name="connsiteY49" fmla="*/ 1058076 h 1514753"/>
                <a:gd name="connsiteX50" fmla="*/ 4401636 w 4601030"/>
                <a:gd name="connsiteY50" fmla="*/ 1067724 h 1514753"/>
                <a:gd name="connsiteX51" fmla="*/ 4404852 w 4601030"/>
                <a:gd name="connsiteY51" fmla="*/ 1087020 h 1514753"/>
                <a:gd name="connsiteX52" fmla="*/ 4417716 w 4601030"/>
                <a:gd name="connsiteY52" fmla="*/ 1093452 h 1514753"/>
                <a:gd name="connsiteX53" fmla="*/ 4427364 w 4601030"/>
                <a:gd name="connsiteY53" fmla="*/ 1151341 h 1514753"/>
                <a:gd name="connsiteX54" fmla="*/ 4427364 w 4601030"/>
                <a:gd name="connsiteY54" fmla="*/ 723608 h 1514753"/>
                <a:gd name="connsiteX55" fmla="*/ 4446660 w 4601030"/>
                <a:gd name="connsiteY55" fmla="*/ 501702 h 1514753"/>
                <a:gd name="connsiteX56" fmla="*/ 4456308 w 4601030"/>
                <a:gd name="connsiteY56" fmla="*/ 501702 h 1514753"/>
                <a:gd name="connsiteX57" fmla="*/ 4514197 w 4601030"/>
                <a:gd name="connsiteY57" fmla="*/ 527430 h 1514753"/>
                <a:gd name="connsiteX58" fmla="*/ 4527061 w 4601030"/>
                <a:gd name="connsiteY58" fmla="*/ 527430 h 1514753"/>
                <a:gd name="connsiteX59" fmla="*/ 4533493 w 4601030"/>
                <a:gd name="connsiteY59" fmla="*/ 514566 h 1514753"/>
                <a:gd name="connsiteX60" fmla="*/ 4588166 w 4601030"/>
                <a:gd name="connsiteY60" fmla="*/ 501702 h 1514753"/>
                <a:gd name="connsiteX61" fmla="*/ 4601030 w 4601030"/>
                <a:gd name="connsiteY61" fmla="*/ 501702 h 1514753"/>
                <a:gd name="connsiteX62" fmla="*/ 4601030 w 4601030"/>
                <a:gd name="connsiteY62" fmla="*/ 1514753 h 1514753"/>
                <a:gd name="connsiteX63" fmla="*/ 0 w 4601030"/>
                <a:gd name="connsiteY63" fmla="*/ 1514753 h 1514753"/>
                <a:gd name="connsiteX64" fmla="*/ 0 w 4601030"/>
                <a:gd name="connsiteY64" fmla="*/ 813657 h 1514753"/>
                <a:gd name="connsiteX65" fmla="*/ 24608 w 4601030"/>
                <a:gd name="connsiteY65" fmla="*/ 813657 h 1514753"/>
                <a:gd name="connsiteX66" fmla="*/ 27824 w 4601030"/>
                <a:gd name="connsiteY66" fmla="*/ 839386 h 1514753"/>
                <a:gd name="connsiteX67" fmla="*/ 133953 w 4601030"/>
                <a:gd name="connsiteY67" fmla="*/ 839386 h 1514753"/>
                <a:gd name="connsiteX68" fmla="*/ 140386 w 4601030"/>
                <a:gd name="connsiteY68" fmla="*/ 816873 h 1514753"/>
                <a:gd name="connsiteX69" fmla="*/ 159682 w 4601030"/>
                <a:gd name="connsiteY69" fmla="*/ 813657 h 1514753"/>
                <a:gd name="connsiteX70" fmla="*/ 166114 w 4601030"/>
                <a:gd name="connsiteY70" fmla="*/ 816873 h 1514753"/>
                <a:gd name="connsiteX71" fmla="*/ 175762 w 4601030"/>
                <a:gd name="connsiteY71" fmla="*/ 849034 h 1514753"/>
                <a:gd name="connsiteX72" fmla="*/ 172546 w 4601030"/>
                <a:gd name="connsiteY72" fmla="*/ 910138 h 1514753"/>
                <a:gd name="connsiteX73" fmla="*/ 185410 w 4601030"/>
                <a:gd name="connsiteY73" fmla="*/ 923002 h 1514753"/>
                <a:gd name="connsiteX74" fmla="*/ 188626 w 4601030"/>
                <a:gd name="connsiteY74" fmla="*/ 955163 h 1514753"/>
                <a:gd name="connsiteX75" fmla="*/ 195058 w 4601030"/>
                <a:gd name="connsiteY75" fmla="*/ 958379 h 1514753"/>
                <a:gd name="connsiteX76" fmla="*/ 214354 w 4601030"/>
                <a:gd name="connsiteY76" fmla="*/ 948731 h 1514753"/>
                <a:gd name="connsiteX77" fmla="*/ 214354 w 4601030"/>
                <a:gd name="connsiteY77" fmla="*/ 723608 h 1514753"/>
                <a:gd name="connsiteX78" fmla="*/ 227219 w 4601030"/>
                <a:gd name="connsiteY78" fmla="*/ 723608 h 1514753"/>
                <a:gd name="connsiteX79" fmla="*/ 455557 w 4601030"/>
                <a:gd name="connsiteY79" fmla="*/ 762201 h 1514753"/>
                <a:gd name="connsiteX80" fmla="*/ 458773 w 4601030"/>
                <a:gd name="connsiteY80" fmla="*/ 787929 h 1514753"/>
                <a:gd name="connsiteX81" fmla="*/ 458773 w 4601030"/>
                <a:gd name="connsiteY81" fmla="*/ 935867 h 1514753"/>
                <a:gd name="connsiteX82" fmla="*/ 584199 w 4601030"/>
                <a:gd name="connsiteY82" fmla="*/ 955163 h 1514753"/>
                <a:gd name="connsiteX83" fmla="*/ 584199 w 4601030"/>
                <a:gd name="connsiteY83" fmla="*/ 971243 h 1514753"/>
                <a:gd name="connsiteX84" fmla="*/ 584199 w 4601030"/>
                <a:gd name="connsiteY84" fmla="*/ 1334655 h 1514753"/>
                <a:gd name="connsiteX85" fmla="*/ 593847 w 4601030"/>
                <a:gd name="connsiteY85" fmla="*/ 1337871 h 1514753"/>
                <a:gd name="connsiteX86" fmla="*/ 606711 w 4601030"/>
                <a:gd name="connsiteY86" fmla="*/ 1315359 h 1514753"/>
                <a:gd name="connsiteX87" fmla="*/ 590631 w 4601030"/>
                <a:gd name="connsiteY87" fmla="*/ 665720 h 1514753"/>
                <a:gd name="connsiteX88" fmla="*/ 825401 w 4601030"/>
                <a:gd name="connsiteY88" fmla="*/ 665720 h 1514753"/>
                <a:gd name="connsiteX89" fmla="*/ 825401 w 4601030"/>
                <a:gd name="connsiteY89" fmla="*/ 1263902 h 1514753"/>
                <a:gd name="connsiteX90" fmla="*/ 831833 w 4601030"/>
                <a:gd name="connsiteY90" fmla="*/ 1267118 h 1514753"/>
                <a:gd name="connsiteX91" fmla="*/ 880074 w 4601030"/>
                <a:gd name="connsiteY91" fmla="*/ 1241390 h 1514753"/>
                <a:gd name="connsiteX92" fmla="*/ 867210 w 4601030"/>
                <a:gd name="connsiteY92" fmla="*/ 685016 h 1514753"/>
                <a:gd name="connsiteX93" fmla="*/ 912234 w 4601030"/>
                <a:gd name="connsiteY93" fmla="*/ 685016 h 1514753"/>
                <a:gd name="connsiteX94" fmla="*/ 912234 w 4601030"/>
                <a:gd name="connsiteY94" fmla="*/ 591751 h 1514753"/>
                <a:gd name="connsiteX95" fmla="*/ 954043 w 4601030"/>
                <a:gd name="connsiteY95" fmla="*/ 572454 h 1514753"/>
                <a:gd name="connsiteX96" fmla="*/ 954043 w 4601030"/>
                <a:gd name="connsiteY96" fmla="*/ 540294 h 1514753"/>
                <a:gd name="connsiteX97" fmla="*/ 960475 w 4601030"/>
                <a:gd name="connsiteY97" fmla="*/ 533862 h 1514753"/>
                <a:gd name="connsiteX98" fmla="*/ 1137357 w 4601030"/>
                <a:gd name="connsiteY98" fmla="*/ 530646 h 1514753"/>
                <a:gd name="connsiteX99" fmla="*/ 1137357 w 4601030"/>
                <a:gd name="connsiteY99" fmla="*/ 514566 h 1514753"/>
                <a:gd name="connsiteX100" fmla="*/ 1137357 w 4601030"/>
                <a:gd name="connsiteY100" fmla="*/ 504918 h 1514753"/>
                <a:gd name="connsiteX101" fmla="*/ 1137357 w 4601030"/>
                <a:gd name="connsiteY101" fmla="*/ 498486 h 1514753"/>
                <a:gd name="connsiteX102" fmla="*/ 1153437 w 4601030"/>
                <a:gd name="connsiteY102" fmla="*/ 488838 h 1514753"/>
                <a:gd name="connsiteX103" fmla="*/ 1153437 w 4601030"/>
                <a:gd name="connsiteY103" fmla="*/ 479189 h 1514753"/>
                <a:gd name="connsiteX104" fmla="*/ 1159869 w 4601030"/>
                <a:gd name="connsiteY104" fmla="*/ 472757 h 1514753"/>
                <a:gd name="connsiteX105" fmla="*/ 1159869 w 4601030"/>
                <a:gd name="connsiteY105" fmla="*/ 402005 h 1514753"/>
                <a:gd name="connsiteX106" fmla="*/ 1169517 w 4601030"/>
                <a:gd name="connsiteY106" fmla="*/ 402005 h 1514753"/>
                <a:gd name="connsiteX107" fmla="*/ 1169517 w 4601030"/>
                <a:gd name="connsiteY107" fmla="*/ 469541 h 1514753"/>
                <a:gd name="connsiteX108" fmla="*/ 1172734 w 4601030"/>
                <a:gd name="connsiteY108" fmla="*/ 492054 h 1514753"/>
                <a:gd name="connsiteX109" fmla="*/ 1185598 w 4601030"/>
                <a:gd name="connsiteY109" fmla="*/ 498486 h 1514753"/>
                <a:gd name="connsiteX110" fmla="*/ 1188814 w 4601030"/>
                <a:gd name="connsiteY110" fmla="*/ 537078 h 1514753"/>
                <a:gd name="connsiteX111" fmla="*/ 1208110 w 4601030"/>
                <a:gd name="connsiteY111" fmla="*/ 546726 h 1514753"/>
                <a:gd name="connsiteX112" fmla="*/ 1211326 w 4601030"/>
                <a:gd name="connsiteY112" fmla="*/ 594967 h 1514753"/>
                <a:gd name="connsiteX113" fmla="*/ 1224190 w 4601030"/>
                <a:gd name="connsiteY113" fmla="*/ 614263 h 1514753"/>
                <a:gd name="connsiteX114" fmla="*/ 1224190 w 4601030"/>
                <a:gd name="connsiteY114" fmla="*/ 694664 h 1514753"/>
                <a:gd name="connsiteX115" fmla="*/ 1237054 w 4601030"/>
                <a:gd name="connsiteY115" fmla="*/ 704312 h 1514753"/>
                <a:gd name="connsiteX116" fmla="*/ 1237054 w 4601030"/>
                <a:gd name="connsiteY116" fmla="*/ 1048428 h 1514753"/>
                <a:gd name="connsiteX117" fmla="*/ 1294943 w 4601030"/>
                <a:gd name="connsiteY117" fmla="*/ 1013051 h 1514753"/>
                <a:gd name="connsiteX118" fmla="*/ 1294943 w 4601030"/>
                <a:gd name="connsiteY118" fmla="*/ 910138 h 1514753"/>
                <a:gd name="connsiteX119" fmla="*/ 1304591 w 4601030"/>
                <a:gd name="connsiteY119" fmla="*/ 900490 h 1514753"/>
                <a:gd name="connsiteX120" fmla="*/ 1311023 w 4601030"/>
                <a:gd name="connsiteY120" fmla="*/ 903706 h 1514753"/>
                <a:gd name="connsiteX121" fmla="*/ 1312728 w 4601030"/>
                <a:gd name="connsiteY121" fmla="*/ 905121 h 1514753"/>
                <a:gd name="connsiteX122" fmla="*/ 1317455 w 4601030"/>
                <a:gd name="connsiteY122" fmla="*/ 903706 h 1514753"/>
                <a:gd name="connsiteX123" fmla="*/ 1446097 w 4601030"/>
                <a:gd name="connsiteY123" fmla="*/ 996971 h 1514753"/>
                <a:gd name="connsiteX124" fmla="*/ 1446097 w 4601030"/>
                <a:gd name="connsiteY124" fmla="*/ 832953 h 1514753"/>
                <a:gd name="connsiteX125" fmla="*/ 1516850 w 4601030"/>
                <a:gd name="connsiteY125" fmla="*/ 807225 h 1514753"/>
                <a:gd name="connsiteX126" fmla="*/ 1552226 w 4601030"/>
                <a:gd name="connsiteY126" fmla="*/ 810441 h 1514753"/>
                <a:gd name="connsiteX127" fmla="*/ 1561874 w 4601030"/>
                <a:gd name="connsiteY127" fmla="*/ 823305 h 1514753"/>
                <a:gd name="connsiteX128" fmla="*/ 1622979 w 4601030"/>
                <a:gd name="connsiteY128" fmla="*/ 797577 h 1514753"/>
                <a:gd name="connsiteX129" fmla="*/ 1703380 w 4601030"/>
                <a:gd name="connsiteY129" fmla="*/ 781497 h 1514753"/>
                <a:gd name="connsiteX130" fmla="*/ 1706596 w 4601030"/>
                <a:gd name="connsiteY130" fmla="*/ 804009 h 1514753"/>
                <a:gd name="connsiteX131" fmla="*/ 1725892 w 4601030"/>
                <a:gd name="connsiteY131" fmla="*/ 836169 h 1514753"/>
                <a:gd name="connsiteX132" fmla="*/ 1722676 w 4601030"/>
                <a:gd name="connsiteY132" fmla="*/ 1029132 h 1514753"/>
                <a:gd name="connsiteX133" fmla="*/ 1729108 w 4601030"/>
                <a:gd name="connsiteY133" fmla="*/ 1032348 h 1514753"/>
                <a:gd name="connsiteX134" fmla="*/ 1748404 w 4601030"/>
                <a:gd name="connsiteY134" fmla="*/ 987323 h 1514753"/>
                <a:gd name="connsiteX135" fmla="*/ 1751620 w 4601030"/>
                <a:gd name="connsiteY135" fmla="*/ 945515 h 1514753"/>
                <a:gd name="connsiteX136" fmla="*/ 1751620 w 4601030"/>
                <a:gd name="connsiteY136" fmla="*/ 881194 h 1514753"/>
                <a:gd name="connsiteX137" fmla="*/ 1774133 w 4601030"/>
                <a:gd name="connsiteY137" fmla="*/ 881194 h 1514753"/>
                <a:gd name="connsiteX138" fmla="*/ 1774133 w 4601030"/>
                <a:gd name="connsiteY138" fmla="*/ 710744 h 1514753"/>
                <a:gd name="connsiteX139" fmla="*/ 1780565 w 4601030"/>
                <a:gd name="connsiteY139" fmla="*/ 707528 h 1514753"/>
                <a:gd name="connsiteX140" fmla="*/ 1780565 w 4601030"/>
                <a:gd name="connsiteY140" fmla="*/ 881194 h 1514753"/>
                <a:gd name="connsiteX141" fmla="*/ 1812725 w 4601030"/>
                <a:gd name="connsiteY141" fmla="*/ 884410 h 1514753"/>
                <a:gd name="connsiteX142" fmla="*/ 1848101 w 4601030"/>
                <a:gd name="connsiteY142" fmla="*/ 877978 h 1514753"/>
                <a:gd name="connsiteX143" fmla="*/ 1851318 w 4601030"/>
                <a:gd name="connsiteY143" fmla="*/ 707528 h 1514753"/>
                <a:gd name="connsiteX144" fmla="*/ 1854534 w 4601030"/>
                <a:gd name="connsiteY144" fmla="*/ 877978 h 1514753"/>
                <a:gd name="connsiteX145" fmla="*/ 1877046 w 4601030"/>
                <a:gd name="connsiteY145" fmla="*/ 884410 h 1514753"/>
                <a:gd name="connsiteX146" fmla="*/ 1873830 w 4601030"/>
                <a:gd name="connsiteY146" fmla="*/ 1009835 h 1514753"/>
                <a:gd name="connsiteX147" fmla="*/ 1896342 w 4601030"/>
                <a:gd name="connsiteY147" fmla="*/ 1038780 h 1514753"/>
                <a:gd name="connsiteX148" fmla="*/ 1902774 w 4601030"/>
                <a:gd name="connsiteY148" fmla="*/ 1016268 h 1514753"/>
                <a:gd name="connsiteX149" fmla="*/ 1905990 w 4601030"/>
                <a:gd name="connsiteY149" fmla="*/ 800793 h 1514753"/>
                <a:gd name="connsiteX150" fmla="*/ 1918854 w 4601030"/>
                <a:gd name="connsiteY150" fmla="*/ 791145 h 1514753"/>
                <a:gd name="connsiteX151" fmla="*/ 1905990 w 4601030"/>
                <a:gd name="connsiteY151" fmla="*/ 778281 h 1514753"/>
                <a:gd name="connsiteX152" fmla="*/ 2073224 w 4601030"/>
                <a:gd name="connsiteY152" fmla="*/ 739688 h 1514753"/>
                <a:gd name="connsiteX153" fmla="*/ 2153625 w 4601030"/>
                <a:gd name="connsiteY153" fmla="*/ 726824 h 1514753"/>
                <a:gd name="connsiteX154" fmla="*/ 2185785 w 4601030"/>
                <a:gd name="connsiteY154" fmla="*/ 733256 h 1514753"/>
                <a:gd name="connsiteX155" fmla="*/ 2147193 w 4601030"/>
                <a:gd name="connsiteY155" fmla="*/ 768633 h 1514753"/>
                <a:gd name="connsiteX156" fmla="*/ 2153625 w 4601030"/>
                <a:gd name="connsiteY156" fmla="*/ 797577 h 1514753"/>
                <a:gd name="connsiteX157" fmla="*/ 2147193 w 4601030"/>
                <a:gd name="connsiteY157" fmla="*/ 1019484 h 1514753"/>
                <a:gd name="connsiteX158" fmla="*/ 2153625 w 4601030"/>
                <a:gd name="connsiteY158" fmla="*/ 1035564 h 1514753"/>
                <a:gd name="connsiteX159" fmla="*/ 2160057 w 4601030"/>
                <a:gd name="connsiteY159" fmla="*/ 1032348 h 1514753"/>
                <a:gd name="connsiteX160" fmla="*/ 2163273 w 4601030"/>
                <a:gd name="connsiteY160" fmla="*/ 1013051 h 1514753"/>
                <a:gd name="connsiteX161" fmla="*/ 2246890 w 4601030"/>
                <a:gd name="connsiteY161" fmla="*/ 987323 h 1514753"/>
                <a:gd name="connsiteX162" fmla="*/ 2346587 w 4601030"/>
                <a:gd name="connsiteY162" fmla="*/ 1019484 h 1514753"/>
                <a:gd name="connsiteX163" fmla="*/ 2353019 w 4601030"/>
                <a:gd name="connsiteY163" fmla="*/ 1000187 h 1514753"/>
                <a:gd name="connsiteX164" fmla="*/ 2353019 w 4601030"/>
                <a:gd name="connsiteY164" fmla="*/ 636775 h 1514753"/>
                <a:gd name="connsiteX165" fmla="*/ 2398044 w 4601030"/>
                <a:gd name="connsiteY165" fmla="*/ 614263 h 1514753"/>
                <a:gd name="connsiteX166" fmla="*/ 2414124 w 4601030"/>
                <a:gd name="connsiteY166" fmla="*/ 614263 h 1514753"/>
                <a:gd name="connsiteX167" fmla="*/ 2423772 w 4601030"/>
                <a:gd name="connsiteY167" fmla="*/ 588535 h 1514753"/>
                <a:gd name="connsiteX168" fmla="*/ 2443069 w 4601030"/>
                <a:gd name="connsiteY168" fmla="*/ 533862 h 1514753"/>
                <a:gd name="connsiteX169" fmla="*/ 2507389 w 4601030"/>
                <a:gd name="connsiteY169" fmla="*/ 520998 h 1514753"/>
                <a:gd name="connsiteX170" fmla="*/ 2562062 w 4601030"/>
                <a:gd name="connsiteY170" fmla="*/ 537078 h 1514753"/>
                <a:gd name="connsiteX171" fmla="*/ 2562062 w 4601030"/>
                <a:gd name="connsiteY171" fmla="*/ 598183 h 1514753"/>
                <a:gd name="connsiteX172" fmla="*/ 2578142 w 4601030"/>
                <a:gd name="connsiteY172" fmla="*/ 611047 h 1514753"/>
                <a:gd name="connsiteX173" fmla="*/ 2562062 w 4601030"/>
                <a:gd name="connsiteY173" fmla="*/ 639991 h 1514753"/>
                <a:gd name="connsiteX174" fmla="*/ 2571710 w 4601030"/>
                <a:gd name="connsiteY174" fmla="*/ 659287 h 1514753"/>
                <a:gd name="connsiteX175" fmla="*/ 2571710 w 4601030"/>
                <a:gd name="connsiteY175" fmla="*/ 1289631 h 1514753"/>
                <a:gd name="connsiteX176" fmla="*/ 2603870 w 4601030"/>
                <a:gd name="connsiteY176" fmla="*/ 1299279 h 1514753"/>
                <a:gd name="connsiteX177" fmla="*/ 2616735 w 4601030"/>
                <a:gd name="connsiteY177" fmla="*/ 752553 h 1514753"/>
                <a:gd name="connsiteX178" fmla="*/ 2607086 w 4601030"/>
                <a:gd name="connsiteY178" fmla="*/ 723608 h 1514753"/>
                <a:gd name="connsiteX179" fmla="*/ 2607086 w 4601030"/>
                <a:gd name="connsiteY179" fmla="*/ 656071 h 1514753"/>
                <a:gd name="connsiteX180" fmla="*/ 2626383 w 4601030"/>
                <a:gd name="connsiteY180" fmla="*/ 659287 h 1514753"/>
                <a:gd name="connsiteX181" fmla="*/ 2726080 w 4601030"/>
                <a:gd name="connsiteY181" fmla="*/ 656071 h 1514753"/>
                <a:gd name="connsiteX182" fmla="*/ 2861153 w 4601030"/>
                <a:gd name="connsiteY182" fmla="*/ 672152 h 1514753"/>
                <a:gd name="connsiteX183" fmla="*/ 2848289 w 4601030"/>
                <a:gd name="connsiteY183" fmla="*/ 672152 h 1514753"/>
                <a:gd name="connsiteX184" fmla="*/ 2838641 w 4601030"/>
                <a:gd name="connsiteY184" fmla="*/ 694664 h 1514753"/>
                <a:gd name="connsiteX185" fmla="*/ 2816129 w 4601030"/>
                <a:gd name="connsiteY185" fmla="*/ 675368 h 1514753"/>
                <a:gd name="connsiteX186" fmla="*/ 2616735 w 4601030"/>
                <a:gd name="connsiteY186" fmla="*/ 668936 h 1514753"/>
                <a:gd name="connsiteX187" fmla="*/ 2610302 w 4601030"/>
                <a:gd name="connsiteY187" fmla="*/ 675368 h 1514753"/>
                <a:gd name="connsiteX188" fmla="*/ 2623167 w 4601030"/>
                <a:gd name="connsiteY188" fmla="*/ 704312 h 1514753"/>
                <a:gd name="connsiteX189" fmla="*/ 2636031 w 4601030"/>
                <a:gd name="connsiteY189" fmla="*/ 681800 h 1514753"/>
                <a:gd name="connsiteX190" fmla="*/ 2645679 w 4601030"/>
                <a:gd name="connsiteY190" fmla="*/ 685016 h 1514753"/>
                <a:gd name="connsiteX191" fmla="*/ 2652111 w 4601030"/>
                <a:gd name="connsiteY191" fmla="*/ 694664 h 1514753"/>
                <a:gd name="connsiteX192" fmla="*/ 2719648 w 4601030"/>
                <a:gd name="connsiteY192" fmla="*/ 697880 h 1514753"/>
                <a:gd name="connsiteX193" fmla="*/ 2796833 w 4601030"/>
                <a:gd name="connsiteY193" fmla="*/ 697880 h 1514753"/>
                <a:gd name="connsiteX194" fmla="*/ 2851505 w 4601030"/>
                <a:gd name="connsiteY194" fmla="*/ 710744 h 1514753"/>
                <a:gd name="connsiteX195" fmla="*/ 2851505 w 4601030"/>
                <a:gd name="connsiteY195" fmla="*/ 1315359 h 1514753"/>
                <a:gd name="connsiteX196" fmla="*/ 2857937 w 4601030"/>
                <a:gd name="connsiteY196" fmla="*/ 1321791 h 1514753"/>
                <a:gd name="connsiteX197" fmla="*/ 2870802 w 4601030"/>
                <a:gd name="connsiteY197" fmla="*/ 1312143 h 1514753"/>
                <a:gd name="connsiteX198" fmla="*/ 2874018 w 4601030"/>
                <a:gd name="connsiteY198" fmla="*/ 1025916 h 1514753"/>
                <a:gd name="connsiteX199" fmla="*/ 2867586 w 4601030"/>
                <a:gd name="connsiteY199" fmla="*/ 996971 h 1514753"/>
                <a:gd name="connsiteX200" fmla="*/ 2877234 w 4601030"/>
                <a:gd name="connsiteY200" fmla="*/ 987323 h 1514753"/>
                <a:gd name="connsiteX201" fmla="*/ 2883666 w 4601030"/>
                <a:gd name="connsiteY201" fmla="*/ 617479 h 1514753"/>
                <a:gd name="connsiteX202" fmla="*/ 2890098 w 4601030"/>
                <a:gd name="connsiteY202" fmla="*/ 598183 h 1514753"/>
                <a:gd name="connsiteX203" fmla="*/ 2893314 w 4601030"/>
                <a:gd name="connsiteY203" fmla="*/ 582103 h 1514753"/>
                <a:gd name="connsiteX204" fmla="*/ 2886882 w 4601030"/>
                <a:gd name="connsiteY204" fmla="*/ 546726 h 1514753"/>
                <a:gd name="connsiteX205" fmla="*/ 2896530 w 4601030"/>
                <a:gd name="connsiteY205" fmla="*/ 524214 h 1514753"/>
                <a:gd name="connsiteX206" fmla="*/ 2899746 w 4601030"/>
                <a:gd name="connsiteY206" fmla="*/ 475973 h 1514753"/>
                <a:gd name="connsiteX207" fmla="*/ 2899746 w 4601030"/>
                <a:gd name="connsiteY207" fmla="*/ 466325 h 1514753"/>
                <a:gd name="connsiteX208" fmla="*/ 2899746 w 4601030"/>
                <a:gd name="connsiteY208" fmla="*/ 398789 h 1514753"/>
                <a:gd name="connsiteX209" fmla="*/ 2906178 w 4601030"/>
                <a:gd name="connsiteY209" fmla="*/ 373060 h 1514753"/>
                <a:gd name="connsiteX210" fmla="*/ 2899746 w 4601030"/>
                <a:gd name="connsiteY210" fmla="*/ 360196 h 1514753"/>
                <a:gd name="connsiteX211" fmla="*/ 2906178 w 4601030"/>
                <a:gd name="connsiteY211" fmla="*/ 347332 h 1514753"/>
                <a:gd name="connsiteX212" fmla="*/ 2899746 w 4601030"/>
                <a:gd name="connsiteY212" fmla="*/ 337684 h 1514753"/>
                <a:gd name="connsiteX213" fmla="*/ 2906178 w 4601030"/>
                <a:gd name="connsiteY213" fmla="*/ 328036 h 1514753"/>
                <a:gd name="connsiteX214" fmla="*/ 2899746 w 4601030"/>
                <a:gd name="connsiteY214" fmla="*/ 318388 h 1514753"/>
                <a:gd name="connsiteX215" fmla="*/ 2902962 w 4601030"/>
                <a:gd name="connsiteY215" fmla="*/ 308739 h 1514753"/>
                <a:gd name="connsiteX216" fmla="*/ 2902962 w 4601030"/>
                <a:gd name="connsiteY216" fmla="*/ 295875 h 1514753"/>
                <a:gd name="connsiteX217" fmla="*/ 2915826 w 4601030"/>
                <a:gd name="connsiteY217" fmla="*/ 283011 h 1514753"/>
                <a:gd name="connsiteX218" fmla="*/ 2915826 w 4601030"/>
                <a:gd name="connsiteY218" fmla="*/ 266931 h 1514753"/>
                <a:gd name="connsiteX219" fmla="*/ 2925474 w 4601030"/>
                <a:gd name="connsiteY219" fmla="*/ 257283 h 1514753"/>
                <a:gd name="connsiteX220" fmla="*/ 2925474 w 4601030"/>
                <a:gd name="connsiteY220" fmla="*/ 247635 h 1514753"/>
                <a:gd name="connsiteX221" fmla="*/ 2941554 w 4601030"/>
                <a:gd name="connsiteY221" fmla="*/ 228339 h 1514753"/>
                <a:gd name="connsiteX222" fmla="*/ 2960851 w 4601030"/>
                <a:gd name="connsiteY222" fmla="*/ 228339 h 1514753"/>
                <a:gd name="connsiteX223" fmla="*/ 2960851 w 4601030"/>
                <a:gd name="connsiteY223" fmla="*/ 215474 h 1514753"/>
                <a:gd name="connsiteX224" fmla="*/ 2976931 w 4601030"/>
                <a:gd name="connsiteY224" fmla="*/ 205826 h 1514753"/>
                <a:gd name="connsiteX225" fmla="*/ 2989795 w 4601030"/>
                <a:gd name="connsiteY225" fmla="*/ 170450 h 1514753"/>
                <a:gd name="connsiteX226" fmla="*/ 2983363 w 4601030"/>
                <a:gd name="connsiteY226" fmla="*/ 135074 h 1514753"/>
                <a:gd name="connsiteX227" fmla="*/ 3005875 w 4601030"/>
                <a:gd name="connsiteY227" fmla="*/ 93265 h 1514753"/>
                <a:gd name="connsiteX228" fmla="*/ 3009091 w 4601030"/>
                <a:gd name="connsiteY228" fmla="*/ 135074 h 1514753"/>
                <a:gd name="connsiteX229" fmla="*/ 3021955 w 4601030"/>
                <a:gd name="connsiteY229" fmla="*/ 131857 h 1514753"/>
                <a:gd name="connsiteX230" fmla="*/ 3021955 w 4601030"/>
                <a:gd name="connsiteY230" fmla="*/ 196178 h 1514753"/>
                <a:gd name="connsiteX231" fmla="*/ 3047684 w 4601030"/>
                <a:gd name="connsiteY231" fmla="*/ 225123 h 1514753"/>
                <a:gd name="connsiteX232" fmla="*/ 3089492 w 4601030"/>
                <a:gd name="connsiteY232" fmla="*/ 305523 h 1514753"/>
                <a:gd name="connsiteX233" fmla="*/ 3102356 w 4601030"/>
                <a:gd name="connsiteY233" fmla="*/ 318388 h 1514753"/>
                <a:gd name="connsiteX234" fmla="*/ 3105572 w 4601030"/>
                <a:gd name="connsiteY234" fmla="*/ 392356 h 1514753"/>
                <a:gd name="connsiteX235" fmla="*/ 3105572 w 4601030"/>
                <a:gd name="connsiteY235" fmla="*/ 421301 h 1514753"/>
                <a:gd name="connsiteX236" fmla="*/ 3112004 w 4601030"/>
                <a:gd name="connsiteY236" fmla="*/ 430949 h 1514753"/>
                <a:gd name="connsiteX237" fmla="*/ 3105572 w 4601030"/>
                <a:gd name="connsiteY237" fmla="*/ 469541 h 1514753"/>
                <a:gd name="connsiteX238" fmla="*/ 3112004 w 4601030"/>
                <a:gd name="connsiteY238" fmla="*/ 479189 h 1514753"/>
                <a:gd name="connsiteX239" fmla="*/ 3118436 w 4601030"/>
                <a:gd name="connsiteY239" fmla="*/ 620695 h 1514753"/>
                <a:gd name="connsiteX240" fmla="*/ 3118436 w 4601030"/>
                <a:gd name="connsiteY240" fmla="*/ 701096 h 1514753"/>
                <a:gd name="connsiteX241" fmla="*/ 3128085 w 4601030"/>
                <a:gd name="connsiteY241" fmla="*/ 713960 h 1514753"/>
                <a:gd name="connsiteX242" fmla="*/ 3121653 w 4601030"/>
                <a:gd name="connsiteY242" fmla="*/ 730040 h 1514753"/>
                <a:gd name="connsiteX243" fmla="*/ 3128085 w 4601030"/>
                <a:gd name="connsiteY243" fmla="*/ 739688 h 1514753"/>
                <a:gd name="connsiteX244" fmla="*/ 3240646 w 4601030"/>
                <a:gd name="connsiteY244" fmla="*/ 739688 h 151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4601030" h="1514753">
                  <a:moveTo>
                    <a:pt x="1307807" y="865114"/>
                  </a:moveTo>
                  <a:lnTo>
                    <a:pt x="1311023" y="881194"/>
                  </a:lnTo>
                  <a:cubicBezTo>
                    <a:pt x="1314239" y="881194"/>
                    <a:pt x="1314239" y="877978"/>
                    <a:pt x="1317455" y="874762"/>
                  </a:cubicBezTo>
                  <a:cubicBezTo>
                    <a:pt x="1314239" y="871546"/>
                    <a:pt x="1314239" y="868330"/>
                    <a:pt x="1307807" y="865114"/>
                  </a:cubicBezTo>
                  <a:close/>
                  <a:moveTo>
                    <a:pt x="1320671" y="832953"/>
                  </a:moveTo>
                  <a:cubicBezTo>
                    <a:pt x="1317455" y="849034"/>
                    <a:pt x="1320671" y="865114"/>
                    <a:pt x="1320671" y="881194"/>
                  </a:cubicBezTo>
                  <a:cubicBezTo>
                    <a:pt x="1320671" y="884410"/>
                    <a:pt x="1314239" y="890842"/>
                    <a:pt x="1311023" y="894058"/>
                  </a:cubicBezTo>
                  <a:cubicBezTo>
                    <a:pt x="1307807" y="890842"/>
                    <a:pt x="1301375" y="881194"/>
                    <a:pt x="1301375" y="871546"/>
                  </a:cubicBezTo>
                  <a:cubicBezTo>
                    <a:pt x="1301375" y="865114"/>
                    <a:pt x="1307807" y="861898"/>
                    <a:pt x="1307807" y="852250"/>
                  </a:cubicBezTo>
                  <a:cubicBezTo>
                    <a:pt x="1307807" y="845818"/>
                    <a:pt x="1304591" y="849034"/>
                    <a:pt x="1301375" y="845818"/>
                  </a:cubicBezTo>
                  <a:lnTo>
                    <a:pt x="1301375" y="836169"/>
                  </a:lnTo>
                  <a:cubicBezTo>
                    <a:pt x="1304591" y="836169"/>
                    <a:pt x="1307807" y="842602"/>
                    <a:pt x="1311023" y="845818"/>
                  </a:cubicBezTo>
                  <a:cubicBezTo>
                    <a:pt x="1314239" y="845818"/>
                    <a:pt x="1317455" y="839386"/>
                    <a:pt x="1320671" y="832953"/>
                  </a:cubicBezTo>
                  <a:close/>
                  <a:moveTo>
                    <a:pt x="3298535" y="35376"/>
                  </a:moveTo>
                  <a:cubicBezTo>
                    <a:pt x="3301751" y="70753"/>
                    <a:pt x="3311399" y="102913"/>
                    <a:pt x="3314615" y="131857"/>
                  </a:cubicBezTo>
                  <a:cubicBezTo>
                    <a:pt x="3423960" y="131857"/>
                    <a:pt x="3433608" y="135074"/>
                    <a:pt x="3443256" y="135074"/>
                  </a:cubicBezTo>
                  <a:cubicBezTo>
                    <a:pt x="3449688" y="135074"/>
                    <a:pt x="3456120" y="135074"/>
                    <a:pt x="3459337" y="131857"/>
                  </a:cubicBezTo>
                  <a:cubicBezTo>
                    <a:pt x="3468985" y="102913"/>
                    <a:pt x="3485065" y="51457"/>
                    <a:pt x="3485065" y="41808"/>
                  </a:cubicBezTo>
                  <a:cubicBezTo>
                    <a:pt x="3485065" y="35376"/>
                    <a:pt x="3481849" y="35376"/>
                    <a:pt x="3481849" y="35376"/>
                  </a:cubicBezTo>
                  <a:close/>
                  <a:moveTo>
                    <a:pt x="3253510" y="0"/>
                  </a:moveTo>
                  <a:lnTo>
                    <a:pt x="3523657" y="0"/>
                  </a:lnTo>
                  <a:lnTo>
                    <a:pt x="3523657" y="742904"/>
                  </a:lnTo>
                  <a:lnTo>
                    <a:pt x="3652299" y="742904"/>
                  </a:lnTo>
                  <a:lnTo>
                    <a:pt x="3652299" y="601399"/>
                  </a:lnTo>
                  <a:cubicBezTo>
                    <a:pt x="3655515" y="588535"/>
                    <a:pt x="3655515" y="575671"/>
                    <a:pt x="3655515" y="562806"/>
                  </a:cubicBezTo>
                  <a:lnTo>
                    <a:pt x="3655515" y="530646"/>
                  </a:lnTo>
                  <a:lnTo>
                    <a:pt x="3655515" y="517782"/>
                  </a:lnTo>
                  <a:cubicBezTo>
                    <a:pt x="3671595" y="511350"/>
                    <a:pt x="3684459" y="508134"/>
                    <a:pt x="3687675" y="488838"/>
                  </a:cubicBezTo>
                  <a:lnTo>
                    <a:pt x="3687675" y="398789"/>
                  </a:lnTo>
                  <a:cubicBezTo>
                    <a:pt x="3719836" y="389140"/>
                    <a:pt x="3780940" y="376276"/>
                    <a:pt x="3790588" y="376276"/>
                  </a:cubicBezTo>
                  <a:cubicBezTo>
                    <a:pt x="3835613" y="376276"/>
                    <a:pt x="3864557" y="385924"/>
                    <a:pt x="3916014" y="405221"/>
                  </a:cubicBezTo>
                  <a:lnTo>
                    <a:pt x="3916014" y="488838"/>
                  </a:lnTo>
                  <a:cubicBezTo>
                    <a:pt x="3922446" y="501702"/>
                    <a:pt x="3906366" y="520998"/>
                    <a:pt x="3932094" y="524214"/>
                  </a:cubicBezTo>
                  <a:lnTo>
                    <a:pt x="3932094" y="1144909"/>
                  </a:lnTo>
                  <a:lnTo>
                    <a:pt x="3944958" y="1144909"/>
                  </a:lnTo>
                  <a:cubicBezTo>
                    <a:pt x="3948174" y="1132045"/>
                    <a:pt x="3948174" y="1119181"/>
                    <a:pt x="3948174" y="1106317"/>
                  </a:cubicBezTo>
                  <a:cubicBezTo>
                    <a:pt x="3938526" y="1083804"/>
                    <a:pt x="3970687" y="1087020"/>
                    <a:pt x="3964254" y="1064508"/>
                  </a:cubicBezTo>
                  <a:lnTo>
                    <a:pt x="3986767" y="1064508"/>
                  </a:lnTo>
                  <a:cubicBezTo>
                    <a:pt x="3986767" y="1058076"/>
                    <a:pt x="3977119" y="1009835"/>
                    <a:pt x="3996415" y="1009835"/>
                  </a:cubicBezTo>
                  <a:cubicBezTo>
                    <a:pt x="4006063" y="1009835"/>
                    <a:pt x="4038223" y="1022700"/>
                    <a:pt x="4047871" y="1022700"/>
                  </a:cubicBezTo>
                  <a:cubicBezTo>
                    <a:pt x="4054304" y="1022700"/>
                    <a:pt x="4099328" y="1016268"/>
                    <a:pt x="4125056" y="1016268"/>
                  </a:cubicBezTo>
                  <a:cubicBezTo>
                    <a:pt x="4131488" y="1013051"/>
                    <a:pt x="4131488" y="1006619"/>
                    <a:pt x="4131488" y="1000187"/>
                  </a:cubicBezTo>
                  <a:lnTo>
                    <a:pt x="4131488" y="971243"/>
                  </a:lnTo>
                  <a:lnTo>
                    <a:pt x="4234402" y="971243"/>
                  </a:lnTo>
                  <a:cubicBezTo>
                    <a:pt x="4250482" y="977675"/>
                    <a:pt x="4240834" y="1000187"/>
                    <a:pt x="4240834" y="1013051"/>
                  </a:cubicBezTo>
                  <a:cubicBezTo>
                    <a:pt x="4253698" y="1025916"/>
                    <a:pt x="4279426" y="1022700"/>
                    <a:pt x="4305155" y="1022700"/>
                  </a:cubicBezTo>
                  <a:cubicBezTo>
                    <a:pt x="4311587" y="1022700"/>
                    <a:pt x="4318019" y="1025916"/>
                    <a:pt x="4324451" y="1025916"/>
                  </a:cubicBezTo>
                  <a:cubicBezTo>
                    <a:pt x="4337315" y="1025916"/>
                    <a:pt x="4346963" y="1025916"/>
                    <a:pt x="4353395" y="1016268"/>
                  </a:cubicBezTo>
                  <a:lnTo>
                    <a:pt x="4385555" y="1016268"/>
                  </a:lnTo>
                  <a:cubicBezTo>
                    <a:pt x="4388771" y="1029132"/>
                    <a:pt x="4385555" y="1048428"/>
                    <a:pt x="4385555" y="1058076"/>
                  </a:cubicBezTo>
                  <a:cubicBezTo>
                    <a:pt x="4385555" y="1064508"/>
                    <a:pt x="4395204" y="1067724"/>
                    <a:pt x="4401636" y="1067724"/>
                  </a:cubicBezTo>
                  <a:cubicBezTo>
                    <a:pt x="4404852" y="1074156"/>
                    <a:pt x="4404852" y="1080588"/>
                    <a:pt x="4404852" y="1087020"/>
                  </a:cubicBezTo>
                  <a:cubicBezTo>
                    <a:pt x="4408068" y="1090236"/>
                    <a:pt x="4414500" y="1093452"/>
                    <a:pt x="4417716" y="1093452"/>
                  </a:cubicBezTo>
                  <a:cubicBezTo>
                    <a:pt x="4424148" y="1109533"/>
                    <a:pt x="4411284" y="1132045"/>
                    <a:pt x="4427364" y="1151341"/>
                  </a:cubicBezTo>
                  <a:lnTo>
                    <a:pt x="4427364" y="723608"/>
                  </a:lnTo>
                  <a:cubicBezTo>
                    <a:pt x="4443444" y="649639"/>
                    <a:pt x="4440228" y="578887"/>
                    <a:pt x="4446660" y="501702"/>
                  </a:cubicBezTo>
                  <a:lnTo>
                    <a:pt x="4456308" y="501702"/>
                  </a:lnTo>
                  <a:cubicBezTo>
                    <a:pt x="4475605" y="508134"/>
                    <a:pt x="4507765" y="498486"/>
                    <a:pt x="4514197" y="527430"/>
                  </a:cubicBezTo>
                  <a:lnTo>
                    <a:pt x="4527061" y="527430"/>
                  </a:lnTo>
                  <a:cubicBezTo>
                    <a:pt x="4530277" y="524214"/>
                    <a:pt x="4530277" y="517782"/>
                    <a:pt x="4533493" y="514566"/>
                  </a:cubicBezTo>
                  <a:cubicBezTo>
                    <a:pt x="4549573" y="511350"/>
                    <a:pt x="4578518" y="501702"/>
                    <a:pt x="4588166" y="501702"/>
                  </a:cubicBezTo>
                  <a:lnTo>
                    <a:pt x="4601030" y="501702"/>
                  </a:lnTo>
                  <a:lnTo>
                    <a:pt x="4601030" y="1514753"/>
                  </a:lnTo>
                  <a:lnTo>
                    <a:pt x="0" y="1514753"/>
                  </a:lnTo>
                  <a:lnTo>
                    <a:pt x="0" y="813657"/>
                  </a:lnTo>
                  <a:lnTo>
                    <a:pt x="24608" y="813657"/>
                  </a:lnTo>
                  <a:cubicBezTo>
                    <a:pt x="27824" y="820089"/>
                    <a:pt x="24608" y="829737"/>
                    <a:pt x="27824" y="839386"/>
                  </a:cubicBezTo>
                  <a:lnTo>
                    <a:pt x="133953" y="839386"/>
                  </a:lnTo>
                  <a:cubicBezTo>
                    <a:pt x="140386" y="832953"/>
                    <a:pt x="140386" y="826521"/>
                    <a:pt x="140386" y="816873"/>
                  </a:cubicBezTo>
                  <a:cubicBezTo>
                    <a:pt x="146818" y="816873"/>
                    <a:pt x="150034" y="813657"/>
                    <a:pt x="159682" y="813657"/>
                  </a:cubicBezTo>
                  <a:cubicBezTo>
                    <a:pt x="166114" y="813657"/>
                    <a:pt x="166114" y="816873"/>
                    <a:pt x="166114" y="816873"/>
                  </a:cubicBezTo>
                  <a:cubicBezTo>
                    <a:pt x="169330" y="826521"/>
                    <a:pt x="172546" y="836169"/>
                    <a:pt x="175762" y="849034"/>
                  </a:cubicBezTo>
                  <a:cubicBezTo>
                    <a:pt x="175762" y="900490"/>
                    <a:pt x="172546" y="903706"/>
                    <a:pt x="172546" y="910138"/>
                  </a:cubicBezTo>
                  <a:cubicBezTo>
                    <a:pt x="172546" y="919786"/>
                    <a:pt x="182194" y="919786"/>
                    <a:pt x="185410" y="923002"/>
                  </a:cubicBezTo>
                  <a:cubicBezTo>
                    <a:pt x="188626" y="932651"/>
                    <a:pt x="188626" y="942299"/>
                    <a:pt x="188626" y="955163"/>
                  </a:cubicBezTo>
                  <a:cubicBezTo>
                    <a:pt x="191842" y="955163"/>
                    <a:pt x="188626" y="958379"/>
                    <a:pt x="195058" y="958379"/>
                  </a:cubicBezTo>
                  <a:cubicBezTo>
                    <a:pt x="204706" y="958379"/>
                    <a:pt x="211138" y="955163"/>
                    <a:pt x="214354" y="948731"/>
                  </a:cubicBezTo>
                  <a:lnTo>
                    <a:pt x="214354" y="723608"/>
                  </a:lnTo>
                  <a:lnTo>
                    <a:pt x="227219" y="723608"/>
                  </a:lnTo>
                  <a:cubicBezTo>
                    <a:pt x="304404" y="736472"/>
                    <a:pt x="381588" y="752553"/>
                    <a:pt x="455557" y="762201"/>
                  </a:cubicBezTo>
                  <a:cubicBezTo>
                    <a:pt x="461989" y="778281"/>
                    <a:pt x="458773" y="778281"/>
                    <a:pt x="458773" y="787929"/>
                  </a:cubicBezTo>
                  <a:lnTo>
                    <a:pt x="458773" y="935867"/>
                  </a:lnTo>
                  <a:cubicBezTo>
                    <a:pt x="494150" y="939083"/>
                    <a:pt x="548822" y="929435"/>
                    <a:pt x="584199" y="955163"/>
                  </a:cubicBezTo>
                  <a:cubicBezTo>
                    <a:pt x="587415" y="958379"/>
                    <a:pt x="584199" y="961595"/>
                    <a:pt x="584199" y="971243"/>
                  </a:cubicBezTo>
                  <a:lnTo>
                    <a:pt x="584199" y="1334655"/>
                  </a:lnTo>
                  <a:cubicBezTo>
                    <a:pt x="587415" y="1334655"/>
                    <a:pt x="587415" y="1337871"/>
                    <a:pt x="593847" y="1337871"/>
                  </a:cubicBezTo>
                  <a:cubicBezTo>
                    <a:pt x="609927" y="1337871"/>
                    <a:pt x="606711" y="1318575"/>
                    <a:pt x="606711" y="1315359"/>
                  </a:cubicBezTo>
                  <a:lnTo>
                    <a:pt x="590631" y="665720"/>
                  </a:lnTo>
                  <a:lnTo>
                    <a:pt x="825401" y="665720"/>
                  </a:lnTo>
                  <a:lnTo>
                    <a:pt x="825401" y="1263902"/>
                  </a:lnTo>
                  <a:cubicBezTo>
                    <a:pt x="825401" y="1263902"/>
                    <a:pt x="822185" y="1267118"/>
                    <a:pt x="831833" y="1267118"/>
                  </a:cubicBezTo>
                  <a:cubicBezTo>
                    <a:pt x="835050" y="1267118"/>
                    <a:pt x="880074" y="1247822"/>
                    <a:pt x="880074" y="1241390"/>
                  </a:cubicBezTo>
                  <a:lnTo>
                    <a:pt x="867210" y="685016"/>
                  </a:lnTo>
                  <a:cubicBezTo>
                    <a:pt x="880074" y="688232"/>
                    <a:pt x="896154" y="685016"/>
                    <a:pt x="912234" y="685016"/>
                  </a:cubicBezTo>
                  <a:lnTo>
                    <a:pt x="912234" y="591751"/>
                  </a:lnTo>
                  <a:cubicBezTo>
                    <a:pt x="931531" y="578887"/>
                    <a:pt x="954043" y="601399"/>
                    <a:pt x="954043" y="572454"/>
                  </a:cubicBezTo>
                  <a:lnTo>
                    <a:pt x="954043" y="540294"/>
                  </a:lnTo>
                  <a:lnTo>
                    <a:pt x="960475" y="533862"/>
                  </a:lnTo>
                  <a:cubicBezTo>
                    <a:pt x="1018364" y="533862"/>
                    <a:pt x="1076252" y="533862"/>
                    <a:pt x="1137357" y="530646"/>
                  </a:cubicBezTo>
                  <a:lnTo>
                    <a:pt x="1137357" y="514566"/>
                  </a:lnTo>
                  <a:lnTo>
                    <a:pt x="1137357" y="504918"/>
                  </a:lnTo>
                  <a:lnTo>
                    <a:pt x="1137357" y="498486"/>
                  </a:lnTo>
                  <a:cubicBezTo>
                    <a:pt x="1143789" y="495270"/>
                    <a:pt x="1150221" y="495270"/>
                    <a:pt x="1153437" y="488838"/>
                  </a:cubicBezTo>
                  <a:lnTo>
                    <a:pt x="1153437" y="479189"/>
                  </a:lnTo>
                  <a:lnTo>
                    <a:pt x="1159869" y="472757"/>
                  </a:lnTo>
                  <a:lnTo>
                    <a:pt x="1159869" y="402005"/>
                  </a:lnTo>
                  <a:lnTo>
                    <a:pt x="1169517" y="402005"/>
                  </a:lnTo>
                  <a:lnTo>
                    <a:pt x="1169517" y="469541"/>
                  </a:lnTo>
                  <a:cubicBezTo>
                    <a:pt x="1172734" y="479189"/>
                    <a:pt x="1172734" y="485621"/>
                    <a:pt x="1172734" y="492054"/>
                  </a:cubicBezTo>
                  <a:cubicBezTo>
                    <a:pt x="1175950" y="495270"/>
                    <a:pt x="1182382" y="498486"/>
                    <a:pt x="1185598" y="498486"/>
                  </a:cubicBezTo>
                  <a:cubicBezTo>
                    <a:pt x="1188814" y="511350"/>
                    <a:pt x="1188814" y="524214"/>
                    <a:pt x="1188814" y="537078"/>
                  </a:cubicBezTo>
                  <a:cubicBezTo>
                    <a:pt x="1195246" y="540294"/>
                    <a:pt x="1204894" y="543510"/>
                    <a:pt x="1208110" y="546726"/>
                  </a:cubicBezTo>
                  <a:cubicBezTo>
                    <a:pt x="1211326" y="562806"/>
                    <a:pt x="1211326" y="578887"/>
                    <a:pt x="1211326" y="594967"/>
                  </a:cubicBezTo>
                  <a:cubicBezTo>
                    <a:pt x="1230622" y="611047"/>
                    <a:pt x="1224190" y="601399"/>
                    <a:pt x="1224190" y="614263"/>
                  </a:cubicBezTo>
                  <a:lnTo>
                    <a:pt x="1224190" y="694664"/>
                  </a:lnTo>
                  <a:cubicBezTo>
                    <a:pt x="1227406" y="697880"/>
                    <a:pt x="1233838" y="701096"/>
                    <a:pt x="1237054" y="704312"/>
                  </a:cubicBezTo>
                  <a:lnTo>
                    <a:pt x="1237054" y="1048428"/>
                  </a:lnTo>
                  <a:cubicBezTo>
                    <a:pt x="1259567" y="1038780"/>
                    <a:pt x="1278863" y="1025916"/>
                    <a:pt x="1294943" y="1013051"/>
                  </a:cubicBezTo>
                  <a:lnTo>
                    <a:pt x="1294943" y="910138"/>
                  </a:lnTo>
                  <a:cubicBezTo>
                    <a:pt x="1298159" y="906922"/>
                    <a:pt x="1298159" y="900490"/>
                    <a:pt x="1304591" y="900490"/>
                  </a:cubicBezTo>
                  <a:cubicBezTo>
                    <a:pt x="1314239" y="900490"/>
                    <a:pt x="1307807" y="903706"/>
                    <a:pt x="1311023" y="903706"/>
                  </a:cubicBezTo>
                  <a:cubicBezTo>
                    <a:pt x="1312181" y="904864"/>
                    <a:pt x="1312502" y="905186"/>
                    <a:pt x="1312728" y="905121"/>
                  </a:cubicBezTo>
                  <a:cubicBezTo>
                    <a:pt x="1313178" y="905025"/>
                    <a:pt x="1313339" y="903706"/>
                    <a:pt x="1317455" y="903706"/>
                  </a:cubicBezTo>
                  <a:cubicBezTo>
                    <a:pt x="1327103" y="903706"/>
                    <a:pt x="1401072" y="964811"/>
                    <a:pt x="1446097" y="996971"/>
                  </a:cubicBezTo>
                  <a:lnTo>
                    <a:pt x="1446097" y="832953"/>
                  </a:lnTo>
                  <a:cubicBezTo>
                    <a:pt x="1462177" y="810441"/>
                    <a:pt x="1497553" y="807225"/>
                    <a:pt x="1516850" y="807225"/>
                  </a:cubicBezTo>
                  <a:cubicBezTo>
                    <a:pt x="1523282" y="807225"/>
                    <a:pt x="1539362" y="810441"/>
                    <a:pt x="1552226" y="810441"/>
                  </a:cubicBezTo>
                  <a:cubicBezTo>
                    <a:pt x="1555442" y="813657"/>
                    <a:pt x="1552226" y="823305"/>
                    <a:pt x="1561874" y="823305"/>
                  </a:cubicBezTo>
                  <a:cubicBezTo>
                    <a:pt x="1568306" y="823305"/>
                    <a:pt x="1600467" y="804009"/>
                    <a:pt x="1622979" y="797577"/>
                  </a:cubicBezTo>
                  <a:cubicBezTo>
                    <a:pt x="1645491" y="791145"/>
                    <a:pt x="1677651" y="787929"/>
                    <a:pt x="1703380" y="781497"/>
                  </a:cubicBezTo>
                  <a:cubicBezTo>
                    <a:pt x="1706596" y="787929"/>
                    <a:pt x="1703380" y="797577"/>
                    <a:pt x="1706596" y="804009"/>
                  </a:cubicBezTo>
                  <a:cubicBezTo>
                    <a:pt x="1709812" y="813657"/>
                    <a:pt x="1722676" y="826521"/>
                    <a:pt x="1725892" y="836169"/>
                  </a:cubicBezTo>
                  <a:lnTo>
                    <a:pt x="1722676" y="1029132"/>
                  </a:lnTo>
                  <a:cubicBezTo>
                    <a:pt x="1722676" y="1029132"/>
                    <a:pt x="1719460" y="1032348"/>
                    <a:pt x="1729108" y="1032348"/>
                  </a:cubicBezTo>
                  <a:cubicBezTo>
                    <a:pt x="1754836" y="1032348"/>
                    <a:pt x="1748404" y="990539"/>
                    <a:pt x="1748404" y="987323"/>
                  </a:cubicBezTo>
                  <a:cubicBezTo>
                    <a:pt x="1748404" y="974459"/>
                    <a:pt x="1748404" y="958379"/>
                    <a:pt x="1751620" y="945515"/>
                  </a:cubicBezTo>
                  <a:lnTo>
                    <a:pt x="1751620" y="881194"/>
                  </a:lnTo>
                  <a:lnTo>
                    <a:pt x="1774133" y="881194"/>
                  </a:lnTo>
                  <a:lnTo>
                    <a:pt x="1774133" y="710744"/>
                  </a:lnTo>
                  <a:cubicBezTo>
                    <a:pt x="1774133" y="710744"/>
                    <a:pt x="1777349" y="707528"/>
                    <a:pt x="1780565" y="707528"/>
                  </a:cubicBezTo>
                  <a:lnTo>
                    <a:pt x="1780565" y="881194"/>
                  </a:lnTo>
                  <a:cubicBezTo>
                    <a:pt x="1790213" y="881194"/>
                    <a:pt x="1806293" y="884410"/>
                    <a:pt x="1812725" y="884410"/>
                  </a:cubicBezTo>
                  <a:cubicBezTo>
                    <a:pt x="1822373" y="884410"/>
                    <a:pt x="1838453" y="884410"/>
                    <a:pt x="1848101" y="877978"/>
                  </a:cubicBezTo>
                  <a:lnTo>
                    <a:pt x="1851318" y="707528"/>
                  </a:lnTo>
                  <a:cubicBezTo>
                    <a:pt x="1854534" y="720392"/>
                    <a:pt x="1854534" y="736472"/>
                    <a:pt x="1854534" y="877978"/>
                  </a:cubicBezTo>
                  <a:cubicBezTo>
                    <a:pt x="1860966" y="884410"/>
                    <a:pt x="1867398" y="884410"/>
                    <a:pt x="1877046" y="884410"/>
                  </a:cubicBezTo>
                  <a:cubicBezTo>
                    <a:pt x="1877046" y="897274"/>
                    <a:pt x="1873830" y="910138"/>
                    <a:pt x="1873830" y="1009835"/>
                  </a:cubicBezTo>
                  <a:cubicBezTo>
                    <a:pt x="1873830" y="1019484"/>
                    <a:pt x="1886694" y="1029132"/>
                    <a:pt x="1896342" y="1038780"/>
                  </a:cubicBezTo>
                  <a:cubicBezTo>
                    <a:pt x="1902774" y="1032348"/>
                    <a:pt x="1899558" y="1022700"/>
                    <a:pt x="1902774" y="1016268"/>
                  </a:cubicBezTo>
                  <a:lnTo>
                    <a:pt x="1905990" y="800793"/>
                  </a:lnTo>
                  <a:cubicBezTo>
                    <a:pt x="1909206" y="797577"/>
                    <a:pt x="1915638" y="794361"/>
                    <a:pt x="1918854" y="791145"/>
                  </a:cubicBezTo>
                  <a:cubicBezTo>
                    <a:pt x="1918854" y="784713"/>
                    <a:pt x="1912422" y="781497"/>
                    <a:pt x="1905990" y="778281"/>
                  </a:cubicBezTo>
                  <a:cubicBezTo>
                    <a:pt x="1951015" y="749336"/>
                    <a:pt x="2015335" y="749336"/>
                    <a:pt x="2073224" y="739688"/>
                  </a:cubicBezTo>
                  <a:cubicBezTo>
                    <a:pt x="2098952" y="736472"/>
                    <a:pt x="2143977" y="726824"/>
                    <a:pt x="2153625" y="726824"/>
                  </a:cubicBezTo>
                  <a:cubicBezTo>
                    <a:pt x="2160057" y="726824"/>
                    <a:pt x="2176137" y="730040"/>
                    <a:pt x="2185785" y="733256"/>
                  </a:cubicBezTo>
                  <a:cubicBezTo>
                    <a:pt x="2169705" y="746120"/>
                    <a:pt x="2147193" y="739688"/>
                    <a:pt x="2147193" y="768633"/>
                  </a:cubicBezTo>
                  <a:cubicBezTo>
                    <a:pt x="2147193" y="775065"/>
                    <a:pt x="2153625" y="791145"/>
                    <a:pt x="2153625" y="797577"/>
                  </a:cubicBezTo>
                  <a:lnTo>
                    <a:pt x="2147193" y="1019484"/>
                  </a:lnTo>
                  <a:cubicBezTo>
                    <a:pt x="2147193" y="1025916"/>
                    <a:pt x="2150409" y="1032348"/>
                    <a:pt x="2153625" y="1035564"/>
                  </a:cubicBezTo>
                  <a:cubicBezTo>
                    <a:pt x="2153625" y="1035564"/>
                    <a:pt x="2160057" y="1035564"/>
                    <a:pt x="2160057" y="1032348"/>
                  </a:cubicBezTo>
                  <a:cubicBezTo>
                    <a:pt x="2163273" y="1025916"/>
                    <a:pt x="2160057" y="1019484"/>
                    <a:pt x="2163273" y="1013051"/>
                  </a:cubicBezTo>
                  <a:cubicBezTo>
                    <a:pt x="2208298" y="990539"/>
                    <a:pt x="2211514" y="987323"/>
                    <a:pt x="2246890" y="987323"/>
                  </a:cubicBezTo>
                  <a:cubicBezTo>
                    <a:pt x="2288699" y="987323"/>
                    <a:pt x="2301563" y="993755"/>
                    <a:pt x="2346587" y="1019484"/>
                  </a:cubicBezTo>
                  <a:cubicBezTo>
                    <a:pt x="2353019" y="1013051"/>
                    <a:pt x="2353019" y="1006619"/>
                    <a:pt x="2353019" y="1000187"/>
                  </a:cubicBezTo>
                  <a:lnTo>
                    <a:pt x="2353019" y="636775"/>
                  </a:lnTo>
                  <a:cubicBezTo>
                    <a:pt x="2365884" y="627127"/>
                    <a:pt x="2381964" y="617479"/>
                    <a:pt x="2398044" y="614263"/>
                  </a:cubicBezTo>
                  <a:cubicBezTo>
                    <a:pt x="2401260" y="611047"/>
                    <a:pt x="2410908" y="617479"/>
                    <a:pt x="2414124" y="614263"/>
                  </a:cubicBezTo>
                  <a:cubicBezTo>
                    <a:pt x="2420556" y="607831"/>
                    <a:pt x="2423772" y="598183"/>
                    <a:pt x="2423772" y="588535"/>
                  </a:cubicBezTo>
                  <a:cubicBezTo>
                    <a:pt x="2430204" y="572454"/>
                    <a:pt x="2436636" y="553158"/>
                    <a:pt x="2443069" y="533862"/>
                  </a:cubicBezTo>
                  <a:cubicBezTo>
                    <a:pt x="2462365" y="527430"/>
                    <a:pt x="2497741" y="520998"/>
                    <a:pt x="2507389" y="520998"/>
                  </a:cubicBezTo>
                  <a:cubicBezTo>
                    <a:pt x="2513821" y="520998"/>
                    <a:pt x="2542766" y="527430"/>
                    <a:pt x="2562062" y="537078"/>
                  </a:cubicBezTo>
                  <a:lnTo>
                    <a:pt x="2562062" y="598183"/>
                  </a:lnTo>
                  <a:cubicBezTo>
                    <a:pt x="2565278" y="601399"/>
                    <a:pt x="2571710" y="607831"/>
                    <a:pt x="2578142" y="611047"/>
                  </a:cubicBezTo>
                  <a:cubicBezTo>
                    <a:pt x="2568494" y="630343"/>
                    <a:pt x="2562062" y="620695"/>
                    <a:pt x="2562062" y="639991"/>
                  </a:cubicBezTo>
                  <a:cubicBezTo>
                    <a:pt x="2562062" y="639991"/>
                    <a:pt x="2562062" y="649639"/>
                    <a:pt x="2571710" y="659287"/>
                  </a:cubicBezTo>
                  <a:lnTo>
                    <a:pt x="2571710" y="1289631"/>
                  </a:lnTo>
                  <a:cubicBezTo>
                    <a:pt x="2584574" y="1296063"/>
                    <a:pt x="2594222" y="1296063"/>
                    <a:pt x="2603870" y="1299279"/>
                  </a:cubicBezTo>
                  <a:lnTo>
                    <a:pt x="2616735" y="752553"/>
                  </a:lnTo>
                  <a:cubicBezTo>
                    <a:pt x="2613519" y="742904"/>
                    <a:pt x="2619951" y="733256"/>
                    <a:pt x="2607086" y="723608"/>
                  </a:cubicBezTo>
                  <a:lnTo>
                    <a:pt x="2607086" y="656071"/>
                  </a:lnTo>
                  <a:cubicBezTo>
                    <a:pt x="2607086" y="662504"/>
                    <a:pt x="2619951" y="659287"/>
                    <a:pt x="2626383" y="659287"/>
                  </a:cubicBezTo>
                  <a:cubicBezTo>
                    <a:pt x="2658543" y="656071"/>
                    <a:pt x="2716432" y="656071"/>
                    <a:pt x="2726080" y="656071"/>
                  </a:cubicBezTo>
                  <a:cubicBezTo>
                    <a:pt x="2771104" y="656071"/>
                    <a:pt x="2816129" y="652855"/>
                    <a:pt x="2861153" y="672152"/>
                  </a:cubicBezTo>
                  <a:lnTo>
                    <a:pt x="2848289" y="672152"/>
                  </a:lnTo>
                  <a:cubicBezTo>
                    <a:pt x="2838641" y="672152"/>
                    <a:pt x="2835425" y="685016"/>
                    <a:pt x="2838641" y="694664"/>
                  </a:cubicBezTo>
                  <a:cubicBezTo>
                    <a:pt x="2812913" y="691448"/>
                    <a:pt x="2828993" y="675368"/>
                    <a:pt x="2816129" y="675368"/>
                  </a:cubicBezTo>
                  <a:cubicBezTo>
                    <a:pt x="2751808" y="675368"/>
                    <a:pt x="2684271" y="675368"/>
                    <a:pt x="2616735" y="668936"/>
                  </a:cubicBezTo>
                  <a:cubicBezTo>
                    <a:pt x="2613519" y="672152"/>
                    <a:pt x="2610302" y="668936"/>
                    <a:pt x="2610302" y="675368"/>
                  </a:cubicBezTo>
                  <a:cubicBezTo>
                    <a:pt x="2610302" y="685016"/>
                    <a:pt x="2613519" y="694664"/>
                    <a:pt x="2623167" y="704312"/>
                  </a:cubicBezTo>
                  <a:cubicBezTo>
                    <a:pt x="2632815" y="697880"/>
                    <a:pt x="2629599" y="681800"/>
                    <a:pt x="2636031" y="681800"/>
                  </a:cubicBezTo>
                  <a:cubicBezTo>
                    <a:pt x="2645679" y="681800"/>
                    <a:pt x="2645679" y="685016"/>
                    <a:pt x="2645679" y="685016"/>
                  </a:cubicBezTo>
                  <a:cubicBezTo>
                    <a:pt x="2648895" y="688232"/>
                    <a:pt x="2648895" y="694664"/>
                    <a:pt x="2652111" y="694664"/>
                  </a:cubicBezTo>
                  <a:cubicBezTo>
                    <a:pt x="2674623" y="697880"/>
                    <a:pt x="2710000" y="697880"/>
                    <a:pt x="2719648" y="697880"/>
                  </a:cubicBezTo>
                  <a:lnTo>
                    <a:pt x="2796833" y="697880"/>
                  </a:lnTo>
                  <a:cubicBezTo>
                    <a:pt x="2812913" y="701096"/>
                    <a:pt x="2835425" y="701096"/>
                    <a:pt x="2851505" y="710744"/>
                  </a:cubicBezTo>
                  <a:lnTo>
                    <a:pt x="2851505" y="1315359"/>
                  </a:lnTo>
                  <a:lnTo>
                    <a:pt x="2857937" y="1321791"/>
                  </a:lnTo>
                  <a:lnTo>
                    <a:pt x="2870802" y="1312143"/>
                  </a:lnTo>
                  <a:cubicBezTo>
                    <a:pt x="2854721" y="1154557"/>
                    <a:pt x="2874018" y="1154557"/>
                    <a:pt x="2874018" y="1025916"/>
                  </a:cubicBezTo>
                  <a:cubicBezTo>
                    <a:pt x="2874018" y="1016268"/>
                    <a:pt x="2867586" y="1006619"/>
                    <a:pt x="2867586" y="996971"/>
                  </a:cubicBezTo>
                  <a:cubicBezTo>
                    <a:pt x="2867586" y="990539"/>
                    <a:pt x="2874018" y="990539"/>
                    <a:pt x="2877234" y="987323"/>
                  </a:cubicBezTo>
                  <a:lnTo>
                    <a:pt x="2883666" y="617479"/>
                  </a:lnTo>
                  <a:cubicBezTo>
                    <a:pt x="2886882" y="611047"/>
                    <a:pt x="2893314" y="604615"/>
                    <a:pt x="2890098" y="598183"/>
                  </a:cubicBezTo>
                  <a:cubicBezTo>
                    <a:pt x="2890098" y="594967"/>
                    <a:pt x="2893314" y="591751"/>
                    <a:pt x="2893314" y="582103"/>
                  </a:cubicBezTo>
                  <a:cubicBezTo>
                    <a:pt x="2893314" y="575671"/>
                    <a:pt x="2886882" y="556374"/>
                    <a:pt x="2886882" y="546726"/>
                  </a:cubicBezTo>
                  <a:cubicBezTo>
                    <a:pt x="2886882" y="540294"/>
                    <a:pt x="2896530" y="530646"/>
                    <a:pt x="2896530" y="524214"/>
                  </a:cubicBezTo>
                  <a:cubicBezTo>
                    <a:pt x="2896530" y="504918"/>
                    <a:pt x="2883666" y="492054"/>
                    <a:pt x="2899746" y="475973"/>
                  </a:cubicBezTo>
                  <a:lnTo>
                    <a:pt x="2899746" y="466325"/>
                  </a:lnTo>
                  <a:cubicBezTo>
                    <a:pt x="2896530" y="443813"/>
                    <a:pt x="2899746" y="405221"/>
                    <a:pt x="2899746" y="398789"/>
                  </a:cubicBezTo>
                  <a:cubicBezTo>
                    <a:pt x="2899746" y="389140"/>
                    <a:pt x="2906178" y="382708"/>
                    <a:pt x="2906178" y="373060"/>
                  </a:cubicBezTo>
                  <a:cubicBezTo>
                    <a:pt x="2906178" y="366628"/>
                    <a:pt x="2899746" y="366628"/>
                    <a:pt x="2899746" y="360196"/>
                  </a:cubicBezTo>
                  <a:cubicBezTo>
                    <a:pt x="2899746" y="350548"/>
                    <a:pt x="2906178" y="356980"/>
                    <a:pt x="2906178" y="347332"/>
                  </a:cubicBezTo>
                  <a:cubicBezTo>
                    <a:pt x="2906178" y="340900"/>
                    <a:pt x="2899746" y="344116"/>
                    <a:pt x="2899746" y="337684"/>
                  </a:cubicBezTo>
                  <a:cubicBezTo>
                    <a:pt x="2899746" y="328036"/>
                    <a:pt x="2906178" y="334468"/>
                    <a:pt x="2906178" y="328036"/>
                  </a:cubicBezTo>
                  <a:cubicBezTo>
                    <a:pt x="2906178" y="318388"/>
                    <a:pt x="2899746" y="324820"/>
                    <a:pt x="2899746" y="318388"/>
                  </a:cubicBezTo>
                  <a:cubicBezTo>
                    <a:pt x="2899746" y="308739"/>
                    <a:pt x="2902962" y="311956"/>
                    <a:pt x="2902962" y="308739"/>
                  </a:cubicBezTo>
                  <a:cubicBezTo>
                    <a:pt x="2906178" y="305523"/>
                    <a:pt x="2902962" y="305523"/>
                    <a:pt x="2902962" y="295875"/>
                  </a:cubicBezTo>
                  <a:cubicBezTo>
                    <a:pt x="2902962" y="289443"/>
                    <a:pt x="2912610" y="289443"/>
                    <a:pt x="2915826" y="283011"/>
                  </a:cubicBezTo>
                  <a:cubicBezTo>
                    <a:pt x="2919042" y="279795"/>
                    <a:pt x="2915826" y="273363"/>
                    <a:pt x="2915826" y="266931"/>
                  </a:cubicBezTo>
                  <a:cubicBezTo>
                    <a:pt x="2919042" y="266931"/>
                    <a:pt x="2925474" y="263715"/>
                    <a:pt x="2925474" y="257283"/>
                  </a:cubicBezTo>
                  <a:lnTo>
                    <a:pt x="2925474" y="247635"/>
                  </a:lnTo>
                  <a:cubicBezTo>
                    <a:pt x="2935122" y="244419"/>
                    <a:pt x="2944770" y="234771"/>
                    <a:pt x="2941554" y="228339"/>
                  </a:cubicBezTo>
                  <a:lnTo>
                    <a:pt x="2960851" y="228339"/>
                  </a:lnTo>
                  <a:lnTo>
                    <a:pt x="2960851" y="215474"/>
                  </a:lnTo>
                  <a:cubicBezTo>
                    <a:pt x="2964067" y="212258"/>
                    <a:pt x="2973715" y="212258"/>
                    <a:pt x="2976931" y="205826"/>
                  </a:cubicBezTo>
                  <a:cubicBezTo>
                    <a:pt x="2983363" y="196178"/>
                    <a:pt x="2989795" y="180098"/>
                    <a:pt x="2989795" y="170450"/>
                  </a:cubicBezTo>
                  <a:cubicBezTo>
                    <a:pt x="2989795" y="164018"/>
                    <a:pt x="2983363" y="147938"/>
                    <a:pt x="2983363" y="135074"/>
                  </a:cubicBezTo>
                  <a:cubicBezTo>
                    <a:pt x="3009091" y="131857"/>
                    <a:pt x="2999443" y="96481"/>
                    <a:pt x="3005875" y="93265"/>
                  </a:cubicBezTo>
                  <a:cubicBezTo>
                    <a:pt x="3009091" y="106129"/>
                    <a:pt x="3009091" y="118993"/>
                    <a:pt x="3009091" y="135074"/>
                  </a:cubicBezTo>
                  <a:cubicBezTo>
                    <a:pt x="3012307" y="135074"/>
                    <a:pt x="3018739" y="135074"/>
                    <a:pt x="3021955" y="131857"/>
                  </a:cubicBezTo>
                  <a:cubicBezTo>
                    <a:pt x="3021955" y="151154"/>
                    <a:pt x="3015523" y="173666"/>
                    <a:pt x="3021955" y="196178"/>
                  </a:cubicBezTo>
                  <a:cubicBezTo>
                    <a:pt x="3021955" y="205826"/>
                    <a:pt x="3041252" y="212258"/>
                    <a:pt x="3047684" y="225123"/>
                  </a:cubicBezTo>
                  <a:cubicBezTo>
                    <a:pt x="3057332" y="234771"/>
                    <a:pt x="3089492" y="286227"/>
                    <a:pt x="3089492" y="305523"/>
                  </a:cubicBezTo>
                  <a:cubicBezTo>
                    <a:pt x="3089492" y="311956"/>
                    <a:pt x="3099140" y="311956"/>
                    <a:pt x="3102356" y="318388"/>
                  </a:cubicBezTo>
                  <a:cubicBezTo>
                    <a:pt x="3105572" y="340900"/>
                    <a:pt x="3105572" y="366628"/>
                    <a:pt x="3105572" y="392356"/>
                  </a:cubicBezTo>
                  <a:lnTo>
                    <a:pt x="3105572" y="421301"/>
                  </a:lnTo>
                  <a:cubicBezTo>
                    <a:pt x="3108788" y="424517"/>
                    <a:pt x="3112004" y="424517"/>
                    <a:pt x="3112004" y="430949"/>
                  </a:cubicBezTo>
                  <a:cubicBezTo>
                    <a:pt x="3112004" y="440597"/>
                    <a:pt x="3105572" y="459893"/>
                    <a:pt x="3105572" y="469541"/>
                  </a:cubicBezTo>
                  <a:cubicBezTo>
                    <a:pt x="3105572" y="475973"/>
                    <a:pt x="3112004" y="475973"/>
                    <a:pt x="3112004" y="479189"/>
                  </a:cubicBezTo>
                  <a:cubicBezTo>
                    <a:pt x="3112004" y="527430"/>
                    <a:pt x="3118436" y="611047"/>
                    <a:pt x="3118436" y="620695"/>
                  </a:cubicBezTo>
                  <a:lnTo>
                    <a:pt x="3118436" y="701096"/>
                  </a:lnTo>
                  <a:cubicBezTo>
                    <a:pt x="3121653" y="707528"/>
                    <a:pt x="3128085" y="704312"/>
                    <a:pt x="3128085" y="713960"/>
                  </a:cubicBezTo>
                  <a:cubicBezTo>
                    <a:pt x="3128085" y="720392"/>
                    <a:pt x="3121653" y="720392"/>
                    <a:pt x="3121653" y="730040"/>
                  </a:cubicBezTo>
                  <a:cubicBezTo>
                    <a:pt x="3121653" y="736472"/>
                    <a:pt x="3124869" y="736472"/>
                    <a:pt x="3128085" y="739688"/>
                  </a:cubicBezTo>
                  <a:lnTo>
                    <a:pt x="3240646" y="739688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79000"/>
                  </a:schemeClr>
                </a:gs>
                <a:gs pos="100000">
                  <a:srgbClr val="C00000">
                    <a:alpha val="3000"/>
                  </a:srgbClr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E8D243A-6C37-43AF-6C43-2520867124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4" y="-17023"/>
            <a:ext cx="4390311" cy="33444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162577C-EDE2-44C0-CA57-54489E6300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8757" y="4000500"/>
            <a:ext cx="5123243" cy="28719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6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25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sp>
        <p:nvSpPr>
          <p:cNvPr id="4530" name="任意多边形: 形状 4529">
            <a:extLst>
              <a:ext uri="{FF2B5EF4-FFF2-40B4-BE49-F238E27FC236}">
                <a16:creationId xmlns:a16="http://schemas.microsoft.com/office/drawing/2014/main" id="{E45B2281-1E7C-7A63-B8DB-A7431F89EA9B}"/>
              </a:ext>
            </a:extLst>
          </p:cNvPr>
          <p:cNvSpPr/>
          <p:nvPr/>
        </p:nvSpPr>
        <p:spPr>
          <a:xfrm>
            <a:off x="520345" y="3752078"/>
            <a:ext cx="4284418" cy="2781260"/>
          </a:xfrm>
          <a:custGeom>
            <a:avLst/>
            <a:gdLst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2001636 w 3792675"/>
              <a:gd name="connsiteY38" fmla="*/ 624063 h 2462042"/>
              <a:gd name="connsiteX39" fmla="*/ 1969857 w 3792675"/>
              <a:gd name="connsiteY39" fmla="*/ 637398 h 2462042"/>
              <a:gd name="connsiteX40" fmla="*/ 1961458 w 3792675"/>
              <a:gd name="connsiteY40" fmla="*/ 644931 h 2462042"/>
              <a:gd name="connsiteX41" fmla="*/ 1963969 w 3792675"/>
              <a:gd name="connsiteY41" fmla="*/ 659132 h 2462042"/>
              <a:gd name="connsiteX42" fmla="*/ 1960592 w 3792675"/>
              <a:gd name="connsiteY42" fmla="*/ 689266 h 2462042"/>
              <a:gd name="connsiteX43" fmla="*/ 1960592 w 3792675"/>
              <a:gd name="connsiteY43" fmla="*/ 709355 h 2462042"/>
              <a:gd name="connsiteX44" fmla="*/ 1957214 w 3792675"/>
              <a:gd name="connsiteY44" fmla="*/ 720266 h 2462042"/>
              <a:gd name="connsiteX45" fmla="*/ 1973926 w 3792675"/>
              <a:gd name="connsiteY45" fmla="*/ 751178 h 2462042"/>
              <a:gd name="connsiteX46" fmla="*/ 1981460 w 3792675"/>
              <a:gd name="connsiteY46" fmla="*/ 780446 h 2462042"/>
              <a:gd name="connsiteX47" fmla="*/ 1986482 w 3792675"/>
              <a:gd name="connsiteY47" fmla="*/ 816381 h 2462042"/>
              <a:gd name="connsiteX48" fmla="*/ 1986482 w 3792675"/>
              <a:gd name="connsiteY48" fmla="*/ 884961 h 2462042"/>
              <a:gd name="connsiteX49" fmla="*/ 1981460 w 3792675"/>
              <a:gd name="connsiteY49" fmla="*/ 927564 h 2462042"/>
              <a:gd name="connsiteX50" fmla="*/ 1977304 w 3792675"/>
              <a:gd name="connsiteY50" fmla="*/ 947653 h 2462042"/>
              <a:gd name="connsiteX51" fmla="*/ 1954703 w 3792675"/>
              <a:gd name="connsiteY51" fmla="*/ 1013722 h 2462042"/>
              <a:gd name="connsiteX52" fmla="*/ 1955569 w 3792675"/>
              <a:gd name="connsiteY52" fmla="*/ 1015367 h 2462042"/>
              <a:gd name="connsiteX53" fmla="*/ 2006571 w 3792675"/>
              <a:gd name="connsiteY53" fmla="*/ 999521 h 2462042"/>
              <a:gd name="connsiteX54" fmla="*/ 2071774 w 3792675"/>
              <a:gd name="connsiteY54" fmla="*/ 975276 h 2462042"/>
              <a:gd name="connsiteX55" fmla="*/ 2110221 w 3792675"/>
              <a:gd name="connsiteY55" fmla="*/ 966097 h 2462042"/>
              <a:gd name="connsiteX56" fmla="*/ 2146156 w 3792675"/>
              <a:gd name="connsiteY56" fmla="*/ 967742 h 2462042"/>
              <a:gd name="connsiteX57" fmla="*/ 2164513 w 3792675"/>
              <a:gd name="connsiteY57" fmla="*/ 966097 h 2462042"/>
              <a:gd name="connsiteX58" fmla="*/ 2176203 w 3792675"/>
              <a:gd name="connsiteY58" fmla="*/ 952762 h 2462042"/>
              <a:gd name="connsiteX59" fmla="*/ 2146935 w 3792675"/>
              <a:gd name="connsiteY59" fmla="*/ 929383 h 2462042"/>
              <a:gd name="connsiteX60" fmla="*/ 2107623 w 3792675"/>
              <a:gd name="connsiteY60" fmla="*/ 903492 h 2462042"/>
              <a:gd name="connsiteX61" fmla="*/ 2081732 w 3792675"/>
              <a:gd name="connsiteY61" fmla="*/ 895093 h 2462042"/>
              <a:gd name="connsiteX62" fmla="*/ 2072554 w 3792675"/>
              <a:gd name="connsiteY62" fmla="*/ 880026 h 2462042"/>
              <a:gd name="connsiteX63" fmla="*/ 2072554 w 3792675"/>
              <a:gd name="connsiteY63" fmla="*/ 873358 h 2462042"/>
              <a:gd name="connsiteX64" fmla="*/ 2095154 w 3792675"/>
              <a:gd name="connsiteY64" fmla="*/ 842445 h 2462042"/>
              <a:gd name="connsiteX65" fmla="*/ 2117754 w 3792675"/>
              <a:gd name="connsiteY65" fmla="*/ 839068 h 2462042"/>
              <a:gd name="connsiteX66" fmla="*/ 2147888 w 3792675"/>
              <a:gd name="connsiteY66" fmla="*/ 842445 h 2462042"/>
              <a:gd name="connsiteX67" fmla="*/ 2154555 w 3792675"/>
              <a:gd name="connsiteY67" fmla="*/ 841579 h 2462042"/>
              <a:gd name="connsiteX68" fmla="*/ 2153689 w 3792675"/>
              <a:gd name="connsiteY68" fmla="*/ 839934 h 2462042"/>
              <a:gd name="connsiteX69" fmla="*/ 2109355 w 3792675"/>
              <a:gd name="connsiteY69" fmla="*/ 802354 h 2462042"/>
              <a:gd name="connsiteX70" fmla="*/ 2017395 w 3792675"/>
              <a:gd name="connsiteY70" fmla="*/ 707883 h 2462042"/>
              <a:gd name="connsiteX71" fmla="*/ 2003194 w 3792675"/>
              <a:gd name="connsiteY71" fmla="*/ 679481 h 2462042"/>
              <a:gd name="connsiteX72" fmla="*/ 2009083 w 3792675"/>
              <a:gd name="connsiteY72" fmla="*/ 657747 h 2462042"/>
              <a:gd name="connsiteX73" fmla="*/ 2001636 w 3792675"/>
              <a:gd name="connsiteY73" fmla="*/ 624063 h 2462042"/>
              <a:gd name="connsiteX74" fmla="*/ 2697480 w 3792675"/>
              <a:gd name="connsiteY74" fmla="*/ 420315 h 2462042"/>
              <a:gd name="connsiteX75" fmla="*/ 2687436 w 3792675"/>
              <a:gd name="connsiteY75" fmla="*/ 433650 h 2462042"/>
              <a:gd name="connsiteX76" fmla="*/ 2692458 w 3792675"/>
              <a:gd name="connsiteY76" fmla="*/ 484652 h 2462042"/>
              <a:gd name="connsiteX77" fmla="*/ 2690813 w 3792675"/>
              <a:gd name="connsiteY77" fmla="*/ 491319 h 2462042"/>
              <a:gd name="connsiteX78" fmla="*/ 2693324 w 3792675"/>
              <a:gd name="connsiteY78" fmla="*/ 506386 h 2462042"/>
              <a:gd name="connsiteX79" fmla="*/ 2705879 w 3792675"/>
              <a:gd name="connsiteY79" fmla="*/ 587435 h 2462042"/>
              <a:gd name="connsiteX80" fmla="*/ 2696701 w 3792675"/>
              <a:gd name="connsiteY80" fmla="*/ 671861 h 2462042"/>
              <a:gd name="connsiteX81" fmla="*/ 2696701 w 3792675"/>
              <a:gd name="connsiteY81" fmla="*/ 710307 h 2462042"/>
              <a:gd name="connsiteX82" fmla="*/ 2691679 w 3792675"/>
              <a:gd name="connsiteY82" fmla="*/ 726154 h 2462042"/>
              <a:gd name="connsiteX83" fmla="*/ 2684145 w 3792675"/>
              <a:gd name="connsiteY83" fmla="*/ 741220 h 2462042"/>
              <a:gd name="connsiteX84" fmla="*/ 2659900 w 3792675"/>
              <a:gd name="connsiteY84" fmla="*/ 776290 h 2462042"/>
              <a:gd name="connsiteX85" fmla="*/ 2628987 w 3792675"/>
              <a:gd name="connsiteY85" fmla="*/ 803912 h 2462042"/>
              <a:gd name="connsiteX86" fmla="*/ 2615652 w 3792675"/>
              <a:gd name="connsiteY86" fmla="*/ 818979 h 2462042"/>
              <a:gd name="connsiteX87" fmla="*/ 2614786 w 3792675"/>
              <a:gd name="connsiteY87" fmla="*/ 873358 h 2462042"/>
              <a:gd name="connsiteX88" fmla="*/ 2617297 w 3792675"/>
              <a:gd name="connsiteY88" fmla="*/ 888425 h 2462042"/>
              <a:gd name="connsiteX89" fmla="*/ 2653232 w 3792675"/>
              <a:gd name="connsiteY89" fmla="*/ 874224 h 2462042"/>
              <a:gd name="connsiteX90" fmla="*/ 2711768 w 3792675"/>
              <a:gd name="connsiteY90" fmla="*/ 862534 h 2462042"/>
              <a:gd name="connsiteX91" fmla="*/ 2721812 w 3792675"/>
              <a:gd name="connsiteY91" fmla="*/ 863400 h 2462042"/>
              <a:gd name="connsiteX92" fmla="*/ 2776971 w 3792675"/>
              <a:gd name="connsiteY92" fmla="*/ 931980 h 2462042"/>
              <a:gd name="connsiteX93" fmla="*/ 2798705 w 3792675"/>
              <a:gd name="connsiteY93" fmla="*/ 925313 h 2462042"/>
              <a:gd name="connsiteX94" fmla="*/ 2819573 w 3792675"/>
              <a:gd name="connsiteY94" fmla="*/ 923668 h 2462042"/>
              <a:gd name="connsiteX95" fmla="*/ 2836286 w 3792675"/>
              <a:gd name="connsiteY95" fmla="*/ 925313 h 2462042"/>
              <a:gd name="connsiteX96" fmla="*/ 2846330 w 3792675"/>
              <a:gd name="connsiteY96" fmla="*/ 929469 h 2462042"/>
              <a:gd name="connsiteX97" fmla="*/ 2873087 w 3792675"/>
              <a:gd name="connsiteY97" fmla="*/ 925313 h 2462042"/>
              <a:gd name="connsiteX98" fmla="*/ 2884776 w 3792675"/>
              <a:gd name="connsiteY98" fmla="*/ 914402 h 2462042"/>
              <a:gd name="connsiteX99" fmla="*/ 2903134 w 3792675"/>
              <a:gd name="connsiteY99" fmla="*/ 910246 h 2462042"/>
              <a:gd name="connsiteX100" fmla="*/ 2929890 w 3792675"/>
              <a:gd name="connsiteY100" fmla="*/ 914402 h 2462042"/>
              <a:gd name="connsiteX101" fmla="*/ 2993448 w 3792675"/>
              <a:gd name="connsiteY101" fmla="*/ 907735 h 2462042"/>
              <a:gd name="connsiteX102" fmla="*/ 3018559 w 3792675"/>
              <a:gd name="connsiteY102" fmla="*/ 917779 h 2462042"/>
              <a:gd name="connsiteX103" fmla="*/ 3018559 w 3792675"/>
              <a:gd name="connsiteY103" fmla="*/ 931980 h 2462042"/>
              <a:gd name="connsiteX104" fmla="*/ 3036137 w 3792675"/>
              <a:gd name="connsiteY104" fmla="*/ 946181 h 2462042"/>
              <a:gd name="connsiteX105" fmla="*/ 3069561 w 3792675"/>
              <a:gd name="connsiteY105" fmla="*/ 976315 h 2462042"/>
              <a:gd name="connsiteX106" fmla="*/ 3078740 w 3792675"/>
              <a:gd name="connsiteY106" fmla="*/ 981337 h 2462042"/>
              <a:gd name="connsiteX107" fmla="*/ 3097963 w 3792675"/>
              <a:gd name="connsiteY107" fmla="*/ 1009739 h 2462042"/>
              <a:gd name="connsiteX108" fmla="*/ 3111298 w 3792675"/>
              <a:gd name="connsiteY108" fmla="*/ 1015627 h 2462042"/>
              <a:gd name="connsiteX109" fmla="*/ 3132167 w 3792675"/>
              <a:gd name="connsiteY109" fmla="*/ 1024026 h 2462042"/>
              <a:gd name="connsiteX110" fmla="*/ 3142211 w 3792675"/>
              <a:gd name="connsiteY110" fmla="*/ 1029915 h 2462042"/>
              <a:gd name="connsiteX111" fmla="*/ 3163946 w 3792675"/>
              <a:gd name="connsiteY111" fmla="*/ 1035803 h 2462042"/>
              <a:gd name="connsiteX112" fmla="*/ 3171479 w 3792675"/>
              <a:gd name="connsiteY112" fmla="*/ 1041691 h 2462042"/>
              <a:gd name="connsiteX113" fmla="*/ 3181524 w 3792675"/>
              <a:gd name="connsiteY113" fmla="*/ 1043336 h 2462042"/>
              <a:gd name="connsiteX114" fmla="*/ 3319463 w 3792675"/>
              <a:gd name="connsiteY114" fmla="*/ 1039959 h 2462042"/>
              <a:gd name="connsiteX115" fmla="*/ 3319463 w 3792675"/>
              <a:gd name="connsiteY115" fmla="*/ 1047487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319203 w 3792675"/>
              <a:gd name="connsiteY121" fmla="*/ 914402 h 2462042"/>
              <a:gd name="connsiteX122" fmla="*/ 3266556 w 3792675"/>
              <a:gd name="connsiteY122" fmla="*/ 877601 h 2462042"/>
              <a:gd name="connsiteX123" fmla="*/ 3225598 w 3792675"/>
              <a:gd name="connsiteY123" fmla="*/ 824954 h 2462042"/>
              <a:gd name="connsiteX124" fmla="*/ 3209752 w 3792675"/>
              <a:gd name="connsiteY124" fmla="*/ 808242 h 2462042"/>
              <a:gd name="connsiteX125" fmla="*/ 3183861 w 3792675"/>
              <a:gd name="connsiteY125" fmla="*/ 789885 h 2462042"/>
              <a:gd name="connsiteX126" fmla="*/ 3138748 w 3792675"/>
              <a:gd name="connsiteY126" fmla="*/ 750572 h 2462042"/>
              <a:gd name="connsiteX127" fmla="*/ 3129569 w 3792675"/>
              <a:gd name="connsiteY127" fmla="*/ 739662 h 2462042"/>
              <a:gd name="connsiteX128" fmla="*/ 3071033 w 3792675"/>
              <a:gd name="connsiteY128" fmla="*/ 730483 h 2462042"/>
              <a:gd name="connsiteX129" fmla="*/ 3057698 w 3792675"/>
              <a:gd name="connsiteY129" fmla="*/ 725461 h 2462042"/>
              <a:gd name="connsiteX130" fmla="*/ 3035964 w 3792675"/>
              <a:gd name="connsiteY130" fmla="*/ 719573 h 2462042"/>
              <a:gd name="connsiteX131" fmla="*/ 3022629 w 3792675"/>
              <a:gd name="connsiteY131" fmla="*/ 715417 h 2462042"/>
              <a:gd name="connsiteX132" fmla="*/ 2950759 w 3792675"/>
              <a:gd name="connsiteY132" fmla="*/ 674459 h 2462042"/>
              <a:gd name="connsiteX133" fmla="*/ 2934047 w 3792675"/>
              <a:gd name="connsiteY133" fmla="*/ 665280 h 2462042"/>
              <a:gd name="connsiteX134" fmla="*/ 2889712 w 3792675"/>
              <a:gd name="connsiteY134" fmla="*/ 628479 h 2462042"/>
              <a:gd name="connsiteX135" fmla="*/ 2876377 w 3792675"/>
              <a:gd name="connsiteY135" fmla="*/ 622591 h 2462042"/>
              <a:gd name="connsiteX136" fmla="*/ 2847110 w 3792675"/>
              <a:gd name="connsiteY136" fmla="*/ 606745 h 2462042"/>
              <a:gd name="connsiteX137" fmla="*/ 2818708 w 3792675"/>
              <a:gd name="connsiteY137" fmla="*/ 587522 h 2462042"/>
              <a:gd name="connsiteX138" fmla="*/ 2801995 w 3792675"/>
              <a:gd name="connsiteY138" fmla="*/ 557388 h 2462042"/>
              <a:gd name="connsiteX139" fmla="*/ 2820353 w 3792675"/>
              <a:gd name="connsiteY139" fmla="*/ 548989 h 2462042"/>
              <a:gd name="connsiteX140" fmla="*/ 2854643 w 3792675"/>
              <a:gd name="connsiteY140" fmla="*/ 554877 h 2462042"/>
              <a:gd name="connsiteX141" fmla="*/ 2856288 w 3792675"/>
              <a:gd name="connsiteY141" fmla="*/ 553232 h 2462042"/>
              <a:gd name="connsiteX142" fmla="*/ 2847110 w 3792675"/>
              <a:gd name="connsiteY142" fmla="*/ 543187 h 2462042"/>
              <a:gd name="connsiteX143" fmla="*/ 2839576 w 3792675"/>
              <a:gd name="connsiteY143" fmla="*/ 541542 h 2462042"/>
              <a:gd name="connsiteX144" fmla="*/ 2738438 w 3792675"/>
              <a:gd name="connsiteY144" fmla="*/ 481361 h 2462042"/>
              <a:gd name="connsiteX145" fmla="*/ 2699991 w 3792675"/>
              <a:gd name="connsiteY145" fmla="*/ 461272 h 2462042"/>
              <a:gd name="connsiteX146" fmla="*/ 2714192 w 3792675"/>
              <a:gd name="connsiteY146" fmla="*/ 442049 h 2462042"/>
              <a:gd name="connsiteX147" fmla="*/ 2697480 w 3792675"/>
              <a:gd name="connsiteY147" fmla="*/ 420315 h 2462042"/>
              <a:gd name="connsiteX148" fmla="*/ 2483774 w 3792675"/>
              <a:gd name="connsiteY148" fmla="*/ 2 h 2462042"/>
              <a:gd name="connsiteX149" fmla="*/ 2532265 w 3792675"/>
              <a:gd name="connsiteY149" fmla="*/ 2 h 2462042"/>
              <a:gd name="connsiteX150" fmla="*/ 2597554 w 3792675"/>
              <a:gd name="connsiteY150" fmla="*/ 11519 h 2462042"/>
              <a:gd name="connsiteX151" fmla="*/ 2636867 w 3792675"/>
              <a:gd name="connsiteY151" fmla="*/ 27365 h 2462042"/>
              <a:gd name="connsiteX152" fmla="*/ 2653579 w 3792675"/>
              <a:gd name="connsiteY152" fmla="*/ 37410 h 2462042"/>
              <a:gd name="connsiteX153" fmla="*/ 2735494 w 3792675"/>
              <a:gd name="connsiteY153" fmla="*/ 145215 h 2462042"/>
              <a:gd name="connsiteX154" fmla="*/ 2738005 w 3792675"/>
              <a:gd name="connsiteY154" fmla="*/ 153615 h 2462042"/>
              <a:gd name="connsiteX155" fmla="*/ 2743027 w 3792675"/>
              <a:gd name="connsiteY155" fmla="*/ 179505 h 2462042"/>
              <a:gd name="connsiteX156" fmla="*/ 2743893 w 3792675"/>
              <a:gd name="connsiteY156" fmla="*/ 203751 h 2462042"/>
              <a:gd name="connsiteX157" fmla="*/ 2711248 w 3792675"/>
              <a:gd name="connsiteY157" fmla="*/ 330780 h 2462042"/>
              <a:gd name="connsiteX158" fmla="*/ 2707092 w 3792675"/>
              <a:gd name="connsiteY158" fmla="*/ 351648 h 2462042"/>
              <a:gd name="connsiteX159" fmla="*/ 2740516 w 3792675"/>
              <a:gd name="connsiteY159" fmla="*/ 384293 h 2462042"/>
              <a:gd name="connsiteX160" fmla="*/ 2733848 w 3792675"/>
              <a:gd name="connsiteY160" fmla="*/ 400139 h 2462042"/>
              <a:gd name="connsiteX161" fmla="*/ 2773940 w 3792675"/>
              <a:gd name="connsiteY161" fmla="*/ 413474 h 2462042"/>
              <a:gd name="connsiteX162" fmla="*/ 2831610 w 3792675"/>
              <a:gd name="connsiteY162" fmla="*/ 429320 h 2462042"/>
              <a:gd name="connsiteX163" fmla="*/ 2923569 w 3792675"/>
              <a:gd name="connsiteY163" fmla="*/ 464389 h 2462042"/>
              <a:gd name="connsiteX164" fmla="*/ 2948680 w 3792675"/>
              <a:gd name="connsiteY164" fmla="*/ 464389 h 2462042"/>
              <a:gd name="connsiteX165" fmla="*/ 2956214 w 3792675"/>
              <a:gd name="connsiteY165" fmla="*/ 472789 h 2462042"/>
              <a:gd name="connsiteX166" fmla="*/ 2987993 w 3792675"/>
              <a:gd name="connsiteY166" fmla="*/ 495389 h 2462042"/>
              <a:gd name="connsiteX167" fmla="*/ 3013104 w 3792675"/>
              <a:gd name="connsiteY167" fmla="*/ 495389 h 2462042"/>
              <a:gd name="connsiteX168" fmla="*/ 3027305 w 3792675"/>
              <a:gd name="connsiteY168" fmla="*/ 502922 h 2462042"/>
              <a:gd name="connsiteX169" fmla="*/ 3047394 w 3792675"/>
              <a:gd name="connsiteY169" fmla="*/ 507945 h 2462042"/>
              <a:gd name="connsiteX170" fmla="*/ 3089218 w 3792675"/>
              <a:gd name="connsiteY170" fmla="*/ 533056 h 2462042"/>
              <a:gd name="connsiteX171" fmla="*/ 3160309 w 3792675"/>
              <a:gd name="connsiteY171" fmla="*/ 569857 h 2462042"/>
              <a:gd name="connsiteX172" fmla="*/ 3253134 w 3792675"/>
              <a:gd name="connsiteY172" fmla="*/ 611681 h 2462042"/>
              <a:gd name="connsiteX173" fmla="*/ 3270712 w 3792675"/>
              <a:gd name="connsiteY173" fmla="*/ 598345 h 2462042"/>
              <a:gd name="connsiteX174" fmla="*/ 3310804 w 3792675"/>
              <a:gd name="connsiteY174" fmla="*/ 586656 h 2462042"/>
              <a:gd name="connsiteX175" fmla="*/ 3319145 w 3792675"/>
              <a:gd name="connsiteY175" fmla="*/ 586656 h 2462042"/>
              <a:gd name="connsiteX176" fmla="*/ 3321021 w 3792675"/>
              <a:gd name="connsiteY176" fmla="*/ 582327 h 2462042"/>
              <a:gd name="connsiteX177" fmla="*/ 3706784 w 3792675"/>
              <a:gd name="connsiteY177" fmla="*/ 825214 h 2462042"/>
              <a:gd name="connsiteX178" fmla="*/ 3792509 w 3792675"/>
              <a:gd name="connsiteY178" fmla="*/ 982377 h 2462042"/>
              <a:gd name="connsiteX179" fmla="*/ 3725834 w 3792675"/>
              <a:gd name="connsiteY179" fmla="*/ 1077627 h 2462042"/>
              <a:gd name="connsiteX180" fmla="*/ 3630584 w 3792675"/>
              <a:gd name="connsiteY180" fmla="*/ 1196689 h 2462042"/>
              <a:gd name="connsiteX181" fmla="*/ 3497234 w 3792675"/>
              <a:gd name="connsiteY181" fmla="*/ 1277652 h 2462042"/>
              <a:gd name="connsiteX182" fmla="*/ 3399603 w 3792675"/>
              <a:gd name="connsiteY182" fmla="*/ 1347155 h 2462042"/>
              <a:gd name="connsiteX183" fmla="*/ 3319463 w 3792675"/>
              <a:gd name="connsiteY183" fmla="*/ 1406514 h 2462042"/>
              <a:gd name="connsiteX184" fmla="*/ 3319463 w 3792675"/>
              <a:gd name="connsiteY184" fmla="*/ 1416976 h 2462042"/>
              <a:gd name="connsiteX185" fmla="*/ 3293937 w 3792675"/>
              <a:gd name="connsiteY185" fmla="*/ 1425421 h 2462042"/>
              <a:gd name="connsiteX186" fmla="*/ 3287684 w 3792675"/>
              <a:gd name="connsiteY186" fmla="*/ 1430052 h 2462042"/>
              <a:gd name="connsiteX187" fmla="*/ 3287197 w 3792675"/>
              <a:gd name="connsiteY187" fmla="*/ 1427651 h 2462042"/>
              <a:gd name="connsiteX188" fmla="*/ 3215814 w 3792675"/>
              <a:gd name="connsiteY188" fmla="*/ 1451266 h 2462042"/>
              <a:gd name="connsiteX189" fmla="*/ 3186546 w 3792675"/>
              <a:gd name="connsiteY189" fmla="*/ 1461311 h 2462042"/>
              <a:gd name="connsiteX190" fmla="*/ 3170700 w 3792675"/>
              <a:gd name="connsiteY190" fmla="*/ 1467978 h 2462042"/>
              <a:gd name="connsiteX191" fmla="*/ 3165677 w 3792675"/>
              <a:gd name="connsiteY191" fmla="*/ 1496380 h 2462042"/>
              <a:gd name="connsiteX192" fmla="*/ 3109653 w 3792675"/>
              <a:gd name="connsiteY192" fmla="*/ 1571627 h 2462042"/>
              <a:gd name="connsiteX193" fmla="*/ 3108008 w 3792675"/>
              <a:gd name="connsiteY193" fmla="*/ 1585828 h 2462042"/>
              <a:gd name="connsiteX194" fmla="*/ 3104631 w 3792675"/>
              <a:gd name="connsiteY194" fmla="*/ 1609208 h 2462042"/>
              <a:gd name="connsiteX195" fmla="*/ 3102120 w 3792675"/>
              <a:gd name="connsiteY195" fmla="*/ 1620118 h 2462042"/>
              <a:gd name="connsiteX196" fmla="*/ 3086274 w 3792675"/>
              <a:gd name="connsiteY196" fmla="*/ 1635965 h 2462042"/>
              <a:gd name="connsiteX197" fmla="*/ 3076229 w 3792675"/>
              <a:gd name="connsiteY197" fmla="*/ 1664366 h 2462042"/>
              <a:gd name="connsiteX198" fmla="*/ 3062028 w 3792675"/>
              <a:gd name="connsiteY198" fmla="*/ 1706969 h 2462042"/>
              <a:gd name="connsiteX199" fmla="*/ 3036917 w 3792675"/>
              <a:gd name="connsiteY199" fmla="*/ 1786373 h 2462042"/>
              <a:gd name="connsiteX200" fmla="*/ 3021071 w 3792675"/>
              <a:gd name="connsiteY200" fmla="*/ 1835730 h 2462042"/>
              <a:gd name="connsiteX201" fmla="*/ 3011026 w 3792675"/>
              <a:gd name="connsiteY201" fmla="*/ 1864997 h 2462042"/>
              <a:gd name="connsiteX202" fmla="*/ 2994314 w 3792675"/>
              <a:gd name="connsiteY202" fmla="*/ 1916000 h 2462042"/>
              <a:gd name="connsiteX203" fmla="*/ 2979247 w 3792675"/>
              <a:gd name="connsiteY203" fmla="*/ 1956957 h 2462042"/>
              <a:gd name="connsiteX204" fmla="*/ 2981758 w 3792675"/>
              <a:gd name="connsiteY204" fmla="*/ 1965356 h 2462042"/>
              <a:gd name="connsiteX205" fmla="*/ 2992669 w 3792675"/>
              <a:gd name="connsiteY205" fmla="*/ 2027182 h 2462042"/>
              <a:gd name="connsiteX206" fmla="*/ 3000202 w 3792675"/>
              <a:gd name="connsiteY206" fmla="*/ 2076539 h 2462042"/>
              <a:gd name="connsiteX207" fmla="*/ 2989292 w 3792675"/>
              <a:gd name="connsiteY207" fmla="*/ 2120008 h 2462042"/>
              <a:gd name="connsiteX208" fmla="*/ 2989292 w 3792675"/>
              <a:gd name="connsiteY208" fmla="*/ 2126675 h 2462042"/>
              <a:gd name="connsiteX209" fmla="*/ 2992669 w 3792675"/>
              <a:gd name="connsiteY209" fmla="*/ 2189367 h 2462042"/>
              <a:gd name="connsiteX210" fmla="*/ 2999336 w 3792675"/>
              <a:gd name="connsiteY210" fmla="*/ 2264615 h 2462042"/>
              <a:gd name="connsiteX211" fmla="*/ 3021071 w 3792675"/>
              <a:gd name="connsiteY211" fmla="*/ 2353197 h 2462042"/>
              <a:gd name="connsiteX212" fmla="*/ 3036917 w 3792675"/>
              <a:gd name="connsiteY212" fmla="*/ 2405065 h 2462042"/>
              <a:gd name="connsiteX213" fmla="*/ 3038562 w 3792675"/>
              <a:gd name="connsiteY213" fmla="*/ 2405931 h 2462042"/>
              <a:gd name="connsiteX214" fmla="*/ 3035185 w 3792675"/>
              <a:gd name="connsiteY214" fmla="*/ 2407576 h 2462042"/>
              <a:gd name="connsiteX215" fmla="*/ 3033540 w 3792675"/>
              <a:gd name="connsiteY215" fmla="*/ 2405931 h 2462042"/>
              <a:gd name="connsiteX216" fmla="*/ 3015182 w 3792675"/>
              <a:gd name="connsiteY216" fmla="*/ 2415110 h 2462042"/>
              <a:gd name="connsiteX217" fmla="*/ 3013537 w 3792675"/>
              <a:gd name="connsiteY217" fmla="*/ 2413464 h 2462042"/>
              <a:gd name="connsiteX218" fmla="*/ 3002627 w 3792675"/>
              <a:gd name="connsiteY218" fmla="*/ 2418486 h 2462042"/>
              <a:gd name="connsiteX219" fmla="*/ 3000981 w 3792675"/>
              <a:gd name="connsiteY219" fmla="*/ 2420998 h 2462042"/>
              <a:gd name="connsiteX220" fmla="*/ 2999336 w 3792675"/>
              <a:gd name="connsiteY220" fmla="*/ 2419353 h 2462042"/>
              <a:gd name="connsiteX221" fmla="*/ 2998470 w 3792675"/>
              <a:gd name="connsiteY221" fmla="*/ 2421864 h 2462042"/>
              <a:gd name="connsiteX222" fmla="*/ 2995959 w 3792675"/>
              <a:gd name="connsiteY222" fmla="*/ 2421864 h 2462042"/>
              <a:gd name="connsiteX223" fmla="*/ 2994314 w 3792675"/>
              <a:gd name="connsiteY223" fmla="*/ 2420218 h 2462042"/>
              <a:gd name="connsiteX224" fmla="*/ 2991803 w 3792675"/>
              <a:gd name="connsiteY224" fmla="*/ 2421084 h 2462042"/>
              <a:gd name="connsiteX225" fmla="*/ 2985135 w 3792675"/>
              <a:gd name="connsiteY225" fmla="*/ 2421950 h 2462042"/>
              <a:gd name="connsiteX226" fmla="*/ 2965046 w 3792675"/>
              <a:gd name="connsiteY226" fmla="*/ 2431129 h 2462042"/>
              <a:gd name="connsiteX227" fmla="*/ 2962535 w 3792675"/>
              <a:gd name="connsiteY227" fmla="*/ 2429484 h 2462042"/>
              <a:gd name="connsiteX228" fmla="*/ 2954136 w 3792675"/>
              <a:gd name="connsiteY228" fmla="*/ 2432861 h 2462042"/>
              <a:gd name="connsiteX229" fmla="*/ 2950759 w 3792675"/>
              <a:gd name="connsiteY229" fmla="*/ 2431215 h 2462042"/>
              <a:gd name="connsiteX230" fmla="*/ 2946602 w 3792675"/>
              <a:gd name="connsiteY230" fmla="*/ 2432081 h 2462042"/>
              <a:gd name="connsiteX231" fmla="*/ 2947468 w 3792675"/>
              <a:gd name="connsiteY231" fmla="*/ 2433726 h 2462042"/>
              <a:gd name="connsiteX232" fmla="*/ 2944957 w 3792675"/>
              <a:gd name="connsiteY232" fmla="*/ 2432861 h 2462042"/>
              <a:gd name="connsiteX233" fmla="*/ 2933267 w 3792675"/>
              <a:gd name="connsiteY233" fmla="*/ 2437017 h 2462042"/>
              <a:gd name="connsiteX234" fmla="*/ 2931622 w 3792675"/>
              <a:gd name="connsiteY234" fmla="*/ 2435372 h 2462042"/>
              <a:gd name="connsiteX235" fmla="*/ 2928245 w 3792675"/>
              <a:gd name="connsiteY235" fmla="*/ 2437883 h 2462042"/>
              <a:gd name="connsiteX236" fmla="*/ 2929890 w 3792675"/>
              <a:gd name="connsiteY236" fmla="*/ 2438749 h 2462042"/>
              <a:gd name="connsiteX237" fmla="*/ 2924868 w 3792675"/>
              <a:gd name="connsiteY237" fmla="*/ 2437883 h 2462042"/>
              <a:gd name="connsiteX238" fmla="*/ 2919846 w 3792675"/>
              <a:gd name="connsiteY238" fmla="*/ 2442039 h 2462042"/>
              <a:gd name="connsiteX239" fmla="*/ 2915689 w 3792675"/>
              <a:gd name="connsiteY239" fmla="*/ 2440394 h 2462042"/>
              <a:gd name="connsiteX240" fmla="*/ 2909801 w 3792675"/>
              <a:gd name="connsiteY240" fmla="*/ 2442039 h 2462042"/>
              <a:gd name="connsiteX241" fmla="*/ 2907290 w 3792675"/>
              <a:gd name="connsiteY241" fmla="*/ 2439528 h 2462042"/>
              <a:gd name="connsiteX242" fmla="*/ 2903913 w 3792675"/>
              <a:gd name="connsiteY242" fmla="*/ 2442039 h 2462042"/>
              <a:gd name="connsiteX243" fmla="*/ 2900536 w 3792675"/>
              <a:gd name="connsiteY243" fmla="*/ 2440394 h 2462042"/>
              <a:gd name="connsiteX244" fmla="*/ 2896379 w 3792675"/>
              <a:gd name="connsiteY244" fmla="*/ 2442039 h 2462042"/>
              <a:gd name="connsiteX245" fmla="*/ 2893003 w 3792675"/>
              <a:gd name="connsiteY245" fmla="*/ 2440394 h 2462042"/>
              <a:gd name="connsiteX246" fmla="*/ 2893869 w 3792675"/>
              <a:gd name="connsiteY246" fmla="*/ 2442905 h 2462042"/>
              <a:gd name="connsiteX247" fmla="*/ 2892223 w 3792675"/>
              <a:gd name="connsiteY247" fmla="*/ 2441260 h 2462042"/>
              <a:gd name="connsiteX248" fmla="*/ 2886335 w 3792675"/>
              <a:gd name="connsiteY248" fmla="*/ 2445417 h 2462042"/>
              <a:gd name="connsiteX249" fmla="*/ 2885469 w 3792675"/>
              <a:gd name="connsiteY249" fmla="*/ 2443771 h 2462042"/>
              <a:gd name="connsiteX250" fmla="*/ 2884603 w 3792675"/>
              <a:gd name="connsiteY250" fmla="*/ 2445417 h 2462042"/>
              <a:gd name="connsiteX251" fmla="*/ 2883737 w 3792675"/>
              <a:gd name="connsiteY251" fmla="*/ 2442905 h 2462042"/>
              <a:gd name="connsiteX252" fmla="*/ 2881226 w 3792675"/>
              <a:gd name="connsiteY252" fmla="*/ 2442039 h 2462042"/>
              <a:gd name="connsiteX253" fmla="*/ 2876204 w 3792675"/>
              <a:gd name="connsiteY253" fmla="*/ 2445417 h 2462042"/>
              <a:gd name="connsiteX254" fmla="*/ 2873693 w 3792675"/>
              <a:gd name="connsiteY254" fmla="*/ 2443771 h 2462042"/>
              <a:gd name="connsiteX255" fmla="*/ 2872827 w 3792675"/>
              <a:gd name="connsiteY255" fmla="*/ 2445417 h 2462042"/>
              <a:gd name="connsiteX256" fmla="*/ 2871961 w 3792675"/>
              <a:gd name="connsiteY256" fmla="*/ 2443771 h 2462042"/>
              <a:gd name="connsiteX257" fmla="*/ 2870316 w 3792675"/>
              <a:gd name="connsiteY257" fmla="*/ 2445417 h 2462042"/>
              <a:gd name="connsiteX258" fmla="*/ 2868671 w 3792675"/>
              <a:gd name="connsiteY258" fmla="*/ 2442905 h 2462042"/>
              <a:gd name="connsiteX259" fmla="*/ 2861137 w 3792675"/>
              <a:gd name="connsiteY259" fmla="*/ 2441260 h 2462042"/>
              <a:gd name="connsiteX260" fmla="*/ 2858626 w 3792675"/>
              <a:gd name="connsiteY260" fmla="*/ 2442905 h 2462042"/>
              <a:gd name="connsiteX261" fmla="*/ 2851959 w 3792675"/>
              <a:gd name="connsiteY261" fmla="*/ 2445417 h 2462042"/>
              <a:gd name="connsiteX262" fmla="*/ 2848581 w 3792675"/>
              <a:gd name="connsiteY262" fmla="*/ 2443771 h 2462042"/>
              <a:gd name="connsiteX263" fmla="*/ 2847715 w 3792675"/>
              <a:gd name="connsiteY263" fmla="*/ 2445417 h 2462042"/>
              <a:gd name="connsiteX264" fmla="*/ 2844339 w 3792675"/>
              <a:gd name="connsiteY264" fmla="*/ 2443771 h 2462042"/>
              <a:gd name="connsiteX265" fmla="*/ 2841827 w 3792675"/>
              <a:gd name="connsiteY265" fmla="*/ 2445417 h 2462042"/>
              <a:gd name="connsiteX266" fmla="*/ 2836805 w 3792675"/>
              <a:gd name="connsiteY266" fmla="*/ 2442039 h 2462042"/>
              <a:gd name="connsiteX267" fmla="*/ 2835939 w 3792675"/>
              <a:gd name="connsiteY267" fmla="*/ 2444550 h 2462042"/>
              <a:gd name="connsiteX268" fmla="*/ 2830051 w 3792675"/>
              <a:gd name="connsiteY268" fmla="*/ 2446196 h 2462042"/>
              <a:gd name="connsiteX269" fmla="*/ 2827540 w 3792675"/>
              <a:gd name="connsiteY269" fmla="*/ 2445330 h 2462042"/>
              <a:gd name="connsiteX270" fmla="*/ 2826674 w 3792675"/>
              <a:gd name="connsiteY270" fmla="*/ 2442818 h 2462042"/>
              <a:gd name="connsiteX271" fmla="*/ 2824163 w 3792675"/>
              <a:gd name="connsiteY271" fmla="*/ 2446196 h 2462042"/>
              <a:gd name="connsiteX272" fmla="*/ 2823297 w 3792675"/>
              <a:gd name="connsiteY272" fmla="*/ 2442818 h 2462042"/>
              <a:gd name="connsiteX273" fmla="*/ 2821652 w 3792675"/>
              <a:gd name="connsiteY273" fmla="*/ 2446196 h 2462042"/>
              <a:gd name="connsiteX274" fmla="*/ 2820007 w 3792675"/>
              <a:gd name="connsiteY274" fmla="*/ 2443685 h 2462042"/>
              <a:gd name="connsiteX275" fmla="*/ 2815850 w 3792675"/>
              <a:gd name="connsiteY275" fmla="*/ 2443685 h 2462042"/>
              <a:gd name="connsiteX276" fmla="*/ 2809962 w 3792675"/>
              <a:gd name="connsiteY276" fmla="*/ 2445330 h 2462042"/>
              <a:gd name="connsiteX277" fmla="*/ 2808317 w 3792675"/>
              <a:gd name="connsiteY277" fmla="*/ 2443685 h 2462042"/>
              <a:gd name="connsiteX278" fmla="*/ 2805805 w 3792675"/>
              <a:gd name="connsiteY278" fmla="*/ 2442818 h 2462042"/>
              <a:gd name="connsiteX279" fmla="*/ 2799917 w 3792675"/>
              <a:gd name="connsiteY279" fmla="*/ 2446196 h 2462042"/>
              <a:gd name="connsiteX280" fmla="*/ 2794895 w 3792675"/>
              <a:gd name="connsiteY280" fmla="*/ 2443685 h 2462042"/>
              <a:gd name="connsiteX281" fmla="*/ 2790739 w 3792675"/>
              <a:gd name="connsiteY281" fmla="*/ 2445330 h 2462042"/>
              <a:gd name="connsiteX282" fmla="*/ 2789093 w 3792675"/>
              <a:gd name="connsiteY282" fmla="*/ 2443685 h 2462042"/>
              <a:gd name="connsiteX283" fmla="*/ 2786582 w 3792675"/>
              <a:gd name="connsiteY283" fmla="*/ 2445330 h 2462042"/>
              <a:gd name="connsiteX284" fmla="*/ 2784071 w 3792675"/>
              <a:gd name="connsiteY284" fmla="*/ 2443685 h 2462042"/>
              <a:gd name="connsiteX285" fmla="*/ 2782426 w 3792675"/>
              <a:gd name="connsiteY285" fmla="*/ 2447062 h 2462042"/>
              <a:gd name="connsiteX286" fmla="*/ 2775758 w 3792675"/>
              <a:gd name="connsiteY286" fmla="*/ 2446196 h 2462042"/>
              <a:gd name="connsiteX287" fmla="*/ 2771602 w 3792675"/>
              <a:gd name="connsiteY287" fmla="*/ 2447841 h 2462042"/>
              <a:gd name="connsiteX288" fmla="*/ 2772468 w 3792675"/>
              <a:gd name="connsiteY288" fmla="*/ 2446196 h 2462042"/>
              <a:gd name="connsiteX289" fmla="*/ 2769091 w 3792675"/>
              <a:gd name="connsiteY289" fmla="*/ 2444550 h 2462042"/>
              <a:gd name="connsiteX290" fmla="*/ 2759912 w 3792675"/>
              <a:gd name="connsiteY290" fmla="*/ 2446196 h 2462042"/>
              <a:gd name="connsiteX291" fmla="*/ 2756535 w 3792675"/>
              <a:gd name="connsiteY291" fmla="*/ 2445330 h 2462042"/>
              <a:gd name="connsiteX292" fmla="*/ 2752379 w 3792675"/>
              <a:gd name="connsiteY292" fmla="*/ 2444464 h 2462042"/>
              <a:gd name="connsiteX293" fmla="*/ 2749002 w 3792675"/>
              <a:gd name="connsiteY293" fmla="*/ 2446975 h 2462042"/>
              <a:gd name="connsiteX294" fmla="*/ 2747357 w 3792675"/>
              <a:gd name="connsiteY294" fmla="*/ 2445330 h 2462042"/>
              <a:gd name="connsiteX295" fmla="*/ 2745711 w 3792675"/>
              <a:gd name="connsiteY295" fmla="*/ 2446975 h 2462042"/>
              <a:gd name="connsiteX296" fmla="*/ 2744066 w 3792675"/>
              <a:gd name="connsiteY296" fmla="*/ 2445330 h 2462042"/>
              <a:gd name="connsiteX297" fmla="*/ 2739910 w 3792675"/>
              <a:gd name="connsiteY297" fmla="*/ 2445330 h 2462042"/>
              <a:gd name="connsiteX298" fmla="*/ 2740776 w 3792675"/>
              <a:gd name="connsiteY298" fmla="*/ 2447841 h 2462042"/>
              <a:gd name="connsiteX299" fmla="*/ 2736619 w 3792675"/>
              <a:gd name="connsiteY299" fmla="*/ 2445330 h 2462042"/>
              <a:gd name="connsiteX300" fmla="*/ 2732463 w 3792675"/>
              <a:gd name="connsiteY300" fmla="*/ 2446975 h 2462042"/>
              <a:gd name="connsiteX301" fmla="*/ 2724064 w 3792675"/>
              <a:gd name="connsiteY301" fmla="*/ 2446109 h 2462042"/>
              <a:gd name="connsiteX302" fmla="*/ 2722418 w 3792675"/>
              <a:gd name="connsiteY302" fmla="*/ 2444464 h 2462042"/>
              <a:gd name="connsiteX303" fmla="*/ 2712374 w 3792675"/>
              <a:gd name="connsiteY303" fmla="*/ 2446975 h 2462042"/>
              <a:gd name="connsiteX304" fmla="*/ 2708218 w 3792675"/>
              <a:gd name="connsiteY304" fmla="*/ 2444464 h 2462042"/>
              <a:gd name="connsiteX305" fmla="*/ 2705706 w 3792675"/>
              <a:gd name="connsiteY305" fmla="*/ 2446109 h 2462042"/>
              <a:gd name="connsiteX306" fmla="*/ 2704840 w 3792675"/>
              <a:gd name="connsiteY306" fmla="*/ 2444464 h 2462042"/>
              <a:gd name="connsiteX307" fmla="*/ 2698173 w 3792675"/>
              <a:gd name="connsiteY307" fmla="*/ 2447841 h 2462042"/>
              <a:gd name="connsiteX308" fmla="*/ 2697307 w 3792675"/>
              <a:gd name="connsiteY308" fmla="*/ 2446196 h 2462042"/>
              <a:gd name="connsiteX309" fmla="*/ 2695662 w 3792675"/>
              <a:gd name="connsiteY309" fmla="*/ 2447841 h 2462042"/>
              <a:gd name="connsiteX310" fmla="*/ 2694796 w 3792675"/>
              <a:gd name="connsiteY310" fmla="*/ 2446196 h 2462042"/>
              <a:gd name="connsiteX311" fmla="*/ 2692285 w 3792675"/>
              <a:gd name="connsiteY311" fmla="*/ 2447841 h 2462042"/>
              <a:gd name="connsiteX312" fmla="*/ 2688908 w 3792675"/>
              <a:gd name="connsiteY312" fmla="*/ 2446196 h 2462042"/>
              <a:gd name="connsiteX313" fmla="*/ 2687262 w 3792675"/>
              <a:gd name="connsiteY313" fmla="*/ 2448707 h 2462042"/>
              <a:gd name="connsiteX314" fmla="*/ 2679729 w 3792675"/>
              <a:gd name="connsiteY314" fmla="*/ 2447841 h 2462042"/>
              <a:gd name="connsiteX315" fmla="*/ 2676352 w 3792675"/>
              <a:gd name="connsiteY315" fmla="*/ 2446196 h 2462042"/>
              <a:gd name="connsiteX316" fmla="*/ 2674707 w 3792675"/>
              <a:gd name="connsiteY316" fmla="*/ 2447841 h 2462042"/>
              <a:gd name="connsiteX317" fmla="*/ 2668039 w 3792675"/>
              <a:gd name="connsiteY317" fmla="*/ 2445330 h 2462042"/>
              <a:gd name="connsiteX318" fmla="*/ 2664662 w 3792675"/>
              <a:gd name="connsiteY318" fmla="*/ 2446975 h 2462042"/>
              <a:gd name="connsiteX319" fmla="*/ 2659640 w 3792675"/>
              <a:gd name="connsiteY319" fmla="*/ 2447841 h 2462042"/>
              <a:gd name="connsiteX320" fmla="*/ 2655484 w 3792675"/>
              <a:gd name="connsiteY320" fmla="*/ 2446975 h 2462042"/>
              <a:gd name="connsiteX321" fmla="*/ 2653839 w 3792675"/>
              <a:gd name="connsiteY321" fmla="*/ 2446109 h 2462042"/>
              <a:gd name="connsiteX322" fmla="*/ 2648816 w 3792675"/>
              <a:gd name="connsiteY322" fmla="*/ 2448620 h 2462042"/>
              <a:gd name="connsiteX323" fmla="*/ 2647171 w 3792675"/>
              <a:gd name="connsiteY323" fmla="*/ 2446975 h 2462042"/>
              <a:gd name="connsiteX324" fmla="*/ 2644660 w 3792675"/>
              <a:gd name="connsiteY324" fmla="*/ 2448620 h 2462042"/>
              <a:gd name="connsiteX325" fmla="*/ 2642149 w 3792675"/>
              <a:gd name="connsiteY325" fmla="*/ 2446975 h 2462042"/>
              <a:gd name="connsiteX326" fmla="*/ 2640503 w 3792675"/>
              <a:gd name="connsiteY326" fmla="*/ 2448620 h 2462042"/>
              <a:gd name="connsiteX327" fmla="*/ 2637992 w 3792675"/>
              <a:gd name="connsiteY327" fmla="*/ 2446975 h 2462042"/>
              <a:gd name="connsiteX328" fmla="*/ 2632104 w 3792675"/>
              <a:gd name="connsiteY328" fmla="*/ 2448620 h 2462042"/>
              <a:gd name="connsiteX329" fmla="*/ 2627082 w 3792675"/>
              <a:gd name="connsiteY329" fmla="*/ 2446975 h 2462042"/>
              <a:gd name="connsiteX330" fmla="*/ 2620414 w 3792675"/>
              <a:gd name="connsiteY330" fmla="*/ 2448620 h 2462042"/>
              <a:gd name="connsiteX331" fmla="*/ 2610370 w 3792675"/>
              <a:gd name="connsiteY331" fmla="*/ 2446975 h 2462042"/>
              <a:gd name="connsiteX332" fmla="*/ 2592792 w 3792675"/>
              <a:gd name="connsiteY332" fmla="*/ 2448620 h 2462042"/>
              <a:gd name="connsiteX333" fmla="*/ 2591926 w 3792675"/>
              <a:gd name="connsiteY333" fmla="*/ 2450266 h 2462042"/>
              <a:gd name="connsiteX334" fmla="*/ 2581881 w 3792675"/>
              <a:gd name="connsiteY334" fmla="*/ 2449399 h 2462042"/>
              <a:gd name="connsiteX335" fmla="*/ 2581016 w 3792675"/>
              <a:gd name="connsiteY335" fmla="*/ 2447754 h 2462042"/>
              <a:gd name="connsiteX336" fmla="*/ 2579370 w 3792675"/>
              <a:gd name="connsiteY336" fmla="*/ 2448620 h 2462042"/>
              <a:gd name="connsiteX337" fmla="*/ 2575214 w 3792675"/>
              <a:gd name="connsiteY337" fmla="*/ 2448620 h 2462042"/>
              <a:gd name="connsiteX338" fmla="*/ 2569326 w 3792675"/>
              <a:gd name="connsiteY338" fmla="*/ 2451997 h 2462042"/>
              <a:gd name="connsiteX339" fmla="*/ 2565949 w 3792675"/>
              <a:gd name="connsiteY339" fmla="*/ 2449486 h 2462042"/>
              <a:gd name="connsiteX340" fmla="*/ 2562572 w 3792675"/>
              <a:gd name="connsiteY340" fmla="*/ 2451131 h 2462042"/>
              <a:gd name="connsiteX341" fmla="*/ 2561706 w 3792675"/>
              <a:gd name="connsiteY341" fmla="*/ 2448620 h 2462042"/>
              <a:gd name="connsiteX342" fmla="*/ 2547505 w 3792675"/>
              <a:gd name="connsiteY342" fmla="*/ 2452777 h 2462042"/>
              <a:gd name="connsiteX343" fmla="*/ 2543348 w 3792675"/>
              <a:gd name="connsiteY343" fmla="*/ 2450266 h 2462042"/>
              <a:gd name="connsiteX344" fmla="*/ 2539192 w 3792675"/>
              <a:gd name="connsiteY344" fmla="*/ 2452777 h 2462042"/>
              <a:gd name="connsiteX345" fmla="*/ 2538326 w 3792675"/>
              <a:gd name="connsiteY345" fmla="*/ 2451131 h 2462042"/>
              <a:gd name="connsiteX346" fmla="*/ 2536681 w 3792675"/>
              <a:gd name="connsiteY346" fmla="*/ 2451997 h 2462042"/>
              <a:gd name="connsiteX347" fmla="*/ 2533304 w 3792675"/>
              <a:gd name="connsiteY347" fmla="*/ 2451997 h 2462042"/>
              <a:gd name="connsiteX348" fmla="*/ 2531659 w 3792675"/>
              <a:gd name="connsiteY348" fmla="*/ 2453642 h 2462042"/>
              <a:gd name="connsiteX349" fmla="*/ 2529148 w 3792675"/>
              <a:gd name="connsiteY349" fmla="*/ 2451131 h 2462042"/>
              <a:gd name="connsiteX350" fmla="*/ 2523259 w 3792675"/>
              <a:gd name="connsiteY350" fmla="*/ 2453642 h 2462042"/>
              <a:gd name="connsiteX351" fmla="*/ 2519103 w 3792675"/>
              <a:gd name="connsiteY351" fmla="*/ 2451997 h 2462042"/>
              <a:gd name="connsiteX352" fmla="*/ 2517458 w 3792675"/>
              <a:gd name="connsiteY352" fmla="*/ 2452863 h 2462042"/>
              <a:gd name="connsiteX353" fmla="*/ 2507413 w 3792675"/>
              <a:gd name="connsiteY353" fmla="*/ 2453729 h 2462042"/>
              <a:gd name="connsiteX354" fmla="*/ 2499880 w 3792675"/>
              <a:gd name="connsiteY354" fmla="*/ 2454595 h 2462042"/>
              <a:gd name="connsiteX355" fmla="*/ 2490701 w 3792675"/>
              <a:gd name="connsiteY355" fmla="*/ 2452950 h 2462042"/>
              <a:gd name="connsiteX356" fmla="*/ 2489056 w 3792675"/>
              <a:gd name="connsiteY356" fmla="*/ 2454595 h 2462042"/>
              <a:gd name="connsiteX357" fmla="*/ 2487411 w 3792675"/>
              <a:gd name="connsiteY357" fmla="*/ 2452950 h 2462042"/>
              <a:gd name="connsiteX358" fmla="*/ 2474076 w 3792675"/>
              <a:gd name="connsiteY358" fmla="*/ 2455461 h 2462042"/>
              <a:gd name="connsiteX359" fmla="*/ 2465676 w 3792675"/>
              <a:gd name="connsiteY359" fmla="*/ 2452950 h 2462042"/>
              <a:gd name="connsiteX360" fmla="*/ 2464031 w 3792675"/>
              <a:gd name="connsiteY360" fmla="*/ 2454595 h 2462042"/>
              <a:gd name="connsiteX361" fmla="*/ 2465676 w 3792675"/>
              <a:gd name="connsiteY361" fmla="*/ 2457106 h 2462042"/>
              <a:gd name="connsiteX362" fmla="*/ 2460654 w 3792675"/>
              <a:gd name="connsiteY362" fmla="*/ 2454595 h 2462042"/>
              <a:gd name="connsiteX363" fmla="*/ 2443942 w 3792675"/>
              <a:gd name="connsiteY363" fmla="*/ 2454595 h 2462042"/>
              <a:gd name="connsiteX364" fmla="*/ 2442297 w 3792675"/>
              <a:gd name="connsiteY364" fmla="*/ 2456240 h 2462042"/>
              <a:gd name="connsiteX365" fmla="*/ 2438141 w 3792675"/>
              <a:gd name="connsiteY365" fmla="*/ 2453729 h 2462042"/>
              <a:gd name="connsiteX366" fmla="*/ 2425585 w 3792675"/>
              <a:gd name="connsiteY366" fmla="*/ 2457106 h 2462042"/>
              <a:gd name="connsiteX367" fmla="*/ 2425585 w 3792675"/>
              <a:gd name="connsiteY367" fmla="*/ 2454595 h 2462042"/>
              <a:gd name="connsiteX368" fmla="*/ 2418051 w 3792675"/>
              <a:gd name="connsiteY368" fmla="*/ 2455461 h 2462042"/>
              <a:gd name="connsiteX369" fmla="*/ 2413029 w 3792675"/>
              <a:gd name="connsiteY369" fmla="*/ 2453816 h 2462042"/>
              <a:gd name="connsiteX370" fmla="*/ 2409652 w 3792675"/>
              <a:gd name="connsiteY370" fmla="*/ 2456327 h 2462042"/>
              <a:gd name="connsiteX371" fmla="*/ 2409652 w 3792675"/>
              <a:gd name="connsiteY371" fmla="*/ 2454682 h 2462042"/>
              <a:gd name="connsiteX372" fmla="*/ 2407141 w 3792675"/>
              <a:gd name="connsiteY372" fmla="*/ 2455548 h 2462042"/>
              <a:gd name="connsiteX373" fmla="*/ 2406275 w 3792675"/>
              <a:gd name="connsiteY373" fmla="*/ 2453037 h 2462042"/>
              <a:gd name="connsiteX374" fmla="*/ 2405409 w 3792675"/>
              <a:gd name="connsiteY374" fmla="*/ 2454682 h 2462042"/>
              <a:gd name="connsiteX375" fmla="*/ 2401253 w 3792675"/>
              <a:gd name="connsiteY375" fmla="*/ 2453816 h 2462042"/>
              <a:gd name="connsiteX376" fmla="*/ 2400387 w 3792675"/>
              <a:gd name="connsiteY376" fmla="*/ 2455461 h 2462042"/>
              <a:gd name="connsiteX377" fmla="*/ 2398742 w 3792675"/>
              <a:gd name="connsiteY377" fmla="*/ 2453816 h 2462042"/>
              <a:gd name="connsiteX378" fmla="*/ 2391208 w 3792675"/>
              <a:gd name="connsiteY378" fmla="*/ 2456327 h 2462042"/>
              <a:gd name="connsiteX379" fmla="*/ 2386186 w 3792675"/>
              <a:gd name="connsiteY379" fmla="*/ 2454682 h 2462042"/>
              <a:gd name="connsiteX380" fmla="*/ 2379519 w 3792675"/>
              <a:gd name="connsiteY380" fmla="*/ 2457193 h 2462042"/>
              <a:gd name="connsiteX381" fmla="*/ 2376141 w 3792675"/>
              <a:gd name="connsiteY381" fmla="*/ 2454682 h 2462042"/>
              <a:gd name="connsiteX382" fmla="*/ 2373630 w 3792675"/>
              <a:gd name="connsiteY382" fmla="*/ 2456327 h 2462042"/>
              <a:gd name="connsiteX383" fmla="*/ 2371985 w 3792675"/>
              <a:gd name="connsiteY383" fmla="*/ 2454682 h 2462042"/>
              <a:gd name="connsiteX384" fmla="*/ 2370340 w 3792675"/>
              <a:gd name="connsiteY384" fmla="*/ 2458058 h 2462042"/>
              <a:gd name="connsiteX385" fmla="*/ 2366183 w 3792675"/>
              <a:gd name="connsiteY385" fmla="*/ 2454682 h 2462042"/>
              <a:gd name="connsiteX386" fmla="*/ 2362027 w 3792675"/>
              <a:gd name="connsiteY386" fmla="*/ 2457193 h 2462042"/>
              <a:gd name="connsiteX387" fmla="*/ 2357005 w 3792675"/>
              <a:gd name="connsiteY387" fmla="*/ 2454682 h 2462042"/>
              <a:gd name="connsiteX388" fmla="*/ 2351982 w 3792675"/>
              <a:gd name="connsiteY388" fmla="*/ 2457193 h 2462042"/>
              <a:gd name="connsiteX389" fmla="*/ 2350337 w 3792675"/>
              <a:gd name="connsiteY389" fmla="*/ 2456327 h 2462042"/>
              <a:gd name="connsiteX390" fmla="*/ 2350337 w 3792675"/>
              <a:gd name="connsiteY390" fmla="*/ 2454682 h 2462042"/>
              <a:gd name="connsiteX391" fmla="*/ 2345315 w 3792675"/>
              <a:gd name="connsiteY391" fmla="*/ 2458058 h 2462042"/>
              <a:gd name="connsiteX392" fmla="*/ 2341938 w 3792675"/>
              <a:gd name="connsiteY392" fmla="*/ 2455548 h 2462042"/>
              <a:gd name="connsiteX393" fmla="*/ 2337782 w 3792675"/>
              <a:gd name="connsiteY393" fmla="*/ 2458058 h 2462042"/>
              <a:gd name="connsiteX394" fmla="*/ 2331894 w 3792675"/>
              <a:gd name="connsiteY394" fmla="*/ 2455548 h 2462042"/>
              <a:gd name="connsiteX395" fmla="*/ 2327737 w 3792675"/>
              <a:gd name="connsiteY395" fmla="*/ 2458058 h 2462042"/>
              <a:gd name="connsiteX396" fmla="*/ 2328603 w 3792675"/>
              <a:gd name="connsiteY396" fmla="*/ 2456413 h 2462042"/>
              <a:gd name="connsiteX397" fmla="*/ 2318558 w 3792675"/>
              <a:gd name="connsiteY397" fmla="*/ 2458058 h 2462042"/>
              <a:gd name="connsiteX398" fmla="*/ 2320204 w 3792675"/>
              <a:gd name="connsiteY398" fmla="*/ 2457193 h 2462042"/>
              <a:gd name="connsiteX399" fmla="*/ 2317693 w 3792675"/>
              <a:gd name="connsiteY399" fmla="*/ 2456327 h 2462042"/>
              <a:gd name="connsiteX400" fmla="*/ 2313536 w 3792675"/>
              <a:gd name="connsiteY400" fmla="*/ 2457972 h 2462042"/>
              <a:gd name="connsiteX401" fmla="*/ 2311891 w 3792675"/>
              <a:gd name="connsiteY401" fmla="*/ 2455461 h 2462042"/>
              <a:gd name="connsiteX402" fmla="*/ 2308514 w 3792675"/>
              <a:gd name="connsiteY402" fmla="*/ 2457972 h 2462042"/>
              <a:gd name="connsiteX403" fmla="*/ 2309380 w 3792675"/>
              <a:gd name="connsiteY403" fmla="*/ 2458838 h 2462042"/>
              <a:gd name="connsiteX404" fmla="*/ 2306003 w 3792675"/>
              <a:gd name="connsiteY404" fmla="*/ 2457193 h 2462042"/>
              <a:gd name="connsiteX405" fmla="*/ 2300981 w 3792675"/>
              <a:gd name="connsiteY405" fmla="*/ 2458838 h 2462042"/>
              <a:gd name="connsiteX406" fmla="*/ 2295958 w 3792675"/>
              <a:gd name="connsiteY406" fmla="*/ 2455461 h 2462042"/>
              <a:gd name="connsiteX407" fmla="*/ 2290936 w 3792675"/>
              <a:gd name="connsiteY407" fmla="*/ 2459617 h 2462042"/>
              <a:gd name="connsiteX408" fmla="*/ 2287559 w 3792675"/>
              <a:gd name="connsiteY408" fmla="*/ 2455461 h 2462042"/>
              <a:gd name="connsiteX409" fmla="*/ 2283403 w 3792675"/>
              <a:gd name="connsiteY409" fmla="*/ 2459617 h 2462042"/>
              <a:gd name="connsiteX410" fmla="*/ 2282537 w 3792675"/>
              <a:gd name="connsiteY410" fmla="*/ 2455461 h 2462042"/>
              <a:gd name="connsiteX411" fmla="*/ 2279159 w 3792675"/>
              <a:gd name="connsiteY411" fmla="*/ 2458838 h 2462042"/>
              <a:gd name="connsiteX412" fmla="*/ 2272492 w 3792675"/>
              <a:gd name="connsiteY412" fmla="*/ 2458838 h 2462042"/>
              <a:gd name="connsiteX413" fmla="*/ 2272492 w 3792675"/>
              <a:gd name="connsiteY413" fmla="*/ 2455461 h 2462042"/>
              <a:gd name="connsiteX414" fmla="*/ 2269981 w 3792675"/>
              <a:gd name="connsiteY414" fmla="*/ 2457106 h 2462042"/>
              <a:gd name="connsiteX415" fmla="*/ 2269115 w 3792675"/>
              <a:gd name="connsiteY415" fmla="*/ 2455461 h 2462042"/>
              <a:gd name="connsiteX416" fmla="*/ 2268249 w 3792675"/>
              <a:gd name="connsiteY416" fmla="*/ 2458838 h 2462042"/>
              <a:gd name="connsiteX417" fmla="*/ 2265738 w 3792675"/>
              <a:gd name="connsiteY417" fmla="*/ 2457972 h 2462042"/>
              <a:gd name="connsiteX418" fmla="*/ 2264093 w 3792675"/>
              <a:gd name="connsiteY418" fmla="*/ 2459617 h 2462042"/>
              <a:gd name="connsiteX419" fmla="*/ 2263227 w 3792675"/>
              <a:gd name="connsiteY419" fmla="*/ 2457106 h 2462042"/>
              <a:gd name="connsiteX420" fmla="*/ 2256559 w 3792675"/>
              <a:gd name="connsiteY420" fmla="*/ 2459617 h 2462042"/>
              <a:gd name="connsiteX421" fmla="*/ 2254914 w 3792675"/>
              <a:gd name="connsiteY421" fmla="*/ 2457972 h 2462042"/>
              <a:gd name="connsiteX422" fmla="*/ 2250758 w 3792675"/>
              <a:gd name="connsiteY422" fmla="*/ 2459617 h 2462042"/>
              <a:gd name="connsiteX423" fmla="*/ 2244090 w 3792675"/>
              <a:gd name="connsiteY423" fmla="*/ 2457972 h 2462042"/>
              <a:gd name="connsiteX424" fmla="*/ 2239934 w 3792675"/>
              <a:gd name="connsiteY424" fmla="*/ 2460483 h 2462042"/>
              <a:gd name="connsiteX425" fmla="*/ 2239068 w 3792675"/>
              <a:gd name="connsiteY425" fmla="*/ 2458838 h 2462042"/>
              <a:gd name="connsiteX426" fmla="*/ 2233180 w 3792675"/>
              <a:gd name="connsiteY426" fmla="*/ 2459704 h 2462042"/>
              <a:gd name="connsiteX427" fmla="*/ 2229803 w 3792675"/>
              <a:gd name="connsiteY427" fmla="*/ 2458058 h 2462042"/>
              <a:gd name="connsiteX428" fmla="*/ 2227292 w 3792675"/>
              <a:gd name="connsiteY428" fmla="*/ 2460570 h 2462042"/>
              <a:gd name="connsiteX429" fmla="*/ 2216381 w 3792675"/>
              <a:gd name="connsiteY429" fmla="*/ 2459704 h 2462042"/>
              <a:gd name="connsiteX430" fmla="*/ 2218026 w 3792675"/>
              <a:gd name="connsiteY430" fmla="*/ 2456327 h 2462042"/>
              <a:gd name="connsiteX431" fmla="*/ 2216381 w 3792675"/>
              <a:gd name="connsiteY431" fmla="*/ 2455461 h 2462042"/>
              <a:gd name="connsiteX432" fmla="*/ 2213870 w 3792675"/>
              <a:gd name="connsiteY432" fmla="*/ 2459617 h 2462042"/>
              <a:gd name="connsiteX433" fmla="*/ 2197158 w 3792675"/>
              <a:gd name="connsiteY433" fmla="*/ 2458751 h 2462042"/>
              <a:gd name="connsiteX434" fmla="*/ 2193781 w 3792675"/>
              <a:gd name="connsiteY434" fmla="*/ 2457106 h 2462042"/>
              <a:gd name="connsiteX435" fmla="*/ 2189624 w 3792675"/>
              <a:gd name="connsiteY435" fmla="*/ 2458751 h 2462042"/>
              <a:gd name="connsiteX436" fmla="*/ 2187979 w 3792675"/>
              <a:gd name="connsiteY436" fmla="*/ 2456240 h 2462042"/>
              <a:gd name="connsiteX437" fmla="*/ 2187114 w 3792675"/>
              <a:gd name="connsiteY437" fmla="*/ 2458751 h 2462042"/>
              <a:gd name="connsiteX438" fmla="*/ 2181225 w 3792675"/>
              <a:gd name="connsiteY438" fmla="*/ 2458751 h 2462042"/>
              <a:gd name="connsiteX439" fmla="*/ 2180359 w 3792675"/>
              <a:gd name="connsiteY439" fmla="*/ 2457106 h 2462042"/>
              <a:gd name="connsiteX440" fmla="*/ 2178714 w 3792675"/>
              <a:gd name="connsiteY440" fmla="*/ 2457972 h 2462042"/>
              <a:gd name="connsiteX441" fmla="*/ 2171181 w 3792675"/>
              <a:gd name="connsiteY441" fmla="*/ 2459617 h 2462042"/>
              <a:gd name="connsiteX442" fmla="*/ 2167024 w 3792675"/>
              <a:gd name="connsiteY442" fmla="*/ 2457106 h 2462042"/>
              <a:gd name="connsiteX443" fmla="*/ 2166158 w 3792675"/>
              <a:gd name="connsiteY443" fmla="*/ 2459617 h 2462042"/>
              <a:gd name="connsiteX444" fmla="*/ 2151958 w 3792675"/>
              <a:gd name="connsiteY444" fmla="*/ 2456240 h 2462042"/>
              <a:gd name="connsiteX445" fmla="*/ 2150312 w 3792675"/>
              <a:gd name="connsiteY445" fmla="*/ 2458751 h 2462042"/>
              <a:gd name="connsiteX446" fmla="*/ 2141134 w 3792675"/>
              <a:gd name="connsiteY446" fmla="*/ 2459617 h 2462042"/>
              <a:gd name="connsiteX447" fmla="*/ 2141134 w 3792675"/>
              <a:gd name="connsiteY447" fmla="*/ 2455461 h 2462042"/>
              <a:gd name="connsiteX448" fmla="*/ 2138623 w 3792675"/>
              <a:gd name="connsiteY448" fmla="*/ 2459617 h 2462042"/>
              <a:gd name="connsiteX449" fmla="*/ 2131089 w 3792675"/>
              <a:gd name="connsiteY449" fmla="*/ 2459617 h 2462042"/>
              <a:gd name="connsiteX450" fmla="*/ 2130223 w 3792675"/>
              <a:gd name="connsiteY450" fmla="*/ 2457972 h 2462042"/>
              <a:gd name="connsiteX451" fmla="*/ 2128578 w 3792675"/>
              <a:gd name="connsiteY451" fmla="*/ 2458838 h 2462042"/>
              <a:gd name="connsiteX452" fmla="*/ 2125201 w 3792675"/>
              <a:gd name="connsiteY452" fmla="*/ 2458838 h 2462042"/>
              <a:gd name="connsiteX453" fmla="*/ 2121045 w 3792675"/>
              <a:gd name="connsiteY453" fmla="*/ 2461349 h 2462042"/>
              <a:gd name="connsiteX454" fmla="*/ 2121911 w 3792675"/>
              <a:gd name="connsiteY454" fmla="*/ 2457972 h 2462042"/>
              <a:gd name="connsiteX455" fmla="*/ 2120265 w 3792675"/>
              <a:gd name="connsiteY455" fmla="*/ 2457106 h 2462042"/>
              <a:gd name="connsiteX456" fmla="*/ 2114377 w 3792675"/>
              <a:gd name="connsiteY456" fmla="*/ 2461262 h 2462042"/>
              <a:gd name="connsiteX457" fmla="*/ 2111000 w 3792675"/>
              <a:gd name="connsiteY457" fmla="*/ 2461262 h 2462042"/>
              <a:gd name="connsiteX458" fmla="*/ 2110134 w 3792675"/>
              <a:gd name="connsiteY458" fmla="*/ 2455374 h 2462042"/>
              <a:gd name="connsiteX459" fmla="*/ 2107623 w 3792675"/>
              <a:gd name="connsiteY459" fmla="*/ 2457886 h 2462042"/>
              <a:gd name="connsiteX460" fmla="*/ 2109268 w 3792675"/>
              <a:gd name="connsiteY460" fmla="*/ 2459531 h 2462042"/>
              <a:gd name="connsiteX461" fmla="*/ 2105112 w 3792675"/>
              <a:gd name="connsiteY461" fmla="*/ 2458665 h 2462042"/>
              <a:gd name="connsiteX462" fmla="*/ 2101735 w 3792675"/>
              <a:gd name="connsiteY462" fmla="*/ 2461176 h 2462042"/>
              <a:gd name="connsiteX463" fmla="*/ 2095067 w 3792675"/>
              <a:gd name="connsiteY463" fmla="*/ 2458665 h 2462042"/>
              <a:gd name="connsiteX464" fmla="*/ 2088400 w 3792675"/>
              <a:gd name="connsiteY464" fmla="*/ 2461176 h 2462042"/>
              <a:gd name="connsiteX465" fmla="*/ 2085889 w 3792675"/>
              <a:gd name="connsiteY465" fmla="*/ 2459531 h 2462042"/>
              <a:gd name="connsiteX466" fmla="*/ 2080000 w 3792675"/>
              <a:gd name="connsiteY466" fmla="*/ 2461176 h 2462042"/>
              <a:gd name="connsiteX467" fmla="*/ 2079135 w 3792675"/>
              <a:gd name="connsiteY467" fmla="*/ 2459531 h 2462042"/>
              <a:gd name="connsiteX468" fmla="*/ 2072467 w 3792675"/>
              <a:gd name="connsiteY468" fmla="*/ 2458665 h 2462042"/>
              <a:gd name="connsiteX469" fmla="*/ 2064934 w 3792675"/>
              <a:gd name="connsiteY469" fmla="*/ 2462042 h 2462042"/>
              <a:gd name="connsiteX470" fmla="*/ 2060777 w 3792675"/>
              <a:gd name="connsiteY470" fmla="*/ 2459531 h 2462042"/>
              <a:gd name="connsiteX471" fmla="*/ 2049867 w 3792675"/>
              <a:gd name="connsiteY471" fmla="*/ 2459531 h 2462042"/>
              <a:gd name="connsiteX472" fmla="*/ 2042333 w 3792675"/>
              <a:gd name="connsiteY472" fmla="*/ 2458665 h 2462042"/>
              <a:gd name="connsiteX473" fmla="*/ 2032289 w 3792675"/>
              <a:gd name="connsiteY473" fmla="*/ 2460310 h 2462042"/>
              <a:gd name="connsiteX474" fmla="*/ 2023890 w 3792675"/>
              <a:gd name="connsiteY474" fmla="*/ 2457799 h 2462042"/>
              <a:gd name="connsiteX475" fmla="*/ 2018867 w 3792675"/>
              <a:gd name="connsiteY475" fmla="*/ 2459444 h 2462042"/>
              <a:gd name="connsiteX476" fmla="*/ 2014711 w 3792675"/>
              <a:gd name="connsiteY476" fmla="*/ 2457799 h 2462042"/>
              <a:gd name="connsiteX477" fmla="*/ 2009689 w 3792675"/>
              <a:gd name="connsiteY477" fmla="*/ 2460310 h 2462042"/>
              <a:gd name="connsiteX478" fmla="*/ 2000510 w 3792675"/>
              <a:gd name="connsiteY478" fmla="*/ 2457799 h 2462042"/>
              <a:gd name="connsiteX479" fmla="*/ 1998865 w 3792675"/>
              <a:gd name="connsiteY479" fmla="*/ 2459444 h 2462042"/>
              <a:gd name="connsiteX480" fmla="*/ 1988820 w 3792675"/>
              <a:gd name="connsiteY480" fmla="*/ 2457799 h 2462042"/>
              <a:gd name="connsiteX481" fmla="*/ 1987954 w 3792675"/>
              <a:gd name="connsiteY481" fmla="*/ 2455287 h 2462042"/>
              <a:gd name="connsiteX482" fmla="*/ 1984577 w 3792675"/>
              <a:gd name="connsiteY482" fmla="*/ 2457799 h 2462042"/>
              <a:gd name="connsiteX483" fmla="*/ 1978689 w 3792675"/>
              <a:gd name="connsiteY483" fmla="*/ 2459444 h 2462042"/>
              <a:gd name="connsiteX484" fmla="*/ 1977044 w 3792675"/>
              <a:gd name="connsiteY484" fmla="*/ 2456933 h 2462042"/>
              <a:gd name="connsiteX485" fmla="*/ 1975399 w 3792675"/>
              <a:gd name="connsiteY485" fmla="*/ 2459444 h 2462042"/>
              <a:gd name="connsiteX486" fmla="*/ 1974533 w 3792675"/>
              <a:gd name="connsiteY486" fmla="*/ 2457799 h 2462042"/>
              <a:gd name="connsiteX487" fmla="*/ 1972021 w 3792675"/>
              <a:gd name="connsiteY487" fmla="*/ 2461176 h 2462042"/>
              <a:gd name="connsiteX488" fmla="*/ 1969510 w 3792675"/>
              <a:gd name="connsiteY488" fmla="*/ 2459531 h 2462042"/>
              <a:gd name="connsiteX489" fmla="*/ 1967865 w 3792675"/>
              <a:gd name="connsiteY489" fmla="*/ 2461176 h 2462042"/>
              <a:gd name="connsiteX490" fmla="*/ 1962843 w 3792675"/>
              <a:gd name="connsiteY490" fmla="*/ 2459531 h 2462042"/>
              <a:gd name="connsiteX491" fmla="*/ 1957821 w 3792675"/>
              <a:gd name="connsiteY491" fmla="*/ 2461176 h 2462042"/>
              <a:gd name="connsiteX492" fmla="*/ 1951933 w 3792675"/>
              <a:gd name="connsiteY492" fmla="*/ 2459531 h 2462042"/>
              <a:gd name="connsiteX493" fmla="*/ 1946910 w 3792675"/>
              <a:gd name="connsiteY493" fmla="*/ 2461176 h 2462042"/>
              <a:gd name="connsiteX494" fmla="*/ 1940243 w 3792675"/>
              <a:gd name="connsiteY494" fmla="*/ 2457799 h 2462042"/>
              <a:gd name="connsiteX495" fmla="*/ 1937731 w 3792675"/>
              <a:gd name="connsiteY495" fmla="*/ 2461176 h 2462042"/>
              <a:gd name="connsiteX496" fmla="*/ 1933575 w 3792675"/>
              <a:gd name="connsiteY496" fmla="*/ 2457799 h 2462042"/>
              <a:gd name="connsiteX497" fmla="*/ 1929419 w 3792675"/>
              <a:gd name="connsiteY497" fmla="*/ 2460310 h 2462042"/>
              <a:gd name="connsiteX498" fmla="*/ 1927774 w 3792675"/>
              <a:gd name="connsiteY498" fmla="*/ 2456933 h 2462042"/>
              <a:gd name="connsiteX499" fmla="*/ 1926128 w 3792675"/>
              <a:gd name="connsiteY499" fmla="*/ 2459444 h 2462042"/>
              <a:gd name="connsiteX500" fmla="*/ 1923617 w 3792675"/>
              <a:gd name="connsiteY500" fmla="*/ 2456933 h 2462042"/>
              <a:gd name="connsiteX501" fmla="*/ 1919461 w 3792675"/>
              <a:gd name="connsiteY501" fmla="*/ 2459444 h 2462042"/>
              <a:gd name="connsiteX502" fmla="*/ 1916950 w 3792675"/>
              <a:gd name="connsiteY502" fmla="*/ 2457799 h 2462042"/>
              <a:gd name="connsiteX503" fmla="*/ 1915304 w 3792675"/>
              <a:gd name="connsiteY503" fmla="*/ 2460310 h 2462042"/>
              <a:gd name="connsiteX504" fmla="*/ 1910282 w 3792675"/>
              <a:gd name="connsiteY504" fmla="*/ 2457799 h 2462042"/>
              <a:gd name="connsiteX505" fmla="*/ 1906126 w 3792675"/>
              <a:gd name="connsiteY505" fmla="*/ 2461176 h 2462042"/>
              <a:gd name="connsiteX506" fmla="*/ 1904481 w 3792675"/>
              <a:gd name="connsiteY506" fmla="*/ 2458665 h 2462042"/>
              <a:gd name="connsiteX507" fmla="*/ 1903615 w 3792675"/>
              <a:gd name="connsiteY507" fmla="*/ 2458665 h 2462042"/>
              <a:gd name="connsiteX508" fmla="*/ 1897727 w 3792675"/>
              <a:gd name="connsiteY508" fmla="*/ 2457799 h 2462042"/>
              <a:gd name="connsiteX509" fmla="*/ 1890193 w 3792675"/>
              <a:gd name="connsiteY509" fmla="*/ 2461176 h 2462042"/>
              <a:gd name="connsiteX510" fmla="*/ 1886816 w 3792675"/>
              <a:gd name="connsiteY510" fmla="*/ 2458665 h 2462042"/>
              <a:gd name="connsiteX511" fmla="*/ 1884305 w 3792675"/>
              <a:gd name="connsiteY511" fmla="*/ 2461176 h 2462042"/>
              <a:gd name="connsiteX512" fmla="*/ 1881794 w 3792675"/>
              <a:gd name="connsiteY512" fmla="*/ 2457799 h 2462042"/>
              <a:gd name="connsiteX513" fmla="*/ 1880149 w 3792675"/>
              <a:gd name="connsiteY513" fmla="*/ 2458665 h 2462042"/>
              <a:gd name="connsiteX514" fmla="*/ 1873481 w 3792675"/>
              <a:gd name="connsiteY514" fmla="*/ 2459531 h 2462042"/>
              <a:gd name="connsiteX515" fmla="*/ 1870970 w 3792675"/>
              <a:gd name="connsiteY515" fmla="*/ 2461176 h 2462042"/>
              <a:gd name="connsiteX516" fmla="*/ 1865948 w 3792675"/>
              <a:gd name="connsiteY516" fmla="*/ 2457799 h 2462042"/>
              <a:gd name="connsiteX517" fmla="*/ 1858414 w 3792675"/>
              <a:gd name="connsiteY517" fmla="*/ 2461176 h 2462042"/>
              <a:gd name="connsiteX518" fmla="*/ 1856769 w 3792675"/>
              <a:gd name="connsiteY518" fmla="*/ 2457799 h 2462042"/>
              <a:gd name="connsiteX519" fmla="*/ 1841702 w 3792675"/>
              <a:gd name="connsiteY519" fmla="*/ 2460310 h 2462042"/>
              <a:gd name="connsiteX520" fmla="*/ 1835035 w 3792675"/>
              <a:gd name="connsiteY520" fmla="*/ 2458665 h 2462042"/>
              <a:gd name="connsiteX521" fmla="*/ 1824990 w 3792675"/>
              <a:gd name="connsiteY521" fmla="*/ 2461176 h 2462042"/>
              <a:gd name="connsiteX522" fmla="*/ 1821613 w 3792675"/>
              <a:gd name="connsiteY522" fmla="*/ 2456154 h 2462042"/>
              <a:gd name="connsiteX523" fmla="*/ 1820747 w 3792675"/>
              <a:gd name="connsiteY523" fmla="*/ 2459531 h 2462042"/>
              <a:gd name="connsiteX524" fmla="*/ 1818236 w 3792675"/>
              <a:gd name="connsiteY524" fmla="*/ 2459531 h 2462042"/>
              <a:gd name="connsiteX525" fmla="*/ 1816591 w 3792675"/>
              <a:gd name="connsiteY525" fmla="*/ 2457886 h 2462042"/>
              <a:gd name="connsiteX526" fmla="*/ 1809058 w 3792675"/>
              <a:gd name="connsiteY526" fmla="*/ 2459531 h 2462042"/>
              <a:gd name="connsiteX527" fmla="*/ 1799879 w 3792675"/>
              <a:gd name="connsiteY527" fmla="*/ 2458665 h 2462042"/>
              <a:gd name="connsiteX528" fmla="*/ 1801524 w 3792675"/>
              <a:gd name="connsiteY528" fmla="*/ 2461176 h 2462042"/>
              <a:gd name="connsiteX529" fmla="*/ 1799013 w 3792675"/>
              <a:gd name="connsiteY529" fmla="*/ 2459531 h 2462042"/>
              <a:gd name="connsiteX530" fmla="*/ 1797368 w 3792675"/>
              <a:gd name="connsiteY530" fmla="*/ 2461176 h 2462042"/>
              <a:gd name="connsiteX531" fmla="*/ 1793211 w 3792675"/>
              <a:gd name="connsiteY531" fmla="*/ 2457799 h 2462042"/>
              <a:gd name="connsiteX532" fmla="*/ 1792345 w 3792675"/>
              <a:gd name="connsiteY532" fmla="*/ 2460310 h 2462042"/>
              <a:gd name="connsiteX533" fmla="*/ 1783946 w 3792675"/>
              <a:gd name="connsiteY533" fmla="*/ 2460310 h 2462042"/>
              <a:gd name="connsiteX534" fmla="*/ 1780569 w 3792675"/>
              <a:gd name="connsiteY534" fmla="*/ 2458665 h 2462042"/>
              <a:gd name="connsiteX535" fmla="*/ 1769658 w 3792675"/>
              <a:gd name="connsiteY535" fmla="*/ 2459531 h 2462042"/>
              <a:gd name="connsiteX536" fmla="*/ 1768013 w 3792675"/>
              <a:gd name="connsiteY536" fmla="*/ 2461176 h 2462042"/>
              <a:gd name="connsiteX537" fmla="*/ 1765502 w 3792675"/>
              <a:gd name="connsiteY537" fmla="*/ 2458665 h 2462042"/>
              <a:gd name="connsiteX538" fmla="*/ 1749656 w 3792675"/>
              <a:gd name="connsiteY538" fmla="*/ 2461176 h 2462042"/>
              <a:gd name="connsiteX539" fmla="*/ 1746279 w 3792675"/>
              <a:gd name="connsiteY539" fmla="*/ 2457799 h 2462042"/>
              <a:gd name="connsiteX540" fmla="*/ 1745413 w 3792675"/>
              <a:gd name="connsiteY540" fmla="*/ 2460310 h 2462042"/>
              <a:gd name="connsiteX541" fmla="*/ 1734503 w 3792675"/>
              <a:gd name="connsiteY541" fmla="*/ 2461176 h 2462042"/>
              <a:gd name="connsiteX542" fmla="*/ 1732857 w 3792675"/>
              <a:gd name="connsiteY542" fmla="*/ 2459531 h 2462042"/>
              <a:gd name="connsiteX543" fmla="*/ 1730346 w 3792675"/>
              <a:gd name="connsiteY543" fmla="*/ 2461176 h 2462042"/>
              <a:gd name="connsiteX544" fmla="*/ 1725324 w 3792675"/>
              <a:gd name="connsiteY544" fmla="*/ 2458665 h 2462042"/>
              <a:gd name="connsiteX545" fmla="*/ 1722813 w 3792675"/>
              <a:gd name="connsiteY545" fmla="*/ 2461176 h 2462042"/>
              <a:gd name="connsiteX546" fmla="*/ 1714413 w 3792675"/>
              <a:gd name="connsiteY546" fmla="*/ 2457799 h 2462042"/>
              <a:gd name="connsiteX547" fmla="*/ 1708525 w 3792675"/>
              <a:gd name="connsiteY547" fmla="*/ 2461176 h 2462042"/>
              <a:gd name="connsiteX548" fmla="*/ 1706880 w 3792675"/>
              <a:gd name="connsiteY548" fmla="*/ 2459531 h 2462042"/>
              <a:gd name="connsiteX549" fmla="*/ 1703503 w 3792675"/>
              <a:gd name="connsiteY549" fmla="*/ 2461176 h 2462042"/>
              <a:gd name="connsiteX550" fmla="*/ 1700992 w 3792675"/>
              <a:gd name="connsiteY550" fmla="*/ 2459531 h 2462042"/>
              <a:gd name="connsiteX551" fmla="*/ 1697615 w 3792675"/>
              <a:gd name="connsiteY551" fmla="*/ 2462042 h 2462042"/>
              <a:gd name="connsiteX552" fmla="*/ 1692593 w 3792675"/>
              <a:gd name="connsiteY552" fmla="*/ 2459531 h 2462042"/>
              <a:gd name="connsiteX553" fmla="*/ 1683414 w 3792675"/>
              <a:gd name="connsiteY553" fmla="*/ 2462042 h 2462042"/>
              <a:gd name="connsiteX554" fmla="*/ 1675015 w 3792675"/>
              <a:gd name="connsiteY554" fmla="*/ 2458665 h 2462042"/>
              <a:gd name="connsiteX555" fmla="*/ 1669993 w 3792675"/>
              <a:gd name="connsiteY555" fmla="*/ 2461176 h 2462042"/>
              <a:gd name="connsiteX556" fmla="*/ 1668347 w 3792675"/>
              <a:gd name="connsiteY556" fmla="*/ 2459531 h 2462042"/>
              <a:gd name="connsiteX557" fmla="*/ 1663325 w 3792675"/>
              <a:gd name="connsiteY557" fmla="*/ 2461176 h 2462042"/>
              <a:gd name="connsiteX558" fmla="*/ 1654146 w 3792675"/>
              <a:gd name="connsiteY558" fmla="*/ 2459531 h 2462042"/>
              <a:gd name="connsiteX559" fmla="*/ 1647479 w 3792675"/>
              <a:gd name="connsiteY559" fmla="*/ 2461176 h 2462042"/>
              <a:gd name="connsiteX560" fmla="*/ 1644102 w 3792675"/>
              <a:gd name="connsiteY560" fmla="*/ 2459531 h 2462042"/>
              <a:gd name="connsiteX561" fmla="*/ 1642456 w 3792675"/>
              <a:gd name="connsiteY561" fmla="*/ 2461176 h 2462042"/>
              <a:gd name="connsiteX562" fmla="*/ 1638300 w 3792675"/>
              <a:gd name="connsiteY562" fmla="*/ 2458665 h 2462042"/>
              <a:gd name="connsiteX563" fmla="*/ 1629901 w 3792675"/>
              <a:gd name="connsiteY563" fmla="*/ 2460310 h 2462042"/>
              <a:gd name="connsiteX564" fmla="*/ 1625744 w 3792675"/>
              <a:gd name="connsiteY564" fmla="*/ 2458665 h 2462042"/>
              <a:gd name="connsiteX565" fmla="*/ 1624878 w 3792675"/>
              <a:gd name="connsiteY565" fmla="*/ 2460310 h 2462042"/>
              <a:gd name="connsiteX566" fmla="*/ 1621502 w 3792675"/>
              <a:gd name="connsiteY566" fmla="*/ 2458665 h 2462042"/>
              <a:gd name="connsiteX567" fmla="*/ 1617345 w 3792675"/>
              <a:gd name="connsiteY567" fmla="*/ 2461176 h 2462042"/>
              <a:gd name="connsiteX568" fmla="*/ 1616479 w 3792675"/>
              <a:gd name="connsiteY568" fmla="*/ 2459531 h 2462042"/>
              <a:gd name="connsiteX569" fmla="*/ 1609812 w 3792675"/>
              <a:gd name="connsiteY569" fmla="*/ 2459531 h 2462042"/>
              <a:gd name="connsiteX570" fmla="*/ 1605655 w 3792675"/>
              <a:gd name="connsiteY570" fmla="*/ 2457886 h 2462042"/>
              <a:gd name="connsiteX571" fmla="*/ 1603144 w 3792675"/>
              <a:gd name="connsiteY571" fmla="*/ 2462042 h 2462042"/>
              <a:gd name="connsiteX572" fmla="*/ 1599767 w 3792675"/>
              <a:gd name="connsiteY572" fmla="*/ 2459531 h 2462042"/>
              <a:gd name="connsiteX573" fmla="*/ 1593879 w 3792675"/>
              <a:gd name="connsiteY573" fmla="*/ 2461176 h 2462042"/>
              <a:gd name="connsiteX574" fmla="*/ 1573790 w 3792675"/>
              <a:gd name="connsiteY574" fmla="*/ 2457799 h 2462042"/>
              <a:gd name="connsiteX575" fmla="*/ 1566257 w 3792675"/>
              <a:gd name="connsiteY575" fmla="*/ 2459444 h 2462042"/>
              <a:gd name="connsiteX576" fmla="*/ 1563745 w 3792675"/>
              <a:gd name="connsiteY576" fmla="*/ 2457799 h 2462042"/>
              <a:gd name="connsiteX577" fmla="*/ 1559589 w 3792675"/>
              <a:gd name="connsiteY577" fmla="*/ 2459444 h 2462042"/>
              <a:gd name="connsiteX578" fmla="*/ 1558723 w 3792675"/>
              <a:gd name="connsiteY578" fmla="*/ 2457799 h 2462042"/>
              <a:gd name="connsiteX579" fmla="*/ 1556212 w 3792675"/>
              <a:gd name="connsiteY579" fmla="*/ 2459444 h 2462042"/>
              <a:gd name="connsiteX580" fmla="*/ 1554567 w 3792675"/>
              <a:gd name="connsiteY580" fmla="*/ 2456933 h 2462042"/>
              <a:gd name="connsiteX581" fmla="*/ 1552921 w 3792675"/>
              <a:gd name="connsiteY581" fmla="*/ 2459444 h 2462042"/>
              <a:gd name="connsiteX582" fmla="*/ 1548765 w 3792675"/>
              <a:gd name="connsiteY582" fmla="*/ 2456933 h 2462042"/>
              <a:gd name="connsiteX583" fmla="*/ 1545388 w 3792675"/>
              <a:gd name="connsiteY583" fmla="*/ 2459444 h 2462042"/>
              <a:gd name="connsiteX584" fmla="*/ 1544522 w 3792675"/>
              <a:gd name="connsiteY584" fmla="*/ 2456933 h 2462042"/>
              <a:gd name="connsiteX585" fmla="*/ 1543656 w 3792675"/>
              <a:gd name="connsiteY585" fmla="*/ 2458578 h 2462042"/>
              <a:gd name="connsiteX586" fmla="*/ 1542011 w 3792675"/>
              <a:gd name="connsiteY586" fmla="*/ 2456933 h 2462042"/>
              <a:gd name="connsiteX587" fmla="*/ 1541145 w 3792675"/>
              <a:gd name="connsiteY587" fmla="*/ 2459444 h 2462042"/>
              <a:gd name="connsiteX588" fmla="*/ 1538634 w 3792675"/>
              <a:gd name="connsiteY588" fmla="*/ 2456067 h 2462042"/>
              <a:gd name="connsiteX589" fmla="*/ 1535257 w 3792675"/>
              <a:gd name="connsiteY589" fmla="*/ 2459444 h 2462042"/>
              <a:gd name="connsiteX590" fmla="*/ 1530235 w 3792675"/>
              <a:gd name="connsiteY590" fmla="*/ 2457799 h 2462042"/>
              <a:gd name="connsiteX591" fmla="*/ 1525213 w 3792675"/>
              <a:gd name="connsiteY591" fmla="*/ 2459444 h 2462042"/>
              <a:gd name="connsiteX592" fmla="*/ 1524347 w 3792675"/>
              <a:gd name="connsiteY592" fmla="*/ 2457799 h 2462042"/>
              <a:gd name="connsiteX593" fmla="*/ 1522701 w 3792675"/>
              <a:gd name="connsiteY593" fmla="*/ 2459444 h 2462042"/>
              <a:gd name="connsiteX594" fmla="*/ 1518545 w 3792675"/>
              <a:gd name="connsiteY594" fmla="*/ 2457799 h 2462042"/>
              <a:gd name="connsiteX595" fmla="*/ 1515168 w 3792675"/>
              <a:gd name="connsiteY595" fmla="*/ 2459444 h 2462042"/>
              <a:gd name="connsiteX596" fmla="*/ 1513523 w 3792675"/>
              <a:gd name="connsiteY596" fmla="*/ 2457799 h 2462042"/>
              <a:gd name="connsiteX597" fmla="*/ 1509366 w 3792675"/>
              <a:gd name="connsiteY597" fmla="*/ 2459444 h 2462042"/>
              <a:gd name="connsiteX598" fmla="*/ 1500188 w 3792675"/>
              <a:gd name="connsiteY598" fmla="*/ 2457799 h 2462042"/>
              <a:gd name="connsiteX599" fmla="*/ 1491009 w 3792675"/>
              <a:gd name="connsiteY599" fmla="*/ 2461176 h 2462042"/>
              <a:gd name="connsiteX600" fmla="*/ 1490143 w 3792675"/>
              <a:gd name="connsiteY600" fmla="*/ 2458665 h 2462042"/>
              <a:gd name="connsiteX601" fmla="*/ 1484255 w 3792675"/>
              <a:gd name="connsiteY601" fmla="*/ 2460310 h 2462042"/>
              <a:gd name="connsiteX602" fmla="*/ 1481744 w 3792675"/>
              <a:gd name="connsiteY602" fmla="*/ 2458665 h 2462042"/>
              <a:gd name="connsiteX603" fmla="*/ 1475856 w 3792675"/>
              <a:gd name="connsiteY603" fmla="*/ 2461176 h 2462042"/>
              <a:gd name="connsiteX604" fmla="*/ 1469188 w 3792675"/>
              <a:gd name="connsiteY604" fmla="*/ 2459531 h 2462042"/>
              <a:gd name="connsiteX605" fmla="*/ 1452476 w 3792675"/>
              <a:gd name="connsiteY605" fmla="*/ 2459531 h 2462042"/>
              <a:gd name="connsiteX606" fmla="*/ 1450831 w 3792675"/>
              <a:gd name="connsiteY606" fmla="*/ 2461176 h 2462042"/>
              <a:gd name="connsiteX607" fmla="*/ 1446674 w 3792675"/>
              <a:gd name="connsiteY607" fmla="*/ 2459531 h 2462042"/>
              <a:gd name="connsiteX608" fmla="*/ 1441652 w 3792675"/>
              <a:gd name="connsiteY608" fmla="*/ 2460397 h 2462042"/>
              <a:gd name="connsiteX609" fmla="*/ 1440007 w 3792675"/>
              <a:gd name="connsiteY609" fmla="*/ 2462042 h 2462042"/>
              <a:gd name="connsiteX610" fmla="*/ 1440873 w 3792675"/>
              <a:gd name="connsiteY610" fmla="*/ 2460397 h 2462042"/>
              <a:gd name="connsiteX611" fmla="*/ 1437496 w 3792675"/>
              <a:gd name="connsiteY611" fmla="*/ 2459531 h 2462042"/>
              <a:gd name="connsiteX612" fmla="*/ 1434119 w 3792675"/>
              <a:gd name="connsiteY612" fmla="*/ 2461176 h 2462042"/>
              <a:gd name="connsiteX613" fmla="*/ 1429962 w 3792675"/>
              <a:gd name="connsiteY613" fmla="*/ 2457799 h 2462042"/>
              <a:gd name="connsiteX614" fmla="*/ 1425806 w 3792675"/>
              <a:gd name="connsiteY614" fmla="*/ 2460310 h 2462042"/>
              <a:gd name="connsiteX615" fmla="*/ 1416627 w 3792675"/>
              <a:gd name="connsiteY615" fmla="*/ 2457799 h 2462042"/>
              <a:gd name="connsiteX616" fmla="*/ 1409960 w 3792675"/>
              <a:gd name="connsiteY616" fmla="*/ 2459444 h 2462042"/>
              <a:gd name="connsiteX617" fmla="*/ 1400781 w 3792675"/>
              <a:gd name="connsiteY617" fmla="*/ 2456933 h 2462042"/>
              <a:gd name="connsiteX618" fmla="*/ 1399915 w 3792675"/>
              <a:gd name="connsiteY618" fmla="*/ 2455287 h 2462042"/>
              <a:gd name="connsiteX619" fmla="*/ 1395759 w 3792675"/>
              <a:gd name="connsiteY619" fmla="*/ 2456933 h 2462042"/>
              <a:gd name="connsiteX620" fmla="*/ 1390737 w 3792675"/>
              <a:gd name="connsiteY620" fmla="*/ 2454422 h 2462042"/>
              <a:gd name="connsiteX621" fmla="*/ 1386580 w 3792675"/>
              <a:gd name="connsiteY621" fmla="*/ 2456933 h 2462042"/>
              <a:gd name="connsiteX622" fmla="*/ 1384069 w 3792675"/>
              <a:gd name="connsiteY622" fmla="*/ 2455287 h 2462042"/>
              <a:gd name="connsiteX623" fmla="*/ 1383203 w 3792675"/>
              <a:gd name="connsiteY623" fmla="*/ 2456933 h 2462042"/>
              <a:gd name="connsiteX624" fmla="*/ 1382337 w 3792675"/>
              <a:gd name="connsiteY624" fmla="*/ 2454422 h 2462042"/>
              <a:gd name="connsiteX625" fmla="*/ 1379826 w 3792675"/>
              <a:gd name="connsiteY625" fmla="*/ 2456933 h 2462042"/>
              <a:gd name="connsiteX626" fmla="*/ 1369782 w 3792675"/>
              <a:gd name="connsiteY626" fmla="*/ 2453556 h 2462042"/>
              <a:gd name="connsiteX627" fmla="*/ 1361382 w 3792675"/>
              <a:gd name="connsiteY627" fmla="*/ 2455201 h 2462042"/>
              <a:gd name="connsiteX628" fmla="*/ 1355494 w 3792675"/>
              <a:gd name="connsiteY628" fmla="*/ 2453556 h 2462042"/>
              <a:gd name="connsiteX629" fmla="*/ 1356360 w 3792675"/>
              <a:gd name="connsiteY629" fmla="*/ 2456933 h 2462042"/>
              <a:gd name="connsiteX630" fmla="*/ 1353849 w 3792675"/>
              <a:gd name="connsiteY630" fmla="*/ 2456933 h 2462042"/>
              <a:gd name="connsiteX631" fmla="*/ 1349693 w 3792675"/>
              <a:gd name="connsiteY631" fmla="*/ 2453556 h 2462042"/>
              <a:gd name="connsiteX632" fmla="*/ 1344670 w 3792675"/>
              <a:gd name="connsiteY632" fmla="*/ 2455201 h 2462042"/>
              <a:gd name="connsiteX633" fmla="*/ 1338782 w 3792675"/>
              <a:gd name="connsiteY633" fmla="*/ 2452690 h 2462042"/>
              <a:gd name="connsiteX634" fmla="*/ 1334626 w 3792675"/>
              <a:gd name="connsiteY634" fmla="*/ 2452690 h 2462042"/>
              <a:gd name="connsiteX635" fmla="*/ 1334626 w 3792675"/>
              <a:gd name="connsiteY635" fmla="*/ 2456847 h 2462042"/>
              <a:gd name="connsiteX636" fmla="*/ 1327092 w 3792675"/>
              <a:gd name="connsiteY636" fmla="*/ 2452690 h 2462042"/>
              <a:gd name="connsiteX637" fmla="*/ 1322070 w 3792675"/>
              <a:gd name="connsiteY637" fmla="*/ 2454335 h 2462042"/>
              <a:gd name="connsiteX638" fmla="*/ 1317914 w 3792675"/>
              <a:gd name="connsiteY638" fmla="*/ 2452690 h 2462042"/>
              <a:gd name="connsiteX639" fmla="*/ 1309514 w 3792675"/>
              <a:gd name="connsiteY639" fmla="*/ 2452690 h 2462042"/>
              <a:gd name="connsiteX640" fmla="*/ 1308649 w 3792675"/>
              <a:gd name="connsiteY640" fmla="*/ 2451045 h 2462042"/>
              <a:gd name="connsiteX641" fmla="*/ 1306137 w 3792675"/>
              <a:gd name="connsiteY641" fmla="*/ 2453556 h 2462042"/>
              <a:gd name="connsiteX642" fmla="*/ 1294448 w 3792675"/>
              <a:gd name="connsiteY642" fmla="*/ 2452690 h 2462042"/>
              <a:gd name="connsiteX643" fmla="*/ 1292802 w 3792675"/>
              <a:gd name="connsiteY643" fmla="*/ 2454335 h 2462042"/>
              <a:gd name="connsiteX644" fmla="*/ 1288646 w 3792675"/>
              <a:gd name="connsiteY644" fmla="*/ 2451824 h 2462042"/>
              <a:gd name="connsiteX645" fmla="*/ 1277736 w 3792675"/>
              <a:gd name="connsiteY645" fmla="*/ 2454335 h 2462042"/>
              <a:gd name="connsiteX646" fmla="*/ 1272713 w 3792675"/>
              <a:gd name="connsiteY646" fmla="*/ 2452690 h 2462042"/>
              <a:gd name="connsiteX647" fmla="*/ 1266825 w 3792675"/>
              <a:gd name="connsiteY647" fmla="*/ 2452690 h 2462042"/>
              <a:gd name="connsiteX648" fmla="*/ 1266825 w 3792675"/>
              <a:gd name="connsiteY648" fmla="*/ 2455201 h 2462042"/>
              <a:gd name="connsiteX649" fmla="*/ 1262669 w 3792675"/>
              <a:gd name="connsiteY649" fmla="*/ 2454335 h 2462042"/>
              <a:gd name="connsiteX650" fmla="*/ 1259292 w 3792675"/>
              <a:gd name="connsiteY650" fmla="*/ 2451824 h 2462042"/>
              <a:gd name="connsiteX651" fmla="*/ 1259292 w 3792675"/>
              <a:gd name="connsiteY651" fmla="*/ 2455201 h 2462042"/>
              <a:gd name="connsiteX652" fmla="*/ 1254269 w 3792675"/>
              <a:gd name="connsiteY652" fmla="*/ 2453556 h 2462042"/>
              <a:gd name="connsiteX653" fmla="*/ 1255135 w 3792675"/>
              <a:gd name="connsiteY653" fmla="*/ 2456067 h 2462042"/>
              <a:gd name="connsiteX654" fmla="*/ 1253490 w 3792675"/>
              <a:gd name="connsiteY654" fmla="*/ 2456933 h 2462042"/>
              <a:gd name="connsiteX655" fmla="*/ 1253490 w 3792675"/>
              <a:gd name="connsiteY655" fmla="*/ 2452777 h 2462042"/>
              <a:gd name="connsiteX656" fmla="*/ 1246823 w 3792675"/>
              <a:gd name="connsiteY656" fmla="*/ 2456933 h 2462042"/>
              <a:gd name="connsiteX657" fmla="*/ 1245177 w 3792675"/>
              <a:gd name="connsiteY657" fmla="*/ 2452777 h 2462042"/>
              <a:gd name="connsiteX658" fmla="*/ 1244312 w 3792675"/>
              <a:gd name="connsiteY658" fmla="*/ 2456933 h 2462042"/>
              <a:gd name="connsiteX659" fmla="*/ 1240155 w 3792675"/>
              <a:gd name="connsiteY659" fmla="*/ 2451911 h 2462042"/>
              <a:gd name="connsiteX660" fmla="*/ 1235999 w 3792675"/>
              <a:gd name="connsiteY660" fmla="*/ 2454422 h 2462042"/>
              <a:gd name="connsiteX661" fmla="*/ 1233488 w 3792675"/>
              <a:gd name="connsiteY661" fmla="*/ 2452777 h 2462042"/>
              <a:gd name="connsiteX662" fmla="*/ 1226820 w 3792675"/>
              <a:gd name="connsiteY662" fmla="*/ 2456933 h 2462042"/>
              <a:gd name="connsiteX663" fmla="*/ 1225175 w 3792675"/>
              <a:gd name="connsiteY663" fmla="*/ 2454422 h 2462042"/>
              <a:gd name="connsiteX664" fmla="*/ 1224309 w 3792675"/>
              <a:gd name="connsiteY664" fmla="*/ 2456067 h 2462042"/>
              <a:gd name="connsiteX665" fmla="*/ 1223443 w 3792675"/>
              <a:gd name="connsiteY665" fmla="*/ 2454422 h 2462042"/>
              <a:gd name="connsiteX666" fmla="*/ 1220066 w 3792675"/>
              <a:gd name="connsiteY666" fmla="*/ 2453556 h 2462042"/>
              <a:gd name="connsiteX667" fmla="*/ 1220066 w 3792675"/>
              <a:gd name="connsiteY667" fmla="*/ 2456933 h 2462042"/>
              <a:gd name="connsiteX668" fmla="*/ 1215910 w 3792675"/>
              <a:gd name="connsiteY668" fmla="*/ 2454422 h 2462042"/>
              <a:gd name="connsiteX669" fmla="*/ 1213399 w 3792675"/>
              <a:gd name="connsiteY669" fmla="*/ 2456933 h 2462042"/>
              <a:gd name="connsiteX670" fmla="*/ 1210887 w 3792675"/>
              <a:gd name="connsiteY670" fmla="*/ 2453556 h 2462042"/>
              <a:gd name="connsiteX671" fmla="*/ 1209242 w 3792675"/>
              <a:gd name="connsiteY671" fmla="*/ 2455201 h 2462042"/>
              <a:gd name="connsiteX672" fmla="*/ 1207597 w 3792675"/>
              <a:gd name="connsiteY672" fmla="*/ 2453556 h 2462042"/>
              <a:gd name="connsiteX673" fmla="*/ 1206731 w 3792675"/>
              <a:gd name="connsiteY673" fmla="*/ 2456067 h 2462042"/>
              <a:gd name="connsiteX674" fmla="*/ 1203354 w 3792675"/>
              <a:gd name="connsiteY674" fmla="*/ 2454422 h 2462042"/>
              <a:gd name="connsiteX675" fmla="*/ 1200843 w 3792675"/>
              <a:gd name="connsiteY675" fmla="*/ 2456067 h 2462042"/>
              <a:gd name="connsiteX676" fmla="*/ 1194955 w 3792675"/>
              <a:gd name="connsiteY676" fmla="*/ 2453556 h 2462042"/>
              <a:gd name="connsiteX677" fmla="*/ 1194955 w 3792675"/>
              <a:gd name="connsiteY677" fmla="*/ 2451911 h 2462042"/>
              <a:gd name="connsiteX678" fmla="*/ 1190798 w 3792675"/>
              <a:gd name="connsiteY678" fmla="*/ 2454422 h 2462042"/>
              <a:gd name="connsiteX679" fmla="*/ 1188287 w 3792675"/>
              <a:gd name="connsiteY679" fmla="*/ 2452777 h 2462042"/>
              <a:gd name="connsiteX680" fmla="*/ 1181620 w 3792675"/>
              <a:gd name="connsiteY680" fmla="*/ 2455287 h 2462042"/>
              <a:gd name="connsiteX681" fmla="*/ 1175731 w 3792675"/>
              <a:gd name="connsiteY681" fmla="*/ 2451911 h 2462042"/>
              <a:gd name="connsiteX682" fmla="*/ 1172354 w 3792675"/>
              <a:gd name="connsiteY682" fmla="*/ 2454422 h 2462042"/>
              <a:gd name="connsiteX683" fmla="*/ 1168977 w 3792675"/>
              <a:gd name="connsiteY683" fmla="*/ 2451911 h 2462042"/>
              <a:gd name="connsiteX684" fmla="*/ 1165600 w 3792675"/>
              <a:gd name="connsiteY684" fmla="*/ 2453556 h 2462042"/>
              <a:gd name="connsiteX685" fmla="*/ 1159712 w 3792675"/>
              <a:gd name="connsiteY685" fmla="*/ 2451045 h 2462042"/>
              <a:gd name="connsiteX686" fmla="*/ 1158067 w 3792675"/>
              <a:gd name="connsiteY686" fmla="*/ 2452690 h 2462042"/>
              <a:gd name="connsiteX687" fmla="*/ 1153911 w 3792675"/>
              <a:gd name="connsiteY687" fmla="*/ 2454335 h 2462042"/>
              <a:gd name="connsiteX688" fmla="*/ 1151399 w 3792675"/>
              <a:gd name="connsiteY688" fmla="*/ 2451824 h 2462042"/>
              <a:gd name="connsiteX689" fmla="*/ 1148888 w 3792675"/>
              <a:gd name="connsiteY689" fmla="*/ 2453469 h 2462042"/>
              <a:gd name="connsiteX690" fmla="*/ 1146377 w 3792675"/>
              <a:gd name="connsiteY690" fmla="*/ 2451824 h 2462042"/>
              <a:gd name="connsiteX691" fmla="*/ 1143000 w 3792675"/>
              <a:gd name="connsiteY691" fmla="*/ 2453469 h 2462042"/>
              <a:gd name="connsiteX692" fmla="*/ 1137978 w 3792675"/>
              <a:gd name="connsiteY692" fmla="*/ 2450958 h 2462042"/>
              <a:gd name="connsiteX693" fmla="*/ 1136333 w 3792675"/>
              <a:gd name="connsiteY693" fmla="*/ 2452603 h 2462042"/>
              <a:gd name="connsiteX694" fmla="*/ 1130444 w 3792675"/>
              <a:gd name="connsiteY694" fmla="*/ 2450092 h 2462042"/>
              <a:gd name="connsiteX695" fmla="*/ 1129579 w 3792675"/>
              <a:gd name="connsiteY695" fmla="*/ 2451737 h 2462042"/>
              <a:gd name="connsiteX696" fmla="*/ 1131224 w 3792675"/>
              <a:gd name="connsiteY696" fmla="*/ 2454248 h 2462042"/>
              <a:gd name="connsiteX697" fmla="*/ 1122824 w 3792675"/>
              <a:gd name="connsiteY697" fmla="*/ 2453383 h 2462042"/>
              <a:gd name="connsiteX698" fmla="*/ 1123690 w 3792675"/>
              <a:gd name="connsiteY698" fmla="*/ 2451737 h 2462042"/>
              <a:gd name="connsiteX699" fmla="*/ 1121179 w 3792675"/>
              <a:gd name="connsiteY699" fmla="*/ 2450872 h 2462042"/>
              <a:gd name="connsiteX700" fmla="*/ 1117802 w 3792675"/>
              <a:gd name="connsiteY700" fmla="*/ 2454248 h 2462042"/>
              <a:gd name="connsiteX701" fmla="*/ 1116157 w 3792675"/>
              <a:gd name="connsiteY701" fmla="*/ 2452603 h 2462042"/>
              <a:gd name="connsiteX702" fmla="*/ 1110269 w 3792675"/>
              <a:gd name="connsiteY702" fmla="*/ 2450958 h 2462042"/>
              <a:gd name="connsiteX703" fmla="*/ 1107758 w 3792675"/>
              <a:gd name="connsiteY703" fmla="*/ 2455115 h 2462042"/>
              <a:gd name="connsiteX704" fmla="*/ 1101090 w 3792675"/>
              <a:gd name="connsiteY704" fmla="*/ 2452603 h 2462042"/>
              <a:gd name="connsiteX705" fmla="*/ 1097713 w 3792675"/>
              <a:gd name="connsiteY705" fmla="*/ 2454248 h 2462042"/>
              <a:gd name="connsiteX706" fmla="*/ 1096068 w 3792675"/>
              <a:gd name="connsiteY706" fmla="*/ 2451737 h 2462042"/>
              <a:gd name="connsiteX707" fmla="*/ 1092691 w 3792675"/>
              <a:gd name="connsiteY707" fmla="*/ 2455894 h 2462042"/>
              <a:gd name="connsiteX708" fmla="*/ 1094336 w 3792675"/>
              <a:gd name="connsiteY708" fmla="*/ 2453383 h 2462042"/>
              <a:gd name="connsiteX709" fmla="*/ 1091825 w 3792675"/>
              <a:gd name="connsiteY709" fmla="*/ 2452517 h 2462042"/>
              <a:gd name="connsiteX710" fmla="*/ 1085937 w 3792675"/>
              <a:gd name="connsiteY710" fmla="*/ 2454162 h 2462042"/>
              <a:gd name="connsiteX711" fmla="*/ 1081780 w 3792675"/>
              <a:gd name="connsiteY711" fmla="*/ 2452517 h 2462042"/>
              <a:gd name="connsiteX712" fmla="*/ 1075113 w 3792675"/>
              <a:gd name="connsiteY712" fmla="*/ 2454162 h 2462042"/>
              <a:gd name="connsiteX713" fmla="*/ 1070957 w 3792675"/>
              <a:gd name="connsiteY713" fmla="*/ 2452517 h 2462042"/>
              <a:gd name="connsiteX714" fmla="*/ 1070957 w 3792675"/>
              <a:gd name="connsiteY714" fmla="*/ 2455028 h 2462042"/>
              <a:gd name="connsiteX715" fmla="*/ 1060912 w 3792675"/>
              <a:gd name="connsiteY715" fmla="*/ 2453383 h 2462042"/>
              <a:gd name="connsiteX716" fmla="*/ 1055890 w 3792675"/>
              <a:gd name="connsiteY716" fmla="*/ 2455028 h 2462042"/>
              <a:gd name="connsiteX717" fmla="*/ 1053379 w 3792675"/>
              <a:gd name="connsiteY717" fmla="*/ 2453383 h 2462042"/>
              <a:gd name="connsiteX718" fmla="*/ 1047490 w 3792675"/>
              <a:gd name="connsiteY718" fmla="*/ 2455028 h 2462042"/>
              <a:gd name="connsiteX719" fmla="*/ 1044113 w 3792675"/>
              <a:gd name="connsiteY719" fmla="*/ 2454162 h 2462042"/>
              <a:gd name="connsiteX720" fmla="*/ 1039957 w 3792675"/>
              <a:gd name="connsiteY720" fmla="*/ 2451651 h 2462042"/>
              <a:gd name="connsiteX721" fmla="*/ 1039091 w 3792675"/>
              <a:gd name="connsiteY721" fmla="*/ 2452517 h 2462042"/>
              <a:gd name="connsiteX722" fmla="*/ 1040736 w 3792675"/>
              <a:gd name="connsiteY722" fmla="*/ 2454162 h 2462042"/>
              <a:gd name="connsiteX723" fmla="*/ 1040736 w 3792675"/>
              <a:gd name="connsiteY723" fmla="*/ 2456673 h 2462042"/>
              <a:gd name="connsiteX724" fmla="*/ 1038225 w 3792675"/>
              <a:gd name="connsiteY724" fmla="*/ 2454162 h 2462042"/>
              <a:gd name="connsiteX725" fmla="*/ 1037359 w 3792675"/>
              <a:gd name="connsiteY725" fmla="*/ 2456673 h 2462042"/>
              <a:gd name="connsiteX726" fmla="*/ 1033982 w 3792675"/>
              <a:gd name="connsiteY726" fmla="*/ 2454162 h 2462042"/>
              <a:gd name="connsiteX727" fmla="*/ 1033982 w 3792675"/>
              <a:gd name="connsiteY727" fmla="*/ 2452517 h 2462042"/>
              <a:gd name="connsiteX728" fmla="*/ 1030605 w 3792675"/>
              <a:gd name="connsiteY728" fmla="*/ 2452517 h 2462042"/>
              <a:gd name="connsiteX729" fmla="*/ 1029739 w 3792675"/>
              <a:gd name="connsiteY729" fmla="*/ 2455028 h 2462042"/>
              <a:gd name="connsiteX730" fmla="*/ 1025583 w 3792675"/>
              <a:gd name="connsiteY730" fmla="*/ 2453383 h 2462042"/>
              <a:gd name="connsiteX731" fmla="*/ 1018049 w 3792675"/>
              <a:gd name="connsiteY731" fmla="*/ 2455894 h 2462042"/>
              <a:gd name="connsiteX732" fmla="*/ 1015538 w 3792675"/>
              <a:gd name="connsiteY732" fmla="*/ 2453383 h 2462042"/>
              <a:gd name="connsiteX733" fmla="*/ 1010516 w 3792675"/>
              <a:gd name="connsiteY733" fmla="*/ 2456760 h 2462042"/>
              <a:gd name="connsiteX734" fmla="*/ 1006360 w 3792675"/>
              <a:gd name="connsiteY734" fmla="*/ 2453383 h 2462042"/>
              <a:gd name="connsiteX735" fmla="*/ 1004714 w 3792675"/>
              <a:gd name="connsiteY735" fmla="*/ 2455028 h 2462042"/>
              <a:gd name="connsiteX736" fmla="*/ 998826 w 3792675"/>
              <a:gd name="connsiteY736" fmla="*/ 2453383 h 2462042"/>
              <a:gd name="connsiteX737" fmla="*/ 997960 w 3792675"/>
              <a:gd name="connsiteY737" fmla="*/ 2452517 h 2462042"/>
              <a:gd name="connsiteX738" fmla="*/ 987916 w 3792675"/>
              <a:gd name="connsiteY738" fmla="*/ 2455894 h 2462042"/>
              <a:gd name="connsiteX739" fmla="*/ 986271 w 3792675"/>
              <a:gd name="connsiteY739" fmla="*/ 2453383 h 2462042"/>
              <a:gd name="connsiteX740" fmla="*/ 982114 w 3792675"/>
              <a:gd name="connsiteY740" fmla="*/ 2455028 h 2462042"/>
              <a:gd name="connsiteX741" fmla="*/ 979603 w 3792675"/>
              <a:gd name="connsiteY741" fmla="*/ 2453383 h 2462042"/>
              <a:gd name="connsiteX742" fmla="*/ 978737 w 3792675"/>
              <a:gd name="connsiteY742" fmla="*/ 2455028 h 2462042"/>
              <a:gd name="connsiteX743" fmla="*/ 973715 w 3792675"/>
              <a:gd name="connsiteY743" fmla="*/ 2452517 h 2462042"/>
              <a:gd name="connsiteX744" fmla="*/ 972070 w 3792675"/>
              <a:gd name="connsiteY744" fmla="*/ 2454162 h 2462042"/>
              <a:gd name="connsiteX745" fmla="*/ 969558 w 3792675"/>
              <a:gd name="connsiteY745" fmla="*/ 2452517 h 2462042"/>
              <a:gd name="connsiteX746" fmla="*/ 967913 w 3792675"/>
              <a:gd name="connsiteY746" fmla="*/ 2455894 h 2462042"/>
              <a:gd name="connsiteX747" fmla="*/ 962025 w 3792675"/>
              <a:gd name="connsiteY747" fmla="*/ 2453383 h 2462042"/>
              <a:gd name="connsiteX748" fmla="*/ 957869 w 3792675"/>
              <a:gd name="connsiteY748" fmla="*/ 2452517 h 2462042"/>
              <a:gd name="connsiteX749" fmla="*/ 957003 w 3792675"/>
              <a:gd name="connsiteY749" fmla="*/ 2455894 h 2462042"/>
              <a:gd name="connsiteX750" fmla="*/ 951981 w 3792675"/>
              <a:gd name="connsiteY750" fmla="*/ 2452517 h 2462042"/>
              <a:gd name="connsiteX751" fmla="*/ 941936 w 3792675"/>
              <a:gd name="connsiteY751" fmla="*/ 2455028 h 2462042"/>
              <a:gd name="connsiteX752" fmla="*/ 939425 w 3792675"/>
              <a:gd name="connsiteY752" fmla="*/ 2453383 h 2462042"/>
              <a:gd name="connsiteX753" fmla="*/ 936914 w 3792675"/>
              <a:gd name="connsiteY753" fmla="*/ 2455028 h 2462042"/>
              <a:gd name="connsiteX754" fmla="*/ 933537 w 3792675"/>
              <a:gd name="connsiteY754" fmla="*/ 2453383 h 2462042"/>
              <a:gd name="connsiteX755" fmla="*/ 931891 w 3792675"/>
              <a:gd name="connsiteY755" fmla="*/ 2450872 h 2462042"/>
              <a:gd name="connsiteX756" fmla="*/ 929380 w 3792675"/>
              <a:gd name="connsiteY756" fmla="*/ 2452517 h 2462042"/>
              <a:gd name="connsiteX757" fmla="*/ 922713 w 3792675"/>
              <a:gd name="connsiteY757" fmla="*/ 2453383 h 2462042"/>
              <a:gd name="connsiteX758" fmla="*/ 916825 w 3792675"/>
              <a:gd name="connsiteY758" fmla="*/ 2452517 h 2462042"/>
              <a:gd name="connsiteX759" fmla="*/ 915959 w 3792675"/>
              <a:gd name="connsiteY759" fmla="*/ 2450872 h 2462042"/>
              <a:gd name="connsiteX760" fmla="*/ 905048 w 3792675"/>
              <a:gd name="connsiteY760" fmla="*/ 2450872 h 2462042"/>
              <a:gd name="connsiteX761" fmla="*/ 901671 w 3792675"/>
              <a:gd name="connsiteY761" fmla="*/ 2450006 h 2462042"/>
              <a:gd name="connsiteX762" fmla="*/ 896649 w 3792675"/>
              <a:gd name="connsiteY762" fmla="*/ 2452517 h 2462042"/>
              <a:gd name="connsiteX763" fmla="*/ 894138 w 3792675"/>
              <a:gd name="connsiteY763" fmla="*/ 2450872 h 2462042"/>
              <a:gd name="connsiteX764" fmla="*/ 887470 w 3792675"/>
              <a:gd name="connsiteY764" fmla="*/ 2454248 h 2462042"/>
              <a:gd name="connsiteX765" fmla="*/ 885825 w 3792675"/>
              <a:gd name="connsiteY765" fmla="*/ 2451737 h 2462042"/>
              <a:gd name="connsiteX766" fmla="*/ 884180 w 3792675"/>
              <a:gd name="connsiteY766" fmla="*/ 2455115 h 2462042"/>
              <a:gd name="connsiteX767" fmla="*/ 882535 w 3792675"/>
              <a:gd name="connsiteY767" fmla="*/ 2454248 h 2462042"/>
              <a:gd name="connsiteX768" fmla="*/ 882535 w 3792675"/>
              <a:gd name="connsiteY768" fmla="*/ 2451737 h 2462042"/>
              <a:gd name="connsiteX769" fmla="*/ 883401 w 3792675"/>
              <a:gd name="connsiteY769" fmla="*/ 2450092 h 2462042"/>
              <a:gd name="connsiteX770" fmla="*/ 881755 w 3792675"/>
              <a:gd name="connsiteY770" fmla="*/ 2450092 h 2462042"/>
              <a:gd name="connsiteX771" fmla="*/ 880889 w 3792675"/>
              <a:gd name="connsiteY771" fmla="*/ 2453469 h 2462042"/>
              <a:gd name="connsiteX772" fmla="*/ 876733 w 3792675"/>
              <a:gd name="connsiteY772" fmla="*/ 2453469 h 2462042"/>
              <a:gd name="connsiteX773" fmla="*/ 874222 w 3792675"/>
              <a:gd name="connsiteY773" fmla="*/ 2450958 h 2462042"/>
              <a:gd name="connsiteX774" fmla="*/ 872577 w 3792675"/>
              <a:gd name="connsiteY774" fmla="*/ 2453469 h 2462042"/>
              <a:gd name="connsiteX775" fmla="*/ 868420 w 3792675"/>
              <a:gd name="connsiteY775" fmla="*/ 2450958 h 2462042"/>
              <a:gd name="connsiteX776" fmla="*/ 860021 w 3792675"/>
              <a:gd name="connsiteY776" fmla="*/ 2454335 h 2462042"/>
              <a:gd name="connsiteX777" fmla="*/ 855865 w 3792675"/>
              <a:gd name="connsiteY777" fmla="*/ 2450958 h 2462042"/>
              <a:gd name="connsiteX778" fmla="*/ 854999 w 3792675"/>
              <a:gd name="connsiteY778" fmla="*/ 2453469 h 2462042"/>
              <a:gd name="connsiteX779" fmla="*/ 843309 w 3792675"/>
              <a:gd name="connsiteY779" fmla="*/ 2450092 h 2462042"/>
              <a:gd name="connsiteX780" fmla="*/ 843309 w 3792675"/>
              <a:gd name="connsiteY780" fmla="*/ 2454248 h 2462042"/>
              <a:gd name="connsiteX781" fmla="*/ 839153 w 3792675"/>
              <a:gd name="connsiteY781" fmla="*/ 2451737 h 2462042"/>
              <a:gd name="connsiteX782" fmla="*/ 837507 w 3792675"/>
              <a:gd name="connsiteY782" fmla="*/ 2454248 h 2462042"/>
              <a:gd name="connsiteX783" fmla="*/ 829108 w 3792675"/>
              <a:gd name="connsiteY783" fmla="*/ 2450872 h 2462042"/>
              <a:gd name="connsiteX784" fmla="*/ 824086 w 3792675"/>
              <a:gd name="connsiteY784" fmla="*/ 2453383 h 2462042"/>
              <a:gd name="connsiteX785" fmla="*/ 818198 w 3792675"/>
              <a:gd name="connsiteY785" fmla="*/ 2452517 h 2462042"/>
              <a:gd name="connsiteX786" fmla="*/ 815686 w 3792675"/>
              <a:gd name="connsiteY786" fmla="*/ 2450872 h 2462042"/>
              <a:gd name="connsiteX787" fmla="*/ 811530 w 3792675"/>
              <a:gd name="connsiteY787" fmla="*/ 2452517 h 2462042"/>
              <a:gd name="connsiteX788" fmla="*/ 809019 w 3792675"/>
              <a:gd name="connsiteY788" fmla="*/ 2450872 h 2462042"/>
              <a:gd name="connsiteX789" fmla="*/ 804863 w 3792675"/>
              <a:gd name="connsiteY789" fmla="*/ 2452517 h 2462042"/>
              <a:gd name="connsiteX790" fmla="*/ 801485 w 3792675"/>
              <a:gd name="connsiteY790" fmla="*/ 2450872 h 2462042"/>
              <a:gd name="connsiteX791" fmla="*/ 798974 w 3792675"/>
              <a:gd name="connsiteY791" fmla="*/ 2452517 h 2462042"/>
              <a:gd name="connsiteX792" fmla="*/ 786419 w 3792675"/>
              <a:gd name="connsiteY792" fmla="*/ 2448360 h 2462042"/>
              <a:gd name="connsiteX793" fmla="*/ 783908 w 3792675"/>
              <a:gd name="connsiteY793" fmla="*/ 2450006 h 2462042"/>
              <a:gd name="connsiteX794" fmla="*/ 780530 w 3792675"/>
              <a:gd name="connsiteY794" fmla="*/ 2447495 h 2462042"/>
              <a:gd name="connsiteX795" fmla="*/ 781396 w 3792675"/>
              <a:gd name="connsiteY795" fmla="*/ 2450872 h 2462042"/>
              <a:gd name="connsiteX796" fmla="*/ 778019 w 3792675"/>
              <a:gd name="connsiteY796" fmla="*/ 2450872 h 2462042"/>
              <a:gd name="connsiteX797" fmla="*/ 776374 w 3792675"/>
              <a:gd name="connsiteY797" fmla="*/ 2449227 h 2462042"/>
              <a:gd name="connsiteX798" fmla="*/ 768841 w 3792675"/>
              <a:gd name="connsiteY798" fmla="*/ 2452603 h 2462042"/>
              <a:gd name="connsiteX799" fmla="*/ 764684 w 3792675"/>
              <a:gd name="connsiteY799" fmla="*/ 2448447 h 2462042"/>
              <a:gd name="connsiteX800" fmla="*/ 764684 w 3792675"/>
              <a:gd name="connsiteY800" fmla="*/ 2450958 h 2462042"/>
              <a:gd name="connsiteX801" fmla="*/ 760528 w 3792675"/>
              <a:gd name="connsiteY801" fmla="*/ 2448447 h 2462042"/>
              <a:gd name="connsiteX802" fmla="*/ 758883 w 3792675"/>
              <a:gd name="connsiteY802" fmla="*/ 2450092 h 2462042"/>
              <a:gd name="connsiteX803" fmla="*/ 755506 w 3792675"/>
              <a:gd name="connsiteY803" fmla="*/ 2448447 h 2462042"/>
              <a:gd name="connsiteX804" fmla="*/ 750483 w 3792675"/>
              <a:gd name="connsiteY804" fmla="*/ 2449313 h 2462042"/>
              <a:gd name="connsiteX805" fmla="*/ 748838 w 3792675"/>
              <a:gd name="connsiteY805" fmla="*/ 2450958 h 2462042"/>
              <a:gd name="connsiteX806" fmla="*/ 742171 w 3792675"/>
              <a:gd name="connsiteY806" fmla="*/ 2448447 h 2462042"/>
              <a:gd name="connsiteX807" fmla="*/ 741305 w 3792675"/>
              <a:gd name="connsiteY807" fmla="*/ 2450092 h 2462042"/>
              <a:gd name="connsiteX808" fmla="*/ 741305 w 3792675"/>
              <a:gd name="connsiteY808" fmla="*/ 2447581 h 2462042"/>
              <a:gd name="connsiteX809" fmla="*/ 724593 w 3792675"/>
              <a:gd name="connsiteY809" fmla="*/ 2447581 h 2462042"/>
              <a:gd name="connsiteX810" fmla="*/ 722082 w 3792675"/>
              <a:gd name="connsiteY810" fmla="*/ 2449227 h 2462042"/>
              <a:gd name="connsiteX811" fmla="*/ 717059 w 3792675"/>
              <a:gd name="connsiteY811" fmla="*/ 2447581 h 2462042"/>
              <a:gd name="connsiteX812" fmla="*/ 709526 w 3792675"/>
              <a:gd name="connsiteY812" fmla="*/ 2450092 h 2462042"/>
              <a:gd name="connsiteX813" fmla="*/ 701993 w 3792675"/>
              <a:gd name="connsiteY813" fmla="*/ 2446715 h 2462042"/>
              <a:gd name="connsiteX814" fmla="*/ 699481 w 3792675"/>
              <a:gd name="connsiteY814" fmla="*/ 2447581 h 2462042"/>
              <a:gd name="connsiteX815" fmla="*/ 699481 w 3792675"/>
              <a:gd name="connsiteY815" fmla="*/ 2449227 h 2462042"/>
              <a:gd name="connsiteX816" fmla="*/ 696970 w 3792675"/>
              <a:gd name="connsiteY816" fmla="*/ 2447581 h 2462042"/>
              <a:gd name="connsiteX817" fmla="*/ 694459 w 3792675"/>
              <a:gd name="connsiteY817" fmla="*/ 2449227 h 2462042"/>
              <a:gd name="connsiteX818" fmla="*/ 692814 w 3792675"/>
              <a:gd name="connsiteY818" fmla="*/ 2446715 h 2462042"/>
              <a:gd name="connsiteX819" fmla="*/ 690303 w 3792675"/>
              <a:gd name="connsiteY819" fmla="*/ 2450092 h 2462042"/>
              <a:gd name="connsiteX820" fmla="*/ 687792 w 3792675"/>
              <a:gd name="connsiteY820" fmla="*/ 2447581 h 2462042"/>
              <a:gd name="connsiteX821" fmla="*/ 685280 w 3792675"/>
              <a:gd name="connsiteY821" fmla="*/ 2450092 h 2462042"/>
              <a:gd name="connsiteX822" fmla="*/ 685280 w 3792675"/>
              <a:gd name="connsiteY822" fmla="*/ 2447581 h 2462042"/>
              <a:gd name="connsiteX823" fmla="*/ 682769 w 3792675"/>
              <a:gd name="connsiteY823" fmla="*/ 2446715 h 2462042"/>
              <a:gd name="connsiteX824" fmla="*/ 678613 w 3792675"/>
              <a:gd name="connsiteY824" fmla="*/ 2449227 h 2462042"/>
              <a:gd name="connsiteX825" fmla="*/ 672725 w 3792675"/>
              <a:gd name="connsiteY825" fmla="*/ 2447581 h 2462042"/>
              <a:gd name="connsiteX826" fmla="*/ 667703 w 3792675"/>
              <a:gd name="connsiteY826" fmla="*/ 2450092 h 2462042"/>
              <a:gd name="connsiteX827" fmla="*/ 666057 w 3792675"/>
              <a:gd name="connsiteY827" fmla="*/ 2447581 h 2462042"/>
              <a:gd name="connsiteX828" fmla="*/ 661901 w 3792675"/>
              <a:gd name="connsiteY828" fmla="*/ 2446715 h 2462042"/>
              <a:gd name="connsiteX829" fmla="*/ 658524 w 3792675"/>
              <a:gd name="connsiteY829" fmla="*/ 2450092 h 2462042"/>
              <a:gd name="connsiteX830" fmla="*/ 653502 w 3792675"/>
              <a:gd name="connsiteY830" fmla="*/ 2448447 h 2462042"/>
              <a:gd name="connsiteX831" fmla="*/ 650991 w 3792675"/>
              <a:gd name="connsiteY831" fmla="*/ 2450092 h 2462042"/>
              <a:gd name="connsiteX832" fmla="*/ 647613 w 3792675"/>
              <a:gd name="connsiteY832" fmla="*/ 2447581 h 2462042"/>
              <a:gd name="connsiteX833" fmla="*/ 646748 w 3792675"/>
              <a:gd name="connsiteY833" fmla="*/ 2450958 h 2462042"/>
              <a:gd name="connsiteX834" fmla="*/ 642591 w 3792675"/>
              <a:gd name="connsiteY834" fmla="*/ 2448447 h 2462042"/>
              <a:gd name="connsiteX835" fmla="*/ 639214 w 3792675"/>
              <a:gd name="connsiteY835" fmla="*/ 2450092 h 2462042"/>
              <a:gd name="connsiteX836" fmla="*/ 638348 w 3792675"/>
              <a:gd name="connsiteY836" fmla="*/ 2447581 h 2462042"/>
              <a:gd name="connsiteX837" fmla="*/ 636703 w 3792675"/>
              <a:gd name="connsiteY837" fmla="*/ 2448447 h 2462042"/>
              <a:gd name="connsiteX838" fmla="*/ 635058 w 3792675"/>
              <a:gd name="connsiteY838" fmla="*/ 2447581 h 2462042"/>
              <a:gd name="connsiteX839" fmla="*/ 630901 w 3792675"/>
              <a:gd name="connsiteY839" fmla="*/ 2450092 h 2462042"/>
              <a:gd name="connsiteX840" fmla="*/ 626745 w 3792675"/>
              <a:gd name="connsiteY840" fmla="*/ 2448447 h 2462042"/>
              <a:gd name="connsiteX841" fmla="*/ 620857 w 3792675"/>
              <a:gd name="connsiteY841" fmla="*/ 2450092 h 2462042"/>
              <a:gd name="connsiteX842" fmla="*/ 615835 w 3792675"/>
              <a:gd name="connsiteY842" fmla="*/ 2448447 h 2462042"/>
              <a:gd name="connsiteX843" fmla="*/ 612458 w 3792675"/>
              <a:gd name="connsiteY843" fmla="*/ 2450092 h 2462042"/>
              <a:gd name="connsiteX844" fmla="*/ 610812 w 3792675"/>
              <a:gd name="connsiteY844" fmla="*/ 2448447 h 2462042"/>
              <a:gd name="connsiteX845" fmla="*/ 606656 w 3792675"/>
              <a:gd name="connsiteY845" fmla="*/ 2450092 h 2462042"/>
              <a:gd name="connsiteX846" fmla="*/ 602500 w 3792675"/>
              <a:gd name="connsiteY846" fmla="*/ 2447581 h 2462042"/>
              <a:gd name="connsiteX847" fmla="*/ 599123 w 3792675"/>
              <a:gd name="connsiteY847" fmla="*/ 2450092 h 2462042"/>
              <a:gd name="connsiteX848" fmla="*/ 599123 w 3792675"/>
              <a:gd name="connsiteY848" fmla="*/ 2445936 h 2462042"/>
              <a:gd name="connsiteX849" fmla="*/ 594966 w 3792675"/>
              <a:gd name="connsiteY849" fmla="*/ 2449313 h 2462042"/>
              <a:gd name="connsiteX850" fmla="*/ 587433 w 3792675"/>
              <a:gd name="connsiteY850" fmla="*/ 2446802 h 2462042"/>
              <a:gd name="connsiteX851" fmla="*/ 579899 w 3792675"/>
              <a:gd name="connsiteY851" fmla="*/ 2448447 h 2462042"/>
              <a:gd name="connsiteX852" fmla="*/ 574011 w 3792675"/>
              <a:gd name="connsiteY852" fmla="*/ 2446802 h 2462042"/>
              <a:gd name="connsiteX853" fmla="*/ 568989 w 3792675"/>
              <a:gd name="connsiteY853" fmla="*/ 2448447 h 2462042"/>
              <a:gd name="connsiteX854" fmla="*/ 560590 w 3792675"/>
              <a:gd name="connsiteY854" fmla="*/ 2446802 h 2462042"/>
              <a:gd name="connsiteX855" fmla="*/ 555567 w 3792675"/>
              <a:gd name="connsiteY855" fmla="*/ 2448447 h 2462042"/>
              <a:gd name="connsiteX856" fmla="*/ 553056 w 3792675"/>
              <a:gd name="connsiteY856" fmla="*/ 2447581 h 2462042"/>
              <a:gd name="connsiteX857" fmla="*/ 553056 w 3792675"/>
              <a:gd name="connsiteY857" fmla="*/ 2445936 h 2462042"/>
              <a:gd name="connsiteX858" fmla="*/ 550545 w 3792675"/>
              <a:gd name="connsiteY858" fmla="*/ 2448447 h 2462042"/>
              <a:gd name="connsiteX859" fmla="*/ 542146 w 3792675"/>
              <a:gd name="connsiteY859" fmla="*/ 2445936 h 2462042"/>
              <a:gd name="connsiteX860" fmla="*/ 536258 w 3792675"/>
              <a:gd name="connsiteY860" fmla="*/ 2446802 h 2462042"/>
              <a:gd name="connsiteX861" fmla="*/ 532101 w 3792675"/>
              <a:gd name="connsiteY861" fmla="*/ 2450179 h 2462042"/>
              <a:gd name="connsiteX862" fmla="*/ 529590 w 3792675"/>
              <a:gd name="connsiteY862" fmla="*/ 2449313 h 2462042"/>
              <a:gd name="connsiteX863" fmla="*/ 531235 w 3792675"/>
              <a:gd name="connsiteY863" fmla="*/ 2447667 h 2462042"/>
              <a:gd name="connsiteX864" fmla="*/ 530369 w 3792675"/>
              <a:gd name="connsiteY864" fmla="*/ 2446023 h 2462042"/>
              <a:gd name="connsiteX865" fmla="*/ 527858 w 3792675"/>
              <a:gd name="connsiteY865" fmla="*/ 2449399 h 2462042"/>
              <a:gd name="connsiteX866" fmla="*/ 525347 w 3792675"/>
              <a:gd name="connsiteY866" fmla="*/ 2450266 h 2462042"/>
              <a:gd name="connsiteX867" fmla="*/ 521191 w 3792675"/>
              <a:gd name="connsiteY867" fmla="*/ 2446888 h 2462042"/>
              <a:gd name="connsiteX868" fmla="*/ 512791 w 3792675"/>
              <a:gd name="connsiteY868" fmla="*/ 2447754 h 2462042"/>
              <a:gd name="connsiteX869" fmla="*/ 511926 w 3792675"/>
              <a:gd name="connsiteY869" fmla="*/ 2450266 h 2462042"/>
              <a:gd name="connsiteX870" fmla="*/ 508548 w 3792675"/>
              <a:gd name="connsiteY870" fmla="*/ 2448620 h 2462042"/>
              <a:gd name="connsiteX871" fmla="*/ 506903 w 3792675"/>
              <a:gd name="connsiteY871" fmla="*/ 2450266 h 2462042"/>
              <a:gd name="connsiteX872" fmla="*/ 494348 w 3792675"/>
              <a:gd name="connsiteY872" fmla="*/ 2446888 h 2462042"/>
              <a:gd name="connsiteX873" fmla="*/ 490971 w 3792675"/>
              <a:gd name="connsiteY873" fmla="*/ 2450266 h 2462042"/>
              <a:gd name="connsiteX874" fmla="*/ 490105 w 3792675"/>
              <a:gd name="connsiteY874" fmla="*/ 2448620 h 2462042"/>
              <a:gd name="connsiteX875" fmla="*/ 487593 w 3792675"/>
              <a:gd name="connsiteY875" fmla="*/ 2447754 h 2462042"/>
              <a:gd name="connsiteX876" fmla="*/ 480060 w 3792675"/>
              <a:gd name="connsiteY876" fmla="*/ 2449399 h 2462042"/>
              <a:gd name="connsiteX877" fmla="*/ 476683 w 3792675"/>
              <a:gd name="connsiteY877" fmla="*/ 2447754 h 2462042"/>
              <a:gd name="connsiteX878" fmla="*/ 471661 w 3792675"/>
              <a:gd name="connsiteY878" fmla="*/ 2450266 h 2462042"/>
              <a:gd name="connsiteX879" fmla="*/ 467504 w 3792675"/>
              <a:gd name="connsiteY879" fmla="*/ 2447754 h 2462042"/>
              <a:gd name="connsiteX880" fmla="*/ 462482 w 3792675"/>
              <a:gd name="connsiteY880" fmla="*/ 2450266 h 2462042"/>
              <a:gd name="connsiteX881" fmla="*/ 464127 w 3792675"/>
              <a:gd name="connsiteY881" fmla="*/ 2448620 h 2462042"/>
              <a:gd name="connsiteX882" fmla="*/ 463261 w 3792675"/>
              <a:gd name="connsiteY882" fmla="*/ 2446109 h 2462042"/>
              <a:gd name="connsiteX883" fmla="*/ 460750 w 3792675"/>
              <a:gd name="connsiteY883" fmla="*/ 2448620 h 2462042"/>
              <a:gd name="connsiteX884" fmla="*/ 454862 w 3792675"/>
              <a:gd name="connsiteY884" fmla="*/ 2446975 h 2462042"/>
              <a:gd name="connsiteX885" fmla="*/ 446463 w 3792675"/>
              <a:gd name="connsiteY885" fmla="*/ 2447841 h 2462042"/>
              <a:gd name="connsiteX886" fmla="*/ 444818 w 3792675"/>
              <a:gd name="connsiteY886" fmla="*/ 2449486 h 2462042"/>
              <a:gd name="connsiteX887" fmla="*/ 440661 w 3792675"/>
              <a:gd name="connsiteY887" fmla="*/ 2446975 h 2462042"/>
              <a:gd name="connsiteX888" fmla="*/ 437284 w 3792675"/>
              <a:gd name="connsiteY888" fmla="*/ 2448620 h 2462042"/>
              <a:gd name="connsiteX889" fmla="*/ 433128 w 3792675"/>
              <a:gd name="connsiteY889" fmla="*/ 2446975 h 2462042"/>
              <a:gd name="connsiteX890" fmla="*/ 432262 w 3792675"/>
              <a:gd name="connsiteY890" fmla="*/ 2448620 h 2462042"/>
              <a:gd name="connsiteX891" fmla="*/ 422217 w 3792675"/>
              <a:gd name="connsiteY891" fmla="*/ 2446975 h 2462042"/>
              <a:gd name="connsiteX892" fmla="*/ 419706 w 3792675"/>
              <a:gd name="connsiteY892" fmla="*/ 2444464 h 2462042"/>
              <a:gd name="connsiteX893" fmla="*/ 418061 w 3792675"/>
              <a:gd name="connsiteY893" fmla="*/ 2446109 h 2462042"/>
              <a:gd name="connsiteX894" fmla="*/ 419706 w 3792675"/>
              <a:gd name="connsiteY894" fmla="*/ 2447754 h 2462042"/>
              <a:gd name="connsiteX895" fmla="*/ 414684 w 3792675"/>
              <a:gd name="connsiteY895" fmla="*/ 2444377 h 2462042"/>
              <a:gd name="connsiteX896" fmla="*/ 413039 w 3792675"/>
              <a:gd name="connsiteY896" fmla="*/ 2446023 h 2462042"/>
              <a:gd name="connsiteX897" fmla="*/ 409662 w 3792675"/>
              <a:gd name="connsiteY897" fmla="*/ 2445156 h 2462042"/>
              <a:gd name="connsiteX898" fmla="*/ 402128 w 3792675"/>
              <a:gd name="connsiteY898" fmla="*/ 2446023 h 2462042"/>
              <a:gd name="connsiteX899" fmla="*/ 400483 w 3792675"/>
              <a:gd name="connsiteY899" fmla="*/ 2447667 h 2462042"/>
              <a:gd name="connsiteX900" fmla="*/ 397972 w 3792675"/>
              <a:gd name="connsiteY900" fmla="*/ 2446023 h 2462042"/>
              <a:gd name="connsiteX901" fmla="*/ 394595 w 3792675"/>
              <a:gd name="connsiteY901" fmla="*/ 2447667 h 2462042"/>
              <a:gd name="connsiteX902" fmla="*/ 396240 w 3792675"/>
              <a:gd name="connsiteY902" fmla="*/ 2446023 h 2462042"/>
              <a:gd name="connsiteX903" fmla="*/ 393729 w 3792675"/>
              <a:gd name="connsiteY903" fmla="*/ 2444377 h 2462042"/>
              <a:gd name="connsiteX904" fmla="*/ 390352 w 3792675"/>
              <a:gd name="connsiteY904" fmla="*/ 2446023 h 2462042"/>
              <a:gd name="connsiteX905" fmla="*/ 386195 w 3792675"/>
              <a:gd name="connsiteY905" fmla="*/ 2444377 h 2462042"/>
              <a:gd name="connsiteX906" fmla="*/ 381173 w 3792675"/>
              <a:gd name="connsiteY906" fmla="*/ 2446888 h 2462042"/>
              <a:gd name="connsiteX907" fmla="*/ 377017 w 3792675"/>
              <a:gd name="connsiteY907" fmla="*/ 2445243 h 2462042"/>
              <a:gd name="connsiteX908" fmla="*/ 370349 w 3792675"/>
              <a:gd name="connsiteY908" fmla="*/ 2446888 h 2462042"/>
              <a:gd name="connsiteX909" fmla="*/ 366193 w 3792675"/>
              <a:gd name="connsiteY909" fmla="*/ 2444377 h 2462042"/>
              <a:gd name="connsiteX910" fmla="*/ 359525 w 3792675"/>
              <a:gd name="connsiteY910" fmla="*/ 2447754 h 2462042"/>
              <a:gd name="connsiteX911" fmla="*/ 355369 w 3792675"/>
              <a:gd name="connsiteY911" fmla="*/ 2445243 h 2462042"/>
              <a:gd name="connsiteX912" fmla="*/ 352858 w 3792675"/>
              <a:gd name="connsiteY912" fmla="*/ 2446888 h 2462042"/>
              <a:gd name="connsiteX913" fmla="*/ 351213 w 3792675"/>
              <a:gd name="connsiteY913" fmla="*/ 2445243 h 2462042"/>
              <a:gd name="connsiteX914" fmla="*/ 349567 w 3792675"/>
              <a:gd name="connsiteY914" fmla="*/ 2448620 h 2462042"/>
              <a:gd name="connsiteX915" fmla="*/ 346190 w 3792675"/>
              <a:gd name="connsiteY915" fmla="*/ 2446109 h 2462042"/>
              <a:gd name="connsiteX916" fmla="*/ 344545 w 3792675"/>
              <a:gd name="connsiteY916" fmla="*/ 2447754 h 2462042"/>
              <a:gd name="connsiteX917" fmla="*/ 342900 w 3792675"/>
              <a:gd name="connsiteY917" fmla="*/ 2446109 h 2462042"/>
              <a:gd name="connsiteX918" fmla="*/ 338744 w 3792675"/>
              <a:gd name="connsiteY918" fmla="*/ 2447754 h 2462042"/>
              <a:gd name="connsiteX919" fmla="*/ 336232 w 3792675"/>
              <a:gd name="connsiteY919" fmla="*/ 2446109 h 2462042"/>
              <a:gd name="connsiteX920" fmla="*/ 332855 w 3792675"/>
              <a:gd name="connsiteY920" fmla="*/ 2447754 h 2462042"/>
              <a:gd name="connsiteX921" fmla="*/ 330344 w 3792675"/>
              <a:gd name="connsiteY921" fmla="*/ 2445243 h 2462042"/>
              <a:gd name="connsiteX922" fmla="*/ 328699 w 3792675"/>
              <a:gd name="connsiteY922" fmla="*/ 2447754 h 2462042"/>
              <a:gd name="connsiteX923" fmla="*/ 327054 w 3792675"/>
              <a:gd name="connsiteY923" fmla="*/ 2445243 h 2462042"/>
              <a:gd name="connsiteX924" fmla="*/ 325409 w 3792675"/>
              <a:gd name="connsiteY924" fmla="*/ 2446888 h 2462042"/>
              <a:gd name="connsiteX925" fmla="*/ 325409 w 3792675"/>
              <a:gd name="connsiteY925" fmla="*/ 2447148 h 2462042"/>
              <a:gd name="connsiteX926" fmla="*/ 322898 w 3792675"/>
              <a:gd name="connsiteY926" fmla="*/ 2446109 h 2462042"/>
              <a:gd name="connsiteX927" fmla="*/ 318741 w 3792675"/>
              <a:gd name="connsiteY927" fmla="*/ 2447754 h 2462042"/>
              <a:gd name="connsiteX928" fmla="*/ 312074 w 3792675"/>
              <a:gd name="connsiteY928" fmla="*/ 2446888 h 2462042"/>
              <a:gd name="connsiteX929" fmla="*/ 309563 w 3792675"/>
              <a:gd name="connsiteY929" fmla="*/ 2445243 h 2462042"/>
              <a:gd name="connsiteX930" fmla="*/ 294496 w 3792675"/>
              <a:gd name="connsiteY930" fmla="*/ 2447754 h 2462042"/>
              <a:gd name="connsiteX931" fmla="*/ 292850 w 3792675"/>
              <a:gd name="connsiteY931" fmla="*/ 2446109 h 2462042"/>
              <a:gd name="connsiteX932" fmla="*/ 291811 w 3792675"/>
              <a:gd name="connsiteY932" fmla="*/ 2446456 h 2462042"/>
              <a:gd name="connsiteX933" fmla="*/ 291985 w 3792675"/>
              <a:gd name="connsiteY933" fmla="*/ 2446109 h 2462042"/>
              <a:gd name="connsiteX934" fmla="*/ 286962 w 3792675"/>
              <a:gd name="connsiteY934" fmla="*/ 2444464 h 2462042"/>
              <a:gd name="connsiteX935" fmla="*/ 281940 w 3792675"/>
              <a:gd name="connsiteY935" fmla="*/ 2446109 h 2462042"/>
              <a:gd name="connsiteX936" fmla="*/ 277784 w 3792675"/>
              <a:gd name="connsiteY936" fmla="*/ 2444464 h 2462042"/>
              <a:gd name="connsiteX937" fmla="*/ 275273 w 3792675"/>
              <a:gd name="connsiteY937" fmla="*/ 2447841 h 2462042"/>
              <a:gd name="connsiteX938" fmla="*/ 272761 w 3792675"/>
              <a:gd name="connsiteY938" fmla="*/ 2446196 h 2462042"/>
              <a:gd name="connsiteX939" fmla="*/ 271116 w 3792675"/>
              <a:gd name="connsiteY939" fmla="*/ 2447841 h 2462042"/>
              <a:gd name="connsiteX940" fmla="*/ 268605 w 3792675"/>
              <a:gd name="connsiteY940" fmla="*/ 2446196 h 2462042"/>
              <a:gd name="connsiteX941" fmla="*/ 265228 w 3792675"/>
              <a:gd name="connsiteY941" fmla="*/ 2447841 h 2462042"/>
              <a:gd name="connsiteX942" fmla="*/ 261851 w 3792675"/>
              <a:gd name="connsiteY942" fmla="*/ 2446196 h 2462042"/>
              <a:gd name="connsiteX943" fmla="*/ 259340 w 3792675"/>
              <a:gd name="connsiteY943" fmla="*/ 2448707 h 2462042"/>
              <a:gd name="connsiteX944" fmla="*/ 252672 w 3792675"/>
              <a:gd name="connsiteY944" fmla="*/ 2447062 h 2462042"/>
              <a:gd name="connsiteX945" fmla="*/ 246784 w 3792675"/>
              <a:gd name="connsiteY945" fmla="*/ 2448707 h 2462042"/>
              <a:gd name="connsiteX946" fmla="*/ 245918 w 3792675"/>
              <a:gd name="connsiteY946" fmla="*/ 2446196 h 2462042"/>
              <a:gd name="connsiteX947" fmla="*/ 240896 w 3792675"/>
              <a:gd name="connsiteY947" fmla="*/ 2448707 h 2462042"/>
              <a:gd name="connsiteX948" fmla="*/ 240030 w 3792675"/>
              <a:gd name="connsiteY948" fmla="*/ 2445330 h 2462042"/>
              <a:gd name="connsiteX949" fmla="*/ 234142 w 3792675"/>
              <a:gd name="connsiteY949" fmla="*/ 2450352 h 2462042"/>
              <a:gd name="connsiteX950" fmla="*/ 235787 w 3792675"/>
              <a:gd name="connsiteY950" fmla="*/ 2446975 h 2462042"/>
              <a:gd name="connsiteX951" fmla="*/ 234142 w 3792675"/>
              <a:gd name="connsiteY951" fmla="*/ 2446109 h 2462042"/>
              <a:gd name="connsiteX952" fmla="*/ 229985 w 3792675"/>
              <a:gd name="connsiteY952" fmla="*/ 2448620 h 2462042"/>
              <a:gd name="connsiteX953" fmla="*/ 227474 w 3792675"/>
              <a:gd name="connsiteY953" fmla="*/ 2446109 h 2462042"/>
              <a:gd name="connsiteX954" fmla="*/ 226608 w 3792675"/>
              <a:gd name="connsiteY954" fmla="*/ 2447754 h 2462042"/>
              <a:gd name="connsiteX955" fmla="*/ 221586 w 3792675"/>
              <a:gd name="connsiteY955" fmla="*/ 2447754 h 2462042"/>
              <a:gd name="connsiteX956" fmla="*/ 210676 w 3792675"/>
              <a:gd name="connsiteY956" fmla="*/ 2444377 h 2462042"/>
              <a:gd name="connsiteX957" fmla="*/ 211542 w 3792675"/>
              <a:gd name="connsiteY957" fmla="*/ 2447754 h 2462042"/>
              <a:gd name="connsiteX958" fmla="*/ 208165 w 3792675"/>
              <a:gd name="connsiteY958" fmla="*/ 2443598 h 2462042"/>
              <a:gd name="connsiteX959" fmla="*/ 207299 w 3792675"/>
              <a:gd name="connsiteY959" fmla="*/ 2446109 h 2462042"/>
              <a:gd name="connsiteX960" fmla="*/ 195609 w 3792675"/>
              <a:gd name="connsiteY960" fmla="*/ 2442732 h 2462042"/>
              <a:gd name="connsiteX961" fmla="*/ 190587 w 3792675"/>
              <a:gd name="connsiteY961" fmla="*/ 2444377 h 2462042"/>
              <a:gd name="connsiteX962" fmla="*/ 188941 w 3792675"/>
              <a:gd name="connsiteY962" fmla="*/ 2442732 h 2462042"/>
              <a:gd name="connsiteX963" fmla="*/ 179763 w 3792675"/>
              <a:gd name="connsiteY963" fmla="*/ 2442732 h 2462042"/>
              <a:gd name="connsiteX964" fmla="*/ 178118 w 3792675"/>
              <a:gd name="connsiteY964" fmla="*/ 2442732 h 2462042"/>
              <a:gd name="connsiteX965" fmla="*/ 177252 w 3792675"/>
              <a:gd name="connsiteY965" fmla="*/ 2441087 h 2462042"/>
              <a:gd name="connsiteX966" fmla="*/ 170584 w 3792675"/>
              <a:gd name="connsiteY966" fmla="*/ 2442732 h 2462042"/>
              <a:gd name="connsiteX967" fmla="*/ 165562 w 3792675"/>
              <a:gd name="connsiteY967" fmla="*/ 2441087 h 2462042"/>
              <a:gd name="connsiteX968" fmla="*/ 163917 w 3792675"/>
              <a:gd name="connsiteY968" fmla="*/ 2445243 h 2462042"/>
              <a:gd name="connsiteX969" fmla="*/ 161405 w 3792675"/>
              <a:gd name="connsiteY969" fmla="*/ 2441866 h 2462042"/>
              <a:gd name="connsiteX970" fmla="*/ 158894 w 3792675"/>
              <a:gd name="connsiteY970" fmla="*/ 2443511 h 2462042"/>
              <a:gd name="connsiteX971" fmla="*/ 154738 w 3792675"/>
              <a:gd name="connsiteY971" fmla="*/ 2441866 h 2462042"/>
              <a:gd name="connsiteX972" fmla="*/ 148850 w 3792675"/>
              <a:gd name="connsiteY972" fmla="*/ 2443511 h 2462042"/>
              <a:gd name="connsiteX973" fmla="*/ 146339 w 3792675"/>
              <a:gd name="connsiteY973" fmla="*/ 2441866 h 2462042"/>
              <a:gd name="connsiteX974" fmla="*/ 144693 w 3792675"/>
              <a:gd name="connsiteY974" fmla="*/ 2443511 h 2462042"/>
              <a:gd name="connsiteX975" fmla="*/ 142182 w 3792675"/>
              <a:gd name="connsiteY975" fmla="*/ 2441866 h 2462042"/>
              <a:gd name="connsiteX976" fmla="*/ 140537 w 3792675"/>
              <a:gd name="connsiteY976" fmla="*/ 2443511 h 2462042"/>
              <a:gd name="connsiteX977" fmla="*/ 138026 w 3792675"/>
              <a:gd name="connsiteY977" fmla="*/ 2441000 h 2462042"/>
              <a:gd name="connsiteX978" fmla="*/ 133004 w 3792675"/>
              <a:gd name="connsiteY978" fmla="*/ 2443511 h 2462042"/>
              <a:gd name="connsiteX979" fmla="*/ 127981 w 3792675"/>
              <a:gd name="connsiteY979" fmla="*/ 2439355 h 2462042"/>
              <a:gd name="connsiteX980" fmla="*/ 126336 w 3792675"/>
              <a:gd name="connsiteY980" fmla="*/ 2441000 h 2462042"/>
              <a:gd name="connsiteX981" fmla="*/ 122180 w 3792675"/>
              <a:gd name="connsiteY981" fmla="*/ 2439355 h 2462042"/>
              <a:gd name="connsiteX982" fmla="*/ 118023 w 3792675"/>
              <a:gd name="connsiteY982" fmla="*/ 2441866 h 2462042"/>
              <a:gd name="connsiteX983" fmla="*/ 118889 w 3792675"/>
              <a:gd name="connsiteY983" fmla="*/ 2438489 h 2462042"/>
              <a:gd name="connsiteX984" fmla="*/ 116378 w 3792675"/>
              <a:gd name="connsiteY984" fmla="*/ 2437623 h 2462042"/>
              <a:gd name="connsiteX985" fmla="*/ 113001 w 3792675"/>
              <a:gd name="connsiteY985" fmla="*/ 2440134 h 2462042"/>
              <a:gd name="connsiteX986" fmla="*/ 107979 w 3792675"/>
              <a:gd name="connsiteY986" fmla="*/ 2436757 h 2462042"/>
              <a:gd name="connsiteX987" fmla="*/ 107979 w 3792675"/>
              <a:gd name="connsiteY987" fmla="*/ 2440134 h 2462042"/>
              <a:gd name="connsiteX988" fmla="*/ 91267 w 3792675"/>
              <a:gd name="connsiteY988" fmla="*/ 2435112 h 2462042"/>
              <a:gd name="connsiteX989" fmla="*/ 90401 w 3792675"/>
              <a:gd name="connsiteY989" fmla="*/ 2436757 h 2462042"/>
              <a:gd name="connsiteX990" fmla="*/ 86245 w 3792675"/>
              <a:gd name="connsiteY990" fmla="*/ 2433380 h 2462042"/>
              <a:gd name="connsiteX991" fmla="*/ 83733 w 3792675"/>
              <a:gd name="connsiteY991" fmla="*/ 2435891 h 2462042"/>
              <a:gd name="connsiteX992" fmla="*/ 80356 w 3792675"/>
              <a:gd name="connsiteY992" fmla="*/ 2433380 h 2462042"/>
              <a:gd name="connsiteX993" fmla="*/ 77845 w 3792675"/>
              <a:gd name="connsiteY993" fmla="*/ 2435025 h 2462042"/>
              <a:gd name="connsiteX994" fmla="*/ 71957 w 3792675"/>
              <a:gd name="connsiteY994" fmla="*/ 2431648 h 2462042"/>
              <a:gd name="connsiteX995" fmla="*/ 70312 w 3792675"/>
              <a:gd name="connsiteY995" fmla="*/ 2433294 h 2462042"/>
              <a:gd name="connsiteX996" fmla="*/ 68667 w 3792675"/>
              <a:gd name="connsiteY996" fmla="*/ 2430783 h 2462042"/>
              <a:gd name="connsiteX997" fmla="*/ 55332 w 3792675"/>
              <a:gd name="connsiteY997" fmla="*/ 2429137 h 2462042"/>
              <a:gd name="connsiteX998" fmla="*/ 51955 w 3792675"/>
              <a:gd name="connsiteY998" fmla="*/ 2427492 h 2462042"/>
              <a:gd name="connsiteX999" fmla="*/ 49443 w 3792675"/>
              <a:gd name="connsiteY999" fmla="*/ 2429137 h 2462042"/>
              <a:gd name="connsiteX1000" fmla="*/ 44421 w 3792675"/>
              <a:gd name="connsiteY1000" fmla="*/ 2427492 h 2462042"/>
              <a:gd name="connsiteX1001" fmla="*/ 41044 w 3792675"/>
              <a:gd name="connsiteY1001" fmla="*/ 2424115 h 2462042"/>
              <a:gd name="connsiteX1002" fmla="*/ 28488 w 3792675"/>
              <a:gd name="connsiteY1002" fmla="*/ 2423249 h 2462042"/>
              <a:gd name="connsiteX1003" fmla="*/ 25111 w 3792675"/>
              <a:gd name="connsiteY1003" fmla="*/ 2417361 h 2462042"/>
              <a:gd name="connsiteX1004" fmla="*/ 17578 w 3792675"/>
              <a:gd name="connsiteY1004" fmla="*/ 2411472 h 2462042"/>
              <a:gd name="connsiteX1005" fmla="*/ 9179 w 3792675"/>
              <a:gd name="connsiteY1005" fmla="*/ 2398138 h 2462042"/>
              <a:gd name="connsiteX1006" fmla="*/ 2511 w 3792675"/>
              <a:gd name="connsiteY1006" fmla="*/ 2373892 h 2462042"/>
              <a:gd name="connsiteX1007" fmla="*/ 4156 w 3792675"/>
              <a:gd name="connsiteY1007" fmla="*/ 2114726 h 2462042"/>
              <a:gd name="connsiteX1008" fmla="*/ 0 w 3792675"/>
              <a:gd name="connsiteY1008" fmla="*/ 2103036 h 2462042"/>
              <a:gd name="connsiteX1009" fmla="*/ 866 w 3792675"/>
              <a:gd name="connsiteY1009" fmla="*/ 2019476 h 2462042"/>
              <a:gd name="connsiteX1010" fmla="*/ 5022 w 3792675"/>
              <a:gd name="connsiteY1010" fmla="*/ 1988563 h 2462042"/>
              <a:gd name="connsiteX1011" fmla="*/ 8399 w 3792675"/>
              <a:gd name="connsiteY1011" fmla="*/ 1970206 h 2462042"/>
              <a:gd name="connsiteX1012" fmla="*/ 11776 w 3792675"/>
              <a:gd name="connsiteY1012" fmla="*/ 1956004 h 2462042"/>
              <a:gd name="connsiteX1013" fmla="*/ 15933 w 3792675"/>
              <a:gd name="connsiteY1013" fmla="*/ 1940938 h 2462042"/>
              <a:gd name="connsiteX1014" fmla="*/ 76979 w 3792675"/>
              <a:gd name="connsiteY1014" fmla="*/ 1860668 h 2462042"/>
              <a:gd name="connsiteX1015" fmla="*/ 70312 w 3792675"/>
              <a:gd name="connsiteY1015" fmla="*/ 1857291 h 2462042"/>
              <a:gd name="connsiteX1016" fmla="*/ 56977 w 3792675"/>
              <a:gd name="connsiteY1016" fmla="*/ 1860668 h 2462042"/>
              <a:gd name="connsiteX1017" fmla="*/ 50309 w 3792675"/>
              <a:gd name="connsiteY1017" fmla="*/ 1854780 h 2462042"/>
              <a:gd name="connsiteX1018" fmla="*/ 125557 w 3792675"/>
              <a:gd name="connsiteY1018" fmla="*/ 1819710 h 2462042"/>
              <a:gd name="connsiteX1019" fmla="*/ 140624 w 3792675"/>
              <a:gd name="connsiteY1019" fmla="*/ 1805509 h 2462042"/>
              <a:gd name="connsiteX1020" fmla="*/ 177425 w 3792675"/>
              <a:gd name="connsiteY1020" fmla="*/ 1788797 h 2462042"/>
              <a:gd name="connsiteX1021" fmla="*/ 194137 w 3792675"/>
              <a:gd name="connsiteY1021" fmla="*/ 1793820 h 2462042"/>
              <a:gd name="connsiteX1022" fmla="*/ 225916 w 3792675"/>
              <a:gd name="connsiteY1022" fmla="*/ 1776242 h 2462042"/>
              <a:gd name="connsiteX1023" fmla="*/ 241762 w 3792675"/>
              <a:gd name="connsiteY1023" fmla="*/ 1761175 h 2462042"/>
              <a:gd name="connsiteX1024" fmla="*/ 291119 w 3792675"/>
              <a:gd name="connsiteY1024" fmla="*/ 1748619 h 2462042"/>
              <a:gd name="connsiteX1025" fmla="*/ 373034 w 3792675"/>
              <a:gd name="connsiteY1025" fmla="*/ 1715195 h 2462042"/>
              <a:gd name="connsiteX1026" fmla="*/ 381433 w 3792675"/>
              <a:gd name="connsiteY1026" fmla="*/ 1705151 h 2462042"/>
              <a:gd name="connsiteX1027" fmla="*/ 395634 w 3792675"/>
              <a:gd name="connsiteY1027" fmla="*/ 1697617 h 2462042"/>
              <a:gd name="connsiteX1028" fmla="*/ 411480 w 3792675"/>
              <a:gd name="connsiteY1028" fmla="*/ 1695972 h 2462042"/>
              <a:gd name="connsiteX1029" fmla="*/ 423170 w 3792675"/>
              <a:gd name="connsiteY1029" fmla="*/ 1697617 h 2462042"/>
              <a:gd name="connsiteX1030" fmla="*/ 453303 w 3792675"/>
              <a:gd name="connsiteY1030" fmla="*/ 1688439 h 2462042"/>
              <a:gd name="connsiteX1031" fmla="*/ 473392 w 3792675"/>
              <a:gd name="connsiteY1031" fmla="*/ 1693461 h 2462042"/>
              <a:gd name="connsiteX1032" fmla="*/ 479281 w 3792675"/>
              <a:gd name="connsiteY1032" fmla="*/ 1690950 h 2462042"/>
              <a:gd name="connsiteX1033" fmla="*/ 492616 w 3792675"/>
              <a:gd name="connsiteY1033" fmla="*/ 1685061 h 2462042"/>
              <a:gd name="connsiteX1034" fmla="*/ 524395 w 3792675"/>
              <a:gd name="connsiteY1034" fmla="*/ 1631548 h 2462042"/>
              <a:gd name="connsiteX1035" fmla="*/ 558685 w 3792675"/>
              <a:gd name="connsiteY1035" fmla="*/ 1556301 h 2462042"/>
              <a:gd name="connsiteX1036" fmla="*/ 577042 w 3792675"/>
              <a:gd name="connsiteY1036" fmla="*/ 1542966 h 2462042"/>
              <a:gd name="connsiteX1037" fmla="*/ 596265 w 3792675"/>
              <a:gd name="connsiteY1037" fmla="*/ 1538810 h 2462042"/>
              <a:gd name="connsiteX1038" fmla="*/ 634711 w 3792675"/>
              <a:gd name="connsiteY1038" fmla="*/ 1538810 h 2462042"/>
              <a:gd name="connsiteX1039" fmla="*/ 650558 w 3792675"/>
              <a:gd name="connsiteY1039" fmla="*/ 1507897 h 2462042"/>
              <a:gd name="connsiteX1040" fmla="*/ 651424 w 3792675"/>
              <a:gd name="connsiteY1040" fmla="*/ 1412560 h 2462042"/>
              <a:gd name="connsiteX1041" fmla="*/ 643024 w 3792675"/>
              <a:gd name="connsiteY1041" fmla="*/ 1353245 h 2462042"/>
              <a:gd name="connsiteX1042" fmla="*/ 635491 w 3792675"/>
              <a:gd name="connsiteY1042" fmla="*/ 1323112 h 2462042"/>
              <a:gd name="connsiteX1043" fmla="*/ 627957 w 3792675"/>
              <a:gd name="connsiteY1043" fmla="*/ 1303888 h 2462042"/>
              <a:gd name="connsiteX1044" fmla="*/ 599556 w 3792675"/>
              <a:gd name="connsiteY1044" fmla="*/ 1262065 h 2462042"/>
              <a:gd name="connsiteX1045" fmla="*/ 586221 w 3792675"/>
              <a:gd name="connsiteY1045" fmla="*/ 1243708 h 2462042"/>
              <a:gd name="connsiteX1046" fmla="*/ 570374 w 3792675"/>
              <a:gd name="connsiteY1046" fmla="*/ 1239551 h 2462042"/>
              <a:gd name="connsiteX1047" fmla="*/ 543618 w 3792675"/>
              <a:gd name="connsiteY1047" fmla="*/ 1214440 h 2462042"/>
              <a:gd name="connsiteX1048" fmla="*/ 515216 w 3792675"/>
              <a:gd name="connsiteY1048" fmla="*/ 1181795 h 2462042"/>
              <a:gd name="connsiteX1049" fmla="*/ 505171 w 3792675"/>
              <a:gd name="connsiteY1049" fmla="*/ 1165083 h 2462042"/>
              <a:gd name="connsiteX1050" fmla="*/ 497638 w 3792675"/>
              <a:gd name="connsiteY1050" fmla="*/ 1130014 h 2462042"/>
              <a:gd name="connsiteX1051" fmla="*/ 497638 w 3792675"/>
              <a:gd name="connsiteY1051" fmla="*/ 1105768 h 2462042"/>
              <a:gd name="connsiteX1052" fmla="*/ 490105 w 3792675"/>
              <a:gd name="connsiteY1052" fmla="*/ 1077366 h 2462042"/>
              <a:gd name="connsiteX1053" fmla="*/ 486728 w 3792675"/>
              <a:gd name="connsiteY1053" fmla="*/ 1074855 h 2462042"/>
              <a:gd name="connsiteX1054" fmla="*/ 464127 w 3792675"/>
              <a:gd name="connsiteY1054" fmla="*/ 1073210 h 2462042"/>
              <a:gd name="connsiteX1055" fmla="*/ 420659 w 3792675"/>
              <a:gd name="connsiteY1055" fmla="*/ 1065677 h 2462042"/>
              <a:gd name="connsiteX1056" fmla="*/ 373813 w 3792675"/>
              <a:gd name="connsiteY1056" fmla="*/ 1046453 h 2462042"/>
              <a:gd name="connsiteX1057" fmla="*/ 332855 w 3792675"/>
              <a:gd name="connsiteY1057" fmla="*/ 990429 h 2462042"/>
              <a:gd name="connsiteX1058" fmla="*/ 332855 w 3792675"/>
              <a:gd name="connsiteY1058" fmla="*/ 969561 h 2462042"/>
              <a:gd name="connsiteX1059" fmla="*/ 338744 w 3792675"/>
              <a:gd name="connsiteY1059" fmla="*/ 935271 h 2462042"/>
              <a:gd name="connsiteX1060" fmla="*/ 393902 w 3792675"/>
              <a:gd name="connsiteY1060" fmla="*/ 831621 h 2462042"/>
              <a:gd name="connsiteX1061" fmla="*/ 426547 w 3792675"/>
              <a:gd name="connsiteY1061" fmla="*/ 785642 h 2462042"/>
              <a:gd name="connsiteX1062" fmla="*/ 461616 w 3792675"/>
              <a:gd name="connsiteY1062" fmla="*/ 738017 h 2462042"/>
              <a:gd name="connsiteX1063" fmla="*/ 715761 w 3792675"/>
              <a:gd name="connsiteY1063" fmla="*/ 503095 h 2462042"/>
              <a:gd name="connsiteX1064" fmla="*/ 736629 w 3792675"/>
              <a:gd name="connsiteY1064" fmla="*/ 489760 h 2462042"/>
              <a:gd name="connsiteX1065" fmla="*/ 780963 w 3792675"/>
              <a:gd name="connsiteY1065" fmla="*/ 468892 h 2462042"/>
              <a:gd name="connsiteX1066" fmla="*/ 880456 w 3792675"/>
              <a:gd name="connsiteY1066" fmla="*/ 449669 h 2462042"/>
              <a:gd name="connsiteX1067" fmla="*/ 928081 w 3792675"/>
              <a:gd name="connsiteY1067" fmla="*/ 449669 h 2462042"/>
              <a:gd name="connsiteX1068" fmla="*/ 1146291 w 3792675"/>
              <a:gd name="connsiteY1068" fmla="*/ 590120 h 2462042"/>
              <a:gd name="connsiteX1069" fmla="*/ 1157980 w 3792675"/>
              <a:gd name="connsiteY1069" fmla="*/ 626055 h 2462042"/>
              <a:gd name="connsiteX1070" fmla="*/ 1160491 w 3792675"/>
              <a:gd name="connsiteY1070" fmla="*/ 632722 h 2462042"/>
              <a:gd name="connsiteX1071" fmla="*/ 1161357 w 3792675"/>
              <a:gd name="connsiteY1071" fmla="*/ 642767 h 2462042"/>
              <a:gd name="connsiteX1072" fmla="*/ 1164734 w 3792675"/>
              <a:gd name="connsiteY1072" fmla="*/ 655322 h 2462042"/>
              <a:gd name="connsiteX1073" fmla="*/ 1164734 w 3792675"/>
              <a:gd name="connsiteY1073" fmla="*/ 703813 h 2462042"/>
              <a:gd name="connsiteX1074" fmla="*/ 1158846 w 3792675"/>
              <a:gd name="connsiteY1074" fmla="*/ 736458 h 2462042"/>
              <a:gd name="connsiteX1075" fmla="*/ 1151313 w 3792675"/>
              <a:gd name="connsiteY1075" fmla="*/ 764081 h 2462042"/>
              <a:gd name="connsiteX1076" fmla="*/ 1143779 w 3792675"/>
              <a:gd name="connsiteY1076" fmla="*/ 784170 h 2462042"/>
              <a:gd name="connsiteX1077" fmla="*/ 1132869 w 3792675"/>
              <a:gd name="connsiteY1077" fmla="*/ 806770 h 2462042"/>
              <a:gd name="connsiteX1078" fmla="*/ 1131224 w 3792675"/>
              <a:gd name="connsiteY1078" fmla="*/ 815169 h 2462042"/>
              <a:gd name="connsiteX1079" fmla="*/ 1128713 w 3792675"/>
              <a:gd name="connsiteY1079" fmla="*/ 826859 h 2462042"/>
              <a:gd name="connsiteX1080" fmla="*/ 1146291 w 3792675"/>
              <a:gd name="connsiteY1080" fmla="*/ 847727 h 2462042"/>
              <a:gd name="connsiteX1081" fmla="*/ 1151313 w 3792675"/>
              <a:gd name="connsiteY1081" fmla="*/ 870328 h 2462042"/>
              <a:gd name="connsiteX1082" fmla="*/ 1164648 w 3792675"/>
              <a:gd name="connsiteY1082" fmla="*/ 876995 h 2462042"/>
              <a:gd name="connsiteX1083" fmla="*/ 1179715 w 3792675"/>
              <a:gd name="connsiteY1083" fmla="*/ 893707 h 2462042"/>
              <a:gd name="connsiteX1084" fmla="*/ 1187248 w 3792675"/>
              <a:gd name="connsiteY1084" fmla="*/ 891196 h 2462042"/>
              <a:gd name="connsiteX1085" fmla="*/ 1214871 w 3792675"/>
              <a:gd name="connsiteY1085" fmla="*/ 918819 h 2462042"/>
              <a:gd name="connsiteX1086" fmla="*/ 1224049 w 3792675"/>
              <a:gd name="connsiteY1086" fmla="*/ 922975 h 2462042"/>
              <a:gd name="connsiteX1087" fmla="*/ 1336877 w 3792675"/>
              <a:gd name="connsiteY1087" fmla="*/ 1060048 h 2462042"/>
              <a:gd name="connsiteX1088" fmla="*/ 1361989 w 3792675"/>
              <a:gd name="connsiteY1088" fmla="*/ 1071738 h 2462042"/>
              <a:gd name="connsiteX1089" fmla="*/ 1377835 w 3792675"/>
              <a:gd name="connsiteY1089" fmla="*/ 1076760 h 2462042"/>
              <a:gd name="connsiteX1090" fmla="*/ 1385368 w 3792675"/>
              <a:gd name="connsiteY1090" fmla="*/ 1080917 h 2462042"/>
              <a:gd name="connsiteX1091" fmla="*/ 1404591 w 3792675"/>
              <a:gd name="connsiteY1091" fmla="*/ 1100140 h 2462042"/>
              <a:gd name="connsiteX1092" fmla="*/ 1413770 w 3792675"/>
              <a:gd name="connsiteY1092" fmla="*/ 1110185 h 2462042"/>
              <a:gd name="connsiteX1093" fmla="*/ 1429616 w 3792675"/>
              <a:gd name="connsiteY1093" fmla="*/ 1111830 h 2462042"/>
              <a:gd name="connsiteX1094" fmla="*/ 1453862 w 3792675"/>
              <a:gd name="connsiteY1094" fmla="*/ 1123519 h 2462042"/>
              <a:gd name="connsiteX1095" fmla="*/ 1466417 w 3792675"/>
              <a:gd name="connsiteY1095" fmla="*/ 1133564 h 2462042"/>
              <a:gd name="connsiteX1096" fmla="*/ 1473085 w 3792675"/>
              <a:gd name="connsiteY1096" fmla="*/ 1134430 h 2462042"/>
              <a:gd name="connsiteX1097" fmla="*/ 1482263 w 3792675"/>
              <a:gd name="connsiteY1097" fmla="*/ 1131919 h 2462042"/>
              <a:gd name="connsiteX1098" fmla="*/ 1482263 w 3792675"/>
              <a:gd name="connsiteY1098" fmla="*/ 1116073 h 2462042"/>
              <a:gd name="connsiteX1099" fmla="*/ 1491442 w 3792675"/>
              <a:gd name="connsiteY1099" fmla="*/ 1111916 h 2462042"/>
              <a:gd name="connsiteX1100" fmla="*/ 1519064 w 3792675"/>
              <a:gd name="connsiteY1100" fmla="*/ 1111916 h 2462042"/>
              <a:gd name="connsiteX1101" fmla="*/ 1524953 w 3792675"/>
              <a:gd name="connsiteY1101" fmla="*/ 1083514 h 2462042"/>
              <a:gd name="connsiteX1102" fmla="*/ 1524953 w 3792675"/>
              <a:gd name="connsiteY1102" fmla="*/ 1035023 h 2462042"/>
              <a:gd name="connsiteX1103" fmla="*/ 1519930 w 3792675"/>
              <a:gd name="connsiteY1103" fmla="*/ 992421 h 2462042"/>
              <a:gd name="connsiteX1104" fmla="*/ 1509886 w 3792675"/>
              <a:gd name="connsiteY1104" fmla="*/ 978220 h 2462042"/>
              <a:gd name="connsiteX1105" fmla="*/ 1471439 w 3792675"/>
              <a:gd name="connsiteY1105" fmla="*/ 899595 h 2462042"/>
              <a:gd name="connsiteX1106" fmla="*/ 1456373 w 3792675"/>
              <a:gd name="connsiteY1106" fmla="*/ 874484 h 2462042"/>
              <a:gd name="connsiteX1107" fmla="*/ 1437149 w 3792675"/>
              <a:gd name="connsiteY1107" fmla="*/ 841060 h 2462042"/>
              <a:gd name="connsiteX1108" fmla="*/ 1433772 w 3792675"/>
              <a:gd name="connsiteY1108" fmla="*/ 828504 h 2462042"/>
              <a:gd name="connsiteX1109" fmla="*/ 1430395 w 3792675"/>
              <a:gd name="connsiteY1109" fmla="*/ 808415 h 2462042"/>
              <a:gd name="connsiteX1110" fmla="*/ 1420351 w 3792675"/>
              <a:gd name="connsiteY1110" fmla="*/ 785815 h 2462042"/>
              <a:gd name="connsiteX1111" fmla="*/ 1410306 w 3792675"/>
              <a:gd name="connsiteY1111" fmla="*/ 766592 h 2462042"/>
              <a:gd name="connsiteX1112" fmla="*/ 1394460 w 3792675"/>
              <a:gd name="connsiteY1112" fmla="*/ 764947 h 2462042"/>
              <a:gd name="connsiteX1113" fmla="*/ 1362681 w 3792675"/>
              <a:gd name="connsiteY1113" fmla="*/ 759058 h 2462042"/>
              <a:gd name="connsiteX1114" fmla="*/ 1353503 w 3792675"/>
              <a:gd name="connsiteY1114" fmla="*/ 757413 h 2462042"/>
              <a:gd name="connsiteX1115" fmla="*/ 1315056 w 3792675"/>
              <a:gd name="connsiteY1115" fmla="*/ 742346 h 2462042"/>
              <a:gd name="connsiteX1116" fmla="*/ 1272454 w 3792675"/>
              <a:gd name="connsiteY1116" fmla="*/ 701389 h 2462042"/>
              <a:gd name="connsiteX1117" fmla="*/ 1262409 w 3792675"/>
              <a:gd name="connsiteY1117" fmla="*/ 657054 h 2462042"/>
              <a:gd name="connsiteX1118" fmla="*/ 1308389 w 3792675"/>
              <a:gd name="connsiteY1118" fmla="*/ 525003 h 2462042"/>
              <a:gd name="connsiteX1119" fmla="*/ 1606868 w 3792675"/>
              <a:gd name="connsiteY1119" fmla="*/ 228256 h 2462042"/>
              <a:gd name="connsiteX1120" fmla="*/ 1739785 w 3792675"/>
              <a:gd name="connsiteY1120" fmla="*/ 187298 h 2462042"/>
              <a:gd name="connsiteX1121" fmla="*/ 1784119 w 3792675"/>
              <a:gd name="connsiteY1121" fmla="*/ 186432 h 2462042"/>
              <a:gd name="connsiteX1122" fmla="*/ 1977217 w 3792675"/>
              <a:gd name="connsiteY1122" fmla="*/ 300126 h 2462042"/>
              <a:gd name="connsiteX1123" fmla="*/ 1986396 w 3792675"/>
              <a:gd name="connsiteY1123" fmla="*/ 321861 h 2462042"/>
              <a:gd name="connsiteX1124" fmla="*/ 1994795 w 3792675"/>
              <a:gd name="connsiteY1124" fmla="*/ 382042 h 2462042"/>
              <a:gd name="connsiteX1125" fmla="*/ 1982239 w 3792675"/>
              <a:gd name="connsiteY1125" fmla="*/ 471490 h 2462042"/>
              <a:gd name="connsiteX1126" fmla="*/ 1968038 w 3792675"/>
              <a:gd name="connsiteY1126" fmla="*/ 518336 h 2462042"/>
              <a:gd name="connsiteX1127" fmla="*/ 1984750 w 3792675"/>
              <a:gd name="connsiteY1127" fmla="*/ 554271 h 2462042"/>
              <a:gd name="connsiteX1128" fmla="*/ 1991418 w 3792675"/>
              <a:gd name="connsiteY1128" fmla="*/ 565961 h 2462042"/>
              <a:gd name="connsiteX1129" fmla="*/ 2010641 w 3792675"/>
              <a:gd name="connsiteY1129" fmla="*/ 570983 h 2462042"/>
              <a:gd name="connsiteX1130" fmla="*/ 2023197 w 3792675"/>
              <a:gd name="connsiteY1130" fmla="*/ 591072 h 2462042"/>
              <a:gd name="connsiteX1131" fmla="*/ 2020686 w 3792675"/>
              <a:gd name="connsiteY1131" fmla="*/ 603628 h 2462042"/>
              <a:gd name="connsiteX1132" fmla="*/ 2023197 w 3792675"/>
              <a:gd name="connsiteY1132" fmla="*/ 608650 h 2462042"/>
              <a:gd name="connsiteX1133" fmla="*/ 2044931 w 3792675"/>
              <a:gd name="connsiteY1133" fmla="*/ 627873 h 2462042"/>
              <a:gd name="connsiteX1134" fmla="*/ 2058266 w 3792675"/>
              <a:gd name="connsiteY1134" fmla="*/ 628739 h 2462042"/>
              <a:gd name="connsiteX1135" fmla="*/ 2121824 w 3792675"/>
              <a:gd name="connsiteY1135" fmla="*/ 678875 h 2462042"/>
              <a:gd name="connsiteX1136" fmla="*/ 2130223 w 3792675"/>
              <a:gd name="connsiteY1136" fmla="*/ 676364 h 2462042"/>
              <a:gd name="connsiteX1137" fmla="*/ 2155335 w 3792675"/>
              <a:gd name="connsiteY1137" fmla="*/ 687275 h 2462042"/>
              <a:gd name="connsiteX1138" fmla="*/ 2197937 w 3792675"/>
              <a:gd name="connsiteY1138" fmla="*/ 724076 h 2462042"/>
              <a:gd name="connsiteX1139" fmla="*/ 2227205 w 3792675"/>
              <a:gd name="connsiteY1139" fmla="*/ 743299 h 2462042"/>
              <a:gd name="connsiteX1140" fmla="*/ 2241406 w 3792675"/>
              <a:gd name="connsiteY1140" fmla="*/ 749187 h 2462042"/>
              <a:gd name="connsiteX1141" fmla="*/ 2246428 w 3792675"/>
              <a:gd name="connsiteY1141" fmla="*/ 752564 h 2462042"/>
              <a:gd name="connsiteX1142" fmla="*/ 2261495 w 3792675"/>
              <a:gd name="connsiteY1142" fmla="*/ 752564 h 2462042"/>
              <a:gd name="connsiteX1143" fmla="*/ 2262361 w 3792675"/>
              <a:gd name="connsiteY1143" fmla="*/ 750053 h 2462042"/>
              <a:gd name="connsiteX1144" fmla="*/ 2259850 w 3792675"/>
              <a:gd name="connsiteY1144" fmla="*/ 746676 h 2462042"/>
              <a:gd name="connsiteX1145" fmla="*/ 2210493 w 3792675"/>
              <a:gd name="connsiteY1145" fmla="*/ 636359 h 2462042"/>
              <a:gd name="connsiteX1146" fmla="*/ 2190404 w 3792675"/>
              <a:gd name="connsiteY1146" fmla="*/ 613759 h 2462042"/>
              <a:gd name="connsiteX1147" fmla="*/ 2168670 w 3792675"/>
              <a:gd name="connsiteY1147" fmla="*/ 576958 h 2462042"/>
              <a:gd name="connsiteX1148" fmla="*/ 2160270 w 3792675"/>
              <a:gd name="connsiteY1148" fmla="*/ 547690 h 2462042"/>
              <a:gd name="connsiteX1149" fmla="*/ 2157759 w 3792675"/>
              <a:gd name="connsiteY1149" fmla="*/ 535134 h 2462042"/>
              <a:gd name="connsiteX1150" fmla="*/ 2141047 w 3792675"/>
              <a:gd name="connsiteY1150" fmla="*/ 528467 h 2462042"/>
              <a:gd name="connsiteX1151" fmla="*/ 2119313 w 3792675"/>
              <a:gd name="connsiteY1151" fmla="*/ 520933 h 2462042"/>
              <a:gd name="connsiteX1152" fmla="*/ 2100090 w 3792675"/>
              <a:gd name="connsiteY1152" fmla="*/ 512534 h 2462042"/>
              <a:gd name="connsiteX1153" fmla="*/ 2039909 w 3792675"/>
              <a:gd name="connsiteY1153" fmla="*/ 453999 h 2462042"/>
              <a:gd name="connsiteX1154" fmla="*/ 2036532 w 3792675"/>
              <a:gd name="connsiteY1154" fmla="*/ 439798 h 2462042"/>
              <a:gd name="connsiteX1155" fmla="*/ 2034886 w 3792675"/>
              <a:gd name="connsiteY1155" fmla="*/ 427242 h 2462042"/>
              <a:gd name="connsiteX1156" fmla="*/ 2034886 w 3792675"/>
              <a:gd name="connsiteY1156" fmla="*/ 410530 h 2462042"/>
              <a:gd name="connsiteX1157" fmla="*/ 2056621 w 3792675"/>
              <a:gd name="connsiteY1157" fmla="*/ 336148 h 2462042"/>
              <a:gd name="connsiteX1158" fmla="*/ 2166938 w 3792675"/>
              <a:gd name="connsiteY1158" fmla="*/ 193187 h 2462042"/>
              <a:gd name="connsiteX1159" fmla="*/ 2252230 w 3792675"/>
              <a:gd name="connsiteY1159" fmla="*/ 103738 h 2462042"/>
              <a:gd name="connsiteX1160" fmla="*/ 2343323 w 3792675"/>
              <a:gd name="connsiteY1160" fmla="*/ 42692 h 2462042"/>
              <a:gd name="connsiteX1161" fmla="*/ 2373457 w 3792675"/>
              <a:gd name="connsiteY1161" fmla="*/ 27625 h 2462042"/>
              <a:gd name="connsiteX1162" fmla="*/ 2416926 w 3792675"/>
              <a:gd name="connsiteY1162" fmla="*/ 10047 h 2462042"/>
              <a:gd name="connsiteX1163" fmla="*/ 2483774 w 3792675"/>
              <a:gd name="connsiteY1163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319463 w 3792675"/>
              <a:gd name="connsiteY116" fmla="*/ 1047487 h 2462042"/>
              <a:gd name="connsiteX117" fmla="*/ 3413890 w 3792675"/>
              <a:gd name="connsiteY117" fmla="*/ 1013333 h 2462042"/>
              <a:gd name="connsiteX118" fmla="*/ 3430559 w 3792675"/>
              <a:gd name="connsiteY118" fmla="*/ 991902 h 2462042"/>
              <a:gd name="connsiteX119" fmla="*/ 3413890 w 3792675"/>
              <a:gd name="connsiteY119" fmla="*/ 968090 h 2462042"/>
              <a:gd name="connsiteX120" fmla="*/ 3354619 w 3792675"/>
              <a:gd name="connsiteY120" fmla="*/ 934602 h 2462042"/>
              <a:gd name="connsiteX121" fmla="*/ 3319203 w 3792675"/>
              <a:gd name="connsiteY121" fmla="*/ 906621 h 2462042"/>
              <a:gd name="connsiteX122" fmla="*/ 3266556 w 3792675"/>
              <a:gd name="connsiteY122" fmla="*/ 877601 h 2462042"/>
              <a:gd name="connsiteX123" fmla="*/ 3225598 w 3792675"/>
              <a:gd name="connsiteY123" fmla="*/ 824954 h 2462042"/>
              <a:gd name="connsiteX124" fmla="*/ 3209752 w 3792675"/>
              <a:gd name="connsiteY124" fmla="*/ 808242 h 2462042"/>
              <a:gd name="connsiteX125" fmla="*/ 3183861 w 3792675"/>
              <a:gd name="connsiteY125" fmla="*/ 789885 h 2462042"/>
              <a:gd name="connsiteX126" fmla="*/ 3138748 w 3792675"/>
              <a:gd name="connsiteY126" fmla="*/ 750572 h 2462042"/>
              <a:gd name="connsiteX127" fmla="*/ 3129569 w 3792675"/>
              <a:gd name="connsiteY127" fmla="*/ 739662 h 2462042"/>
              <a:gd name="connsiteX128" fmla="*/ 3071033 w 3792675"/>
              <a:gd name="connsiteY128" fmla="*/ 730483 h 2462042"/>
              <a:gd name="connsiteX129" fmla="*/ 3057698 w 3792675"/>
              <a:gd name="connsiteY129" fmla="*/ 725461 h 2462042"/>
              <a:gd name="connsiteX130" fmla="*/ 3035964 w 3792675"/>
              <a:gd name="connsiteY130" fmla="*/ 719573 h 2462042"/>
              <a:gd name="connsiteX131" fmla="*/ 3022629 w 3792675"/>
              <a:gd name="connsiteY131" fmla="*/ 715417 h 2462042"/>
              <a:gd name="connsiteX132" fmla="*/ 2950759 w 3792675"/>
              <a:gd name="connsiteY132" fmla="*/ 674459 h 2462042"/>
              <a:gd name="connsiteX133" fmla="*/ 2934047 w 3792675"/>
              <a:gd name="connsiteY133" fmla="*/ 665280 h 2462042"/>
              <a:gd name="connsiteX134" fmla="*/ 2889712 w 3792675"/>
              <a:gd name="connsiteY134" fmla="*/ 628479 h 2462042"/>
              <a:gd name="connsiteX135" fmla="*/ 2876377 w 3792675"/>
              <a:gd name="connsiteY135" fmla="*/ 622591 h 2462042"/>
              <a:gd name="connsiteX136" fmla="*/ 2847110 w 3792675"/>
              <a:gd name="connsiteY136" fmla="*/ 606745 h 2462042"/>
              <a:gd name="connsiteX137" fmla="*/ 2818708 w 3792675"/>
              <a:gd name="connsiteY137" fmla="*/ 587522 h 2462042"/>
              <a:gd name="connsiteX138" fmla="*/ 2801995 w 3792675"/>
              <a:gd name="connsiteY138" fmla="*/ 557388 h 2462042"/>
              <a:gd name="connsiteX139" fmla="*/ 2820353 w 3792675"/>
              <a:gd name="connsiteY139" fmla="*/ 548989 h 2462042"/>
              <a:gd name="connsiteX140" fmla="*/ 2854643 w 3792675"/>
              <a:gd name="connsiteY140" fmla="*/ 554877 h 2462042"/>
              <a:gd name="connsiteX141" fmla="*/ 2856288 w 3792675"/>
              <a:gd name="connsiteY141" fmla="*/ 553232 h 2462042"/>
              <a:gd name="connsiteX142" fmla="*/ 2847110 w 3792675"/>
              <a:gd name="connsiteY142" fmla="*/ 543187 h 2462042"/>
              <a:gd name="connsiteX143" fmla="*/ 2839576 w 3792675"/>
              <a:gd name="connsiteY143" fmla="*/ 541542 h 2462042"/>
              <a:gd name="connsiteX144" fmla="*/ 2738438 w 3792675"/>
              <a:gd name="connsiteY144" fmla="*/ 481361 h 2462042"/>
              <a:gd name="connsiteX145" fmla="*/ 2699991 w 3792675"/>
              <a:gd name="connsiteY145" fmla="*/ 461272 h 2462042"/>
              <a:gd name="connsiteX146" fmla="*/ 2714192 w 3792675"/>
              <a:gd name="connsiteY146" fmla="*/ 442049 h 2462042"/>
              <a:gd name="connsiteX147" fmla="*/ 2697480 w 3792675"/>
              <a:gd name="connsiteY147" fmla="*/ 420315 h 2462042"/>
              <a:gd name="connsiteX148" fmla="*/ 2483774 w 3792675"/>
              <a:gd name="connsiteY148" fmla="*/ 2 h 2462042"/>
              <a:gd name="connsiteX149" fmla="*/ 2532265 w 3792675"/>
              <a:gd name="connsiteY149" fmla="*/ 2 h 2462042"/>
              <a:gd name="connsiteX150" fmla="*/ 2597554 w 3792675"/>
              <a:gd name="connsiteY150" fmla="*/ 11519 h 2462042"/>
              <a:gd name="connsiteX151" fmla="*/ 2636867 w 3792675"/>
              <a:gd name="connsiteY151" fmla="*/ 27365 h 2462042"/>
              <a:gd name="connsiteX152" fmla="*/ 2653579 w 3792675"/>
              <a:gd name="connsiteY152" fmla="*/ 37410 h 2462042"/>
              <a:gd name="connsiteX153" fmla="*/ 2735494 w 3792675"/>
              <a:gd name="connsiteY153" fmla="*/ 145215 h 2462042"/>
              <a:gd name="connsiteX154" fmla="*/ 2738005 w 3792675"/>
              <a:gd name="connsiteY154" fmla="*/ 153615 h 2462042"/>
              <a:gd name="connsiteX155" fmla="*/ 2743027 w 3792675"/>
              <a:gd name="connsiteY155" fmla="*/ 179505 h 2462042"/>
              <a:gd name="connsiteX156" fmla="*/ 2743893 w 3792675"/>
              <a:gd name="connsiteY156" fmla="*/ 203751 h 2462042"/>
              <a:gd name="connsiteX157" fmla="*/ 2711248 w 3792675"/>
              <a:gd name="connsiteY157" fmla="*/ 330780 h 2462042"/>
              <a:gd name="connsiteX158" fmla="*/ 2707092 w 3792675"/>
              <a:gd name="connsiteY158" fmla="*/ 351648 h 2462042"/>
              <a:gd name="connsiteX159" fmla="*/ 2740516 w 3792675"/>
              <a:gd name="connsiteY159" fmla="*/ 384293 h 2462042"/>
              <a:gd name="connsiteX160" fmla="*/ 2733848 w 3792675"/>
              <a:gd name="connsiteY160" fmla="*/ 400139 h 2462042"/>
              <a:gd name="connsiteX161" fmla="*/ 2773940 w 3792675"/>
              <a:gd name="connsiteY161" fmla="*/ 413474 h 2462042"/>
              <a:gd name="connsiteX162" fmla="*/ 2831610 w 3792675"/>
              <a:gd name="connsiteY162" fmla="*/ 429320 h 2462042"/>
              <a:gd name="connsiteX163" fmla="*/ 2923569 w 3792675"/>
              <a:gd name="connsiteY163" fmla="*/ 464389 h 2462042"/>
              <a:gd name="connsiteX164" fmla="*/ 2948680 w 3792675"/>
              <a:gd name="connsiteY164" fmla="*/ 464389 h 2462042"/>
              <a:gd name="connsiteX165" fmla="*/ 2956214 w 3792675"/>
              <a:gd name="connsiteY165" fmla="*/ 472789 h 2462042"/>
              <a:gd name="connsiteX166" fmla="*/ 2987993 w 3792675"/>
              <a:gd name="connsiteY166" fmla="*/ 495389 h 2462042"/>
              <a:gd name="connsiteX167" fmla="*/ 3013104 w 3792675"/>
              <a:gd name="connsiteY167" fmla="*/ 495389 h 2462042"/>
              <a:gd name="connsiteX168" fmla="*/ 3027305 w 3792675"/>
              <a:gd name="connsiteY168" fmla="*/ 502922 h 2462042"/>
              <a:gd name="connsiteX169" fmla="*/ 3047394 w 3792675"/>
              <a:gd name="connsiteY169" fmla="*/ 507945 h 2462042"/>
              <a:gd name="connsiteX170" fmla="*/ 3089218 w 3792675"/>
              <a:gd name="connsiteY170" fmla="*/ 533056 h 2462042"/>
              <a:gd name="connsiteX171" fmla="*/ 3160309 w 3792675"/>
              <a:gd name="connsiteY171" fmla="*/ 569857 h 2462042"/>
              <a:gd name="connsiteX172" fmla="*/ 3253134 w 3792675"/>
              <a:gd name="connsiteY172" fmla="*/ 611681 h 2462042"/>
              <a:gd name="connsiteX173" fmla="*/ 3270712 w 3792675"/>
              <a:gd name="connsiteY173" fmla="*/ 598345 h 2462042"/>
              <a:gd name="connsiteX174" fmla="*/ 3310804 w 3792675"/>
              <a:gd name="connsiteY174" fmla="*/ 586656 h 2462042"/>
              <a:gd name="connsiteX175" fmla="*/ 3319145 w 3792675"/>
              <a:gd name="connsiteY175" fmla="*/ 586656 h 2462042"/>
              <a:gd name="connsiteX176" fmla="*/ 3321021 w 3792675"/>
              <a:gd name="connsiteY176" fmla="*/ 582327 h 2462042"/>
              <a:gd name="connsiteX177" fmla="*/ 3706784 w 3792675"/>
              <a:gd name="connsiteY177" fmla="*/ 825214 h 2462042"/>
              <a:gd name="connsiteX178" fmla="*/ 3792509 w 3792675"/>
              <a:gd name="connsiteY178" fmla="*/ 982377 h 2462042"/>
              <a:gd name="connsiteX179" fmla="*/ 3725834 w 3792675"/>
              <a:gd name="connsiteY179" fmla="*/ 1077627 h 2462042"/>
              <a:gd name="connsiteX180" fmla="*/ 3630584 w 3792675"/>
              <a:gd name="connsiteY180" fmla="*/ 1196689 h 2462042"/>
              <a:gd name="connsiteX181" fmla="*/ 3497234 w 3792675"/>
              <a:gd name="connsiteY181" fmla="*/ 1277652 h 2462042"/>
              <a:gd name="connsiteX182" fmla="*/ 3399603 w 3792675"/>
              <a:gd name="connsiteY182" fmla="*/ 1347155 h 2462042"/>
              <a:gd name="connsiteX183" fmla="*/ 3319463 w 3792675"/>
              <a:gd name="connsiteY183" fmla="*/ 1406514 h 2462042"/>
              <a:gd name="connsiteX184" fmla="*/ 3319463 w 3792675"/>
              <a:gd name="connsiteY184" fmla="*/ 1416976 h 2462042"/>
              <a:gd name="connsiteX185" fmla="*/ 3293937 w 3792675"/>
              <a:gd name="connsiteY185" fmla="*/ 1425421 h 2462042"/>
              <a:gd name="connsiteX186" fmla="*/ 3287684 w 3792675"/>
              <a:gd name="connsiteY186" fmla="*/ 1430052 h 2462042"/>
              <a:gd name="connsiteX187" fmla="*/ 3287197 w 3792675"/>
              <a:gd name="connsiteY187" fmla="*/ 1427651 h 2462042"/>
              <a:gd name="connsiteX188" fmla="*/ 3215814 w 3792675"/>
              <a:gd name="connsiteY188" fmla="*/ 1451266 h 2462042"/>
              <a:gd name="connsiteX189" fmla="*/ 3186546 w 3792675"/>
              <a:gd name="connsiteY189" fmla="*/ 1461311 h 2462042"/>
              <a:gd name="connsiteX190" fmla="*/ 3170700 w 3792675"/>
              <a:gd name="connsiteY190" fmla="*/ 1467978 h 2462042"/>
              <a:gd name="connsiteX191" fmla="*/ 3165677 w 3792675"/>
              <a:gd name="connsiteY191" fmla="*/ 1496380 h 2462042"/>
              <a:gd name="connsiteX192" fmla="*/ 3109653 w 3792675"/>
              <a:gd name="connsiteY192" fmla="*/ 1571627 h 2462042"/>
              <a:gd name="connsiteX193" fmla="*/ 3108008 w 3792675"/>
              <a:gd name="connsiteY193" fmla="*/ 1585828 h 2462042"/>
              <a:gd name="connsiteX194" fmla="*/ 3104631 w 3792675"/>
              <a:gd name="connsiteY194" fmla="*/ 1609208 h 2462042"/>
              <a:gd name="connsiteX195" fmla="*/ 3102120 w 3792675"/>
              <a:gd name="connsiteY195" fmla="*/ 1620118 h 2462042"/>
              <a:gd name="connsiteX196" fmla="*/ 3086274 w 3792675"/>
              <a:gd name="connsiteY196" fmla="*/ 1635965 h 2462042"/>
              <a:gd name="connsiteX197" fmla="*/ 3076229 w 3792675"/>
              <a:gd name="connsiteY197" fmla="*/ 1664366 h 2462042"/>
              <a:gd name="connsiteX198" fmla="*/ 3062028 w 3792675"/>
              <a:gd name="connsiteY198" fmla="*/ 1706969 h 2462042"/>
              <a:gd name="connsiteX199" fmla="*/ 3036917 w 3792675"/>
              <a:gd name="connsiteY199" fmla="*/ 1786373 h 2462042"/>
              <a:gd name="connsiteX200" fmla="*/ 3021071 w 3792675"/>
              <a:gd name="connsiteY200" fmla="*/ 1835730 h 2462042"/>
              <a:gd name="connsiteX201" fmla="*/ 3011026 w 3792675"/>
              <a:gd name="connsiteY201" fmla="*/ 1864997 h 2462042"/>
              <a:gd name="connsiteX202" fmla="*/ 2994314 w 3792675"/>
              <a:gd name="connsiteY202" fmla="*/ 1916000 h 2462042"/>
              <a:gd name="connsiteX203" fmla="*/ 2979247 w 3792675"/>
              <a:gd name="connsiteY203" fmla="*/ 1956957 h 2462042"/>
              <a:gd name="connsiteX204" fmla="*/ 2981758 w 3792675"/>
              <a:gd name="connsiteY204" fmla="*/ 1965356 h 2462042"/>
              <a:gd name="connsiteX205" fmla="*/ 2992669 w 3792675"/>
              <a:gd name="connsiteY205" fmla="*/ 2027182 h 2462042"/>
              <a:gd name="connsiteX206" fmla="*/ 3000202 w 3792675"/>
              <a:gd name="connsiteY206" fmla="*/ 2076539 h 2462042"/>
              <a:gd name="connsiteX207" fmla="*/ 2989292 w 3792675"/>
              <a:gd name="connsiteY207" fmla="*/ 2120008 h 2462042"/>
              <a:gd name="connsiteX208" fmla="*/ 2989292 w 3792675"/>
              <a:gd name="connsiteY208" fmla="*/ 2126675 h 2462042"/>
              <a:gd name="connsiteX209" fmla="*/ 2992669 w 3792675"/>
              <a:gd name="connsiteY209" fmla="*/ 2189367 h 2462042"/>
              <a:gd name="connsiteX210" fmla="*/ 2999336 w 3792675"/>
              <a:gd name="connsiteY210" fmla="*/ 2264615 h 2462042"/>
              <a:gd name="connsiteX211" fmla="*/ 3021071 w 3792675"/>
              <a:gd name="connsiteY211" fmla="*/ 2353197 h 2462042"/>
              <a:gd name="connsiteX212" fmla="*/ 3036917 w 3792675"/>
              <a:gd name="connsiteY212" fmla="*/ 2405065 h 2462042"/>
              <a:gd name="connsiteX213" fmla="*/ 3038562 w 3792675"/>
              <a:gd name="connsiteY213" fmla="*/ 2405931 h 2462042"/>
              <a:gd name="connsiteX214" fmla="*/ 3035185 w 3792675"/>
              <a:gd name="connsiteY214" fmla="*/ 2407576 h 2462042"/>
              <a:gd name="connsiteX215" fmla="*/ 3033540 w 3792675"/>
              <a:gd name="connsiteY215" fmla="*/ 2405931 h 2462042"/>
              <a:gd name="connsiteX216" fmla="*/ 3015182 w 3792675"/>
              <a:gd name="connsiteY216" fmla="*/ 2415110 h 2462042"/>
              <a:gd name="connsiteX217" fmla="*/ 3013537 w 3792675"/>
              <a:gd name="connsiteY217" fmla="*/ 2413464 h 2462042"/>
              <a:gd name="connsiteX218" fmla="*/ 3002627 w 3792675"/>
              <a:gd name="connsiteY218" fmla="*/ 2418486 h 2462042"/>
              <a:gd name="connsiteX219" fmla="*/ 3000981 w 3792675"/>
              <a:gd name="connsiteY219" fmla="*/ 2420998 h 2462042"/>
              <a:gd name="connsiteX220" fmla="*/ 2999336 w 3792675"/>
              <a:gd name="connsiteY220" fmla="*/ 2419353 h 2462042"/>
              <a:gd name="connsiteX221" fmla="*/ 2998470 w 3792675"/>
              <a:gd name="connsiteY221" fmla="*/ 2421864 h 2462042"/>
              <a:gd name="connsiteX222" fmla="*/ 2995959 w 3792675"/>
              <a:gd name="connsiteY222" fmla="*/ 2421864 h 2462042"/>
              <a:gd name="connsiteX223" fmla="*/ 2994314 w 3792675"/>
              <a:gd name="connsiteY223" fmla="*/ 2420218 h 2462042"/>
              <a:gd name="connsiteX224" fmla="*/ 2991803 w 3792675"/>
              <a:gd name="connsiteY224" fmla="*/ 2421084 h 2462042"/>
              <a:gd name="connsiteX225" fmla="*/ 2985135 w 3792675"/>
              <a:gd name="connsiteY225" fmla="*/ 2421950 h 2462042"/>
              <a:gd name="connsiteX226" fmla="*/ 2965046 w 3792675"/>
              <a:gd name="connsiteY226" fmla="*/ 2431129 h 2462042"/>
              <a:gd name="connsiteX227" fmla="*/ 2962535 w 3792675"/>
              <a:gd name="connsiteY227" fmla="*/ 2429484 h 2462042"/>
              <a:gd name="connsiteX228" fmla="*/ 2954136 w 3792675"/>
              <a:gd name="connsiteY228" fmla="*/ 2432861 h 2462042"/>
              <a:gd name="connsiteX229" fmla="*/ 2950759 w 3792675"/>
              <a:gd name="connsiteY229" fmla="*/ 2431215 h 2462042"/>
              <a:gd name="connsiteX230" fmla="*/ 2946602 w 3792675"/>
              <a:gd name="connsiteY230" fmla="*/ 2432081 h 2462042"/>
              <a:gd name="connsiteX231" fmla="*/ 2947468 w 3792675"/>
              <a:gd name="connsiteY231" fmla="*/ 2433726 h 2462042"/>
              <a:gd name="connsiteX232" fmla="*/ 2944957 w 3792675"/>
              <a:gd name="connsiteY232" fmla="*/ 2432861 h 2462042"/>
              <a:gd name="connsiteX233" fmla="*/ 2933267 w 3792675"/>
              <a:gd name="connsiteY233" fmla="*/ 2437017 h 2462042"/>
              <a:gd name="connsiteX234" fmla="*/ 2931622 w 3792675"/>
              <a:gd name="connsiteY234" fmla="*/ 2435372 h 2462042"/>
              <a:gd name="connsiteX235" fmla="*/ 2928245 w 3792675"/>
              <a:gd name="connsiteY235" fmla="*/ 2437883 h 2462042"/>
              <a:gd name="connsiteX236" fmla="*/ 2929890 w 3792675"/>
              <a:gd name="connsiteY236" fmla="*/ 2438749 h 2462042"/>
              <a:gd name="connsiteX237" fmla="*/ 2924868 w 3792675"/>
              <a:gd name="connsiteY237" fmla="*/ 2437883 h 2462042"/>
              <a:gd name="connsiteX238" fmla="*/ 2919846 w 3792675"/>
              <a:gd name="connsiteY238" fmla="*/ 2442039 h 2462042"/>
              <a:gd name="connsiteX239" fmla="*/ 2915689 w 3792675"/>
              <a:gd name="connsiteY239" fmla="*/ 2440394 h 2462042"/>
              <a:gd name="connsiteX240" fmla="*/ 2909801 w 3792675"/>
              <a:gd name="connsiteY240" fmla="*/ 2442039 h 2462042"/>
              <a:gd name="connsiteX241" fmla="*/ 2907290 w 3792675"/>
              <a:gd name="connsiteY241" fmla="*/ 2439528 h 2462042"/>
              <a:gd name="connsiteX242" fmla="*/ 2903913 w 3792675"/>
              <a:gd name="connsiteY242" fmla="*/ 2442039 h 2462042"/>
              <a:gd name="connsiteX243" fmla="*/ 2900536 w 3792675"/>
              <a:gd name="connsiteY243" fmla="*/ 2440394 h 2462042"/>
              <a:gd name="connsiteX244" fmla="*/ 2896379 w 3792675"/>
              <a:gd name="connsiteY244" fmla="*/ 2442039 h 2462042"/>
              <a:gd name="connsiteX245" fmla="*/ 2893003 w 3792675"/>
              <a:gd name="connsiteY245" fmla="*/ 2440394 h 2462042"/>
              <a:gd name="connsiteX246" fmla="*/ 2893869 w 3792675"/>
              <a:gd name="connsiteY246" fmla="*/ 2442905 h 2462042"/>
              <a:gd name="connsiteX247" fmla="*/ 2892223 w 3792675"/>
              <a:gd name="connsiteY247" fmla="*/ 2441260 h 2462042"/>
              <a:gd name="connsiteX248" fmla="*/ 2886335 w 3792675"/>
              <a:gd name="connsiteY248" fmla="*/ 2445417 h 2462042"/>
              <a:gd name="connsiteX249" fmla="*/ 2885469 w 3792675"/>
              <a:gd name="connsiteY249" fmla="*/ 2443771 h 2462042"/>
              <a:gd name="connsiteX250" fmla="*/ 2884603 w 3792675"/>
              <a:gd name="connsiteY250" fmla="*/ 2445417 h 2462042"/>
              <a:gd name="connsiteX251" fmla="*/ 2883737 w 3792675"/>
              <a:gd name="connsiteY251" fmla="*/ 2442905 h 2462042"/>
              <a:gd name="connsiteX252" fmla="*/ 2881226 w 3792675"/>
              <a:gd name="connsiteY252" fmla="*/ 2442039 h 2462042"/>
              <a:gd name="connsiteX253" fmla="*/ 2876204 w 3792675"/>
              <a:gd name="connsiteY253" fmla="*/ 2445417 h 2462042"/>
              <a:gd name="connsiteX254" fmla="*/ 2873693 w 3792675"/>
              <a:gd name="connsiteY254" fmla="*/ 2443771 h 2462042"/>
              <a:gd name="connsiteX255" fmla="*/ 2872827 w 3792675"/>
              <a:gd name="connsiteY255" fmla="*/ 2445417 h 2462042"/>
              <a:gd name="connsiteX256" fmla="*/ 2871961 w 3792675"/>
              <a:gd name="connsiteY256" fmla="*/ 2443771 h 2462042"/>
              <a:gd name="connsiteX257" fmla="*/ 2870316 w 3792675"/>
              <a:gd name="connsiteY257" fmla="*/ 2445417 h 2462042"/>
              <a:gd name="connsiteX258" fmla="*/ 2868671 w 3792675"/>
              <a:gd name="connsiteY258" fmla="*/ 2442905 h 2462042"/>
              <a:gd name="connsiteX259" fmla="*/ 2861137 w 3792675"/>
              <a:gd name="connsiteY259" fmla="*/ 2441260 h 2462042"/>
              <a:gd name="connsiteX260" fmla="*/ 2858626 w 3792675"/>
              <a:gd name="connsiteY260" fmla="*/ 2442905 h 2462042"/>
              <a:gd name="connsiteX261" fmla="*/ 2851959 w 3792675"/>
              <a:gd name="connsiteY261" fmla="*/ 2445417 h 2462042"/>
              <a:gd name="connsiteX262" fmla="*/ 2848581 w 3792675"/>
              <a:gd name="connsiteY262" fmla="*/ 2443771 h 2462042"/>
              <a:gd name="connsiteX263" fmla="*/ 2847715 w 3792675"/>
              <a:gd name="connsiteY263" fmla="*/ 2445417 h 2462042"/>
              <a:gd name="connsiteX264" fmla="*/ 2844339 w 3792675"/>
              <a:gd name="connsiteY264" fmla="*/ 2443771 h 2462042"/>
              <a:gd name="connsiteX265" fmla="*/ 2841827 w 3792675"/>
              <a:gd name="connsiteY265" fmla="*/ 2445417 h 2462042"/>
              <a:gd name="connsiteX266" fmla="*/ 2836805 w 3792675"/>
              <a:gd name="connsiteY266" fmla="*/ 2442039 h 2462042"/>
              <a:gd name="connsiteX267" fmla="*/ 2835939 w 3792675"/>
              <a:gd name="connsiteY267" fmla="*/ 2444550 h 2462042"/>
              <a:gd name="connsiteX268" fmla="*/ 2830051 w 3792675"/>
              <a:gd name="connsiteY268" fmla="*/ 2446196 h 2462042"/>
              <a:gd name="connsiteX269" fmla="*/ 2827540 w 3792675"/>
              <a:gd name="connsiteY269" fmla="*/ 2445330 h 2462042"/>
              <a:gd name="connsiteX270" fmla="*/ 2826674 w 3792675"/>
              <a:gd name="connsiteY270" fmla="*/ 2442818 h 2462042"/>
              <a:gd name="connsiteX271" fmla="*/ 2824163 w 3792675"/>
              <a:gd name="connsiteY271" fmla="*/ 2446196 h 2462042"/>
              <a:gd name="connsiteX272" fmla="*/ 2823297 w 3792675"/>
              <a:gd name="connsiteY272" fmla="*/ 2442818 h 2462042"/>
              <a:gd name="connsiteX273" fmla="*/ 2821652 w 3792675"/>
              <a:gd name="connsiteY273" fmla="*/ 2446196 h 2462042"/>
              <a:gd name="connsiteX274" fmla="*/ 2820007 w 3792675"/>
              <a:gd name="connsiteY274" fmla="*/ 2443685 h 2462042"/>
              <a:gd name="connsiteX275" fmla="*/ 2815850 w 3792675"/>
              <a:gd name="connsiteY275" fmla="*/ 2443685 h 2462042"/>
              <a:gd name="connsiteX276" fmla="*/ 2809962 w 3792675"/>
              <a:gd name="connsiteY276" fmla="*/ 2445330 h 2462042"/>
              <a:gd name="connsiteX277" fmla="*/ 2808317 w 3792675"/>
              <a:gd name="connsiteY277" fmla="*/ 2443685 h 2462042"/>
              <a:gd name="connsiteX278" fmla="*/ 2805805 w 3792675"/>
              <a:gd name="connsiteY278" fmla="*/ 2442818 h 2462042"/>
              <a:gd name="connsiteX279" fmla="*/ 2799917 w 3792675"/>
              <a:gd name="connsiteY279" fmla="*/ 2446196 h 2462042"/>
              <a:gd name="connsiteX280" fmla="*/ 2794895 w 3792675"/>
              <a:gd name="connsiteY280" fmla="*/ 2443685 h 2462042"/>
              <a:gd name="connsiteX281" fmla="*/ 2790739 w 3792675"/>
              <a:gd name="connsiteY281" fmla="*/ 2445330 h 2462042"/>
              <a:gd name="connsiteX282" fmla="*/ 2789093 w 3792675"/>
              <a:gd name="connsiteY282" fmla="*/ 2443685 h 2462042"/>
              <a:gd name="connsiteX283" fmla="*/ 2786582 w 3792675"/>
              <a:gd name="connsiteY283" fmla="*/ 2445330 h 2462042"/>
              <a:gd name="connsiteX284" fmla="*/ 2784071 w 3792675"/>
              <a:gd name="connsiteY284" fmla="*/ 2443685 h 2462042"/>
              <a:gd name="connsiteX285" fmla="*/ 2782426 w 3792675"/>
              <a:gd name="connsiteY285" fmla="*/ 2447062 h 2462042"/>
              <a:gd name="connsiteX286" fmla="*/ 2775758 w 3792675"/>
              <a:gd name="connsiteY286" fmla="*/ 2446196 h 2462042"/>
              <a:gd name="connsiteX287" fmla="*/ 2771602 w 3792675"/>
              <a:gd name="connsiteY287" fmla="*/ 2447841 h 2462042"/>
              <a:gd name="connsiteX288" fmla="*/ 2772468 w 3792675"/>
              <a:gd name="connsiteY288" fmla="*/ 2446196 h 2462042"/>
              <a:gd name="connsiteX289" fmla="*/ 2769091 w 3792675"/>
              <a:gd name="connsiteY289" fmla="*/ 2444550 h 2462042"/>
              <a:gd name="connsiteX290" fmla="*/ 2759912 w 3792675"/>
              <a:gd name="connsiteY290" fmla="*/ 2446196 h 2462042"/>
              <a:gd name="connsiteX291" fmla="*/ 2756535 w 3792675"/>
              <a:gd name="connsiteY291" fmla="*/ 2445330 h 2462042"/>
              <a:gd name="connsiteX292" fmla="*/ 2752379 w 3792675"/>
              <a:gd name="connsiteY292" fmla="*/ 2444464 h 2462042"/>
              <a:gd name="connsiteX293" fmla="*/ 2749002 w 3792675"/>
              <a:gd name="connsiteY293" fmla="*/ 2446975 h 2462042"/>
              <a:gd name="connsiteX294" fmla="*/ 2747357 w 3792675"/>
              <a:gd name="connsiteY294" fmla="*/ 2445330 h 2462042"/>
              <a:gd name="connsiteX295" fmla="*/ 2745711 w 3792675"/>
              <a:gd name="connsiteY295" fmla="*/ 2446975 h 2462042"/>
              <a:gd name="connsiteX296" fmla="*/ 2744066 w 3792675"/>
              <a:gd name="connsiteY296" fmla="*/ 2445330 h 2462042"/>
              <a:gd name="connsiteX297" fmla="*/ 2739910 w 3792675"/>
              <a:gd name="connsiteY297" fmla="*/ 2445330 h 2462042"/>
              <a:gd name="connsiteX298" fmla="*/ 2740776 w 3792675"/>
              <a:gd name="connsiteY298" fmla="*/ 2447841 h 2462042"/>
              <a:gd name="connsiteX299" fmla="*/ 2736619 w 3792675"/>
              <a:gd name="connsiteY299" fmla="*/ 2445330 h 2462042"/>
              <a:gd name="connsiteX300" fmla="*/ 2732463 w 3792675"/>
              <a:gd name="connsiteY300" fmla="*/ 2446975 h 2462042"/>
              <a:gd name="connsiteX301" fmla="*/ 2724064 w 3792675"/>
              <a:gd name="connsiteY301" fmla="*/ 2446109 h 2462042"/>
              <a:gd name="connsiteX302" fmla="*/ 2722418 w 3792675"/>
              <a:gd name="connsiteY302" fmla="*/ 2444464 h 2462042"/>
              <a:gd name="connsiteX303" fmla="*/ 2712374 w 3792675"/>
              <a:gd name="connsiteY303" fmla="*/ 2446975 h 2462042"/>
              <a:gd name="connsiteX304" fmla="*/ 2708218 w 3792675"/>
              <a:gd name="connsiteY304" fmla="*/ 2444464 h 2462042"/>
              <a:gd name="connsiteX305" fmla="*/ 2705706 w 3792675"/>
              <a:gd name="connsiteY305" fmla="*/ 2446109 h 2462042"/>
              <a:gd name="connsiteX306" fmla="*/ 2704840 w 3792675"/>
              <a:gd name="connsiteY306" fmla="*/ 2444464 h 2462042"/>
              <a:gd name="connsiteX307" fmla="*/ 2698173 w 3792675"/>
              <a:gd name="connsiteY307" fmla="*/ 2447841 h 2462042"/>
              <a:gd name="connsiteX308" fmla="*/ 2697307 w 3792675"/>
              <a:gd name="connsiteY308" fmla="*/ 2446196 h 2462042"/>
              <a:gd name="connsiteX309" fmla="*/ 2695662 w 3792675"/>
              <a:gd name="connsiteY309" fmla="*/ 2447841 h 2462042"/>
              <a:gd name="connsiteX310" fmla="*/ 2694796 w 3792675"/>
              <a:gd name="connsiteY310" fmla="*/ 2446196 h 2462042"/>
              <a:gd name="connsiteX311" fmla="*/ 2692285 w 3792675"/>
              <a:gd name="connsiteY311" fmla="*/ 2447841 h 2462042"/>
              <a:gd name="connsiteX312" fmla="*/ 2688908 w 3792675"/>
              <a:gd name="connsiteY312" fmla="*/ 2446196 h 2462042"/>
              <a:gd name="connsiteX313" fmla="*/ 2687262 w 3792675"/>
              <a:gd name="connsiteY313" fmla="*/ 2448707 h 2462042"/>
              <a:gd name="connsiteX314" fmla="*/ 2679729 w 3792675"/>
              <a:gd name="connsiteY314" fmla="*/ 2447841 h 2462042"/>
              <a:gd name="connsiteX315" fmla="*/ 2676352 w 3792675"/>
              <a:gd name="connsiteY315" fmla="*/ 2446196 h 2462042"/>
              <a:gd name="connsiteX316" fmla="*/ 2674707 w 3792675"/>
              <a:gd name="connsiteY316" fmla="*/ 2447841 h 2462042"/>
              <a:gd name="connsiteX317" fmla="*/ 2668039 w 3792675"/>
              <a:gd name="connsiteY317" fmla="*/ 2445330 h 2462042"/>
              <a:gd name="connsiteX318" fmla="*/ 2664662 w 3792675"/>
              <a:gd name="connsiteY318" fmla="*/ 2446975 h 2462042"/>
              <a:gd name="connsiteX319" fmla="*/ 2659640 w 3792675"/>
              <a:gd name="connsiteY319" fmla="*/ 2447841 h 2462042"/>
              <a:gd name="connsiteX320" fmla="*/ 2655484 w 3792675"/>
              <a:gd name="connsiteY320" fmla="*/ 2446975 h 2462042"/>
              <a:gd name="connsiteX321" fmla="*/ 2653839 w 3792675"/>
              <a:gd name="connsiteY321" fmla="*/ 2446109 h 2462042"/>
              <a:gd name="connsiteX322" fmla="*/ 2648816 w 3792675"/>
              <a:gd name="connsiteY322" fmla="*/ 2448620 h 2462042"/>
              <a:gd name="connsiteX323" fmla="*/ 2647171 w 3792675"/>
              <a:gd name="connsiteY323" fmla="*/ 2446975 h 2462042"/>
              <a:gd name="connsiteX324" fmla="*/ 2644660 w 3792675"/>
              <a:gd name="connsiteY324" fmla="*/ 2448620 h 2462042"/>
              <a:gd name="connsiteX325" fmla="*/ 2642149 w 3792675"/>
              <a:gd name="connsiteY325" fmla="*/ 2446975 h 2462042"/>
              <a:gd name="connsiteX326" fmla="*/ 2640503 w 3792675"/>
              <a:gd name="connsiteY326" fmla="*/ 2448620 h 2462042"/>
              <a:gd name="connsiteX327" fmla="*/ 2637992 w 3792675"/>
              <a:gd name="connsiteY327" fmla="*/ 2446975 h 2462042"/>
              <a:gd name="connsiteX328" fmla="*/ 2632104 w 3792675"/>
              <a:gd name="connsiteY328" fmla="*/ 2448620 h 2462042"/>
              <a:gd name="connsiteX329" fmla="*/ 2627082 w 3792675"/>
              <a:gd name="connsiteY329" fmla="*/ 2446975 h 2462042"/>
              <a:gd name="connsiteX330" fmla="*/ 2620414 w 3792675"/>
              <a:gd name="connsiteY330" fmla="*/ 2448620 h 2462042"/>
              <a:gd name="connsiteX331" fmla="*/ 2610370 w 3792675"/>
              <a:gd name="connsiteY331" fmla="*/ 2446975 h 2462042"/>
              <a:gd name="connsiteX332" fmla="*/ 2592792 w 3792675"/>
              <a:gd name="connsiteY332" fmla="*/ 2448620 h 2462042"/>
              <a:gd name="connsiteX333" fmla="*/ 2591926 w 3792675"/>
              <a:gd name="connsiteY333" fmla="*/ 2450266 h 2462042"/>
              <a:gd name="connsiteX334" fmla="*/ 2581881 w 3792675"/>
              <a:gd name="connsiteY334" fmla="*/ 2449399 h 2462042"/>
              <a:gd name="connsiteX335" fmla="*/ 2581016 w 3792675"/>
              <a:gd name="connsiteY335" fmla="*/ 2447754 h 2462042"/>
              <a:gd name="connsiteX336" fmla="*/ 2579370 w 3792675"/>
              <a:gd name="connsiteY336" fmla="*/ 2448620 h 2462042"/>
              <a:gd name="connsiteX337" fmla="*/ 2575214 w 3792675"/>
              <a:gd name="connsiteY337" fmla="*/ 2448620 h 2462042"/>
              <a:gd name="connsiteX338" fmla="*/ 2569326 w 3792675"/>
              <a:gd name="connsiteY338" fmla="*/ 2451997 h 2462042"/>
              <a:gd name="connsiteX339" fmla="*/ 2565949 w 3792675"/>
              <a:gd name="connsiteY339" fmla="*/ 2449486 h 2462042"/>
              <a:gd name="connsiteX340" fmla="*/ 2562572 w 3792675"/>
              <a:gd name="connsiteY340" fmla="*/ 2451131 h 2462042"/>
              <a:gd name="connsiteX341" fmla="*/ 2561706 w 3792675"/>
              <a:gd name="connsiteY341" fmla="*/ 2448620 h 2462042"/>
              <a:gd name="connsiteX342" fmla="*/ 2547505 w 3792675"/>
              <a:gd name="connsiteY342" fmla="*/ 2452777 h 2462042"/>
              <a:gd name="connsiteX343" fmla="*/ 2543348 w 3792675"/>
              <a:gd name="connsiteY343" fmla="*/ 2450266 h 2462042"/>
              <a:gd name="connsiteX344" fmla="*/ 2539192 w 3792675"/>
              <a:gd name="connsiteY344" fmla="*/ 2452777 h 2462042"/>
              <a:gd name="connsiteX345" fmla="*/ 2538326 w 3792675"/>
              <a:gd name="connsiteY345" fmla="*/ 2451131 h 2462042"/>
              <a:gd name="connsiteX346" fmla="*/ 2536681 w 3792675"/>
              <a:gd name="connsiteY346" fmla="*/ 2451997 h 2462042"/>
              <a:gd name="connsiteX347" fmla="*/ 2533304 w 3792675"/>
              <a:gd name="connsiteY347" fmla="*/ 2451997 h 2462042"/>
              <a:gd name="connsiteX348" fmla="*/ 2531659 w 3792675"/>
              <a:gd name="connsiteY348" fmla="*/ 2453642 h 2462042"/>
              <a:gd name="connsiteX349" fmla="*/ 2529148 w 3792675"/>
              <a:gd name="connsiteY349" fmla="*/ 2451131 h 2462042"/>
              <a:gd name="connsiteX350" fmla="*/ 2523259 w 3792675"/>
              <a:gd name="connsiteY350" fmla="*/ 2453642 h 2462042"/>
              <a:gd name="connsiteX351" fmla="*/ 2519103 w 3792675"/>
              <a:gd name="connsiteY351" fmla="*/ 2451997 h 2462042"/>
              <a:gd name="connsiteX352" fmla="*/ 2517458 w 3792675"/>
              <a:gd name="connsiteY352" fmla="*/ 2452863 h 2462042"/>
              <a:gd name="connsiteX353" fmla="*/ 2507413 w 3792675"/>
              <a:gd name="connsiteY353" fmla="*/ 2453729 h 2462042"/>
              <a:gd name="connsiteX354" fmla="*/ 2499880 w 3792675"/>
              <a:gd name="connsiteY354" fmla="*/ 2454595 h 2462042"/>
              <a:gd name="connsiteX355" fmla="*/ 2490701 w 3792675"/>
              <a:gd name="connsiteY355" fmla="*/ 2452950 h 2462042"/>
              <a:gd name="connsiteX356" fmla="*/ 2489056 w 3792675"/>
              <a:gd name="connsiteY356" fmla="*/ 2454595 h 2462042"/>
              <a:gd name="connsiteX357" fmla="*/ 2487411 w 3792675"/>
              <a:gd name="connsiteY357" fmla="*/ 2452950 h 2462042"/>
              <a:gd name="connsiteX358" fmla="*/ 2474076 w 3792675"/>
              <a:gd name="connsiteY358" fmla="*/ 2455461 h 2462042"/>
              <a:gd name="connsiteX359" fmla="*/ 2465676 w 3792675"/>
              <a:gd name="connsiteY359" fmla="*/ 2452950 h 2462042"/>
              <a:gd name="connsiteX360" fmla="*/ 2464031 w 3792675"/>
              <a:gd name="connsiteY360" fmla="*/ 2454595 h 2462042"/>
              <a:gd name="connsiteX361" fmla="*/ 2465676 w 3792675"/>
              <a:gd name="connsiteY361" fmla="*/ 2457106 h 2462042"/>
              <a:gd name="connsiteX362" fmla="*/ 2460654 w 3792675"/>
              <a:gd name="connsiteY362" fmla="*/ 2454595 h 2462042"/>
              <a:gd name="connsiteX363" fmla="*/ 2443942 w 3792675"/>
              <a:gd name="connsiteY363" fmla="*/ 2454595 h 2462042"/>
              <a:gd name="connsiteX364" fmla="*/ 2442297 w 3792675"/>
              <a:gd name="connsiteY364" fmla="*/ 2456240 h 2462042"/>
              <a:gd name="connsiteX365" fmla="*/ 2438141 w 3792675"/>
              <a:gd name="connsiteY365" fmla="*/ 2453729 h 2462042"/>
              <a:gd name="connsiteX366" fmla="*/ 2425585 w 3792675"/>
              <a:gd name="connsiteY366" fmla="*/ 2457106 h 2462042"/>
              <a:gd name="connsiteX367" fmla="*/ 2425585 w 3792675"/>
              <a:gd name="connsiteY367" fmla="*/ 2454595 h 2462042"/>
              <a:gd name="connsiteX368" fmla="*/ 2418051 w 3792675"/>
              <a:gd name="connsiteY368" fmla="*/ 2455461 h 2462042"/>
              <a:gd name="connsiteX369" fmla="*/ 2413029 w 3792675"/>
              <a:gd name="connsiteY369" fmla="*/ 2453816 h 2462042"/>
              <a:gd name="connsiteX370" fmla="*/ 2409652 w 3792675"/>
              <a:gd name="connsiteY370" fmla="*/ 2456327 h 2462042"/>
              <a:gd name="connsiteX371" fmla="*/ 2409652 w 3792675"/>
              <a:gd name="connsiteY371" fmla="*/ 2454682 h 2462042"/>
              <a:gd name="connsiteX372" fmla="*/ 2407141 w 3792675"/>
              <a:gd name="connsiteY372" fmla="*/ 2455548 h 2462042"/>
              <a:gd name="connsiteX373" fmla="*/ 2406275 w 3792675"/>
              <a:gd name="connsiteY373" fmla="*/ 2453037 h 2462042"/>
              <a:gd name="connsiteX374" fmla="*/ 2405409 w 3792675"/>
              <a:gd name="connsiteY374" fmla="*/ 2454682 h 2462042"/>
              <a:gd name="connsiteX375" fmla="*/ 2401253 w 3792675"/>
              <a:gd name="connsiteY375" fmla="*/ 2453816 h 2462042"/>
              <a:gd name="connsiteX376" fmla="*/ 2400387 w 3792675"/>
              <a:gd name="connsiteY376" fmla="*/ 2455461 h 2462042"/>
              <a:gd name="connsiteX377" fmla="*/ 2398742 w 3792675"/>
              <a:gd name="connsiteY377" fmla="*/ 2453816 h 2462042"/>
              <a:gd name="connsiteX378" fmla="*/ 2391208 w 3792675"/>
              <a:gd name="connsiteY378" fmla="*/ 2456327 h 2462042"/>
              <a:gd name="connsiteX379" fmla="*/ 2386186 w 3792675"/>
              <a:gd name="connsiteY379" fmla="*/ 2454682 h 2462042"/>
              <a:gd name="connsiteX380" fmla="*/ 2379519 w 3792675"/>
              <a:gd name="connsiteY380" fmla="*/ 2457193 h 2462042"/>
              <a:gd name="connsiteX381" fmla="*/ 2376141 w 3792675"/>
              <a:gd name="connsiteY381" fmla="*/ 2454682 h 2462042"/>
              <a:gd name="connsiteX382" fmla="*/ 2373630 w 3792675"/>
              <a:gd name="connsiteY382" fmla="*/ 2456327 h 2462042"/>
              <a:gd name="connsiteX383" fmla="*/ 2371985 w 3792675"/>
              <a:gd name="connsiteY383" fmla="*/ 2454682 h 2462042"/>
              <a:gd name="connsiteX384" fmla="*/ 2370340 w 3792675"/>
              <a:gd name="connsiteY384" fmla="*/ 2458058 h 2462042"/>
              <a:gd name="connsiteX385" fmla="*/ 2366183 w 3792675"/>
              <a:gd name="connsiteY385" fmla="*/ 2454682 h 2462042"/>
              <a:gd name="connsiteX386" fmla="*/ 2362027 w 3792675"/>
              <a:gd name="connsiteY386" fmla="*/ 2457193 h 2462042"/>
              <a:gd name="connsiteX387" fmla="*/ 2357005 w 3792675"/>
              <a:gd name="connsiteY387" fmla="*/ 2454682 h 2462042"/>
              <a:gd name="connsiteX388" fmla="*/ 2351982 w 3792675"/>
              <a:gd name="connsiteY388" fmla="*/ 2457193 h 2462042"/>
              <a:gd name="connsiteX389" fmla="*/ 2350337 w 3792675"/>
              <a:gd name="connsiteY389" fmla="*/ 2456327 h 2462042"/>
              <a:gd name="connsiteX390" fmla="*/ 2350337 w 3792675"/>
              <a:gd name="connsiteY390" fmla="*/ 2454682 h 2462042"/>
              <a:gd name="connsiteX391" fmla="*/ 2345315 w 3792675"/>
              <a:gd name="connsiteY391" fmla="*/ 2458058 h 2462042"/>
              <a:gd name="connsiteX392" fmla="*/ 2341938 w 3792675"/>
              <a:gd name="connsiteY392" fmla="*/ 2455548 h 2462042"/>
              <a:gd name="connsiteX393" fmla="*/ 2337782 w 3792675"/>
              <a:gd name="connsiteY393" fmla="*/ 2458058 h 2462042"/>
              <a:gd name="connsiteX394" fmla="*/ 2331894 w 3792675"/>
              <a:gd name="connsiteY394" fmla="*/ 2455548 h 2462042"/>
              <a:gd name="connsiteX395" fmla="*/ 2327737 w 3792675"/>
              <a:gd name="connsiteY395" fmla="*/ 2458058 h 2462042"/>
              <a:gd name="connsiteX396" fmla="*/ 2328603 w 3792675"/>
              <a:gd name="connsiteY396" fmla="*/ 2456413 h 2462042"/>
              <a:gd name="connsiteX397" fmla="*/ 2318558 w 3792675"/>
              <a:gd name="connsiteY397" fmla="*/ 2458058 h 2462042"/>
              <a:gd name="connsiteX398" fmla="*/ 2320204 w 3792675"/>
              <a:gd name="connsiteY398" fmla="*/ 2457193 h 2462042"/>
              <a:gd name="connsiteX399" fmla="*/ 2317693 w 3792675"/>
              <a:gd name="connsiteY399" fmla="*/ 2456327 h 2462042"/>
              <a:gd name="connsiteX400" fmla="*/ 2313536 w 3792675"/>
              <a:gd name="connsiteY400" fmla="*/ 2457972 h 2462042"/>
              <a:gd name="connsiteX401" fmla="*/ 2311891 w 3792675"/>
              <a:gd name="connsiteY401" fmla="*/ 2455461 h 2462042"/>
              <a:gd name="connsiteX402" fmla="*/ 2308514 w 3792675"/>
              <a:gd name="connsiteY402" fmla="*/ 2457972 h 2462042"/>
              <a:gd name="connsiteX403" fmla="*/ 2309380 w 3792675"/>
              <a:gd name="connsiteY403" fmla="*/ 2458838 h 2462042"/>
              <a:gd name="connsiteX404" fmla="*/ 2306003 w 3792675"/>
              <a:gd name="connsiteY404" fmla="*/ 2457193 h 2462042"/>
              <a:gd name="connsiteX405" fmla="*/ 2300981 w 3792675"/>
              <a:gd name="connsiteY405" fmla="*/ 2458838 h 2462042"/>
              <a:gd name="connsiteX406" fmla="*/ 2295958 w 3792675"/>
              <a:gd name="connsiteY406" fmla="*/ 2455461 h 2462042"/>
              <a:gd name="connsiteX407" fmla="*/ 2290936 w 3792675"/>
              <a:gd name="connsiteY407" fmla="*/ 2459617 h 2462042"/>
              <a:gd name="connsiteX408" fmla="*/ 2287559 w 3792675"/>
              <a:gd name="connsiteY408" fmla="*/ 2455461 h 2462042"/>
              <a:gd name="connsiteX409" fmla="*/ 2283403 w 3792675"/>
              <a:gd name="connsiteY409" fmla="*/ 2459617 h 2462042"/>
              <a:gd name="connsiteX410" fmla="*/ 2282537 w 3792675"/>
              <a:gd name="connsiteY410" fmla="*/ 2455461 h 2462042"/>
              <a:gd name="connsiteX411" fmla="*/ 2279159 w 3792675"/>
              <a:gd name="connsiteY411" fmla="*/ 2458838 h 2462042"/>
              <a:gd name="connsiteX412" fmla="*/ 2272492 w 3792675"/>
              <a:gd name="connsiteY412" fmla="*/ 2458838 h 2462042"/>
              <a:gd name="connsiteX413" fmla="*/ 2272492 w 3792675"/>
              <a:gd name="connsiteY413" fmla="*/ 2455461 h 2462042"/>
              <a:gd name="connsiteX414" fmla="*/ 2269981 w 3792675"/>
              <a:gd name="connsiteY414" fmla="*/ 2457106 h 2462042"/>
              <a:gd name="connsiteX415" fmla="*/ 2269115 w 3792675"/>
              <a:gd name="connsiteY415" fmla="*/ 2455461 h 2462042"/>
              <a:gd name="connsiteX416" fmla="*/ 2268249 w 3792675"/>
              <a:gd name="connsiteY416" fmla="*/ 2458838 h 2462042"/>
              <a:gd name="connsiteX417" fmla="*/ 2265738 w 3792675"/>
              <a:gd name="connsiteY417" fmla="*/ 2457972 h 2462042"/>
              <a:gd name="connsiteX418" fmla="*/ 2264093 w 3792675"/>
              <a:gd name="connsiteY418" fmla="*/ 2459617 h 2462042"/>
              <a:gd name="connsiteX419" fmla="*/ 2263227 w 3792675"/>
              <a:gd name="connsiteY419" fmla="*/ 2457106 h 2462042"/>
              <a:gd name="connsiteX420" fmla="*/ 2256559 w 3792675"/>
              <a:gd name="connsiteY420" fmla="*/ 2459617 h 2462042"/>
              <a:gd name="connsiteX421" fmla="*/ 2254914 w 3792675"/>
              <a:gd name="connsiteY421" fmla="*/ 2457972 h 2462042"/>
              <a:gd name="connsiteX422" fmla="*/ 2250758 w 3792675"/>
              <a:gd name="connsiteY422" fmla="*/ 2459617 h 2462042"/>
              <a:gd name="connsiteX423" fmla="*/ 2244090 w 3792675"/>
              <a:gd name="connsiteY423" fmla="*/ 2457972 h 2462042"/>
              <a:gd name="connsiteX424" fmla="*/ 2239934 w 3792675"/>
              <a:gd name="connsiteY424" fmla="*/ 2460483 h 2462042"/>
              <a:gd name="connsiteX425" fmla="*/ 2239068 w 3792675"/>
              <a:gd name="connsiteY425" fmla="*/ 2458838 h 2462042"/>
              <a:gd name="connsiteX426" fmla="*/ 2233180 w 3792675"/>
              <a:gd name="connsiteY426" fmla="*/ 2459704 h 2462042"/>
              <a:gd name="connsiteX427" fmla="*/ 2229803 w 3792675"/>
              <a:gd name="connsiteY427" fmla="*/ 2458058 h 2462042"/>
              <a:gd name="connsiteX428" fmla="*/ 2227292 w 3792675"/>
              <a:gd name="connsiteY428" fmla="*/ 2460570 h 2462042"/>
              <a:gd name="connsiteX429" fmla="*/ 2216381 w 3792675"/>
              <a:gd name="connsiteY429" fmla="*/ 2459704 h 2462042"/>
              <a:gd name="connsiteX430" fmla="*/ 2218026 w 3792675"/>
              <a:gd name="connsiteY430" fmla="*/ 2456327 h 2462042"/>
              <a:gd name="connsiteX431" fmla="*/ 2216381 w 3792675"/>
              <a:gd name="connsiteY431" fmla="*/ 2455461 h 2462042"/>
              <a:gd name="connsiteX432" fmla="*/ 2213870 w 3792675"/>
              <a:gd name="connsiteY432" fmla="*/ 2459617 h 2462042"/>
              <a:gd name="connsiteX433" fmla="*/ 2197158 w 3792675"/>
              <a:gd name="connsiteY433" fmla="*/ 2458751 h 2462042"/>
              <a:gd name="connsiteX434" fmla="*/ 2193781 w 3792675"/>
              <a:gd name="connsiteY434" fmla="*/ 2457106 h 2462042"/>
              <a:gd name="connsiteX435" fmla="*/ 2189624 w 3792675"/>
              <a:gd name="connsiteY435" fmla="*/ 2458751 h 2462042"/>
              <a:gd name="connsiteX436" fmla="*/ 2187979 w 3792675"/>
              <a:gd name="connsiteY436" fmla="*/ 2456240 h 2462042"/>
              <a:gd name="connsiteX437" fmla="*/ 2187114 w 3792675"/>
              <a:gd name="connsiteY437" fmla="*/ 2458751 h 2462042"/>
              <a:gd name="connsiteX438" fmla="*/ 2181225 w 3792675"/>
              <a:gd name="connsiteY438" fmla="*/ 2458751 h 2462042"/>
              <a:gd name="connsiteX439" fmla="*/ 2180359 w 3792675"/>
              <a:gd name="connsiteY439" fmla="*/ 2457106 h 2462042"/>
              <a:gd name="connsiteX440" fmla="*/ 2178714 w 3792675"/>
              <a:gd name="connsiteY440" fmla="*/ 2457972 h 2462042"/>
              <a:gd name="connsiteX441" fmla="*/ 2171181 w 3792675"/>
              <a:gd name="connsiteY441" fmla="*/ 2459617 h 2462042"/>
              <a:gd name="connsiteX442" fmla="*/ 2167024 w 3792675"/>
              <a:gd name="connsiteY442" fmla="*/ 2457106 h 2462042"/>
              <a:gd name="connsiteX443" fmla="*/ 2166158 w 3792675"/>
              <a:gd name="connsiteY443" fmla="*/ 2459617 h 2462042"/>
              <a:gd name="connsiteX444" fmla="*/ 2151958 w 3792675"/>
              <a:gd name="connsiteY444" fmla="*/ 2456240 h 2462042"/>
              <a:gd name="connsiteX445" fmla="*/ 2150312 w 3792675"/>
              <a:gd name="connsiteY445" fmla="*/ 2458751 h 2462042"/>
              <a:gd name="connsiteX446" fmla="*/ 2141134 w 3792675"/>
              <a:gd name="connsiteY446" fmla="*/ 2459617 h 2462042"/>
              <a:gd name="connsiteX447" fmla="*/ 2141134 w 3792675"/>
              <a:gd name="connsiteY447" fmla="*/ 2455461 h 2462042"/>
              <a:gd name="connsiteX448" fmla="*/ 2138623 w 3792675"/>
              <a:gd name="connsiteY448" fmla="*/ 2459617 h 2462042"/>
              <a:gd name="connsiteX449" fmla="*/ 2131089 w 3792675"/>
              <a:gd name="connsiteY449" fmla="*/ 2459617 h 2462042"/>
              <a:gd name="connsiteX450" fmla="*/ 2130223 w 3792675"/>
              <a:gd name="connsiteY450" fmla="*/ 2457972 h 2462042"/>
              <a:gd name="connsiteX451" fmla="*/ 2128578 w 3792675"/>
              <a:gd name="connsiteY451" fmla="*/ 2458838 h 2462042"/>
              <a:gd name="connsiteX452" fmla="*/ 2125201 w 3792675"/>
              <a:gd name="connsiteY452" fmla="*/ 2458838 h 2462042"/>
              <a:gd name="connsiteX453" fmla="*/ 2121045 w 3792675"/>
              <a:gd name="connsiteY453" fmla="*/ 2461349 h 2462042"/>
              <a:gd name="connsiteX454" fmla="*/ 2121911 w 3792675"/>
              <a:gd name="connsiteY454" fmla="*/ 2457972 h 2462042"/>
              <a:gd name="connsiteX455" fmla="*/ 2120265 w 3792675"/>
              <a:gd name="connsiteY455" fmla="*/ 2457106 h 2462042"/>
              <a:gd name="connsiteX456" fmla="*/ 2114377 w 3792675"/>
              <a:gd name="connsiteY456" fmla="*/ 2461262 h 2462042"/>
              <a:gd name="connsiteX457" fmla="*/ 2111000 w 3792675"/>
              <a:gd name="connsiteY457" fmla="*/ 2461262 h 2462042"/>
              <a:gd name="connsiteX458" fmla="*/ 2110134 w 3792675"/>
              <a:gd name="connsiteY458" fmla="*/ 2455374 h 2462042"/>
              <a:gd name="connsiteX459" fmla="*/ 2107623 w 3792675"/>
              <a:gd name="connsiteY459" fmla="*/ 2457886 h 2462042"/>
              <a:gd name="connsiteX460" fmla="*/ 2109268 w 3792675"/>
              <a:gd name="connsiteY460" fmla="*/ 2459531 h 2462042"/>
              <a:gd name="connsiteX461" fmla="*/ 2105112 w 3792675"/>
              <a:gd name="connsiteY461" fmla="*/ 2458665 h 2462042"/>
              <a:gd name="connsiteX462" fmla="*/ 2101735 w 3792675"/>
              <a:gd name="connsiteY462" fmla="*/ 2461176 h 2462042"/>
              <a:gd name="connsiteX463" fmla="*/ 2095067 w 3792675"/>
              <a:gd name="connsiteY463" fmla="*/ 2458665 h 2462042"/>
              <a:gd name="connsiteX464" fmla="*/ 2088400 w 3792675"/>
              <a:gd name="connsiteY464" fmla="*/ 2461176 h 2462042"/>
              <a:gd name="connsiteX465" fmla="*/ 2085889 w 3792675"/>
              <a:gd name="connsiteY465" fmla="*/ 2459531 h 2462042"/>
              <a:gd name="connsiteX466" fmla="*/ 2080000 w 3792675"/>
              <a:gd name="connsiteY466" fmla="*/ 2461176 h 2462042"/>
              <a:gd name="connsiteX467" fmla="*/ 2079135 w 3792675"/>
              <a:gd name="connsiteY467" fmla="*/ 2459531 h 2462042"/>
              <a:gd name="connsiteX468" fmla="*/ 2072467 w 3792675"/>
              <a:gd name="connsiteY468" fmla="*/ 2458665 h 2462042"/>
              <a:gd name="connsiteX469" fmla="*/ 2064934 w 3792675"/>
              <a:gd name="connsiteY469" fmla="*/ 2462042 h 2462042"/>
              <a:gd name="connsiteX470" fmla="*/ 2060777 w 3792675"/>
              <a:gd name="connsiteY470" fmla="*/ 2459531 h 2462042"/>
              <a:gd name="connsiteX471" fmla="*/ 2049867 w 3792675"/>
              <a:gd name="connsiteY471" fmla="*/ 2459531 h 2462042"/>
              <a:gd name="connsiteX472" fmla="*/ 2042333 w 3792675"/>
              <a:gd name="connsiteY472" fmla="*/ 2458665 h 2462042"/>
              <a:gd name="connsiteX473" fmla="*/ 2032289 w 3792675"/>
              <a:gd name="connsiteY473" fmla="*/ 2460310 h 2462042"/>
              <a:gd name="connsiteX474" fmla="*/ 2023890 w 3792675"/>
              <a:gd name="connsiteY474" fmla="*/ 2457799 h 2462042"/>
              <a:gd name="connsiteX475" fmla="*/ 2018867 w 3792675"/>
              <a:gd name="connsiteY475" fmla="*/ 2459444 h 2462042"/>
              <a:gd name="connsiteX476" fmla="*/ 2014711 w 3792675"/>
              <a:gd name="connsiteY476" fmla="*/ 2457799 h 2462042"/>
              <a:gd name="connsiteX477" fmla="*/ 2009689 w 3792675"/>
              <a:gd name="connsiteY477" fmla="*/ 2460310 h 2462042"/>
              <a:gd name="connsiteX478" fmla="*/ 2000510 w 3792675"/>
              <a:gd name="connsiteY478" fmla="*/ 2457799 h 2462042"/>
              <a:gd name="connsiteX479" fmla="*/ 1998865 w 3792675"/>
              <a:gd name="connsiteY479" fmla="*/ 2459444 h 2462042"/>
              <a:gd name="connsiteX480" fmla="*/ 1988820 w 3792675"/>
              <a:gd name="connsiteY480" fmla="*/ 2457799 h 2462042"/>
              <a:gd name="connsiteX481" fmla="*/ 1987954 w 3792675"/>
              <a:gd name="connsiteY481" fmla="*/ 2455287 h 2462042"/>
              <a:gd name="connsiteX482" fmla="*/ 1984577 w 3792675"/>
              <a:gd name="connsiteY482" fmla="*/ 2457799 h 2462042"/>
              <a:gd name="connsiteX483" fmla="*/ 1978689 w 3792675"/>
              <a:gd name="connsiteY483" fmla="*/ 2459444 h 2462042"/>
              <a:gd name="connsiteX484" fmla="*/ 1977044 w 3792675"/>
              <a:gd name="connsiteY484" fmla="*/ 2456933 h 2462042"/>
              <a:gd name="connsiteX485" fmla="*/ 1975399 w 3792675"/>
              <a:gd name="connsiteY485" fmla="*/ 2459444 h 2462042"/>
              <a:gd name="connsiteX486" fmla="*/ 1974533 w 3792675"/>
              <a:gd name="connsiteY486" fmla="*/ 2457799 h 2462042"/>
              <a:gd name="connsiteX487" fmla="*/ 1972021 w 3792675"/>
              <a:gd name="connsiteY487" fmla="*/ 2461176 h 2462042"/>
              <a:gd name="connsiteX488" fmla="*/ 1969510 w 3792675"/>
              <a:gd name="connsiteY488" fmla="*/ 2459531 h 2462042"/>
              <a:gd name="connsiteX489" fmla="*/ 1967865 w 3792675"/>
              <a:gd name="connsiteY489" fmla="*/ 2461176 h 2462042"/>
              <a:gd name="connsiteX490" fmla="*/ 1962843 w 3792675"/>
              <a:gd name="connsiteY490" fmla="*/ 2459531 h 2462042"/>
              <a:gd name="connsiteX491" fmla="*/ 1957821 w 3792675"/>
              <a:gd name="connsiteY491" fmla="*/ 2461176 h 2462042"/>
              <a:gd name="connsiteX492" fmla="*/ 1951933 w 3792675"/>
              <a:gd name="connsiteY492" fmla="*/ 2459531 h 2462042"/>
              <a:gd name="connsiteX493" fmla="*/ 1946910 w 3792675"/>
              <a:gd name="connsiteY493" fmla="*/ 2461176 h 2462042"/>
              <a:gd name="connsiteX494" fmla="*/ 1940243 w 3792675"/>
              <a:gd name="connsiteY494" fmla="*/ 2457799 h 2462042"/>
              <a:gd name="connsiteX495" fmla="*/ 1937731 w 3792675"/>
              <a:gd name="connsiteY495" fmla="*/ 2461176 h 2462042"/>
              <a:gd name="connsiteX496" fmla="*/ 1933575 w 3792675"/>
              <a:gd name="connsiteY496" fmla="*/ 2457799 h 2462042"/>
              <a:gd name="connsiteX497" fmla="*/ 1929419 w 3792675"/>
              <a:gd name="connsiteY497" fmla="*/ 2460310 h 2462042"/>
              <a:gd name="connsiteX498" fmla="*/ 1927774 w 3792675"/>
              <a:gd name="connsiteY498" fmla="*/ 2456933 h 2462042"/>
              <a:gd name="connsiteX499" fmla="*/ 1926128 w 3792675"/>
              <a:gd name="connsiteY499" fmla="*/ 2459444 h 2462042"/>
              <a:gd name="connsiteX500" fmla="*/ 1923617 w 3792675"/>
              <a:gd name="connsiteY500" fmla="*/ 2456933 h 2462042"/>
              <a:gd name="connsiteX501" fmla="*/ 1919461 w 3792675"/>
              <a:gd name="connsiteY501" fmla="*/ 2459444 h 2462042"/>
              <a:gd name="connsiteX502" fmla="*/ 1916950 w 3792675"/>
              <a:gd name="connsiteY502" fmla="*/ 2457799 h 2462042"/>
              <a:gd name="connsiteX503" fmla="*/ 1915304 w 3792675"/>
              <a:gd name="connsiteY503" fmla="*/ 2460310 h 2462042"/>
              <a:gd name="connsiteX504" fmla="*/ 1910282 w 3792675"/>
              <a:gd name="connsiteY504" fmla="*/ 2457799 h 2462042"/>
              <a:gd name="connsiteX505" fmla="*/ 1906126 w 3792675"/>
              <a:gd name="connsiteY505" fmla="*/ 2461176 h 2462042"/>
              <a:gd name="connsiteX506" fmla="*/ 1904481 w 3792675"/>
              <a:gd name="connsiteY506" fmla="*/ 2458665 h 2462042"/>
              <a:gd name="connsiteX507" fmla="*/ 1903615 w 3792675"/>
              <a:gd name="connsiteY507" fmla="*/ 2458665 h 2462042"/>
              <a:gd name="connsiteX508" fmla="*/ 1897727 w 3792675"/>
              <a:gd name="connsiteY508" fmla="*/ 2457799 h 2462042"/>
              <a:gd name="connsiteX509" fmla="*/ 1890193 w 3792675"/>
              <a:gd name="connsiteY509" fmla="*/ 2461176 h 2462042"/>
              <a:gd name="connsiteX510" fmla="*/ 1886816 w 3792675"/>
              <a:gd name="connsiteY510" fmla="*/ 2458665 h 2462042"/>
              <a:gd name="connsiteX511" fmla="*/ 1884305 w 3792675"/>
              <a:gd name="connsiteY511" fmla="*/ 2461176 h 2462042"/>
              <a:gd name="connsiteX512" fmla="*/ 1881794 w 3792675"/>
              <a:gd name="connsiteY512" fmla="*/ 2457799 h 2462042"/>
              <a:gd name="connsiteX513" fmla="*/ 1880149 w 3792675"/>
              <a:gd name="connsiteY513" fmla="*/ 2458665 h 2462042"/>
              <a:gd name="connsiteX514" fmla="*/ 1873481 w 3792675"/>
              <a:gd name="connsiteY514" fmla="*/ 2459531 h 2462042"/>
              <a:gd name="connsiteX515" fmla="*/ 1870970 w 3792675"/>
              <a:gd name="connsiteY515" fmla="*/ 2461176 h 2462042"/>
              <a:gd name="connsiteX516" fmla="*/ 1865948 w 3792675"/>
              <a:gd name="connsiteY516" fmla="*/ 2457799 h 2462042"/>
              <a:gd name="connsiteX517" fmla="*/ 1858414 w 3792675"/>
              <a:gd name="connsiteY517" fmla="*/ 2461176 h 2462042"/>
              <a:gd name="connsiteX518" fmla="*/ 1856769 w 3792675"/>
              <a:gd name="connsiteY518" fmla="*/ 2457799 h 2462042"/>
              <a:gd name="connsiteX519" fmla="*/ 1841702 w 3792675"/>
              <a:gd name="connsiteY519" fmla="*/ 2460310 h 2462042"/>
              <a:gd name="connsiteX520" fmla="*/ 1835035 w 3792675"/>
              <a:gd name="connsiteY520" fmla="*/ 2458665 h 2462042"/>
              <a:gd name="connsiteX521" fmla="*/ 1824990 w 3792675"/>
              <a:gd name="connsiteY521" fmla="*/ 2461176 h 2462042"/>
              <a:gd name="connsiteX522" fmla="*/ 1821613 w 3792675"/>
              <a:gd name="connsiteY522" fmla="*/ 2456154 h 2462042"/>
              <a:gd name="connsiteX523" fmla="*/ 1820747 w 3792675"/>
              <a:gd name="connsiteY523" fmla="*/ 2459531 h 2462042"/>
              <a:gd name="connsiteX524" fmla="*/ 1818236 w 3792675"/>
              <a:gd name="connsiteY524" fmla="*/ 2459531 h 2462042"/>
              <a:gd name="connsiteX525" fmla="*/ 1816591 w 3792675"/>
              <a:gd name="connsiteY525" fmla="*/ 2457886 h 2462042"/>
              <a:gd name="connsiteX526" fmla="*/ 1809058 w 3792675"/>
              <a:gd name="connsiteY526" fmla="*/ 2459531 h 2462042"/>
              <a:gd name="connsiteX527" fmla="*/ 1799879 w 3792675"/>
              <a:gd name="connsiteY527" fmla="*/ 2458665 h 2462042"/>
              <a:gd name="connsiteX528" fmla="*/ 1801524 w 3792675"/>
              <a:gd name="connsiteY528" fmla="*/ 2461176 h 2462042"/>
              <a:gd name="connsiteX529" fmla="*/ 1799013 w 3792675"/>
              <a:gd name="connsiteY529" fmla="*/ 2459531 h 2462042"/>
              <a:gd name="connsiteX530" fmla="*/ 1797368 w 3792675"/>
              <a:gd name="connsiteY530" fmla="*/ 2461176 h 2462042"/>
              <a:gd name="connsiteX531" fmla="*/ 1793211 w 3792675"/>
              <a:gd name="connsiteY531" fmla="*/ 2457799 h 2462042"/>
              <a:gd name="connsiteX532" fmla="*/ 1792345 w 3792675"/>
              <a:gd name="connsiteY532" fmla="*/ 2460310 h 2462042"/>
              <a:gd name="connsiteX533" fmla="*/ 1783946 w 3792675"/>
              <a:gd name="connsiteY533" fmla="*/ 2460310 h 2462042"/>
              <a:gd name="connsiteX534" fmla="*/ 1780569 w 3792675"/>
              <a:gd name="connsiteY534" fmla="*/ 2458665 h 2462042"/>
              <a:gd name="connsiteX535" fmla="*/ 1769658 w 3792675"/>
              <a:gd name="connsiteY535" fmla="*/ 2459531 h 2462042"/>
              <a:gd name="connsiteX536" fmla="*/ 1768013 w 3792675"/>
              <a:gd name="connsiteY536" fmla="*/ 2461176 h 2462042"/>
              <a:gd name="connsiteX537" fmla="*/ 1765502 w 3792675"/>
              <a:gd name="connsiteY537" fmla="*/ 2458665 h 2462042"/>
              <a:gd name="connsiteX538" fmla="*/ 1749656 w 3792675"/>
              <a:gd name="connsiteY538" fmla="*/ 2461176 h 2462042"/>
              <a:gd name="connsiteX539" fmla="*/ 1746279 w 3792675"/>
              <a:gd name="connsiteY539" fmla="*/ 2457799 h 2462042"/>
              <a:gd name="connsiteX540" fmla="*/ 1745413 w 3792675"/>
              <a:gd name="connsiteY540" fmla="*/ 2460310 h 2462042"/>
              <a:gd name="connsiteX541" fmla="*/ 1734503 w 3792675"/>
              <a:gd name="connsiteY541" fmla="*/ 2461176 h 2462042"/>
              <a:gd name="connsiteX542" fmla="*/ 1732857 w 3792675"/>
              <a:gd name="connsiteY542" fmla="*/ 2459531 h 2462042"/>
              <a:gd name="connsiteX543" fmla="*/ 1730346 w 3792675"/>
              <a:gd name="connsiteY543" fmla="*/ 2461176 h 2462042"/>
              <a:gd name="connsiteX544" fmla="*/ 1725324 w 3792675"/>
              <a:gd name="connsiteY544" fmla="*/ 2458665 h 2462042"/>
              <a:gd name="connsiteX545" fmla="*/ 1722813 w 3792675"/>
              <a:gd name="connsiteY545" fmla="*/ 2461176 h 2462042"/>
              <a:gd name="connsiteX546" fmla="*/ 1714413 w 3792675"/>
              <a:gd name="connsiteY546" fmla="*/ 2457799 h 2462042"/>
              <a:gd name="connsiteX547" fmla="*/ 1708525 w 3792675"/>
              <a:gd name="connsiteY547" fmla="*/ 2461176 h 2462042"/>
              <a:gd name="connsiteX548" fmla="*/ 1706880 w 3792675"/>
              <a:gd name="connsiteY548" fmla="*/ 2459531 h 2462042"/>
              <a:gd name="connsiteX549" fmla="*/ 1703503 w 3792675"/>
              <a:gd name="connsiteY549" fmla="*/ 2461176 h 2462042"/>
              <a:gd name="connsiteX550" fmla="*/ 1700992 w 3792675"/>
              <a:gd name="connsiteY550" fmla="*/ 2459531 h 2462042"/>
              <a:gd name="connsiteX551" fmla="*/ 1697615 w 3792675"/>
              <a:gd name="connsiteY551" fmla="*/ 2462042 h 2462042"/>
              <a:gd name="connsiteX552" fmla="*/ 1692593 w 3792675"/>
              <a:gd name="connsiteY552" fmla="*/ 2459531 h 2462042"/>
              <a:gd name="connsiteX553" fmla="*/ 1683414 w 3792675"/>
              <a:gd name="connsiteY553" fmla="*/ 2462042 h 2462042"/>
              <a:gd name="connsiteX554" fmla="*/ 1675015 w 3792675"/>
              <a:gd name="connsiteY554" fmla="*/ 2458665 h 2462042"/>
              <a:gd name="connsiteX555" fmla="*/ 1669993 w 3792675"/>
              <a:gd name="connsiteY555" fmla="*/ 2461176 h 2462042"/>
              <a:gd name="connsiteX556" fmla="*/ 1668347 w 3792675"/>
              <a:gd name="connsiteY556" fmla="*/ 2459531 h 2462042"/>
              <a:gd name="connsiteX557" fmla="*/ 1663325 w 3792675"/>
              <a:gd name="connsiteY557" fmla="*/ 2461176 h 2462042"/>
              <a:gd name="connsiteX558" fmla="*/ 1654146 w 3792675"/>
              <a:gd name="connsiteY558" fmla="*/ 2459531 h 2462042"/>
              <a:gd name="connsiteX559" fmla="*/ 1647479 w 3792675"/>
              <a:gd name="connsiteY559" fmla="*/ 2461176 h 2462042"/>
              <a:gd name="connsiteX560" fmla="*/ 1644102 w 3792675"/>
              <a:gd name="connsiteY560" fmla="*/ 2459531 h 2462042"/>
              <a:gd name="connsiteX561" fmla="*/ 1642456 w 3792675"/>
              <a:gd name="connsiteY561" fmla="*/ 2461176 h 2462042"/>
              <a:gd name="connsiteX562" fmla="*/ 1638300 w 3792675"/>
              <a:gd name="connsiteY562" fmla="*/ 2458665 h 2462042"/>
              <a:gd name="connsiteX563" fmla="*/ 1629901 w 3792675"/>
              <a:gd name="connsiteY563" fmla="*/ 2460310 h 2462042"/>
              <a:gd name="connsiteX564" fmla="*/ 1625744 w 3792675"/>
              <a:gd name="connsiteY564" fmla="*/ 2458665 h 2462042"/>
              <a:gd name="connsiteX565" fmla="*/ 1624878 w 3792675"/>
              <a:gd name="connsiteY565" fmla="*/ 2460310 h 2462042"/>
              <a:gd name="connsiteX566" fmla="*/ 1621502 w 3792675"/>
              <a:gd name="connsiteY566" fmla="*/ 2458665 h 2462042"/>
              <a:gd name="connsiteX567" fmla="*/ 1617345 w 3792675"/>
              <a:gd name="connsiteY567" fmla="*/ 2461176 h 2462042"/>
              <a:gd name="connsiteX568" fmla="*/ 1616479 w 3792675"/>
              <a:gd name="connsiteY568" fmla="*/ 2459531 h 2462042"/>
              <a:gd name="connsiteX569" fmla="*/ 1609812 w 3792675"/>
              <a:gd name="connsiteY569" fmla="*/ 2459531 h 2462042"/>
              <a:gd name="connsiteX570" fmla="*/ 1605655 w 3792675"/>
              <a:gd name="connsiteY570" fmla="*/ 2457886 h 2462042"/>
              <a:gd name="connsiteX571" fmla="*/ 1603144 w 3792675"/>
              <a:gd name="connsiteY571" fmla="*/ 2462042 h 2462042"/>
              <a:gd name="connsiteX572" fmla="*/ 1599767 w 3792675"/>
              <a:gd name="connsiteY572" fmla="*/ 2459531 h 2462042"/>
              <a:gd name="connsiteX573" fmla="*/ 1593879 w 3792675"/>
              <a:gd name="connsiteY573" fmla="*/ 2461176 h 2462042"/>
              <a:gd name="connsiteX574" fmla="*/ 1573790 w 3792675"/>
              <a:gd name="connsiteY574" fmla="*/ 2457799 h 2462042"/>
              <a:gd name="connsiteX575" fmla="*/ 1566257 w 3792675"/>
              <a:gd name="connsiteY575" fmla="*/ 2459444 h 2462042"/>
              <a:gd name="connsiteX576" fmla="*/ 1563745 w 3792675"/>
              <a:gd name="connsiteY576" fmla="*/ 2457799 h 2462042"/>
              <a:gd name="connsiteX577" fmla="*/ 1559589 w 3792675"/>
              <a:gd name="connsiteY577" fmla="*/ 2459444 h 2462042"/>
              <a:gd name="connsiteX578" fmla="*/ 1558723 w 3792675"/>
              <a:gd name="connsiteY578" fmla="*/ 2457799 h 2462042"/>
              <a:gd name="connsiteX579" fmla="*/ 1556212 w 3792675"/>
              <a:gd name="connsiteY579" fmla="*/ 2459444 h 2462042"/>
              <a:gd name="connsiteX580" fmla="*/ 1554567 w 3792675"/>
              <a:gd name="connsiteY580" fmla="*/ 2456933 h 2462042"/>
              <a:gd name="connsiteX581" fmla="*/ 1552921 w 3792675"/>
              <a:gd name="connsiteY581" fmla="*/ 2459444 h 2462042"/>
              <a:gd name="connsiteX582" fmla="*/ 1548765 w 3792675"/>
              <a:gd name="connsiteY582" fmla="*/ 2456933 h 2462042"/>
              <a:gd name="connsiteX583" fmla="*/ 1545388 w 3792675"/>
              <a:gd name="connsiteY583" fmla="*/ 2459444 h 2462042"/>
              <a:gd name="connsiteX584" fmla="*/ 1544522 w 3792675"/>
              <a:gd name="connsiteY584" fmla="*/ 2456933 h 2462042"/>
              <a:gd name="connsiteX585" fmla="*/ 1543656 w 3792675"/>
              <a:gd name="connsiteY585" fmla="*/ 2458578 h 2462042"/>
              <a:gd name="connsiteX586" fmla="*/ 1542011 w 3792675"/>
              <a:gd name="connsiteY586" fmla="*/ 2456933 h 2462042"/>
              <a:gd name="connsiteX587" fmla="*/ 1541145 w 3792675"/>
              <a:gd name="connsiteY587" fmla="*/ 2459444 h 2462042"/>
              <a:gd name="connsiteX588" fmla="*/ 1538634 w 3792675"/>
              <a:gd name="connsiteY588" fmla="*/ 2456067 h 2462042"/>
              <a:gd name="connsiteX589" fmla="*/ 1535257 w 3792675"/>
              <a:gd name="connsiteY589" fmla="*/ 2459444 h 2462042"/>
              <a:gd name="connsiteX590" fmla="*/ 1530235 w 3792675"/>
              <a:gd name="connsiteY590" fmla="*/ 2457799 h 2462042"/>
              <a:gd name="connsiteX591" fmla="*/ 1525213 w 3792675"/>
              <a:gd name="connsiteY591" fmla="*/ 2459444 h 2462042"/>
              <a:gd name="connsiteX592" fmla="*/ 1524347 w 3792675"/>
              <a:gd name="connsiteY592" fmla="*/ 2457799 h 2462042"/>
              <a:gd name="connsiteX593" fmla="*/ 1522701 w 3792675"/>
              <a:gd name="connsiteY593" fmla="*/ 2459444 h 2462042"/>
              <a:gd name="connsiteX594" fmla="*/ 1518545 w 3792675"/>
              <a:gd name="connsiteY594" fmla="*/ 2457799 h 2462042"/>
              <a:gd name="connsiteX595" fmla="*/ 1515168 w 3792675"/>
              <a:gd name="connsiteY595" fmla="*/ 2459444 h 2462042"/>
              <a:gd name="connsiteX596" fmla="*/ 1513523 w 3792675"/>
              <a:gd name="connsiteY596" fmla="*/ 2457799 h 2462042"/>
              <a:gd name="connsiteX597" fmla="*/ 1509366 w 3792675"/>
              <a:gd name="connsiteY597" fmla="*/ 2459444 h 2462042"/>
              <a:gd name="connsiteX598" fmla="*/ 1500188 w 3792675"/>
              <a:gd name="connsiteY598" fmla="*/ 2457799 h 2462042"/>
              <a:gd name="connsiteX599" fmla="*/ 1491009 w 3792675"/>
              <a:gd name="connsiteY599" fmla="*/ 2461176 h 2462042"/>
              <a:gd name="connsiteX600" fmla="*/ 1490143 w 3792675"/>
              <a:gd name="connsiteY600" fmla="*/ 2458665 h 2462042"/>
              <a:gd name="connsiteX601" fmla="*/ 1484255 w 3792675"/>
              <a:gd name="connsiteY601" fmla="*/ 2460310 h 2462042"/>
              <a:gd name="connsiteX602" fmla="*/ 1481744 w 3792675"/>
              <a:gd name="connsiteY602" fmla="*/ 2458665 h 2462042"/>
              <a:gd name="connsiteX603" fmla="*/ 1475856 w 3792675"/>
              <a:gd name="connsiteY603" fmla="*/ 2461176 h 2462042"/>
              <a:gd name="connsiteX604" fmla="*/ 1469188 w 3792675"/>
              <a:gd name="connsiteY604" fmla="*/ 2459531 h 2462042"/>
              <a:gd name="connsiteX605" fmla="*/ 1452476 w 3792675"/>
              <a:gd name="connsiteY605" fmla="*/ 2459531 h 2462042"/>
              <a:gd name="connsiteX606" fmla="*/ 1450831 w 3792675"/>
              <a:gd name="connsiteY606" fmla="*/ 2461176 h 2462042"/>
              <a:gd name="connsiteX607" fmla="*/ 1446674 w 3792675"/>
              <a:gd name="connsiteY607" fmla="*/ 2459531 h 2462042"/>
              <a:gd name="connsiteX608" fmla="*/ 1441652 w 3792675"/>
              <a:gd name="connsiteY608" fmla="*/ 2460397 h 2462042"/>
              <a:gd name="connsiteX609" fmla="*/ 1440007 w 3792675"/>
              <a:gd name="connsiteY609" fmla="*/ 2462042 h 2462042"/>
              <a:gd name="connsiteX610" fmla="*/ 1440873 w 3792675"/>
              <a:gd name="connsiteY610" fmla="*/ 2460397 h 2462042"/>
              <a:gd name="connsiteX611" fmla="*/ 1437496 w 3792675"/>
              <a:gd name="connsiteY611" fmla="*/ 2459531 h 2462042"/>
              <a:gd name="connsiteX612" fmla="*/ 1434119 w 3792675"/>
              <a:gd name="connsiteY612" fmla="*/ 2461176 h 2462042"/>
              <a:gd name="connsiteX613" fmla="*/ 1429962 w 3792675"/>
              <a:gd name="connsiteY613" fmla="*/ 2457799 h 2462042"/>
              <a:gd name="connsiteX614" fmla="*/ 1425806 w 3792675"/>
              <a:gd name="connsiteY614" fmla="*/ 2460310 h 2462042"/>
              <a:gd name="connsiteX615" fmla="*/ 1416627 w 3792675"/>
              <a:gd name="connsiteY615" fmla="*/ 2457799 h 2462042"/>
              <a:gd name="connsiteX616" fmla="*/ 1409960 w 3792675"/>
              <a:gd name="connsiteY616" fmla="*/ 2459444 h 2462042"/>
              <a:gd name="connsiteX617" fmla="*/ 1400781 w 3792675"/>
              <a:gd name="connsiteY617" fmla="*/ 2456933 h 2462042"/>
              <a:gd name="connsiteX618" fmla="*/ 1399915 w 3792675"/>
              <a:gd name="connsiteY618" fmla="*/ 2455287 h 2462042"/>
              <a:gd name="connsiteX619" fmla="*/ 1395759 w 3792675"/>
              <a:gd name="connsiteY619" fmla="*/ 2456933 h 2462042"/>
              <a:gd name="connsiteX620" fmla="*/ 1390737 w 3792675"/>
              <a:gd name="connsiteY620" fmla="*/ 2454422 h 2462042"/>
              <a:gd name="connsiteX621" fmla="*/ 1386580 w 3792675"/>
              <a:gd name="connsiteY621" fmla="*/ 2456933 h 2462042"/>
              <a:gd name="connsiteX622" fmla="*/ 1384069 w 3792675"/>
              <a:gd name="connsiteY622" fmla="*/ 2455287 h 2462042"/>
              <a:gd name="connsiteX623" fmla="*/ 1383203 w 3792675"/>
              <a:gd name="connsiteY623" fmla="*/ 2456933 h 2462042"/>
              <a:gd name="connsiteX624" fmla="*/ 1382337 w 3792675"/>
              <a:gd name="connsiteY624" fmla="*/ 2454422 h 2462042"/>
              <a:gd name="connsiteX625" fmla="*/ 1379826 w 3792675"/>
              <a:gd name="connsiteY625" fmla="*/ 2456933 h 2462042"/>
              <a:gd name="connsiteX626" fmla="*/ 1369782 w 3792675"/>
              <a:gd name="connsiteY626" fmla="*/ 2453556 h 2462042"/>
              <a:gd name="connsiteX627" fmla="*/ 1361382 w 3792675"/>
              <a:gd name="connsiteY627" fmla="*/ 2455201 h 2462042"/>
              <a:gd name="connsiteX628" fmla="*/ 1355494 w 3792675"/>
              <a:gd name="connsiteY628" fmla="*/ 2453556 h 2462042"/>
              <a:gd name="connsiteX629" fmla="*/ 1356360 w 3792675"/>
              <a:gd name="connsiteY629" fmla="*/ 2456933 h 2462042"/>
              <a:gd name="connsiteX630" fmla="*/ 1353849 w 3792675"/>
              <a:gd name="connsiteY630" fmla="*/ 2456933 h 2462042"/>
              <a:gd name="connsiteX631" fmla="*/ 1349693 w 3792675"/>
              <a:gd name="connsiteY631" fmla="*/ 2453556 h 2462042"/>
              <a:gd name="connsiteX632" fmla="*/ 1344670 w 3792675"/>
              <a:gd name="connsiteY632" fmla="*/ 2455201 h 2462042"/>
              <a:gd name="connsiteX633" fmla="*/ 1338782 w 3792675"/>
              <a:gd name="connsiteY633" fmla="*/ 2452690 h 2462042"/>
              <a:gd name="connsiteX634" fmla="*/ 1334626 w 3792675"/>
              <a:gd name="connsiteY634" fmla="*/ 2452690 h 2462042"/>
              <a:gd name="connsiteX635" fmla="*/ 1334626 w 3792675"/>
              <a:gd name="connsiteY635" fmla="*/ 2456847 h 2462042"/>
              <a:gd name="connsiteX636" fmla="*/ 1327092 w 3792675"/>
              <a:gd name="connsiteY636" fmla="*/ 2452690 h 2462042"/>
              <a:gd name="connsiteX637" fmla="*/ 1322070 w 3792675"/>
              <a:gd name="connsiteY637" fmla="*/ 2454335 h 2462042"/>
              <a:gd name="connsiteX638" fmla="*/ 1317914 w 3792675"/>
              <a:gd name="connsiteY638" fmla="*/ 2452690 h 2462042"/>
              <a:gd name="connsiteX639" fmla="*/ 1309514 w 3792675"/>
              <a:gd name="connsiteY639" fmla="*/ 2452690 h 2462042"/>
              <a:gd name="connsiteX640" fmla="*/ 1308649 w 3792675"/>
              <a:gd name="connsiteY640" fmla="*/ 2451045 h 2462042"/>
              <a:gd name="connsiteX641" fmla="*/ 1306137 w 3792675"/>
              <a:gd name="connsiteY641" fmla="*/ 2453556 h 2462042"/>
              <a:gd name="connsiteX642" fmla="*/ 1294448 w 3792675"/>
              <a:gd name="connsiteY642" fmla="*/ 2452690 h 2462042"/>
              <a:gd name="connsiteX643" fmla="*/ 1292802 w 3792675"/>
              <a:gd name="connsiteY643" fmla="*/ 2454335 h 2462042"/>
              <a:gd name="connsiteX644" fmla="*/ 1288646 w 3792675"/>
              <a:gd name="connsiteY644" fmla="*/ 2451824 h 2462042"/>
              <a:gd name="connsiteX645" fmla="*/ 1277736 w 3792675"/>
              <a:gd name="connsiteY645" fmla="*/ 2454335 h 2462042"/>
              <a:gd name="connsiteX646" fmla="*/ 1272713 w 3792675"/>
              <a:gd name="connsiteY646" fmla="*/ 2452690 h 2462042"/>
              <a:gd name="connsiteX647" fmla="*/ 1266825 w 3792675"/>
              <a:gd name="connsiteY647" fmla="*/ 2452690 h 2462042"/>
              <a:gd name="connsiteX648" fmla="*/ 1266825 w 3792675"/>
              <a:gd name="connsiteY648" fmla="*/ 2455201 h 2462042"/>
              <a:gd name="connsiteX649" fmla="*/ 1262669 w 3792675"/>
              <a:gd name="connsiteY649" fmla="*/ 2454335 h 2462042"/>
              <a:gd name="connsiteX650" fmla="*/ 1259292 w 3792675"/>
              <a:gd name="connsiteY650" fmla="*/ 2451824 h 2462042"/>
              <a:gd name="connsiteX651" fmla="*/ 1259292 w 3792675"/>
              <a:gd name="connsiteY651" fmla="*/ 2455201 h 2462042"/>
              <a:gd name="connsiteX652" fmla="*/ 1254269 w 3792675"/>
              <a:gd name="connsiteY652" fmla="*/ 2453556 h 2462042"/>
              <a:gd name="connsiteX653" fmla="*/ 1255135 w 3792675"/>
              <a:gd name="connsiteY653" fmla="*/ 2456067 h 2462042"/>
              <a:gd name="connsiteX654" fmla="*/ 1253490 w 3792675"/>
              <a:gd name="connsiteY654" fmla="*/ 2456933 h 2462042"/>
              <a:gd name="connsiteX655" fmla="*/ 1253490 w 3792675"/>
              <a:gd name="connsiteY655" fmla="*/ 2452777 h 2462042"/>
              <a:gd name="connsiteX656" fmla="*/ 1246823 w 3792675"/>
              <a:gd name="connsiteY656" fmla="*/ 2456933 h 2462042"/>
              <a:gd name="connsiteX657" fmla="*/ 1245177 w 3792675"/>
              <a:gd name="connsiteY657" fmla="*/ 2452777 h 2462042"/>
              <a:gd name="connsiteX658" fmla="*/ 1244312 w 3792675"/>
              <a:gd name="connsiteY658" fmla="*/ 2456933 h 2462042"/>
              <a:gd name="connsiteX659" fmla="*/ 1240155 w 3792675"/>
              <a:gd name="connsiteY659" fmla="*/ 2451911 h 2462042"/>
              <a:gd name="connsiteX660" fmla="*/ 1235999 w 3792675"/>
              <a:gd name="connsiteY660" fmla="*/ 2454422 h 2462042"/>
              <a:gd name="connsiteX661" fmla="*/ 1233488 w 3792675"/>
              <a:gd name="connsiteY661" fmla="*/ 2452777 h 2462042"/>
              <a:gd name="connsiteX662" fmla="*/ 1226820 w 3792675"/>
              <a:gd name="connsiteY662" fmla="*/ 2456933 h 2462042"/>
              <a:gd name="connsiteX663" fmla="*/ 1225175 w 3792675"/>
              <a:gd name="connsiteY663" fmla="*/ 2454422 h 2462042"/>
              <a:gd name="connsiteX664" fmla="*/ 1224309 w 3792675"/>
              <a:gd name="connsiteY664" fmla="*/ 2456067 h 2462042"/>
              <a:gd name="connsiteX665" fmla="*/ 1223443 w 3792675"/>
              <a:gd name="connsiteY665" fmla="*/ 2454422 h 2462042"/>
              <a:gd name="connsiteX666" fmla="*/ 1220066 w 3792675"/>
              <a:gd name="connsiteY666" fmla="*/ 2453556 h 2462042"/>
              <a:gd name="connsiteX667" fmla="*/ 1220066 w 3792675"/>
              <a:gd name="connsiteY667" fmla="*/ 2456933 h 2462042"/>
              <a:gd name="connsiteX668" fmla="*/ 1215910 w 3792675"/>
              <a:gd name="connsiteY668" fmla="*/ 2454422 h 2462042"/>
              <a:gd name="connsiteX669" fmla="*/ 1213399 w 3792675"/>
              <a:gd name="connsiteY669" fmla="*/ 2456933 h 2462042"/>
              <a:gd name="connsiteX670" fmla="*/ 1210887 w 3792675"/>
              <a:gd name="connsiteY670" fmla="*/ 2453556 h 2462042"/>
              <a:gd name="connsiteX671" fmla="*/ 1209242 w 3792675"/>
              <a:gd name="connsiteY671" fmla="*/ 2455201 h 2462042"/>
              <a:gd name="connsiteX672" fmla="*/ 1207597 w 3792675"/>
              <a:gd name="connsiteY672" fmla="*/ 2453556 h 2462042"/>
              <a:gd name="connsiteX673" fmla="*/ 1206731 w 3792675"/>
              <a:gd name="connsiteY673" fmla="*/ 2456067 h 2462042"/>
              <a:gd name="connsiteX674" fmla="*/ 1203354 w 3792675"/>
              <a:gd name="connsiteY674" fmla="*/ 2454422 h 2462042"/>
              <a:gd name="connsiteX675" fmla="*/ 1200843 w 3792675"/>
              <a:gd name="connsiteY675" fmla="*/ 2456067 h 2462042"/>
              <a:gd name="connsiteX676" fmla="*/ 1194955 w 3792675"/>
              <a:gd name="connsiteY676" fmla="*/ 2453556 h 2462042"/>
              <a:gd name="connsiteX677" fmla="*/ 1194955 w 3792675"/>
              <a:gd name="connsiteY677" fmla="*/ 2451911 h 2462042"/>
              <a:gd name="connsiteX678" fmla="*/ 1190798 w 3792675"/>
              <a:gd name="connsiteY678" fmla="*/ 2454422 h 2462042"/>
              <a:gd name="connsiteX679" fmla="*/ 1188287 w 3792675"/>
              <a:gd name="connsiteY679" fmla="*/ 2452777 h 2462042"/>
              <a:gd name="connsiteX680" fmla="*/ 1181620 w 3792675"/>
              <a:gd name="connsiteY680" fmla="*/ 2455287 h 2462042"/>
              <a:gd name="connsiteX681" fmla="*/ 1175731 w 3792675"/>
              <a:gd name="connsiteY681" fmla="*/ 2451911 h 2462042"/>
              <a:gd name="connsiteX682" fmla="*/ 1172354 w 3792675"/>
              <a:gd name="connsiteY682" fmla="*/ 2454422 h 2462042"/>
              <a:gd name="connsiteX683" fmla="*/ 1168977 w 3792675"/>
              <a:gd name="connsiteY683" fmla="*/ 2451911 h 2462042"/>
              <a:gd name="connsiteX684" fmla="*/ 1165600 w 3792675"/>
              <a:gd name="connsiteY684" fmla="*/ 2453556 h 2462042"/>
              <a:gd name="connsiteX685" fmla="*/ 1159712 w 3792675"/>
              <a:gd name="connsiteY685" fmla="*/ 2451045 h 2462042"/>
              <a:gd name="connsiteX686" fmla="*/ 1158067 w 3792675"/>
              <a:gd name="connsiteY686" fmla="*/ 2452690 h 2462042"/>
              <a:gd name="connsiteX687" fmla="*/ 1153911 w 3792675"/>
              <a:gd name="connsiteY687" fmla="*/ 2454335 h 2462042"/>
              <a:gd name="connsiteX688" fmla="*/ 1151399 w 3792675"/>
              <a:gd name="connsiteY688" fmla="*/ 2451824 h 2462042"/>
              <a:gd name="connsiteX689" fmla="*/ 1148888 w 3792675"/>
              <a:gd name="connsiteY689" fmla="*/ 2453469 h 2462042"/>
              <a:gd name="connsiteX690" fmla="*/ 1146377 w 3792675"/>
              <a:gd name="connsiteY690" fmla="*/ 2451824 h 2462042"/>
              <a:gd name="connsiteX691" fmla="*/ 1143000 w 3792675"/>
              <a:gd name="connsiteY691" fmla="*/ 2453469 h 2462042"/>
              <a:gd name="connsiteX692" fmla="*/ 1137978 w 3792675"/>
              <a:gd name="connsiteY692" fmla="*/ 2450958 h 2462042"/>
              <a:gd name="connsiteX693" fmla="*/ 1136333 w 3792675"/>
              <a:gd name="connsiteY693" fmla="*/ 2452603 h 2462042"/>
              <a:gd name="connsiteX694" fmla="*/ 1130444 w 3792675"/>
              <a:gd name="connsiteY694" fmla="*/ 2450092 h 2462042"/>
              <a:gd name="connsiteX695" fmla="*/ 1129579 w 3792675"/>
              <a:gd name="connsiteY695" fmla="*/ 2451737 h 2462042"/>
              <a:gd name="connsiteX696" fmla="*/ 1131224 w 3792675"/>
              <a:gd name="connsiteY696" fmla="*/ 2454248 h 2462042"/>
              <a:gd name="connsiteX697" fmla="*/ 1122824 w 3792675"/>
              <a:gd name="connsiteY697" fmla="*/ 2453383 h 2462042"/>
              <a:gd name="connsiteX698" fmla="*/ 1123690 w 3792675"/>
              <a:gd name="connsiteY698" fmla="*/ 2451737 h 2462042"/>
              <a:gd name="connsiteX699" fmla="*/ 1121179 w 3792675"/>
              <a:gd name="connsiteY699" fmla="*/ 2450872 h 2462042"/>
              <a:gd name="connsiteX700" fmla="*/ 1117802 w 3792675"/>
              <a:gd name="connsiteY700" fmla="*/ 2454248 h 2462042"/>
              <a:gd name="connsiteX701" fmla="*/ 1116157 w 3792675"/>
              <a:gd name="connsiteY701" fmla="*/ 2452603 h 2462042"/>
              <a:gd name="connsiteX702" fmla="*/ 1110269 w 3792675"/>
              <a:gd name="connsiteY702" fmla="*/ 2450958 h 2462042"/>
              <a:gd name="connsiteX703" fmla="*/ 1107758 w 3792675"/>
              <a:gd name="connsiteY703" fmla="*/ 2455115 h 2462042"/>
              <a:gd name="connsiteX704" fmla="*/ 1101090 w 3792675"/>
              <a:gd name="connsiteY704" fmla="*/ 2452603 h 2462042"/>
              <a:gd name="connsiteX705" fmla="*/ 1097713 w 3792675"/>
              <a:gd name="connsiteY705" fmla="*/ 2454248 h 2462042"/>
              <a:gd name="connsiteX706" fmla="*/ 1096068 w 3792675"/>
              <a:gd name="connsiteY706" fmla="*/ 2451737 h 2462042"/>
              <a:gd name="connsiteX707" fmla="*/ 1092691 w 3792675"/>
              <a:gd name="connsiteY707" fmla="*/ 2455894 h 2462042"/>
              <a:gd name="connsiteX708" fmla="*/ 1094336 w 3792675"/>
              <a:gd name="connsiteY708" fmla="*/ 2453383 h 2462042"/>
              <a:gd name="connsiteX709" fmla="*/ 1091825 w 3792675"/>
              <a:gd name="connsiteY709" fmla="*/ 2452517 h 2462042"/>
              <a:gd name="connsiteX710" fmla="*/ 1085937 w 3792675"/>
              <a:gd name="connsiteY710" fmla="*/ 2454162 h 2462042"/>
              <a:gd name="connsiteX711" fmla="*/ 1081780 w 3792675"/>
              <a:gd name="connsiteY711" fmla="*/ 2452517 h 2462042"/>
              <a:gd name="connsiteX712" fmla="*/ 1075113 w 3792675"/>
              <a:gd name="connsiteY712" fmla="*/ 2454162 h 2462042"/>
              <a:gd name="connsiteX713" fmla="*/ 1070957 w 3792675"/>
              <a:gd name="connsiteY713" fmla="*/ 2452517 h 2462042"/>
              <a:gd name="connsiteX714" fmla="*/ 1070957 w 3792675"/>
              <a:gd name="connsiteY714" fmla="*/ 2455028 h 2462042"/>
              <a:gd name="connsiteX715" fmla="*/ 1060912 w 3792675"/>
              <a:gd name="connsiteY715" fmla="*/ 2453383 h 2462042"/>
              <a:gd name="connsiteX716" fmla="*/ 1055890 w 3792675"/>
              <a:gd name="connsiteY716" fmla="*/ 2455028 h 2462042"/>
              <a:gd name="connsiteX717" fmla="*/ 1053379 w 3792675"/>
              <a:gd name="connsiteY717" fmla="*/ 2453383 h 2462042"/>
              <a:gd name="connsiteX718" fmla="*/ 1047490 w 3792675"/>
              <a:gd name="connsiteY718" fmla="*/ 2455028 h 2462042"/>
              <a:gd name="connsiteX719" fmla="*/ 1044113 w 3792675"/>
              <a:gd name="connsiteY719" fmla="*/ 2454162 h 2462042"/>
              <a:gd name="connsiteX720" fmla="*/ 1039957 w 3792675"/>
              <a:gd name="connsiteY720" fmla="*/ 2451651 h 2462042"/>
              <a:gd name="connsiteX721" fmla="*/ 1039091 w 3792675"/>
              <a:gd name="connsiteY721" fmla="*/ 2452517 h 2462042"/>
              <a:gd name="connsiteX722" fmla="*/ 1040736 w 3792675"/>
              <a:gd name="connsiteY722" fmla="*/ 2454162 h 2462042"/>
              <a:gd name="connsiteX723" fmla="*/ 1040736 w 3792675"/>
              <a:gd name="connsiteY723" fmla="*/ 2456673 h 2462042"/>
              <a:gd name="connsiteX724" fmla="*/ 1038225 w 3792675"/>
              <a:gd name="connsiteY724" fmla="*/ 2454162 h 2462042"/>
              <a:gd name="connsiteX725" fmla="*/ 1037359 w 3792675"/>
              <a:gd name="connsiteY725" fmla="*/ 2456673 h 2462042"/>
              <a:gd name="connsiteX726" fmla="*/ 1033982 w 3792675"/>
              <a:gd name="connsiteY726" fmla="*/ 2454162 h 2462042"/>
              <a:gd name="connsiteX727" fmla="*/ 1033982 w 3792675"/>
              <a:gd name="connsiteY727" fmla="*/ 2452517 h 2462042"/>
              <a:gd name="connsiteX728" fmla="*/ 1030605 w 3792675"/>
              <a:gd name="connsiteY728" fmla="*/ 2452517 h 2462042"/>
              <a:gd name="connsiteX729" fmla="*/ 1029739 w 3792675"/>
              <a:gd name="connsiteY729" fmla="*/ 2455028 h 2462042"/>
              <a:gd name="connsiteX730" fmla="*/ 1025583 w 3792675"/>
              <a:gd name="connsiteY730" fmla="*/ 2453383 h 2462042"/>
              <a:gd name="connsiteX731" fmla="*/ 1018049 w 3792675"/>
              <a:gd name="connsiteY731" fmla="*/ 2455894 h 2462042"/>
              <a:gd name="connsiteX732" fmla="*/ 1015538 w 3792675"/>
              <a:gd name="connsiteY732" fmla="*/ 2453383 h 2462042"/>
              <a:gd name="connsiteX733" fmla="*/ 1010516 w 3792675"/>
              <a:gd name="connsiteY733" fmla="*/ 2456760 h 2462042"/>
              <a:gd name="connsiteX734" fmla="*/ 1006360 w 3792675"/>
              <a:gd name="connsiteY734" fmla="*/ 2453383 h 2462042"/>
              <a:gd name="connsiteX735" fmla="*/ 1004714 w 3792675"/>
              <a:gd name="connsiteY735" fmla="*/ 2455028 h 2462042"/>
              <a:gd name="connsiteX736" fmla="*/ 998826 w 3792675"/>
              <a:gd name="connsiteY736" fmla="*/ 2453383 h 2462042"/>
              <a:gd name="connsiteX737" fmla="*/ 997960 w 3792675"/>
              <a:gd name="connsiteY737" fmla="*/ 2452517 h 2462042"/>
              <a:gd name="connsiteX738" fmla="*/ 987916 w 3792675"/>
              <a:gd name="connsiteY738" fmla="*/ 2455894 h 2462042"/>
              <a:gd name="connsiteX739" fmla="*/ 986271 w 3792675"/>
              <a:gd name="connsiteY739" fmla="*/ 2453383 h 2462042"/>
              <a:gd name="connsiteX740" fmla="*/ 982114 w 3792675"/>
              <a:gd name="connsiteY740" fmla="*/ 2455028 h 2462042"/>
              <a:gd name="connsiteX741" fmla="*/ 979603 w 3792675"/>
              <a:gd name="connsiteY741" fmla="*/ 2453383 h 2462042"/>
              <a:gd name="connsiteX742" fmla="*/ 978737 w 3792675"/>
              <a:gd name="connsiteY742" fmla="*/ 2455028 h 2462042"/>
              <a:gd name="connsiteX743" fmla="*/ 973715 w 3792675"/>
              <a:gd name="connsiteY743" fmla="*/ 2452517 h 2462042"/>
              <a:gd name="connsiteX744" fmla="*/ 972070 w 3792675"/>
              <a:gd name="connsiteY744" fmla="*/ 2454162 h 2462042"/>
              <a:gd name="connsiteX745" fmla="*/ 969558 w 3792675"/>
              <a:gd name="connsiteY745" fmla="*/ 2452517 h 2462042"/>
              <a:gd name="connsiteX746" fmla="*/ 967913 w 3792675"/>
              <a:gd name="connsiteY746" fmla="*/ 2455894 h 2462042"/>
              <a:gd name="connsiteX747" fmla="*/ 962025 w 3792675"/>
              <a:gd name="connsiteY747" fmla="*/ 2453383 h 2462042"/>
              <a:gd name="connsiteX748" fmla="*/ 957869 w 3792675"/>
              <a:gd name="connsiteY748" fmla="*/ 2452517 h 2462042"/>
              <a:gd name="connsiteX749" fmla="*/ 957003 w 3792675"/>
              <a:gd name="connsiteY749" fmla="*/ 2455894 h 2462042"/>
              <a:gd name="connsiteX750" fmla="*/ 951981 w 3792675"/>
              <a:gd name="connsiteY750" fmla="*/ 2452517 h 2462042"/>
              <a:gd name="connsiteX751" fmla="*/ 941936 w 3792675"/>
              <a:gd name="connsiteY751" fmla="*/ 2455028 h 2462042"/>
              <a:gd name="connsiteX752" fmla="*/ 939425 w 3792675"/>
              <a:gd name="connsiteY752" fmla="*/ 2453383 h 2462042"/>
              <a:gd name="connsiteX753" fmla="*/ 936914 w 3792675"/>
              <a:gd name="connsiteY753" fmla="*/ 2455028 h 2462042"/>
              <a:gd name="connsiteX754" fmla="*/ 933537 w 3792675"/>
              <a:gd name="connsiteY754" fmla="*/ 2453383 h 2462042"/>
              <a:gd name="connsiteX755" fmla="*/ 931891 w 3792675"/>
              <a:gd name="connsiteY755" fmla="*/ 2450872 h 2462042"/>
              <a:gd name="connsiteX756" fmla="*/ 929380 w 3792675"/>
              <a:gd name="connsiteY756" fmla="*/ 2452517 h 2462042"/>
              <a:gd name="connsiteX757" fmla="*/ 922713 w 3792675"/>
              <a:gd name="connsiteY757" fmla="*/ 2453383 h 2462042"/>
              <a:gd name="connsiteX758" fmla="*/ 916825 w 3792675"/>
              <a:gd name="connsiteY758" fmla="*/ 2452517 h 2462042"/>
              <a:gd name="connsiteX759" fmla="*/ 915959 w 3792675"/>
              <a:gd name="connsiteY759" fmla="*/ 2450872 h 2462042"/>
              <a:gd name="connsiteX760" fmla="*/ 905048 w 3792675"/>
              <a:gd name="connsiteY760" fmla="*/ 2450872 h 2462042"/>
              <a:gd name="connsiteX761" fmla="*/ 901671 w 3792675"/>
              <a:gd name="connsiteY761" fmla="*/ 2450006 h 2462042"/>
              <a:gd name="connsiteX762" fmla="*/ 896649 w 3792675"/>
              <a:gd name="connsiteY762" fmla="*/ 2452517 h 2462042"/>
              <a:gd name="connsiteX763" fmla="*/ 894138 w 3792675"/>
              <a:gd name="connsiteY763" fmla="*/ 2450872 h 2462042"/>
              <a:gd name="connsiteX764" fmla="*/ 887470 w 3792675"/>
              <a:gd name="connsiteY764" fmla="*/ 2454248 h 2462042"/>
              <a:gd name="connsiteX765" fmla="*/ 885825 w 3792675"/>
              <a:gd name="connsiteY765" fmla="*/ 2451737 h 2462042"/>
              <a:gd name="connsiteX766" fmla="*/ 884180 w 3792675"/>
              <a:gd name="connsiteY766" fmla="*/ 2455115 h 2462042"/>
              <a:gd name="connsiteX767" fmla="*/ 882535 w 3792675"/>
              <a:gd name="connsiteY767" fmla="*/ 2454248 h 2462042"/>
              <a:gd name="connsiteX768" fmla="*/ 882535 w 3792675"/>
              <a:gd name="connsiteY768" fmla="*/ 2451737 h 2462042"/>
              <a:gd name="connsiteX769" fmla="*/ 883401 w 3792675"/>
              <a:gd name="connsiteY769" fmla="*/ 2450092 h 2462042"/>
              <a:gd name="connsiteX770" fmla="*/ 881755 w 3792675"/>
              <a:gd name="connsiteY770" fmla="*/ 2450092 h 2462042"/>
              <a:gd name="connsiteX771" fmla="*/ 880889 w 3792675"/>
              <a:gd name="connsiteY771" fmla="*/ 2453469 h 2462042"/>
              <a:gd name="connsiteX772" fmla="*/ 876733 w 3792675"/>
              <a:gd name="connsiteY772" fmla="*/ 2453469 h 2462042"/>
              <a:gd name="connsiteX773" fmla="*/ 874222 w 3792675"/>
              <a:gd name="connsiteY773" fmla="*/ 2450958 h 2462042"/>
              <a:gd name="connsiteX774" fmla="*/ 872577 w 3792675"/>
              <a:gd name="connsiteY774" fmla="*/ 2453469 h 2462042"/>
              <a:gd name="connsiteX775" fmla="*/ 868420 w 3792675"/>
              <a:gd name="connsiteY775" fmla="*/ 2450958 h 2462042"/>
              <a:gd name="connsiteX776" fmla="*/ 860021 w 3792675"/>
              <a:gd name="connsiteY776" fmla="*/ 2454335 h 2462042"/>
              <a:gd name="connsiteX777" fmla="*/ 855865 w 3792675"/>
              <a:gd name="connsiteY777" fmla="*/ 2450958 h 2462042"/>
              <a:gd name="connsiteX778" fmla="*/ 854999 w 3792675"/>
              <a:gd name="connsiteY778" fmla="*/ 2453469 h 2462042"/>
              <a:gd name="connsiteX779" fmla="*/ 843309 w 3792675"/>
              <a:gd name="connsiteY779" fmla="*/ 2450092 h 2462042"/>
              <a:gd name="connsiteX780" fmla="*/ 843309 w 3792675"/>
              <a:gd name="connsiteY780" fmla="*/ 2454248 h 2462042"/>
              <a:gd name="connsiteX781" fmla="*/ 839153 w 3792675"/>
              <a:gd name="connsiteY781" fmla="*/ 2451737 h 2462042"/>
              <a:gd name="connsiteX782" fmla="*/ 837507 w 3792675"/>
              <a:gd name="connsiteY782" fmla="*/ 2454248 h 2462042"/>
              <a:gd name="connsiteX783" fmla="*/ 829108 w 3792675"/>
              <a:gd name="connsiteY783" fmla="*/ 2450872 h 2462042"/>
              <a:gd name="connsiteX784" fmla="*/ 824086 w 3792675"/>
              <a:gd name="connsiteY784" fmla="*/ 2453383 h 2462042"/>
              <a:gd name="connsiteX785" fmla="*/ 818198 w 3792675"/>
              <a:gd name="connsiteY785" fmla="*/ 2452517 h 2462042"/>
              <a:gd name="connsiteX786" fmla="*/ 815686 w 3792675"/>
              <a:gd name="connsiteY786" fmla="*/ 2450872 h 2462042"/>
              <a:gd name="connsiteX787" fmla="*/ 811530 w 3792675"/>
              <a:gd name="connsiteY787" fmla="*/ 2452517 h 2462042"/>
              <a:gd name="connsiteX788" fmla="*/ 809019 w 3792675"/>
              <a:gd name="connsiteY788" fmla="*/ 2450872 h 2462042"/>
              <a:gd name="connsiteX789" fmla="*/ 804863 w 3792675"/>
              <a:gd name="connsiteY789" fmla="*/ 2452517 h 2462042"/>
              <a:gd name="connsiteX790" fmla="*/ 801485 w 3792675"/>
              <a:gd name="connsiteY790" fmla="*/ 2450872 h 2462042"/>
              <a:gd name="connsiteX791" fmla="*/ 798974 w 3792675"/>
              <a:gd name="connsiteY791" fmla="*/ 2452517 h 2462042"/>
              <a:gd name="connsiteX792" fmla="*/ 786419 w 3792675"/>
              <a:gd name="connsiteY792" fmla="*/ 2448360 h 2462042"/>
              <a:gd name="connsiteX793" fmla="*/ 783908 w 3792675"/>
              <a:gd name="connsiteY793" fmla="*/ 2450006 h 2462042"/>
              <a:gd name="connsiteX794" fmla="*/ 780530 w 3792675"/>
              <a:gd name="connsiteY794" fmla="*/ 2447495 h 2462042"/>
              <a:gd name="connsiteX795" fmla="*/ 781396 w 3792675"/>
              <a:gd name="connsiteY795" fmla="*/ 2450872 h 2462042"/>
              <a:gd name="connsiteX796" fmla="*/ 778019 w 3792675"/>
              <a:gd name="connsiteY796" fmla="*/ 2450872 h 2462042"/>
              <a:gd name="connsiteX797" fmla="*/ 776374 w 3792675"/>
              <a:gd name="connsiteY797" fmla="*/ 2449227 h 2462042"/>
              <a:gd name="connsiteX798" fmla="*/ 768841 w 3792675"/>
              <a:gd name="connsiteY798" fmla="*/ 2452603 h 2462042"/>
              <a:gd name="connsiteX799" fmla="*/ 764684 w 3792675"/>
              <a:gd name="connsiteY799" fmla="*/ 2448447 h 2462042"/>
              <a:gd name="connsiteX800" fmla="*/ 764684 w 3792675"/>
              <a:gd name="connsiteY800" fmla="*/ 2450958 h 2462042"/>
              <a:gd name="connsiteX801" fmla="*/ 760528 w 3792675"/>
              <a:gd name="connsiteY801" fmla="*/ 2448447 h 2462042"/>
              <a:gd name="connsiteX802" fmla="*/ 758883 w 3792675"/>
              <a:gd name="connsiteY802" fmla="*/ 2450092 h 2462042"/>
              <a:gd name="connsiteX803" fmla="*/ 755506 w 3792675"/>
              <a:gd name="connsiteY803" fmla="*/ 2448447 h 2462042"/>
              <a:gd name="connsiteX804" fmla="*/ 750483 w 3792675"/>
              <a:gd name="connsiteY804" fmla="*/ 2449313 h 2462042"/>
              <a:gd name="connsiteX805" fmla="*/ 748838 w 3792675"/>
              <a:gd name="connsiteY805" fmla="*/ 2450958 h 2462042"/>
              <a:gd name="connsiteX806" fmla="*/ 742171 w 3792675"/>
              <a:gd name="connsiteY806" fmla="*/ 2448447 h 2462042"/>
              <a:gd name="connsiteX807" fmla="*/ 741305 w 3792675"/>
              <a:gd name="connsiteY807" fmla="*/ 2450092 h 2462042"/>
              <a:gd name="connsiteX808" fmla="*/ 741305 w 3792675"/>
              <a:gd name="connsiteY808" fmla="*/ 2447581 h 2462042"/>
              <a:gd name="connsiteX809" fmla="*/ 724593 w 3792675"/>
              <a:gd name="connsiteY809" fmla="*/ 2447581 h 2462042"/>
              <a:gd name="connsiteX810" fmla="*/ 722082 w 3792675"/>
              <a:gd name="connsiteY810" fmla="*/ 2449227 h 2462042"/>
              <a:gd name="connsiteX811" fmla="*/ 717059 w 3792675"/>
              <a:gd name="connsiteY811" fmla="*/ 2447581 h 2462042"/>
              <a:gd name="connsiteX812" fmla="*/ 709526 w 3792675"/>
              <a:gd name="connsiteY812" fmla="*/ 2450092 h 2462042"/>
              <a:gd name="connsiteX813" fmla="*/ 701993 w 3792675"/>
              <a:gd name="connsiteY813" fmla="*/ 2446715 h 2462042"/>
              <a:gd name="connsiteX814" fmla="*/ 699481 w 3792675"/>
              <a:gd name="connsiteY814" fmla="*/ 2447581 h 2462042"/>
              <a:gd name="connsiteX815" fmla="*/ 699481 w 3792675"/>
              <a:gd name="connsiteY815" fmla="*/ 2449227 h 2462042"/>
              <a:gd name="connsiteX816" fmla="*/ 696970 w 3792675"/>
              <a:gd name="connsiteY816" fmla="*/ 2447581 h 2462042"/>
              <a:gd name="connsiteX817" fmla="*/ 694459 w 3792675"/>
              <a:gd name="connsiteY817" fmla="*/ 2449227 h 2462042"/>
              <a:gd name="connsiteX818" fmla="*/ 692814 w 3792675"/>
              <a:gd name="connsiteY818" fmla="*/ 2446715 h 2462042"/>
              <a:gd name="connsiteX819" fmla="*/ 690303 w 3792675"/>
              <a:gd name="connsiteY819" fmla="*/ 2450092 h 2462042"/>
              <a:gd name="connsiteX820" fmla="*/ 687792 w 3792675"/>
              <a:gd name="connsiteY820" fmla="*/ 2447581 h 2462042"/>
              <a:gd name="connsiteX821" fmla="*/ 685280 w 3792675"/>
              <a:gd name="connsiteY821" fmla="*/ 2450092 h 2462042"/>
              <a:gd name="connsiteX822" fmla="*/ 685280 w 3792675"/>
              <a:gd name="connsiteY822" fmla="*/ 2447581 h 2462042"/>
              <a:gd name="connsiteX823" fmla="*/ 682769 w 3792675"/>
              <a:gd name="connsiteY823" fmla="*/ 2446715 h 2462042"/>
              <a:gd name="connsiteX824" fmla="*/ 678613 w 3792675"/>
              <a:gd name="connsiteY824" fmla="*/ 2449227 h 2462042"/>
              <a:gd name="connsiteX825" fmla="*/ 672725 w 3792675"/>
              <a:gd name="connsiteY825" fmla="*/ 2447581 h 2462042"/>
              <a:gd name="connsiteX826" fmla="*/ 667703 w 3792675"/>
              <a:gd name="connsiteY826" fmla="*/ 2450092 h 2462042"/>
              <a:gd name="connsiteX827" fmla="*/ 666057 w 3792675"/>
              <a:gd name="connsiteY827" fmla="*/ 2447581 h 2462042"/>
              <a:gd name="connsiteX828" fmla="*/ 661901 w 3792675"/>
              <a:gd name="connsiteY828" fmla="*/ 2446715 h 2462042"/>
              <a:gd name="connsiteX829" fmla="*/ 658524 w 3792675"/>
              <a:gd name="connsiteY829" fmla="*/ 2450092 h 2462042"/>
              <a:gd name="connsiteX830" fmla="*/ 653502 w 3792675"/>
              <a:gd name="connsiteY830" fmla="*/ 2448447 h 2462042"/>
              <a:gd name="connsiteX831" fmla="*/ 650991 w 3792675"/>
              <a:gd name="connsiteY831" fmla="*/ 2450092 h 2462042"/>
              <a:gd name="connsiteX832" fmla="*/ 647613 w 3792675"/>
              <a:gd name="connsiteY832" fmla="*/ 2447581 h 2462042"/>
              <a:gd name="connsiteX833" fmla="*/ 646748 w 3792675"/>
              <a:gd name="connsiteY833" fmla="*/ 2450958 h 2462042"/>
              <a:gd name="connsiteX834" fmla="*/ 642591 w 3792675"/>
              <a:gd name="connsiteY834" fmla="*/ 2448447 h 2462042"/>
              <a:gd name="connsiteX835" fmla="*/ 639214 w 3792675"/>
              <a:gd name="connsiteY835" fmla="*/ 2450092 h 2462042"/>
              <a:gd name="connsiteX836" fmla="*/ 638348 w 3792675"/>
              <a:gd name="connsiteY836" fmla="*/ 2447581 h 2462042"/>
              <a:gd name="connsiteX837" fmla="*/ 636703 w 3792675"/>
              <a:gd name="connsiteY837" fmla="*/ 2448447 h 2462042"/>
              <a:gd name="connsiteX838" fmla="*/ 635058 w 3792675"/>
              <a:gd name="connsiteY838" fmla="*/ 2447581 h 2462042"/>
              <a:gd name="connsiteX839" fmla="*/ 630901 w 3792675"/>
              <a:gd name="connsiteY839" fmla="*/ 2450092 h 2462042"/>
              <a:gd name="connsiteX840" fmla="*/ 626745 w 3792675"/>
              <a:gd name="connsiteY840" fmla="*/ 2448447 h 2462042"/>
              <a:gd name="connsiteX841" fmla="*/ 620857 w 3792675"/>
              <a:gd name="connsiteY841" fmla="*/ 2450092 h 2462042"/>
              <a:gd name="connsiteX842" fmla="*/ 615835 w 3792675"/>
              <a:gd name="connsiteY842" fmla="*/ 2448447 h 2462042"/>
              <a:gd name="connsiteX843" fmla="*/ 612458 w 3792675"/>
              <a:gd name="connsiteY843" fmla="*/ 2450092 h 2462042"/>
              <a:gd name="connsiteX844" fmla="*/ 610812 w 3792675"/>
              <a:gd name="connsiteY844" fmla="*/ 2448447 h 2462042"/>
              <a:gd name="connsiteX845" fmla="*/ 606656 w 3792675"/>
              <a:gd name="connsiteY845" fmla="*/ 2450092 h 2462042"/>
              <a:gd name="connsiteX846" fmla="*/ 602500 w 3792675"/>
              <a:gd name="connsiteY846" fmla="*/ 2447581 h 2462042"/>
              <a:gd name="connsiteX847" fmla="*/ 599123 w 3792675"/>
              <a:gd name="connsiteY847" fmla="*/ 2450092 h 2462042"/>
              <a:gd name="connsiteX848" fmla="*/ 599123 w 3792675"/>
              <a:gd name="connsiteY848" fmla="*/ 2445936 h 2462042"/>
              <a:gd name="connsiteX849" fmla="*/ 594966 w 3792675"/>
              <a:gd name="connsiteY849" fmla="*/ 2449313 h 2462042"/>
              <a:gd name="connsiteX850" fmla="*/ 587433 w 3792675"/>
              <a:gd name="connsiteY850" fmla="*/ 2446802 h 2462042"/>
              <a:gd name="connsiteX851" fmla="*/ 579899 w 3792675"/>
              <a:gd name="connsiteY851" fmla="*/ 2448447 h 2462042"/>
              <a:gd name="connsiteX852" fmla="*/ 574011 w 3792675"/>
              <a:gd name="connsiteY852" fmla="*/ 2446802 h 2462042"/>
              <a:gd name="connsiteX853" fmla="*/ 568989 w 3792675"/>
              <a:gd name="connsiteY853" fmla="*/ 2448447 h 2462042"/>
              <a:gd name="connsiteX854" fmla="*/ 560590 w 3792675"/>
              <a:gd name="connsiteY854" fmla="*/ 2446802 h 2462042"/>
              <a:gd name="connsiteX855" fmla="*/ 555567 w 3792675"/>
              <a:gd name="connsiteY855" fmla="*/ 2448447 h 2462042"/>
              <a:gd name="connsiteX856" fmla="*/ 553056 w 3792675"/>
              <a:gd name="connsiteY856" fmla="*/ 2447581 h 2462042"/>
              <a:gd name="connsiteX857" fmla="*/ 553056 w 3792675"/>
              <a:gd name="connsiteY857" fmla="*/ 2445936 h 2462042"/>
              <a:gd name="connsiteX858" fmla="*/ 550545 w 3792675"/>
              <a:gd name="connsiteY858" fmla="*/ 2448447 h 2462042"/>
              <a:gd name="connsiteX859" fmla="*/ 542146 w 3792675"/>
              <a:gd name="connsiteY859" fmla="*/ 2445936 h 2462042"/>
              <a:gd name="connsiteX860" fmla="*/ 536258 w 3792675"/>
              <a:gd name="connsiteY860" fmla="*/ 2446802 h 2462042"/>
              <a:gd name="connsiteX861" fmla="*/ 532101 w 3792675"/>
              <a:gd name="connsiteY861" fmla="*/ 2450179 h 2462042"/>
              <a:gd name="connsiteX862" fmla="*/ 529590 w 3792675"/>
              <a:gd name="connsiteY862" fmla="*/ 2449313 h 2462042"/>
              <a:gd name="connsiteX863" fmla="*/ 531235 w 3792675"/>
              <a:gd name="connsiteY863" fmla="*/ 2447667 h 2462042"/>
              <a:gd name="connsiteX864" fmla="*/ 530369 w 3792675"/>
              <a:gd name="connsiteY864" fmla="*/ 2446023 h 2462042"/>
              <a:gd name="connsiteX865" fmla="*/ 527858 w 3792675"/>
              <a:gd name="connsiteY865" fmla="*/ 2449399 h 2462042"/>
              <a:gd name="connsiteX866" fmla="*/ 525347 w 3792675"/>
              <a:gd name="connsiteY866" fmla="*/ 2450266 h 2462042"/>
              <a:gd name="connsiteX867" fmla="*/ 521191 w 3792675"/>
              <a:gd name="connsiteY867" fmla="*/ 2446888 h 2462042"/>
              <a:gd name="connsiteX868" fmla="*/ 512791 w 3792675"/>
              <a:gd name="connsiteY868" fmla="*/ 2447754 h 2462042"/>
              <a:gd name="connsiteX869" fmla="*/ 511926 w 3792675"/>
              <a:gd name="connsiteY869" fmla="*/ 2450266 h 2462042"/>
              <a:gd name="connsiteX870" fmla="*/ 508548 w 3792675"/>
              <a:gd name="connsiteY870" fmla="*/ 2448620 h 2462042"/>
              <a:gd name="connsiteX871" fmla="*/ 506903 w 3792675"/>
              <a:gd name="connsiteY871" fmla="*/ 2450266 h 2462042"/>
              <a:gd name="connsiteX872" fmla="*/ 494348 w 3792675"/>
              <a:gd name="connsiteY872" fmla="*/ 2446888 h 2462042"/>
              <a:gd name="connsiteX873" fmla="*/ 490971 w 3792675"/>
              <a:gd name="connsiteY873" fmla="*/ 2450266 h 2462042"/>
              <a:gd name="connsiteX874" fmla="*/ 490105 w 3792675"/>
              <a:gd name="connsiteY874" fmla="*/ 2448620 h 2462042"/>
              <a:gd name="connsiteX875" fmla="*/ 487593 w 3792675"/>
              <a:gd name="connsiteY875" fmla="*/ 2447754 h 2462042"/>
              <a:gd name="connsiteX876" fmla="*/ 480060 w 3792675"/>
              <a:gd name="connsiteY876" fmla="*/ 2449399 h 2462042"/>
              <a:gd name="connsiteX877" fmla="*/ 476683 w 3792675"/>
              <a:gd name="connsiteY877" fmla="*/ 2447754 h 2462042"/>
              <a:gd name="connsiteX878" fmla="*/ 471661 w 3792675"/>
              <a:gd name="connsiteY878" fmla="*/ 2450266 h 2462042"/>
              <a:gd name="connsiteX879" fmla="*/ 467504 w 3792675"/>
              <a:gd name="connsiteY879" fmla="*/ 2447754 h 2462042"/>
              <a:gd name="connsiteX880" fmla="*/ 462482 w 3792675"/>
              <a:gd name="connsiteY880" fmla="*/ 2450266 h 2462042"/>
              <a:gd name="connsiteX881" fmla="*/ 464127 w 3792675"/>
              <a:gd name="connsiteY881" fmla="*/ 2448620 h 2462042"/>
              <a:gd name="connsiteX882" fmla="*/ 463261 w 3792675"/>
              <a:gd name="connsiteY882" fmla="*/ 2446109 h 2462042"/>
              <a:gd name="connsiteX883" fmla="*/ 460750 w 3792675"/>
              <a:gd name="connsiteY883" fmla="*/ 2448620 h 2462042"/>
              <a:gd name="connsiteX884" fmla="*/ 454862 w 3792675"/>
              <a:gd name="connsiteY884" fmla="*/ 2446975 h 2462042"/>
              <a:gd name="connsiteX885" fmla="*/ 446463 w 3792675"/>
              <a:gd name="connsiteY885" fmla="*/ 2447841 h 2462042"/>
              <a:gd name="connsiteX886" fmla="*/ 444818 w 3792675"/>
              <a:gd name="connsiteY886" fmla="*/ 2449486 h 2462042"/>
              <a:gd name="connsiteX887" fmla="*/ 440661 w 3792675"/>
              <a:gd name="connsiteY887" fmla="*/ 2446975 h 2462042"/>
              <a:gd name="connsiteX888" fmla="*/ 437284 w 3792675"/>
              <a:gd name="connsiteY888" fmla="*/ 2448620 h 2462042"/>
              <a:gd name="connsiteX889" fmla="*/ 433128 w 3792675"/>
              <a:gd name="connsiteY889" fmla="*/ 2446975 h 2462042"/>
              <a:gd name="connsiteX890" fmla="*/ 432262 w 3792675"/>
              <a:gd name="connsiteY890" fmla="*/ 2448620 h 2462042"/>
              <a:gd name="connsiteX891" fmla="*/ 422217 w 3792675"/>
              <a:gd name="connsiteY891" fmla="*/ 2446975 h 2462042"/>
              <a:gd name="connsiteX892" fmla="*/ 419706 w 3792675"/>
              <a:gd name="connsiteY892" fmla="*/ 2444464 h 2462042"/>
              <a:gd name="connsiteX893" fmla="*/ 418061 w 3792675"/>
              <a:gd name="connsiteY893" fmla="*/ 2446109 h 2462042"/>
              <a:gd name="connsiteX894" fmla="*/ 419706 w 3792675"/>
              <a:gd name="connsiteY894" fmla="*/ 2447754 h 2462042"/>
              <a:gd name="connsiteX895" fmla="*/ 414684 w 3792675"/>
              <a:gd name="connsiteY895" fmla="*/ 2444377 h 2462042"/>
              <a:gd name="connsiteX896" fmla="*/ 413039 w 3792675"/>
              <a:gd name="connsiteY896" fmla="*/ 2446023 h 2462042"/>
              <a:gd name="connsiteX897" fmla="*/ 409662 w 3792675"/>
              <a:gd name="connsiteY897" fmla="*/ 2445156 h 2462042"/>
              <a:gd name="connsiteX898" fmla="*/ 402128 w 3792675"/>
              <a:gd name="connsiteY898" fmla="*/ 2446023 h 2462042"/>
              <a:gd name="connsiteX899" fmla="*/ 400483 w 3792675"/>
              <a:gd name="connsiteY899" fmla="*/ 2447667 h 2462042"/>
              <a:gd name="connsiteX900" fmla="*/ 397972 w 3792675"/>
              <a:gd name="connsiteY900" fmla="*/ 2446023 h 2462042"/>
              <a:gd name="connsiteX901" fmla="*/ 394595 w 3792675"/>
              <a:gd name="connsiteY901" fmla="*/ 2447667 h 2462042"/>
              <a:gd name="connsiteX902" fmla="*/ 396240 w 3792675"/>
              <a:gd name="connsiteY902" fmla="*/ 2446023 h 2462042"/>
              <a:gd name="connsiteX903" fmla="*/ 393729 w 3792675"/>
              <a:gd name="connsiteY903" fmla="*/ 2444377 h 2462042"/>
              <a:gd name="connsiteX904" fmla="*/ 390352 w 3792675"/>
              <a:gd name="connsiteY904" fmla="*/ 2446023 h 2462042"/>
              <a:gd name="connsiteX905" fmla="*/ 386195 w 3792675"/>
              <a:gd name="connsiteY905" fmla="*/ 2444377 h 2462042"/>
              <a:gd name="connsiteX906" fmla="*/ 381173 w 3792675"/>
              <a:gd name="connsiteY906" fmla="*/ 2446888 h 2462042"/>
              <a:gd name="connsiteX907" fmla="*/ 377017 w 3792675"/>
              <a:gd name="connsiteY907" fmla="*/ 2445243 h 2462042"/>
              <a:gd name="connsiteX908" fmla="*/ 370349 w 3792675"/>
              <a:gd name="connsiteY908" fmla="*/ 2446888 h 2462042"/>
              <a:gd name="connsiteX909" fmla="*/ 366193 w 3792675"/>
              <a:gd name="connsiteY909" fmla="*/ 2444377 h 2462042"/>
              <a:gd name="connsiteX910" fmla="*/ 359525 w 3792675"/>
              <a:gd name="connsiteY910" fmla="*/ 2447754 h 2462042"/>
              <a:gd name="connsiteX911" fmla="*/ 355369 w 3792675"/>
              <a:gd name="connsiteY911" fmla="*/ 2445243 h 2462042"/>
              <a:gd name="connsiteX912" fmla="*/ 352858 w 3792675"/>
              <a:gd name="connsiteY912" fmla="*/ 2446888 h 2462042"/>
              <a:gd name="connsiteX913" fmla="*/ 351213 w 3792675"/>
              <a:gd name="connsiteY913" fmla="*/ 2445243 h 2462042"/>
              <a:gd name="connsiteX914" fmla="*/ 349567 w 3792675"/>
              <a:gd name="connsiteY914" fmla="*/ 2448620 h 2462042"/>
              <a:gd name="connsiteX915" fmla="*/ 346190 w 3792675"/>
              <a:gd name="connsiteY915" fmla="*/ 2446109 h 2462042"/>
              <a:gd name="connsiteX916" fmla="*/ 344545 w 3792675"/>
              <a:gd name="connsiteY916" fmla="*/ 2447754 h 2462042"/>
              <a:gd name="connsiteX917" fmla="*/ 342900 w 3792675"/>
              <a:gd name="connsiteY917" fmla="*/ 2446109 h 2462042"/>
              <a:gd name="connsiteX918" fmla="*/ 338744 w 3792675"/>
              <a:gd name="connsiteY918" fmla="*/ 2447754 h 2462042"/>
              <a:gd name="connsiteX919" fmla="*/ 336232 w 3792675"/>
              <a:gd name="connsiteY919" fmla="*/ 2446109 h 2462042"/>
              <a:gd name="connsiteX920" fmla="*/ 332855 w 3792675"/>
              <a:gd name="connsiteY920" fmla="*/ 2447754 h 2462042"/>
              <a:gd name="connsiteX921" fmla="*/ 330344 w 3792675"/>
              <a:gd name="connsiteY921" fmla="*/ 2445243 h 2462042"/>
              <a:gd name="connsiteX922" fmla="*/ 328699 w 3792675"/>
              <a:gd name="connsiteY922" fmla="*/ 2447754 h 2462042"/>
              <a:gd name="connsiteX923" fmla="*/ 327054 w 3792675"/>
              <a:gd name="connsiteY923" fmla="*/ 2445243 h 2462042"/>
              <a:gd name="connsiteX924" fmla="*/ 325409 w 3792675"/>
              <a:gd name="connsiteY924" fmla="*/ 2446888 h 2462042"/>
              <a:gd name="connsiteX925" fmla="*/ 325409 w 3792675"/>
              <a:gd name="connsiteY925" fmla="*/ 2447148 h 2462042"/>
              <a:gd name="connsiteX926" fmla="*/ 322898 w 3792675"/>
              <a:gd name="connsiteY926" fmla="*/ 2446109 h 2462042"/>
              <a:gd name="connsiteX927" fmla="*/ 318741 w 3792675"/>
              <a:gd name="connsiteY927" fmla="*/ 2447754 h 2462042"/>
              <a:gd name="connsiteX928" fmla="*/ 312074 w 3792675"/>
              <a:gd name="connsiteY928" fmla="*/ 2446888 h 2462042"/>
              <a:gd name="connsiteX929" fmla="*/ 309563 w 3792675"/>
              <a:gd name="connsiteY929" fmla="*/ 2445243 h 2462042"/>
              <a:gd name="connsiteX930" fmla="*/ 294496 w 3792675"/>
              <a:gd name="connsiteY930" fmla="*/ 2447754 h 2462042"/>
              <a:gd name="connsiteX931" fmla="*/ 292850 w 3792675"/>
              <a:gd name="connsiteY931" fmla="*/ 2446109 h 2462042"/>
              <a:gd name="connsiteX932" fmla="*/ 291811 w 3792675"/>
              <a:gd name="connsiteY932" fmla="*/ 2446456 h 2462042"/>
              <a:gd name="connsiteX933" fmla="*/ 291985 w 3792675"/>
              <a:gd name="connsiteY933" fmla="*/ 2446109 h 2462042"/>
              <a:gd name="connsiteX934" fmla="*/ 286962 w 3792675"/>
              <a:gd name="connsiteY934" fmla="*/ 2444464 h 2462042"/>
              <a:gd name="connsiteX935" fmla="*/ 281940 w 3792675"/>
              <a:gd name="connsiteY935" fmla="*/ 2446109 h 2462042"/>
              <a:gd name="connsiteX936" fmla="*/ 277784 w 3792675"/>
              <a:gd name="connsiteY936" fmla="*/ 2444464 h 2462042"/>
              <a:gd name="connsiteX937" fmla="*/ 275273 w 3792675"/>
              <a:gd name="connsiteY937" fmla="*/ 2447841 h 2462042"/>
              <a:gd name="connsiteX938" fmla="*/ 272761 w 3792675"/>
              <a:gd name="connsiteY938" fmla="*/ 2446196 h 2462042"/>
              <a:gd name="connsiteX939" fmla="*/ 271116 w 3792675"/>
              <a:gd name="connsiteY939" fmla="*/ 2447841 h 2462042"/>
              <a:gd name="connsiteX940" fmla="*/ 268605 w 3792675"/>
              <a:gd name="connsiteY940" fmla="*/ 2446196 h 2462042"/>
              <a:gd name="connsiteX941" fmla="*/ 265228 w 3792675"/>
              <a:gd name="connsiteY941" fmla="*/ 2447841 h 2462042"/>
              <a:gd name="connsiteX942" fmla="*/ 261851 w 3792675"/>
              <a:gd name="connsiteY942" fmla="*/ 2446196 h 2462042"/>
              <a:gd name="connsiteX943" fmla="*/ 259340 w 3792675"/>
              <a:gd name="connsiteY943" fmla="*/ 2448707 h 2462042"/>
              <a:gd name="connsiteX944" fmla="*/ 252672 w 3792675"/>
              <a:gd name="connsiteY944" fmla="*/ 2447062 h 2462042"/>
              <a:gd name="connsiteX945" fmla="*/ 246784 w 3792675"/>
              <a:gd name="connsiteY945" fmla="*/ 2448707 h 2462042"/>
              <a:gd name="connsiteX946" fmla="*/ 245918 w 3792675"/>
              <a:gd name="connsiteY946" fmla="*/ 2446196 h 2462042"/>
              <a:gd name="connsiteX947" fmla="*/ 240896 w 3792675"/>
              <a:gd name="connsiteY947" fmla="*/ 2448707 h 2462042"/>
              <a:gd name="connsiteX948" fmla="*/ 240030 w 3792675"/>
              <a:gd name="connsiteY948" fmla="*/ 2445330 h 2462042"/>
              <a:gd name="connsiteX949" fmla="*/ 234142 w 3792675"/>
              <a:gd name="connsiteY949" fmla="*/ 2450352 h 2462042"/>
              <a:gd name="connsiteX950" fmla="*/ 235787 w 3792675"/>
              <a:gd name="connsiteY950" fmla="*/ 2446975 h 2462042"/>
              <a:gd name="connsiteX951" fmla="*/ 234142 w 3792675"/>
              <a:gd name="connsiteY951" fmla="*/ 2446109 h 2462042"/>
              <a:gd name="connsiteX952" fmla="*/ 229985 w 3792675"/>
              <a:gd name="connsiteY952" fmla="*/ 2448620 h 2462042"/>
              <a:gd name="connsiteX953" fmla="*/ 227474 w 3792675"/>
              <a:gd name="connsiteY953" fmla="*/ 2446109 h 2462042"/>
              <a:gd name="connsiteX954" fmla="*/ 226608 w 3792675"/>
              <a:gd name="connsiteY954" fmla="*/ 2447754 h 2462042"/>
              <a:gd name="connsiteX955" fmla="*/ 221586 w 3792675"/>
              <a:gd name="connsiteY955" fmla="*/ 2447754 h 2462042"/>
              <a:gd name="connsiteX956" fmla="*/ 210676 w 3792675"/>
              <a:gd name="connsiteY956" fmla="*/ 2444377 h 2462042"/>
              <a:gd name="connsiteX957" fmla="*/ 211542 w 3792675"/>
              <a:gd name="connsiteY957" fmla="*/ 2447754 h 2462042"/>
              <a:gd name="connsiteX958" fmla="*/ 208165 w 3792675"/>
              <a:gd name="connsiteY958" fmla="*/ 2443598 h 2462042"/>
              <a:gd name="connsiteX959" fmla="*/ 207299 w 3792675"/>
              <a:gd name="connsiteY959" fmla="*/ 2446109 h 2462042"/>
              <a:gd name="connsiteX960" fmla="*/ 195609 w 3792675"/>
              <a:gd name="connsiteY960" fmla="*/ 2442732 h 2462042"/>
              <a:gd name="connsiteX961" fmla="*/ 190587 w 3792675"/>
              <a:gd name="connsiteY961" fmla="*/ 2444377 h 2462042"/>
              <a:gd name="connsiteX962" fmla="*/ 188941 w 3792675"/>
              <a:gd name="connsiteY962" fmla="*/ 2442732 h 2462042"/>
              <a:gd name="connsiteX963" fmla="*/ 179763 w 3792675"/>
              <a:gd name="connsiteY963" fmla="*/ 2442732 h 2462042"/>
              <a:gd name="connsiteX964" fmla="*/ 178118 w 3792675"/>
              <a:gd name="connsiteY964" fmla="*/ 2442732 h 2462042"/>
              <a:gd name="connsiteX965" fmla="*/ 177252 w 3792675"/>
              <a:gd name="connsiteY965" fmla="*/ 2441087 h 2462042"/>
              <a:gd name="connsiteX966" fmla="*/ 170584 w 3792675"/>
              <a:gd name="connsiteY966" fmla="*/ 2442732 h 2462042"/>
              <a:gd name="connsiteX967" fmla="*/ 165562 w 3792675"/>
              <a:gd name="connsiteY967" fmla="*/ 2441087 h 2462042"/>
              <a:gd name="connsiteX968" fmla="*/ 163917 w 3792675"/>
              <a:gd name="connsiteY968" fmla="*/ 2445243 h 2462042"/>
              <a:gd name="connsiteX969" fmla="*/ 161405 w 3792675"/>
              <a:gd name="connsiteY969" fmla="*/ 2441866 h 2462042"/>
              <a:gd name="connsiteX970" fmla="*/ 158894 w 3792675"/>
              <a:gd name="connsiteY970" fmla="*/ 2443511 h 2462042"/>
              <a:gd name="connsiteX971" fmla="*/ 154738 w 3792675"/>
              <a:gd name="connsiteY971" fmla="*/ 2441866 h 2462042"/>
              <a:gd name="connsiteX972" fmla="*/ 148850 w 3792675"/>
              <a:gd name="connsiteY972" fmla="*/ 2443511 h 2462042"/>
              <a:gd name="connsiteX973" fmla="*/ 146339 w 3792675"/>
              <a:gd name="connsiteY973" fmla="*/ 2441866 h 2462042"/>
              <a:gd name="connsiteX974" fmla="*/ 144693 w 3792675"/>
              <a:gd name="connsiteY974" fmla="*/ 2443511 h 2462042"/>
              <a:gd name="connsiteX975" fmla="*/ 142182 w 3792675"/>
              <a:gd name="connsiteY975" fmla="*/ 2441866 h 2462042"/>
              <a:gd name="connsiteX976" fmla="*/ 140537 w 3792675"/>
              <a:gd name="connsiteY976" fmla="*/ 2443511 h 2462042"/>
              <a:gd name="connsiteX977" fmla="*/ 138026 w 3792675"/>
              <a:gd name="connsiteY977" fmla="*/ 2441000 h 2462042"/>
              <a:gd name="connsiteX978" fmla="*/ 133004 w 3792675"/>
              <a:gd name="connsiteY978" fmla="*/ 2443511 h 2462042"/>
              <a:gd name="connsiteX979" fmla="*/ 127981 w 3792675"/>
              <a:gd name="connsiteY979" fmla="*/ 2439355 h 2462042"/>
              <a:gd name="connsiteX980" fmla="*/ 126336 w 3792675"/>
              <a:gd name="connsiteY980" fmla="*/ 2441000 h 2462042"/>
              <a:gd name="connsiteX981" fmla="*/ 122180 w 3792675"/>
              <a:gd name="connsiteY981" fmla="*/ 2439355 h 2462042"/>
              <a:gd name="connsiteX982" fmla="*/ 118023 w 3792675"/>
              <a:gd name="connsiteY982" fmla="*/ 2441866 h 2462042"/>
              <a:gd name="connsiteX983" fmla="*/ 118889 w 3792675"/>
              <a:gd name="connsiteY983" fmla="*/ 2438489 h 2462042"/>
              <a:gd name="connsiteX984" fmla="*/ 116378 w 3792675"/>
              <a:gd name="connsiteY984" fmla="*/ 2437623 h 2462042"/>
              <a:gd name="connsiteX985" fmla="*/ 113001 w 3792675"/>
              <a:gd name="connsiteY985" fmla="*/ 2440134 h 2462042"/>
              <a:gd name="connsiteX986" fmla="*/ 107979 w 3792675"/>
              <a:gd name="connsiteY986" fmla="*/ 2436757 h 2462042"/>
              <a:gd name="connsiteX987" fmla="*/ 107979 w 3792675"/>
              <a:gd name="connsiteY987" fmla="*/ 2440134 h 2462042"/>
              <a:gd name="connsiteX988" fmla="*/ 91267 w 3792675"/>
              <a:gd name="connsiteY988" fmla="*/ 2435112 h 2462042"/>
              <a:gd name="connsiteX989" fmla="*/ 90401 w 3792675"/>
              <a:gd name="connsiteY989" fmla="*/ 2436757 h 2462042"/>
              <a:gd name="connsiteX990" fmla="*/ 86245 w 3792675"/>
              <a:gd name="connsiteY990" fmla="*/ 2433380 h 2462042"/>
              <a:gd name="connsiteX991" fmla="*/ 83733 w 3792675"/>
              <a:gd name="connsiteY991" fmla="*/ 2435891 h 2462042"/>
              <a:gd name="connsiteX992" fmla="*/ 80356 w 3792675"/>
              <a:gd name="connsiteY992" fmla="*/ 2433380 h 2462042"/>
              <a:gd name="connsiteX993" fmla="*/ 77845 w 3792675"/>
              <a:gd name="connsiteY993" fmla="*/ 2435025 h 2462042"/>
              <a:gd name="connsiteX994" fmla="*/ 71957 w 3792675"/>
              <a:gd name="connsiteY994" fmla="*/ 2431648 h 2462042"/>
              <a:gd name="connsiteX995" fmla="*/ 70312 w 3792675"/>
              <a:gd name="connsiteY995" fmla="*/ 2433294 h 2462042"/>
              <a:gd name="connsiteX996" fmla="*/ 68667 w 3792675"/>
              <a:gd name="connsiteY996" fmla="*/ 2430783 h 2462042"/>
              <a:gd name="connsiteX997" fmla="*/ 55332 w 3792675"/>
              <a:gd name="connsiteY997" fmla="*/ 2429137 h 2462042"/>
              <a:gd name="connsiteX998" fmla="*/ 51955 w 3792675"/>
              <a:gd name="connsiteY998" fmla="*/ 2427492 h 2462042"/>
              <a:gd name="connsiteX999" fmla="*/ 49443 w 3792675"/>
              <a:gd name="connsiteY999" fmla="*/ 2429137 h 2462042"/>
              <a:gd name="connsiteX1000" fmla="*/ 44421 w 3792675"/>
              <a:gd name="connsiteY1000" fmla="*/ 2427492 h 2462042"/>
              <a:gd name="connsiteX1001" fmla="*/ 41044 w 3792675"/>
              <a:gd name="connsiteY1001" fmla="*/ 2424115 h 2462042"/>
              <a:gd name="connsiteX1002" fmla="*/ 28488 w 3792675"/>
              <a:gd name="connsiteY1002" fmla="*/ 2423249 h 2462042"/>
              <a:gd name="connsiteX1003" fmla="*/ 25111 w 3792675"/>
              <a:gd name="connsiteY1003" fmla="*/ 2417361 h 2462042"/>
              <a:gd name="connsiteX1004" fmla="*/ 17578 w 3792675"/>
              <a:gd name="connsiteY1004" fmla="*/ 2411472 h 2462042"/>
              <a:gd name="connsiteX1005" fmla="*/ 9179 w 3792675"/>
              <a:gd name="connsiteY1005" fmla="*/ 2398138 h 2462042"/>
              <a:gd name="connsiteX1006" fmla="*/ 2511 w 3792675"/>
              <a:gd name="connsiteY1006" fmla="*/ 2373892 h 2462042"/>
              <a:gd name="connsiteX1007" fmla="*/ 4156 w 3792675"/>
              <a:gd name="connsiteY1007" fmla="*/ 2114726 h 2462042"/>
              <a:gd name="connsiteX1008" fmla="*/ 0 w 3792675"/>
              <a:gd name="connsiteY1008" fmla="*/ 2103036 h 2462042"/>
              <a:gd name="connsiteX1009" fmla="*/ 866 w 3792675"/>
              <a:gd name="connsiteY1009" fmla="*/ 2019476 h 2462042"/>
              <a:gd name="connsiteX1010" fmla="*/ 5022 w 3792675"/>
              <a:gd name="connsiteY1010" fmla="*/ 1988563 h 2462042"/>
              <a:gd name="connsiteX1011" fmla="*/ 8399 w 3792675"/>
              <a:gd name="connsiteY1011" fmla="*/ 1970206 h 2462042"/>
              <a:gd name="connsiteX1012" fmla="*/ 11776 w 3792675"/>
              <a:gd name="connsiteY1012" fmla="*/ 1956004 h 2462042"/>
              <a:gd name="connsiteX1013" fmla="*/ 15933 w 3792675"/>
              <a:gd name="connsiteY1013" fmla="*/ 1940938 h 2462042"/>
              <a:gd name="connsiteX1014" fmla="*/ 76979 w 3792675"/>
              <a:gd name="connsiteY1014" fmla="*/ 1860668 h 2462042"/>
              <a:gd name="connsiteX1015" fmla="*/ 70312 w 3792675"/>
              <a:gd name="connsiteY1015" fmla="*/ 1857291 h 2462042"/>
              <a:gd name="connsiteX1016" fmla="*/ 56977 w 3792675"/>
              <a:gd name="connsiteY1016" fmla="*/ 1860668 h 2462042"/>
              <a:gd name="connsiteX1017" fmla="*/ 50309 w 3792675"/>
              <a:gd name="connsiteY1017" fmla="*/ 1854780 h 2462042"/>
              <a:gd name="connsiteX1018" fmla="*/ 125557 w 3792675"/>
              <a:gd name="connsiteY1018" fmla="*/ 1819710 h 2462042"/>
              <a:gd name="connsiteX1019" fmla="*/ 140624 w 3792675"/>
              <a:gd name="connsiteY1019" fmla="*/ 1805509 h 2462042"/>
              <a:gd name="connsiteX1020" fmla="*/ 177425 w 3792675"/>
              <a:gd name="connsiteY1020" fmla="*/ 1788797 h 2462042"/>
              <a:gd name="connsiteX1021" fmla="*/ 194137 w 3792675"/>
              <a:gd name="connsiteY1021" fmla="*/ 1793820 h 2462042"/>
              <a:gd name="connsiteX1022" fmla="*/ 225916 w 3792675"/>
              <a:gd name="connsiteY1022" fmla="*/ 1776242 h 2462042"/>
              <a:gd name="connsiteX1023" fmla="*/ 241762 w 3792675"/>
              <a:gd name="connsiteY1023" fmla="*/ 1761175 h 2462042"/>
              <a:gd name="connsiteX1024" fmla="*/ 291119 w 3792675"/>
              <a:gd name="connsiteY1024" fmla="*/ 1748619 h 2462042"/>
              <a:gd name="connsiteX1025" fmla="*/ 373034 w 3792675"/>
              <a:gd name="connsiteY1025" fmla="*/ 1715195 h 2462042"/>
              <a:gd name="connsiteX1026" fmla="*/ 381433 w 3792675"/>
              <a:gd name="connsiteY1026" fmla="*/ 1705151 h 2462042"/>
              <a:gd name="connsiteX1027" fmla="*/ 395634 w 3792675"/>
              <a:gd name="connsiteY1027" fmla="*/ 1697617 h 2462042"/>
              <a:gd name="connsiteX1028" fmla="*/ 411480 w 3792675"/>
              <a:gd name="connsiteY1028" fmla="*/ 1695972 h 2462042"/>
              <a:gd name="connsiteX1029" fmla="*/ 423170 w 3792675"/>
              <a:gd name="connsiteY1029" fmla="*/ 1697617 h 2462042"/>
              <a:gd name="connsiteX1030" fmla="*/ 453303 w 3792675"/>
              <a:gd name="connsiteY1030" fmla="*/ 1688439 h 2462042"/>
              <a:gd name="connsiteX1031" fmla="*/ 473392 w 3792675"/>
              <a:gd name="connsiteY1031" fmla="*/ 1693461 h 2462042"/>
              <a:gd name="connsiteX1032" fmla="*/ 479281 w 3792675"/>
              <a:gd name="connsiteY1032" fmla="*/ 1690950 h 2462042"/>
              <a:gd name="connsiteX1033" fmla="*/ 492616 w 3792675"/>
              <a:gd name="connsiteY1033" fmla="*/ 1685061 h 2462042"/>
              <a:gd name="connsiteX1034" fmla="*/ 524395 w 3792675"/>
              <a:gd name="connsiteY1034" fmla="*/ 1631548 h 2462042"/>
              <a:gd name="connsiteX1035" fmla="*/ 558685 w 3792675"/>
              <a:gd name="connsiteY1035" fmla="*/ 1556301 h 2462042"/>
              <a:gd name="connsiteX1036" fmla="*/ 577042 w 3792675"/>
              <a:gd name="connsiteY1036" fmla="*/ 1542966 h 2462042"/>
              <a:gd name="connsiteX1037" fmla="*/ 596265 w 3792675"/>
              <a:gd name="connsiteY1037" fmla="*/ 1538810 h 2462042"/>
              <a:gd name="connsiteX1038" fmla="*/ 634711 w 3792675"/>
              <a:gd name="connsiteY1038" fmla="*/ 1538810 h 2462042"/>
              <a:gd name="connsiteX1039" fmla="*/ 650558 w 3792675"/>
              <a:gd name="connsiteY1039" fmla="*/ 1507897 h 2462042"/>
              <a:gd name="connsiteX1040" fmla="*/ 651424 w 3792675"/>
              <a:gd name="connsiteY1040" fmla="*/ 1412560 h 2462042"/>
              <a:gd name="connsiteX1041" fmla="*/ 643024 w 3792675"/>
              <a:gd name="connsiteY1041" fmla="*/ 1353245 h 2462042"/>
              <a:gd name="connsiteX1042" fmla="*/ 635491 w 3792675"/>
              <a:gd name="connsiteY1042" fmla="*/ 1323112 h 2462042"/>
              <a:gd name="connsiteX1043" fmla="*/ 627957 w 3792675"/>
              <a:gd name="connsiteY1043" fmla="*/ 1303888 h 2462042"/>
              <a:gd name="connsiteX1044" fmla="*/ 599556 w 3792675"/>
              <a:gd name="connsiteY1044" fmla="*/ 1262065 h 2462042"/>
              <a:gd name="connsiteX1045" fmla="*/ 586221 w 3792675"/>
              <a:gd name="connsiteY1045" fmla="*/ 1243708 h 2462042"/>
              <a:gd name="connsiteX1046" fmla="*/ 570374 w 3792675"/>
              <a:gd name="connsiteY1046" fmla="*/ 1239551 h 2462042"/>
              <a:gd name="connsiteX1047" fmla="*/ 543618 w 3792675"/>
              <a:gd name="connsiteY1047" fmla="*/ 1214440 h 2462042"/>
              <a:gd name="connsiteX1048" fmla="*/ 515216 w 3792675"/>
              <a:gd name="connsiteY1048" fmla="*/ 1181795 h 2462042"/>
              <a:gd name="connsiteX1049" fmla="*/ 505171 w 3792675"/>
              <a:gd name="connsiteY1049" fmla="*/ 1165083 h 2462042"/>
              <a:gd name="connsiteX1050" fmla="*/ 497638 w 3792675"/>
              <a:gd name="connsiteY1050" fmla="*/ 1130014 h 2462042"/>
              <a:gd name="connsiteX1051" fmla="*/ 497638 w 3792675"/>
              <a:gd name="connsiteY1051" fmla="*/ 1105768 h 2462042"/>
              <a:gd name="connsiteX1052" fmla="*/ 490105 w 3792675"/>
              <a:gd name="connsiteY1052" fmla="*/ 1077366 h 2462042"/>
              <a:gd name="connsiteX1053" fmla="*/ 486728 w 3792675"/>
              <a:gd name="connsiteY1053" fmla="*/ 1074855 h 2462042"/>
              <a:gd name="connsiteX1054" fmla="*/ 464127 w 3792675"/>
              <a:gd name="connsiteY1054" fmla="*/ 1073210 h 2462042"/>
              <a:gd name="connsiteX1055" fmla="*/ 420659 w 3792675"/>
              <a:gd name="connsiteY1055" fmla="*/ 1065677 h 2462042"/>
              <a:gd name="connsiteX1056" fmla="*/ 373813 w 3792675"/>
              <a:gd name="connsiteY1056" fmla="*/ 1046453 h 2462042"/>
              <a:gd name="connsiteX1057" fmla="*/ 332855 w 3792675"/>
              <a:gd name="connsiteY1057" fmla="*/ 990429 h 2462042"/>
              <a:gd name="connsiteX1058" fmla="*/ 332855 w 3792675"/>
              <a:gd name="connsiteY1058" fmla="*/ 969561 h 2462042"/>
              <a:gd name="connsiteX1059" fmla="*/ 338744 w 3792675"/>
              <a:gd name="connsiteY1059" fmla="*/ 935271 h 2462042"/>
              <a:gd name="connsiteX1060" fmla="*/ 393902 w 3792675"/>
              <a:gd name="connsiteY1060" fmla="*/ 831621 h 2462042"/>
              <a:gd name="connsiteX1061" fmla="*/ 426547 w 3792675"/>
              <a:gd name="connsiteY1061" fmla="*/ 785642 h 2462042"/>
              <a:gd name="connsiteX1062" fmla="*/ 461616 w 3792675"/>
              <a:gd name="connsiteY1062" fmla="*/ 738017 h 2462042"/>
              <a:gd name="connsiteX1063" fmla="*/ 715761 w 3792675"/>
              <a:gd name="connsiteY1063" fmla="*/ 503095 h 2462042"/>
              <a:gd name="connsiteX1064" fmla="*/ 736629 w 3792675"/>
              <a:gd name="connsiteY1064" fmla="*/ 489760 h 2462042"/>
              <a:gd name="connsiteX1065" fmla="*/ 780963 w 3792675"/>
              <a:gd name="connsiteY1065" fmla="*/ 468892 h 2462042"/>
              <a:gd name="connsiteX1066" fmla="*/ 880456 w 3792675"/>
              <a:gd name="connsiteY1066" fmla="*/ 449669 h 2462042"/>
              <a:gd name="connsiteX1067" fmla="*/ 928081 w 3792675"/>
              <a:gd name="connsiteY1067" fmla="*/ 449669 h 2462042"/>
              <a:gd name="connsiteX1068" fmla="*/ 1146291 w 3792675"/>
              <a:gd name="connsiteY1068" fmla="*/ 590120 h 2462042"/>
              <a:gd name="connsiteX1069" fmla="*/ 1157980 w 3792675"/>
              <a:gd name="connsiteY1069" fmla="*/ 626055 h 2462042"/>
              <a:gd name="connsiteX1070" fmla="*/ 1160491 w 3792675"/>
              <a:gd name="connsiteY1070" fmla="*/ 632722 h 2462042"/>
              <a:gd name="connsiteX1071" fmla="*/ 1161357 w 3792675"/>
              <a:gd name="connsiteY1071" fmla="*/ 642767 h 2462042"/>
              <a:gd name="connsiteX1072" fmla="*/ 1164734 w 3792675"/>
              <a:gd name="connsiteY1072" fmla="*/ 655322 h 2462042"/>
              <a:gd name="connsiteX1073" fmla="*/ 1164734 w 3792675"/>
              <a:gd name="connsiteY1073" fmla="*/ 703813 h 2462042"/>
              <a:gd name="connsiteX1074" fmla="*/ 1158846 w 3792675"/>
              <a:gd name="connsiteY1074" fmla="*/ 736458 h 2462042"/>
              <a:gd name="connsiteX1075" fmla="*/ 1151313 w 3792675"/>
              <a:gd name="connsiteY1075" fmla="*/ 764081 h 2462042"/>
              <a:gd name="connsiteX1076" fmla="*/ 1143779 w 3792675"/>
              <a:gd name="connsiteY1076" fmla="*/ 784170 h 2462042"/>
              <a:gd name="connsiteX1077" fmla="*/ 1132869 w 3792675"/>
              <a:gd name="connsiteY1077" fmla="*/ 806770 h 2462042"/>
              <a:gd name="connsiteX1078" fmla="*/ 1131224 w 3792675"/>
              <a:gd name="connsiteY1078" fmla="*/ 815169 h 2462042"/>
              <a:gd name="connsiteX1079" fmla="*/ 1128713 w 3792675"/>
              <a:gd name="connsiteY1079" fmla="*/ 826859 h 2462042"/>
              <a:gd name="connsiteX1080" fmla="*/ 1146291 w 3792675"/>
              <a:gd name="connsiteY1080" fmla="*/ 847727 h 2462042"/>
              <a:gd name="connsiteX1081" fmla="*/ 1151313 w 3792675"/>
              <a:gd name="connsiteY1081" fmla="*/ 870328 h 2462042"/>
              <a:gd name="connsiteX1082" fmla="*/ 1164648 w 3792675"/>
              <a:gd name="connsiteY1082" fmla="*/ 876995 h 2462042"/>
              <a:gd name="connsiteX1083" fmla="*/ 1179715 w 3792675"/>
              <a:gd name="connsiteY1083" fmla="*/ 893707 h 2462042"/>
              <a:gd name="connsiteX1084" fmla="*/ 1187248 w 3792675"/>
              <a:gd name="connsiteY1084" fmla="*/ 891196 h 2462042"/>
              <a:gd name="connsiteX1085" fmla="*/ 1214871 w 3792675"/>
              <a:gd name="connsiteY1085" fmla="*/ 918819 h 2462042"/>
              <a:gd name="connsiteX1086" fmla="*/ 1224049 w 3792675"/>
              <a:gd name="connsiteY1086" fmla="*/ 922975 h 2462042"/>
              <a:gd name="connsiteX1087" fmla="*/ 1336877 w 3792675"/>
              <a:gd name="connsiteY1087" fmla="*/ 1060048 h 2462042"/>
              <a:gd name="connsiteX1088" fmla="*/ 1361989 w 3792675"/>
              <a:gd name="connsiteY1088" fmla="*/ 1071738 h 2462042"/>
              <a:gd name="connsiteX1089" fmla="*/ 1377835 w 3792675"/>
              <a:gd name="connsiteY1089" fmla="*/ 1076760 h 2462042"/>
              <a:gd name="connsiteX1090" fmla="*/ 1385368 w 3792675"/>
              <a:gd name="connsiteY1090" fmla="*/ 1080917 h 2462042"/>
              <a:gd name="connsiteX1091" fmla="*/ 1404591 w 3792675"/>
              <a:gd name="connsiteY1091" fmla="*/ 1100140 h 2462042"/>
              <a:gd name="connsiteX1092" fmla="*/ 1413770 w 3792675"/>
              <a:gd name="connsiteY1092" fmla="*/ 1110185 h 2462042"/>
              <a:gd name="connsiteX1093" fmla="*/ 1429616 w 3792675"/>
              <a:gd name="connsiteY1093" fmla="*/ 1111830 h 2462042"/>
              <a:gd name="connsiteX1094" fmla="*/ 1453862 w 3792675"/>
              <a:gd name="connsiteY1094" fmla="*/ 1123519 h 2462042"/>
              <a:gd name="connsiteX1095" fmla="*/ 1466417 w 3792675"/>
              <a:gd name="connsiteY1095" fmla="*/ 1133564 h 2462042"/>
              <a:gd name="connsiteX1096" fmla="*/ 1473085 w 3792675"/>
              <a:gd name="connsiteY1096" fmla="*/ 1134430 h 2462042"/>
              <a:gd name="connsiteX1097" fmla="*/ 1482263 w 3792675"/>
              <a:gd name="connsiteY1097" fmla="*/ 1131919 h 2462042"/>
              <a:gd name="connsiteX1098" fmla="*/ 1482263 w 3792675"/>
              <a:gd name="connsiteY1098" fmla="*/ 1116073 h 2462042"/>
              <a:gd name="connsiteX1099" fmla="*/ 1491442 w 3792675"/>
              <a:gd name="connsiteY1099" fmla="*/ 1111916 h 2462042"/>
              <a:gd name="connsiteX1100" fmla="*/ 1519064 w 3792675"/>
              <a:gd name="connsiteY1100" fmla="*/ 1111916 h 2462042"/>
              <a:gd name="connsiteX1101" fmla="*/ 1524953 w 3792675"/>
              <a:gd name="connsiteY1101" fmla="*/ 1083514 h 2462042"/>
              <a:gd name="connsiteX1102" fmla="*/ 1524953 w 3792675"/>
              <a:gd name="connsiteY1102" fmla="*/ 1035023 h 2462042"/>
              <a:gd name="connsiteX1103" fmla="*/ 1519930 w 3792675"/>
              <a:gd name="connsiteY1103" fmla="*/ 992421 h 2462042"/>
              <a:gd name="connsiteX1104" fmla="*/ 1509886 w 3792675"/>
              <a:gd name="connsiteY1104" fmla="*/ 978220 h 2462042"/>
              <a:gd name="connsiteX1105" fmla="*/ 1471439 w 3792675"/>
              <a:gd name="connsiteY1105" fmla="*/ 899595 h 2462042"/>
              <a:gd name="connsiteX1106" fmla="*/ 1456373 w 3792675"/>
              <a:gd name="connsiteY1106" fmla="*/ 874484 h 2462042"/>
              <a:gd name="connsiteX1107" fmla="*/ 1437149 w 3792675"/>
              <a:gd name="connsiteY1107" fmla="*/ 841060 h 2462042"/>
              <a:gd name="connsiteX1108" fmla="*/ 1433772 w 3792675"/>
              <a:gd name="connsiteY1108" fmla="*/ 828504 h 2462042"/>
              <a:gd name="connsiteX1109" fmla="*/ 1430395 w 3792675"/>
              <a:gd name="connsiteY1109" fmla="*/ 808415 h 2462042"/>
              <a:gd name="connsiteX1110" fmla="*/ 1420351 w 3792675"/>
              <a:gd name="connsiteY1110" fmla="*/ 785815 h 2462042"/>
              <a:gd name="connsiteX1111" fmla="*/ 1410306 w 3792675"/>
              <a:gd name="connsiteY1111" fmla="*/ 766592 h 2462042"/>
              <a:gd name="connsiteX1112" fmla="*/ 1394460 w 3792675"/>
              <a:gd name="connsiteY1112" fmla="*/ 764947 h 2462042"/>
              <a:gd name="connsiteX1113" fmla="*/ 1362681 w 3792675"/>
              <a:gd name="connsiteY1113" fmla="*/ 759058 h 2462042"/>
              <a:gd name="connsiteX1114" fmla="*/ 1353503 w 3792675"/>
              <a:gd name="connsiteY1114" fmla="*/ 757413 h 2462042"/>
              <a:gd name="connsiteX1115" fmla="*/ 1315056 w 3792675"/>
              <a:gd name="connsiteY1115" fmla="*/ 742346 h 2462042"/>
              <a:gd name="connsiteX1116" fmla="*/ 1272454 w 3792675"/>
              <a:gd name="connsiteY1116" fmla="*/ 701389 h 2462042"/>
              <a:gd name="connsiteX1117" fmla="*/ 1262409 w 3792675"/>
              <a:gd name="connsiteY1117" fmla="*/ 657054 h 2462042"/>
              <a:gd name="connsiteX1118" fmla="*/ 1308389 w 3792675"/>
              <a:gd name="connsiteY1118" fmla="*/ 525003 h 2462042"/>
              <a:gd name="connsiteX1119" fmla="*/ 1606868 w 3792675"/>
              <a:gd name="connsiteY1119" fmla="*/ 228256 h 2462042"/>
              <a:gd name="connsiteX1120" fmla="*/ 1739785 w 3792675"/>
              <a:gd name="connsiteY1120" fmla="*/ 187298 h 2462042"/>
              <a:gd name="connsiteX1121" fmla="*/ 1784119 w 3792675"/>
              <a:gd name="connsiteY1121" fmla="*/ 186432 h 2462042"/>
              <a:gd name="connsiteX1122" fmla="*/ 1977217 w 3792675"/>
              <a:gd name="connsiteY1122" fmla="*/ 300126 h 2462042"/>
              <a:gd name="connsiteX1123" fmla="*/ 1986396 w 3792675"/>
              <a:gd name="connsiteY1123" fmla="*/ 321861 h 2462042"/>
              <a:gd name="connsiteX1124" fmla="*/ 1994795 w 3792675"/>
              <a:gd name="connsiteY1124" fmla="*/ 382042 h 2462042"/>
              <a:gd name="connsiteX1125" fmla="*/ 1982239 w 3792675"/>
              <a:gd name="connsiteY1125" fmla="*/ 471490 h 2462042"/>
              <a:gd name="connsiteX1126" fmla="*/ 1968038 w 3792675"/>
              <a:gd name="connsiteY1126" fmla="*/ 518336 h 2462042"/>
              <a:gd name="connsiteX1127" fmla="*/ 1984750 w 3792675"/>
              <a:gd name="connsiteY1127" fmla="*/ 554271 h 2462042"/>
              <a:gd name="connsiteX1128" fmla="*/ 1991418 w 3792675"/>
              <a:gd name="connsiteY1128" fmla="*/ 565961 h 2462042"/>
              <a:gd name="connsiteX1129" fmla="*/ 2010641 w 3792675"/>
              <a:gd name="connsiteY1129" fmla="*/ 570983 h 2462042"/>
              <a:gd name="connsiteX1130" fmla="*/ 2023197 w 3792675"/>
              <a:gd name="connsiteY1130" fmla="*/ 591072 h 2462042"/>
              <a:gd name="connsiteX1131" fmla="*/ 2020686 w 3792675"/>
              <a:gd name="connsiteY1131" fmla="*/ 603628 h 2462042"/>
              <a:gd name="connsiteX1132" fmla="*/ 2023197 w 3792675"/>
              <a:gd name="connsiteY1132" fmla="*/ 608650 h 2462042"/>
              <a:gd name="connsiteX1133" fmla="*/ 2044931 w 3792675"/>
              <a:gd name="connsiteY1133" fmla="*/ 627873 h 2462042"/>
              <a:gd name="connsiteX1134" fmla="*/ 2058266 w 3792675"/>
              <a:gd name="connsiteY1134" fmla="*/ 628739 h 2462042"/>
              <a:gd name="connsiteX1135" fmla="*/ 2121824 w 3792675"/>
              <a:gd name="connsiteY1135" fmla="*/ 678875 h 2462042"/>
              <a:gd name="connsiteX1136" fmla="*/ 2130223 w 3792675"/>
              <a:gd name="connsiteY1136" fmla="*/ 676364 h 2462042"/>
              <a:gd name="connsiteX1137" fmla="*/ 2155335 w 3792675"/>
              <a:gd name="connsiteY1137" fmla="*/ 687275 h 2462042"/>
              <a:gd name="connsiteX1138" fmla="*/ 2197937 w 3792675"/>
              <a:gd name="connsiteY1138" fmla="*/ 724076 h 2462042"/>
              <a:gd name="connsiteX1139" fmla="*/ 2227205 w 3792675"/>
              <a:gd name="connsiteY1139" fmla="*/ 743299 h 2462042"/>
              <a:gd name="connsiteX1140" fmla="*/ 2241406 w 3792675"/>
              <a:gd name="connsiteY1140" fmla="*/ 749187 h 2462042"/>
              <a:gd name="connsiteX1141" fmla="*/ 2246428 w 3792675"/>
              <a:gd name="connsiteY1141" fmla="*/ 752564 h 2462042"/>
              <a:gd name="connsiteX1142" fmla="*/ 2261495 w 3792675"/>
              <a:gd name="connsiteY1142" fmla="*/ 752564 h 2462042"/>
              <a:gd name="connsiteX1143" fmla="*/ 2262361 w 3792675"/>
              <a:gd name="connsiteY1143" fmla="*/ 750053 h 2462042"/>
              <a:gd name="connsiteX1144" fmla="*/ 2259850 w 3792675"/>
              <a:gd name="connsiteY1144" fmla="*/ 746676 h 2462042"/>
              <a:gd name="connsiteX1145" fmla="*/ 2210493 w 3792675"/>
              <a:gd name="connsiteY1145" fmla="*/ 636359 h 2462042"/>
              <a:gd name="connsiteX1146" fmla="*/ 2190404 w 3792675"/>
              <a:gd name="connsiteY1146" fmla="*/ 613759 h 2462042"/>
              <a:gd name="connsiteX1147" fmla="*/ 2168670 w 3792675"/>
              <a:gd name="connsiteY1147" fmla="*/ 576958 h 2462042"/>
              <a:gd name="connsiteX1148" fmla="*/ 2160270 w 3792675"/>
              <a:gd name="connsiteY1148" fmla="*/ 547690 h 2462042"/>
              <a:gd name="connsiteX1149" fmla="*/ 2157759 w 3792675"/>
              <a:gd name="connsiteY1149" fmla="*/ 535134 h 2462042"/>
              <a:gd name="connsiteX1150" fmla="*/ 2141047 w 3792675"/>
              <a:gd name="connsiteY1150" fmla="*/ 528467 h 2462042"/>
              <a:gd name="connsiteX1151" fmla="*/ 2119313 w 3792675"/>
              <a:gd name="connsiteY1151" fmla="*/ 520933 h 2462042"/>
              <a:gd name="connsiteX1152" fmla="*/ 2100090 w 3792675"/>
              <a:gd name="connsiteY1152" fmla="*/ 512534 h 2462042"/>
              <a:gd name="connsiteX1153" fmla="*/ 2039909 w 3792675"/>
              <a:gd name="connsiteY1153" fmla="*/ 453999 h 2462042"/>
              <a:gd name="connsiteX1154" fmla="*/ 2036532 w 3792675"/>
              <a:gd name="connsiteY1154" fmla="*/ 439798 h 2462042"/>
              <a:gd name="connsiteX1155" fmla="*/ 2034886 w 3792675"/>
              <a:gd name="connsiteY1155" fmla="*/ 427242 h 2462042"/>
              <a:gd name="connsiteX1156" fmla="*/ 2034886 w 3792675"/>
              <a:gd name="connsiteY1156" fmla="*/ 410530 h 2462042"/>
              <a:gd name="connsiteX1157" fmla="*/ 2056621 w 3792675"/>
              <a:gd name="connsiteY1157" fmla="*/ 336148 h 2462042"/>
              <a:gd name="connsiteX1158" fmla="*/ 2166938 w 3792675"/>
              <a:gd name="connsiteY1158" fmla="*/ 193187 h 2462042"/>
              <a:gd name="connsiteX1159" fmla="*/ 2252230 w 3792675"/>
              <a:gd name="connsiteY1159" fmla="*/ 103738 h 2462042"/>
              <a:gd name="connsiteX1160" fmla="*/ 2343323 w 3792675"/>
              <a:gd name="connsiteY1160" fmla="*/ 42692 h 2462042"/>
              <a:gd name="connsiteX1161" fmla="*/ 2373457 w 3792675"/>
              <a:gd name="connsiteY1161" fmla="*/ 27625 h 2462042"/>
              <a:gd name="connsiteX1162" fmla="*/ 2416926 w 3792675"/>
              <a:gd name="connsiteY1162" fmla="*/ 10047 h 2462042"/>
              <a:gd name="connsiteX1163" fmla="*/ 2483774 w 3792675"/>
              <a:gd name="connsiteY1163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319463 w 3792675"/>
              <a:gd name="connsiteY182" fmla="*/ 1406514 h 2462042"/>
              <a:gd name="connsiteX183" fmla="*/ 3319463 w 3792675"/>
              <a:gd name="connsiteY183" fmla="*/ 1416976 h 2462042"/>
              <a:gd name="connsiteX184" fmla="*/ 3293937 w 3792675"/>
              <a:gd name="connsiteY184" fmla="*/ 1425421 h 2462042"/>
              <a:gd name="connsiteX185" fmla="*/ 3287684 w 3792675"/>
              <a:gd name="connsiteY185" fmla="*/ 1430052 h 2462042"/>
              <a:gd name="connsiteX186" fmla="*/ 3287197 w 3792675"/>
              <a:gd name="connsiteY186" fmla="*/ 1427651 h 2462042"/>
              <a:gd name="connsiteX187" fmla="*/ 3215814 w 3792675"/>
              <a:gd name="connsiteY187" fmla="*/ 1451266 h 2462042"/>
              <a:gd name="connsiteX188" fmla="*/ 3186546 w 3792675"/>
              <a:gd name="connsiteY188" fmla="*/ 1461311 h 2462042"/>
              <a:gd name="connsiteX189" fmla="*/ 3170700 w 3792675"/>
              <a:gd name="connsiteY189" fmla="*/ 1467978 h 2462042"/>
              <a:gd name="connsiteX190" fmla="*/ 3165677 w 3792675"/>
              <a:gd name="connsiteY190" fmla="*/ 1496380 h 2462042"/>
              <a:gd name="connsiteX191" fmla="*/ 3109653 w 3792675"/>
              <a:gd name="connsiteY191" fmla="*/ 1571627 h 2462042"/>
              <a:gd name="connsiteX192" fmla="*/ 3108008 w 3792675"/>
              <a:gd name="connsiteY192" fmla="*/ 1585828 h 2462042"/>
              <a:gd name="connsiteX193" fmla="*/ 3104631 w 3792675"/>
              <a:gd name="connsiteY193" fmla="*/ 1609208 h 2462042"/>
              <a:gd name="connsiteX194" fmla="*/ 3102120 w 3792675"/>
              <a:gd name="connsiteY194" fmla="*/ 1620118 h 2462042"/>
              <a:gd name="connsiteX195" fmla="*/ 3086274 w 3792675"/>
              <a:gd name="connsiteY195" fmla="*/ 1635965 h 2462042"/>
              <a:gd name="connsiteX196" fmla="*/ 3076229 w 3792675"/>
              <a:gd name="connsiteY196" fmla="*/ 1664366 h 2462042"/>
              <a:gd name="connsiteX197" fmla="*/ 3062028 w 3792675"/>
              <a:gd name="connsiteY197" fmla="*/ 1706969 h 2462042"/>
              <a:gd name="connsiteX198" fmla="*/ 3036917 w 3792675"/>
              <a:gd name="connsiteY198" fmla="*/ 1786373 h 2462042"/>
              <a:gd name="connsiteX199" fmla="*/ 3021071 w 3792675"/>
              <a:gd name="connsiteY199" fmla="*/ 1835730 h 2462042"/>
              <a:gd name="connsiteX200" fmla="*/ 3011026 w 3792675"/>
              <a:gd name="connsiteY200" fmla="*/ 1864997 h 2462042"/>
              <a:gd name="connsiteX201" fmla="*/ 2994314 w 3792675"/>
              <a:gd name="connsiteY201" fmla="*/ 1916000 h 2462042"/>
              <a:gd name="connsiteX202" fmla="*/ 2979247 w 3792675"/>
              <a:gd name="connsiteY202" fmla="*/ 1956957 h 2462042"/>
              <a:gd name="connsiteX203" fmla="*/ 2981758 w 3792675"/>
              <a:gd name="connsiteY203" fmla="*/ 1965356 h 2462042"/>
              <a:gd name="connsiteX204" fmla="*/ 2992669 w 3792675"/>
              <a:gd name="connsiteY204" fmla="*/ 2027182 h 2462042"/>
              <a:gd name="connsiteX205" fmla="*/ 3000202 w 3792675"/>
              <a:gd name="connsiteY205" fmla="*/ 2076539 h 2462042"/>
              <a:gd name="connsiteX206" fmla="*/ 2989292 w 3792675"/>
              <a:gd name="connsiteY206" fmla="*/ 2120008 h 2462042"/>
              <a:gd name="connsiteX207" fmla="*/ 2989292 w 3792675"/>
              <a:gd name="connsiteY207" fmla="*/ 2126675 h 2462042"/>
              <a:gd name="connsiteX208" fmla="*/ 2992669 w 3792675"/>
              <a:gd name="connsiteY208" fmla="*/ 2189367 h 2462042"/>
              <a:gd name="connsiteX209" fmla="*/ 2999336 w 3792675"/>
              <a:gd name="connsiteY209" fmla="*/ 2264615 h 2462042"/>
              <a:gd name="connsiteX210" fmla="*/ 3021071 w 3792675"/>
              <a:gd name="connsiteY210" fmla="*/ 2353197 h 2462042"/>
              <a:gd name="connsiteX211" fmla="*/ 3036917 w 3792675"/>
              <a:gd name="connsiteY211" fmla="*/ 2405065 h 2462042"/>
              <a:gd name="connsiteX212" fmla="*/ 3038562 w 3792675"/>
              <a:gd name="connsiteY212" fmla="*/ 2405931 h 2462042"/>
              <a:gd name="connsiteX213" fmla="*/ 3035185 w 3792675"/>
              <a:gd name="connsiteY213" fmla="*/ 2407576 h 2462042"/>
              <a:gd name="connsiteX214" fmla="*/ 3033540 w 3792675"/>
              <a:gd name="connsiteY214" fmla="*/ 2405931 h 2462042"/>
              <a:gd name="connsiteX215" fmla="*/ 3015182 w 3792675"/>
              <a:gd name="connsiteY215" fmla="*/ 2415110 h 2462042"/>
              <a:gd name="connsiteX216" fmla="*/ 3013537 w 3792675"/>
              <a:gd name="connsiteY216" fmla="*/ 2413464 h 2462042"/>
              <a:gd name="connsiteX217" fmla="*/ 3002627 w 3792675"/>
              <a:gd name="connsiteY217" fmla="*/ 2418486 h 2462042"/>
              <a:gd name="connsiteX218" fmla="*/ 3000981 w 3792675"/>
              <a:gd name="connsiteY218" fmla="*/ 2420998 h 2462042"/>
              <a:gd name="connsiteX219" fmla="*/ 2999336 w 3792675"/>
              <a:gd name="connsiteY219" fmla="*/ 2419353 h 2462042"/>
              <a:gd name="connsiteX220" fmla="*/ 2998470 w 3792675"/>
              <a:gd name="connsiteY220" fmla="*/ 2421864 h 2462042"/>
              <a:gd name="connsiteX221" fmla="*/ 2995959 w 3792675"/>
              <a:gd name="connsiteY221" fmla="*/ 2421864 h 2462042"/>
              <a:gd name="connsiteX222" fmla="*/ 2994314 w 3792675"/>
              <a:gd name="connsiteY222" fmla="*/ 2420218 h 2462042"/>
              <a:gd name="connsiteX223" fmla="*/ 2991803 w 3792675"/>
              <a:gd name="connsiteY223" fmla="*/ 2421084 h 2462042"/>
              <a:gd name="connsiteX224" fmla="*/ 2985135 w 3792675"/>
              <a:gd name="connsiteY224" fmla="*/ 2421950 h 2462042"/>
              <a:gd name="connsiteX225" fmla="*/ 2965046 w 3792675"/>
              <a:gd name="connsiteY225" fmla="*/ 2431129 h 2462042"/>
              <a:gd name="connsiteX226" fmla="*/ 2962535 w 3792675"/>
              <a:gd name="connsiteY226" fmla="*/ 2429484 h 2462042"/>
              <a:gd name="connsiteX227" fmla="*/ 2954136 w 3792675"/>
              <a:gd name="connsiteY227" fmla="*/ 2432861 h 2462042"/>
              <a:gd name="connsiteX228" fmla="*/ 2950759 w 3792675"/>
              <a:gd name="connsiteY228" fmla="*/ 2431215 h 2462042"/>
              <a:gd name="connsiteX229" fmla="*/ 2946602 w 3792675"/>
              <a:gd name="connsiteY229" fmla="*/ 2432081 h 2462042"/>
              <a:gd name="connsiteX230" fmla="*/ 2947468 w 3792675"/>
              <a:gd name="connsiteY230" fmla="*/ 2433726 h 2462042"/>
              <a:gd name="connsiteX231" fmla="*/ 2944957 w 3792675"/>
              <a:gd name="connsiteY231" fmla="*/ 2432861 h 2462042"/>
              <a:gd name="connsiteX232" fmla="*/ 2933267 w 3792675"/>
              <a:gd name="connsiteY232" fmla="*/ 2437017 h 2462042"/>
              <a:gd name="connsiteX233" fmla="*/ 2931622 w 3792675"/>
              <a:gd name="connsiteY233" fmla="*/ 2435372 h 2462042"/>
              <a:gd name="connsiteX234" fmla="*/ 2928245 w 3792675"/>
              <a:gd name="connsiteY234" fmla="*/ 2437883 h 2462042"/>
              <a:gd name="connsiteX235" fmla="*/ 2929890 w 3792675"/>
              <a:gd name="connsiteY235" fmla="*/ 2438749 h 2462042"/>
              <a:gd name="connsiteX236" fmla="*/ 2924868 w 3792675"/>
              <a:gd name="connsiteY236" fmla="*/ 2437883 h 2462042"/>
              <a:gd name="connsiteX237" fmla="*/ 2919846 w 3792675"/>
              <a:gd name="connsiteY237" fmla="*/ 2442039 h 2462042"/>
              <a:gd name="connsiteX238" fmla="*/ 2915689 w 3792675"/>
              <a:gd name="connsiteY238" fmla="*/ 2440394 h 2462042"/>
              <a:gd name="connsiteX239" fmla="*/ 2909801 w 3792675"/>
              <a:gd name="connsiteY239" fmla="*/ 2442039 h 2462042"/>
              <a:gd name="connsiteX240" fmla="*/ 2907290 w 3792675"/>
              <a:gd name="connsiteY240" fmla="*/ 2439528 h 2462042"/>
              <a:gd name="connsiteX241" fmla="*/ 2903913 w 3792675"/>
              <a:gd name="connsiteY241" fmla="*/ 2442039 h 2462042"/>
              <a:gd name="connsiteX242" fmla="*/ 2900536 w 3792675"/>
              <a:gd name="connsiteY242" fmla="*/ 2440394 h 2462042"/>
              <a:gd name="connsiteX243" fmla="*/ 2896379 w 3792675"/>
              <a:gd name="connsiteY243" fmla="*/ 2442039 h 2462042"/>
              <a:gd name="connsiteX244" fmla="*/ 2893003 w 3792675"/>
              <a:gd name="connsiteY244" fmla="*/ 2440394 h 2462042"/>
              <a:gd name="connsiteX245" fmla="*/ 2893869 w 3792675"/>
              <a:gd name="connsiteY245" fmla="*/ 2442905 h 2462042"/>
              <a:gd name="connsiteX246" fmla="*/ 2892223 w 3792675"/>
              <a:gd name="connsiteY246" fmla="*/ 2441260 h 2462042"/>
              <a:gd name="connsiteX247" fmla="*/ 2886335 w 3792675"/>
              <a:gd name="connsiteY247" fmla="*/ 2445417 h 2462042"/>
              <a:gd name="connsiteX248" fmla="*/ 2885469 w 3792675"/>
              <a:gd name="connsiteY248" fmla="*/ 2443771 h 2462042"/>
              <a:gd name="connsiteX249" fmla="*/ 2884603 w 3792675"/>
              <a:gd name="connsiteY249" fmla="*/ 2445417 h 2462042"/>
              <a:gd name="connsiteX250" fmla="*/ 2883737 w 3792675"/>
              <a:gd name="connsiteY250" fmla="*/ 2442905 h 2462042"/>
              <a:gd name="connsiteX251" fmla="*/ 2881226 w 3792675"/>
              <a:gd name="connsiteY251" fmla="*/ 2442039 h 2462042"/>
              <a:gd name="connsiteX252" fmla="*/ 2876204 w 3792675"/>
              <a:gd name="connsiteY252" fmla="*/ 2445417 h 2462042"/>
              <a:gd name="connsiteX253" fmla="*/ 2873693 w 3792675"/>
              <a:gd name="connsiteY253" fmla="*/ 2443771 h 2462042"/>
              <a:gd name="connsiteX254" fmla="*/ 2872827 w 3792675"/>
              <a:gd name="connsiteY254" fmla="*/ 2445417 h 2462042"/>
              <a:gd name="connsiteX255" fmla="*/ 2871961 w 3792675"/>
              <a:gd name="connsiteY255" fmla="*/ 2443771 h 2462042"/>
              <a:gd name="connsiteX256" fmla="*/ 2870316 w 3792675"/>
              <a:gd name="connsiteY256" fmla="*/ 2445417 h 2462042"/>
              <a:gd name="connsiteX257" fmla="*/ 2868671 w 3792675"/>
              <a:gd name="connsiteY257" fmla="*/ 2442905 h 2462042"/>
              <a:gd name="connsiteX258" fmla="*/ 2861137 w 3792675"/>
              <a:gd name="connsiteY258" fmla="*/ 2441260 h 2462042"/>
              <a:gd name="connsiteX259" fmla="*/ 2858626 w 3792675"/>
              <a:gd name="connsiteY259" fmla="*/ 2442905 h 2462042"/>
              <a:gd name="connsiteX260" fmla="*/ 2851959 w 3792675"/>
              <a:gd name="connsiteY260" fmla="*/ 2445417 h 2462042"/>
              <a:gd name="connsiteX261" fmla="*/ 2848581 w 3792675"/>
              <a:gd name="connsiteY261" fmla="*/ 2443771 h 2462042"/>
              <a:gd name="connsiteX262" fmla="*/ 2847715 w 3792675"/>
              <a:gd name="connsiteY262" fmla="*/ 2445417 h 2462042"/>
              <a:gd name="connsiteX263" fmla="*/ 2844339 w 3792675"/>
              <a:gd name="connsiteY263" fmla="*/ 2443771 h 2462042"/>
              <a:gd name="connsiteX264" fmla="*/ 2841827 w 3792675"/>
              <a:gd name="connsiteY264" fmla="*/ 2445417 h 2462042"/>
              <a:gd name="connsiteX265" fmla="*/ 2836805 w 3792675"/>
              <a:gd name="connsiteY265" fmla="*/ 2442039 h 2462042"/>
              <a:gd name="connsiteX266" fmla="*/ 2835939 w 3792675"/>
              <a:gd name="connsiteY266" fmla="*/ 2444550 h 2462042"/>
              <a:gd name="connsiteX267" fmla="*/ 2830051 w 3792675"/>
              <a:gd name="connsiteY267" fmla="*/ 2446196 h 2462042"/>
              <a:gd name="connsiteX268" fmla="*/ 2827540 w 3792675"/>
              <a:gd name="connsiteY268" fmla="*/ 2445330 h 2462042"/>
              <a:gd name="connsiteX269" fmla="*/ 2826674 w 3792675"/>
              <a:gd name="connsiteY269" fmla="*/ 2442818 h 2462042"/>
              <a:gd name="connsiteX270" fmla="*/ 2824163 w 3792675"/>
              <a:gd name="connsiteY270" fmla="*/ 2446196 h 2462042"/>
              <a:gd name="connsiteX271" fmla="*/ 2823297 w 3792675"/>
              <a:gd name="connsiteY271" fmla="*/ 2442818 h 2462042"/>
              <a:gd name="connsiteX272" fmla="*/ 2821652 w 3792675"/>
              <a:gd name="connsiteY272" fmla="*/ 2446196 h 2462042"/>
              <a:gd name="connsiteX273" fmla="*/ 2820007 w 3792675"/>
              <a:gd name="connsiteY273" fmla="*/ 2443685 h 2462042"/>
              <a:gd name="connsiteX274" fmla="*/ 2815850 w 3792675"/>
              <a:gd name="connsiteY274" fmla="*/ 2443685 h 2462042"/>
              <a:gd name="connsiteX275" fmla="*/ 2809962 w 3792675"/>
              <a:gd name="connsiteY275" fmla="*/ 2445330 h 2462042"/>
              <a:gd name="connsiteX276" fmla="*/ 2808317 w 3792675"/>
              <a:gd name="connsiteY276" fmla="*/ 2443685 h 2462042"/>
              <a:gd name="connsiteX277" fmla="*/ 2805805 w 3792675"/>
              <a:gd name="connsiteY277" fmla="*/ 2442818 h 2462042"/>
              <a:gd name="connsiteX278" fmla="*/ 2799917 w 3792675"/>
              <a:gd name="connsiteY278" fmla="*/ 2446196 h 2462042"/>
              <a:gd name="connsiteX279" fmla="*/ 2794895 w 3792675"/>
              <a:gd name="connsiteY279" fmla="*/ 2443685 h 2462042"/>
              <a:gd name="connsiteX280" fmla="*/ 2790739 w 3792675"/>
              <a:gd name="connsiteY280" fmla="*/ 2445330 h 2462042"/>
              <a:gd name="connsiteX281" fmla="*/ 2789093 w 3792675"/>
              <a:gd name="connsiteY281" fmla="*/ 2443685 h 2462042"/>
              <a:gd name="connsiteX282" fmla="*/ 2786582 w 3792675"/>
              <a:gd name="connsiteY282" fmla="*/ 2445330 h 2462042"/>
              <a:gd name="connsiteX283" fmla="*/ 2784071 w 3792675"/>
              <a:gd name="connsiteY283" fmla="*/ 2443685 h 2462042"/>
              <a:gd name="connsiteX284" fmla="*/ 2782426 w 3792675"/>
              <a:gd name="connsiteY284" fmla="*/ 2447062 h 2462042"/>
              <a:gd name="connsiteX285" fmla="*/ 2775758 w 3792675"/>
              <a:gd name="connsiteY285" fmla="*/ 2446196 h 2462042"/>
              <a:gd name="connsiteX286" fmla="*/ 2771602 w 3792675"/>
              <a:gd name="connsiteY286" fmla="*/ 2447841 h 2462042"/>
              <a:gd name="connsiteX287" fmla="*/ 2772468 w 3792675"/>
              <a:gd name="connsiteY287" fmla="*/ 2446196 h 2462042"/>
              <a:gd name="connsiteX288" fmla="*/ 2769091 w 3792675"/>
              <a:gd name="connsiteY288" fmla="*/ 2444550 h 2462042"/>
              <a:gd name="connsiteX289" fmla="*/ 2759912 w 3792675"/>
              <a:gd name="connsiteY289" fmla="*/ 2446196 h 2462042"/>
              <a:gd name="connsiteX290" fmla="*/ 2756535 w 3792675"/>
              <a:gd name="connsiteY290" fmla="*/ 2445330 h 2462042"/>
              <a:gd name="connsiteX291" fmla="*/ 2752379 w 3792675"/>
              <a:gd name="connsiteY291" fmla="*/ 2444464 h 2462042"/>
              <a:gd name="connsiteX292" fmla="*/ 2749002 w 3792675"/>
              <a:gd name="connsiteY292" fmla="*/ 2446975 h 2462042"/>
              <a:gd name="connsiteX293" fmla="*/ 2747357 w 3792675"/>
              <a:gd name="connsiteY293" fmla="*/ 2445330 h 2462042"/>
              <a:gd name="connsiteX294" fmla="*/ 2745711 w 3792675"/>
              <a:gd name="connsiteY294" fmla="*/ 2446975 h 2462042"/>
              <a:gd name="connsiteX295" fmla="*/ 2744066 w 3792675"/>
              <a:gd name="connsiteY295" fmla="*/ 2445330 h 2462042"/>
              <a:gd name="connsiteX296" fmla="*/ 2739910 w 3792675"/>
              <a:gd name="connsiteY296" fmla="*/ 2445330 h 2462042"/>
              <a:gd name="connsiteX297" fmla="*/ 2740776 w 3792675"/>
              <a:gd name="connsiteY297" fmla="*/ 2447841 h 2462042"/>
              <a:gd name="connsiteX298" fmla="*/ 2736619 w 3792675"/>
              <a:gd name="connsiteY298" fmla="*/ 2445330 h 2462042"/>
              <a:gd name="connsiteX299" fmla="*/ 2732463 w 3792675"/>
              <a:gd name="connsiteY299" fmla="*/ 2446975 h 2462042"/>
              <a:gd name="connsiteX300" fmla="*/ 2724064 w 3792675"/>
              <a:gd name="connsiteY300" fmla="*/ 2446109 h 2462042"/>
              <a:gd name="connsiteX301" fmla="*/ 2722418 w 3792675"/>
              <a:gd name="connsiteY301" fmla="*/ 2444464 h 2462042"/>
              <a:gd name="connsiteX302" fmla="*/ 2712374 w 3792675"/>
              <a:gd name="connsiteY302" fmla="*/ 2446975 h 2462042"/>
              <a:gd name="connsiteX303" fmla="*/ 2708218 w 3792675"/>
              <a:gd name="connsiteY303" fmla="*/ 2444464 h 2462042"/>
              <a:gd name="connsiteX304" fmla="*/ 2705706 w 3792675"/>
              <a:gd name="connsiteY304" fmla="*/ 2446109 h 2462042"/>
              <a:gd name="connsiteX305" fmla="*/ 2704840 w 3792675"/>
              <a:gd name="connsiteY305" fmla="*/ 2444464 h 2462042"/>
              <a:gd name="connsiteX306" fmla="*/ 2698173 w 3792675"/>
              <a:gd name="connsiteY306" fmla="*/ 2447841 h 2462042"/>
              <a:gd name="connsiteX307" fmla="*/ 2697307 w 3792675"/>
              <a:gd name="connsiteY307" fmla="*/ 2446196 h 2462042"/>
              <a:gd name="connsiteX308" fmla="*/ 2695662 w 3792675"/>
              <a:gd name="connsiteY308" fmla="*/ 2447841 h 2462042"/>
              <a:gd name="connsiteX309" fmla="*/ 2694796 w 3792675"/>
              <a:gd name="connsiteY309" fmla="*/ 2446196 h 2462042"/>
              <a:gd name="connsiteX310" fmla="*/ 2692285 w 3792675"/>
              <a:gd name="connsiteY310" fmla="*/ 2447841 h 2462042"/>
              <a:gd name="connsiteX311" fmla="*/ 2688908 w 3792675"/>
              <a:gd name="connsiteY311" fmla="*/ 2446196 h 2462042"/>
              <a:gd name="connsiteX312" fmla="*/ 2687262 w 3792675"/>
              <a:gd name="connsiteY312" fmla="*/ 2448707 h 2462042"/>
              <a:gd name="connsiteX313" fmla="*/ 2679729 w 3792675"/>
              <a:gd name="connsiteY313" fmla="*/ 2447841 h 2462042"/>
              <a:gd name="connsiteX314" fmla="*/ 2676352 w 3792675"/>
              <a:gd name="connsiteY314" fmla="*/ 2446196 h 2462042"/>
              <a:gd name="connsiteX315" fmla="*/ 2674707 w 3792675"/>
              <a:gd name="connsiteY315" fmla="*/ 2447841 h 2462042"/>
              <a:gd name="connsiteX316" fmla="*/ 2668039 w 3792675"/>
              <a:gd name="connsiteY316" fmla="*/ 2445330 h 2462042"/>
              <a:gd name="connsiteX317" fmla="*/ 2664662 w 3792675"/>
              <a:gd name="connsiteY317" fmla="*/ 2446975 h 2462042"/>
              <a:gd name="connsiteX318" fmla="*/ 2659640 w 3792675"/>
              <a:gd name="connsiteY318" fmla="*/ 2447841 h 2462042"/>
              <a:gd name="connsiteX319" fmla="*/ 2655484 w 3792675"/>
              <a:gd name="connsiteY319" fmla="*/ 2446975 h 2462042"/>
              <a:gd name="connsiteX320" fmla="*/ 2653839 w 3792675"/>
              <a:gd name="connsiteY320" fmla="*/ 2446109 h 2462042"/>
              <a:gd name="connsiteX321" fmla="*/ 2648816 w 3792675"/>
              <a:gd name="connsiteY321" fmla="*/ 2448620 h 2462042"/>
              <a:gd name="connsiteX322" fmla="*/ 2647171 w 3792675"/>
              <a:gd name="connsiteY322" fmla="*/ 2446975 h 2462042"/>
              <a:gd name="connsiteX323" fmla="*/ 2644660 w 3792675"/>
              <a:gd name="connsiteY323" fmla="*/ 2448620 h 2462042"/>
              <a:gd name="connsiteX324" fmla="*/ 2642149 w 3792675"/>
              <a:gd name="connsiteY324" fmla="*/ 2446975 h 2462042"/>
              <a:gd name="connsiteX325" fmla="*/ 2640503 w 3792675"/>
              <a:gd name="connsiteY325" fmla="*/ 2448620 h 2462042"/>
              <a:gd name="connsiteX326" fmla="*/ 2637992 w 3792675"/>
              <a:gd name="connsiteY326" fmla="*/ 2446975 h 2462042"/>
              <a:gd name="connsiteX327" fmla="*/ 2632104 w 3792675"/>
              <a:gd name="connsiteY327" fmla="*/ 2448620 h 2462042"/>
              <a:gd name="connsiteX328" fmla="*/ 2627082 w 3792675"/>
              <a:gd name="connsiteY328" fmla="*/ 2446975 h 2462042"/>
              <a:gd name="connsiteX329" fmla="*/ 2620414 w 3792675"/>
              <a:gd name="connsiteY329" fmla="*/ 2448620 h 2462042"/>
              <a:gd name="connsiteX330" fmla="*/ 2610370 w 3792675"/>
              <a:gd name="connsiteY330" fmla="*/ 2446975 h 2462042"/>
              <a:gd name="connsiteX331" fmla="*/ 2592792 w 3792675"/>
              <a:gd name="connsiteY331" fmla="*/ 2448620 h 2462042"/>
              <a:gd name="connsiteX332" fmla="*/ 2591926 w 3792675"/>
              <a:gd name="connsiteY332" fmla="*/ 2450266 h 2462042"/>
              <a:gd name="connsiteX333" fmla="*/ 2581881 w 3792675"/>
              <a:gd name="connsiteY333" fmla="*/ 2449399 h 2462042"/>
              <a:gd name="connsiteX334" fmla="*/ 2581016 w 3792675"/>
              <a:gd name="connsiteY334" fmla="*/ 2447754 h 2462042"/>
              <a:gd name="connsiteX335" fmla="*/ 2579370 w 3792675"/>
              <a:gd name="connsiteY335" fmla="*/ 2448620 h 2462042"/>
              <a:gd name="connsiteX336" fmla="*/ 2575214 w 3792675"/>
              <a:gd name="connsiteY336" fmla="*/ 2448620 h 2462042"/>
              <a:gd name="connsiteX337" fmla="*/ 2569326 w 3792675"/>
              <a:gd name="connsiteY337" fmla="*/ 2451997 h 2462042"/>
              <a:gd name="connsiteX338" fmla="*/ 2565949 w 3792675"/>
              <a:gd name="connsiteY338" fmla="*/ 2449486 h 2462042"/>
              <a:gd name="connsiteX339" fmla="*/ 2562572 w 3792675"/>
              <a:gd name="connsiteY339" fmla="*/ 2451131 h 2462042"/>
              <a:gd name="connsiteX340" fmla="*/ 2561706 w 3792675"/>
              <a:gd name="connsiteY340" fmla="*/ 2448620 h 2462042"/>
              <a:gd name="connsiteX341" fmla="*/ 2547505 w 3792675"/>
              <a:gd name="connsiteY341" fmla="*/ 2452777 h 2462042"/>
              <a:gd name="connsiteX342" fmla="*/ 2543348 w 3792675"/>
              <a:gd name="connsiteY342" fmla="*/ 2450266 h 2462042"/>
              <a:gd name="connsiteX343" fmla="*/ 2539192 w 3792675"/>
              <a:gd name="connsiteY343" fmla="*/ 2452777 h 2462042"/>
              <a:gd name="connsiteX344" fmla="*/ 2538326 w 3792675"/>
              <a:gd name="connsiteY344" fmla="*/ 2451131 h 2462042"/>
              <a:gd name="connsiteX345" fmla="*/ 2536681 w 3792675"/>
              <a:gd name="connsiteY345" fmla="*/ 2451997 h 2462042"/>
              <a:gd name="connsiteX346" fmla="*/ 2533304 w 3792675"/>
              <a:gd name="connsiteY346" fmla="*/ 2451997 h 2462042"/>
              <a:gd name="connsiteX347" fmla="*/ 2531659 w 3792675"/>
              <a:gd name="connsiteY347" fmla="*/ 2453642 h 2462042"/>
              <a:gd name="connsiteX348" fmla="*/ 2529148 w 3792675"/>
              <a:gd name="connsiteY348" fmla="*/ 2451131 h 2462042"/>
              <a:gd name="connsiteX349" fmla="*/ 2523259 w 3792675"/>
              <a:gd name="connsiteY349" fmla="*/ 2453642 h 2462042"/>
              <a:gd name="connsiteX350" fmla="*/ 2519103 w 3792675"/>
              <a:gd name="connsiteY350" fmla="*/ 2451997 h 2462042"/>
              <a:gd name="connsiteX351" fmla="*/ 2517458 w 3792675"/>
              <a:gd name="connsiteY351" fmla="*/ 2452863 h 2462042"/>
              <a:gd name="connsiteX352" fmla="*/ 2507413 w 3792675"/>
              <a:gd name="connsiteY352" fmla="*/ 2453729 h 2462042"/>
              <a:gd name="connsiteX353" fmla="*/ 2499880 w 3792675"/>
              <a:gd name="connsiteY353" fmla="*/ 2454595 h 2462042"/>
              <a:gd name="connsiteX354" fmla="*/ 2490701 w 3792675"/>
              <a:gd name="connsiteY354" fmla="*/ 2452950 h 2462042"/>
              <a:gd name="connsiteX355" fmla="*/ 2489056 w 3792675"/>
              <a:gd name="connsiteY355" fmla="*/ 2454595 h 2462042"/>
              <a:gd name="connsiteX356" fmla="*/ 2487411 w 3792675"/>
              <a:gd name="connsiteY356" fmla="*/ 2452950 h 2462042"/>
              <a:gd name="connsiteX357" fmla="*/ 2474076 w 3792675"/>
              <a:gd name="connsiteY357" fmla="*/ 2455461 h 2462042"/>
              <a:gd name="connsiteX358" fmla="*/ 2465676 w 3792675"/>
              <a:gd name="connsiteY358" fmla="*/ 2452950 h 2462042"/>
              <a:gd name="connsiteX359" fmla="*/ 2464031 w 3792675"/>
              <a:gd name="connsiteY359" fmla="*/ 2454595 h 2462042"/>
              <a:gd name="connsiteX360" fmla="*/ 2465676 w 3792675"/>
              <a:gd name="connsiteY360" fmla="*/ 2457106 h 2462042"/>
              <a:gd name="connsiteX361" fmla="*/ 2460654 w 3792675"/>
              <a:gd name="connsiteY361" fmla="*/ 2454595 h 2462042"/>
              <a:gd name="connsiteX362" fmla="*/ 2443942 w 3792675"/>
              <a:gd name="connsiteY362" fmla="*/ 2454595 h 2462042"/>
              <a:gd name="connsiteX363" fmla="*/ 2442297 w 3792675"/>
              <a:gd name="connsiteY363" fmla="*/ 2456240 h 2462042"/>
              <a:gd name="connsiteX364" fmla="*/ 2438141 w 3792675"/>
              <a:gd name="connsiteY364" fmla="*/ 2453729 h 2462042"/>
              <a:gd name="connsiteX365" fmla="*/ 2425585 w 3792675"/>
              <a:gd name="connsiteY365" fmla="*/ 2457106 h 2462042"/>
              <a:gd name="connsiteX366" fmla="*/ 2425585 w 3792675"/>
              <a:gd name="connsiteY366" fmla="*/ 2454595 h 2462042"/>
              <a:gd name="connsiteX367" fmla="*/ 2418051 w 3792675"/>
              <a:gd name="connsiteY367" fmla="*/ 2455461 h 2462042"/>
              <a:gd name="connsiteX368" fmla="*/ 2413029 w 3792675"/>
              <a:gd name="connsiteY368" fmla="*/ 2453816 h 2462042"/>
              <a:gd name="connsiteX369" fmla="*/ 2409652 w 3792675"/>
              <a:gd name="connsiteY369" fmla="*/ 2456327 h 2462042"/>
              <a:gd name="connsiteX370" fmla="*/ 2409652 w 3792675"/>
              <a:gd name="connsiteY370" fmla="*/ 2454682 h 2462042"/>
              <a:gd name="connsiteX371" fmla="*/ 2407141 w 3792675"/>
              <a:gd name="connsiteY371" fmla="*/ 2455548 h 2462042"/>
              <a:gd name="connsiteX372" fmla="*/ 2406275 w 3792675"/>
              <a:gd name="connsiteY372" fmla="*/ 2453037 h 2462042"/>
              <a:gd name="connsiteX373" fmla="*/ 2405409 w 3792675"/>
              <a:gd name="connsiteY373" fmla="*/ 2454682 h 2462042"/>
              <a:gd name="connsiteX374" fmla="*/ 2401253 w 3792675"/>
              <a:gd name="connsiteY374" fmla="*/ 2453816 h 2462042"/>
              <a:gd name="connsiteX375" fmla="*/ 2400387 w 3792675"/>
              <a:gd name="connsiteY375" fmla="*/ 2455461 h 2462042"/>
              <a:gd name="connsiteX376" fmla="*/ 2398742 w 3792675"/>
              <a:gd name="connsiteY376" fmla="*/ 2453816 h 2462042"/>
              <a:gd name="connsiteX377" fmla="*/ 2391208 w 3792675"/>
              <a:gd name="connsiteY377" fmla="*/ 2456327 h 2462042"/>
              <a:gd name="connsiteX378" fmla="*/ 2386186 w 3792675"/>
              <a:gd name="connsiteY378" fmla="*/ 2454682 h 2462042"/>
              <a:gd name="connsiteX379" fmla="*/ 2379519 w 3792675"/>
              <a:gd name="connsiteY379" fmla="*/ 2457193 h 2462042"/>
              <a:gd name="connsiteX380" fmla="*/ 2376141 w 3792675"/>
              <a:gd name="connsiteY380" fmla="*/ 2454682 h 2462042"/>
              <a:gd name="connsiteX381" fmla="*/ 2373630 w 3792675"/>
              <a:gd name="connsiteY381" fmla="*/ 2456327 h 2462042"/>
              <a:gd name="connsiteX382" fmla="*/ 2371985 w 3792675"/>
              <a:gd name="connsiteY382" fmla="*/ 2454682 h 2462042"/>
              <a:gd name="connsiteX383" fmla="*/ 2370340 w 3792675"/>
              <a:gd name="connsiteY383" fmla="*/ 2458058 h 2462042"/>
              <a:gd name="connsiteX384" fmla="*/ 2366183 w 3792675"/>
              <a:gd name="connsiteY384" fmla="*/ 2454682 h 2462042"/>
              <a:gd name="connsiteX385" fmla="*/ 2362027 w 3792675"/>
              <a:gd name="connsiteY385" fmla="*/ 2457193 h 2462042"/>
              <a:gd name="connsiteX386" fmla="*/ 2357005 w 3792675"/>
              <a:gd name="connsiteY386" fmla="*/ 2454682 h 2462042"/>
              <a:gd name="connsiteX387" fmla="*/ 2351982 w 3792675"/>
              <a:gd name="connsiteY387" fmla="*/ 2457193 h 2462042"/>
              <a:gd name="connsiteX388" fmla="*/ 2350337 w 3792675"/>
              <a:gd name="connsiteY388" fmla="*/ 2456327 h 2462042"/>
              <a:gd name="connsiteX389" fmla="*/ 2350337 w 3792675"/>
              <a:gd name="connsiteY389" fmla="*/ 2454682 h 2462042"/>
              <a:gd name="connsiteX390" fmla="*/ 2345315 w 3792675"/>
              <a:gd name="connsiteY390" fmla="*/ 2458058 h 2462042"/>
              <a:gd name="connsiteX391" fmla="*/ 2341938 w 3792675"/>
              <a:gd name="connsiteY391" fmla="*/ 2455548 h 2462042"/>
              <a:gd name="connsiteX392" fmla="*/ 2337782 w 3792675"/>
              <a:gd name="connsiteY392" fmla="*/ 2458058 h 2462042"/>
              <a:gd name="connsiteX393" fmla="*/ 2331894 w 3792675"/>
              <a:gd name="connsiteY393" fmla="*/ 2455548 h 2462042"/>
              <a:gd name="connsiteX394" fmla="*/ 2327737 w 3792675"/>
              <a:gd name="connsiteY394" fmla="*/ 2458058 h 2462042"/>
              <a:gd name="connsiteX395" fmla="*/ 2328603 w 3792675"/>
              <a:gd name="connsiteY395" fmla="*/ 2456413 h 2462042"/>
              <a:gd name="connsiteX396" fmla="*/ 2318558 w 3792675"/>
              <a:gd name="connsiteY396" fmla="*/ 2458058 h 2462042"/>
              <a:gd name="connsiteX397" fmla="*/ 2320204 w 3792675"/>
              <a:gd name="connsiteY397" fmla="*/ 2457193 h 2462042"/>
              <a:gd name="connsiteX398" fmla="*/ 2317693 w 3792675"/>
              <a:gd name="connsiteY398" fmla="*/ 2456327 h 2462042"/>
              <a:gd name="connsiteX399" fmla="*/ 2313536 w 3792675"/>
              <a:gd name="connsiteY399" fmla="*/ 2457972 h 2462042"/>
              <a:gd name="connsiteX400" fmla="*/ 2311891 w 3792675"/>
              <a:gd name="connsiteY400" fmla="*/ 2455461 h 2462042"/>
              <a:gd name="connsiteX401" fmla="*/ 2308514 w 3792675"/>
              <a:gd name="connsiteY401" fmla="*/ 2457972 h 2462042"/>
              <a:gd name="connsiteX402" fmla="*/ 2309380 w 3792675"/>
              <a:gd name="connsiteY402" fmla="*/ 2458838 h 2462042"/>
              <a:gd name="connsiteX403" fmla="*/ 2306003 w 3792675"/>
              <a:gd name="connsiteY403" fmla="*/ 2457193 h 2462042"/>
              <a:gd name="connsiteX404" fmla="*/ 2300981 w 3792675"/>
              <a:gd name="connsiteY404" fmla="*/ 2458838 h 2462042"/>
              <a:gd name="connsiteX405" fmla="*/ 2295958 w 3792675"/>
              <a:gd name="connsiteY405" fmla="*/ 2455461 h 2462042"/>
              <a:gd name="connsiteX406" fmla="*/ 2290936 w 3792675"/>
              <a:gd name="connsiteY406" fmla="*/ 2459617 h 2462042"/>
              <a:gd name="connsiteX407" fmla="*/ 2287559 w 3792675"/>
              <a:gd name="connsiteY407" fmla="*/ 2455461 h 2462042"/>
              <a:gd name="connsiteX408" fmla="*/ 2283403 w 3792675"/>
              <a:gd name="connsiteY408" fmla="*/ 2459617 h 2462042"/>
              <a:gd name="connsiteX409" fmla="*/ 2282537 w 3792675"/>
              <a:gd name="connsiteY409" fmla="*/ 2455461 h 2462042"/>
              <a:gd name="connsiteX410" fmla="*/ 2279159 w 3792675"/>
              <a:gd name="connsiteY410" fmla="*/ 2458838 h 2462042"/>
              <a:gd name="connsiteX411" fmla="*/ 2272492 w 3792675"/>
              <a:gd name="connsiteY411" fmla="*/ 2458838 h 2462042"/>
              <a:gd name="connsiteX412" fmla="*/ 2272492 w 3792675"/>
              <a:gd name="connsiteY412" fmla="*/ 2455461 h 2462042"/>
              <a:gd name="connsiteX413" fmla="*/ 2269981 w 3792675"/>
              <a:gd name="connsiteY413" fmla="*/ 2457106 h 2462042"/>
              <a:gd name="connsiteX414" fmla="*/ 2269115 w 3792675"/>
              <a:gd name="connsiteY414" fmla="*/ 2455461 h 2462042"/>
              <a:gd name="connsiteX415" fmla="*/ 2268249 w 3792675"/>
              <a:gd name="connsiteY415" fmla="*/ 2458838 h 2462042"/>
              <a:gd name="connsiteX416" fmla="*/ 2265738 w 3792675"/>
              <a:gd name="connsiteY416" fmla="*/ 2457972 h 2462042"/>
              <a:gd name="connsiteX417" fmla="*/ 2264093 w 3792675"/>
              <a:gd name="connsiteY417" fmla="*/ 2459617 h 2462042"/>
              <a:gd name="connsiteX418" fmla="*/ 2263227 w 3792675"/>
              <a:gd name="connsiteY418" fmla="*/ 2457106 h 2462042"/>
              <a:gd name="connsiteX419" fmla="*/ 2256559 w 3792675"/>
              <a:gd name="connsiteY419" fmla="*/ 2459617 h 2462042"/>
              <a:gd name="connsiteX420" fmla="*/ 2254914 w 3792675"/>
              <a:gd name="connsiteY420" fmla="*/ 2457972 h 2462042"/>
              <a:gd name="connsiteX421" fmla="*/ 2250758 w 3792675"/>
              <a:gd name="connsiteY421" fmla="*/ 2459617 h 2462042"/>
              <a:gd name="connsiteX422" fmla="*/ 2244090 w 3792675"/>
              <a:gd name="connsiteY422" fmla="*/ 2457972 h 2462042"/>
              <a:gd name="connsiteX423" fmla="*/ 2239934 w 3792675"/>
              <a:gd name="connsiteY423" fmla="*/ 2460483 h 2462042"/>
              <a:gd name="connsiteX424" fmla="*/ 2239068 w 3792675"/>
              <a:gd name="connsiteY424" fmla="*/ 2458838 h 2462042"/>
              <a:gd name="connsiteX425" fmla="*/ 2233180 w 3792675"/>
              <a:gd name="connsiteY425" fmla="*/ 2459704 h 2462042"/>
              <a:gd name="connsiteX426" fmla="*/ 2229803 w 3792675"/>
              <a:gd name="connsiteY426" fmla="*/ 2458058 h 2462042"/>
              <a:gd name="connsiteX427" fmla="*/ 2227292 w 3792675"/>
              <a:gd name="connsiteY427" fmla="*/ 2460570 h 2462042"/>
              <a:gd name="connsiteX428" fmla="*/ 2216381 w 3792675"/>
              <a:gd name="connsiteY428" fmla="*/ 2459704 h 2462042"/>
              <a:gd name="connsiteX429" fmla="*/ 2218026 w 3792675"/>
              <a:gd name="connsiteY429" fmla="*/ 2456327 h 2462042"/>
              <a:gd name="connsiteX430" fmla="*/ 2216381 w 3792675"/>
              <a:gd name="connsiteY430" fmla="*/ 2455461 h 2462042"/>
              <a:gd name="connsiteX431" fmla="*/ 2213870 w 3792675"/>
              <a:gd name="connsiteY431" fmla="*/ 2459617 h 2462042"/>
              <a:gd name="connsiteX432" fmla="*/ 2197158 w 3792675"/>
              <a:gd name="connsiteY432" fmla="*/ 2458751 h 2462042"/>
              <a:gd name="connsiteX433" fmla="*/ 2193781 w 3792675"/>
              <a:gd name="connsiteY433" fmla="*/ 2457106 h 2462042"/>
              <a:gd name="connsiteX434" fmla="*/ 2189624 w 3792675"/>
              <a:gd name="connsiteY434" fmla="*/ 2458751 h 2462042"/>
              <a:gd name="connsiteX435" fmla="*/ 2187979 w 3792675"/>
              <a:gd name="connsiteY435" fmla="*/ 2456240 h 2462042"/>
              <a:gd name="connsiteX436" fmla="*/ 2187114 w 3792675"/>
              <a:gd name="connsiteY436" fmla="*/ 2458751 h 2462042"/>
              <a:gd name="connsiteX437" fmla="*/ 2181225 w 3792675"/>
              <a:gd name="connsiteY437" fmla="*/ 2458751 h 2462042"/>
              <a:gd name="connsiteX438" fmla="*/ 2180359 w 3792675"/>
              <a:gd name="connsiteY438" fmla="*/ 2457106 h 2462042"/>
              <a:gd name="connsiteX439" fmla="*/ 2178714 w 3792675"/>
              <a:gd name="connsiteY439" fmla="*/ 2457972 h 2462042"/>
              <a:gd name="connsiteX440" fmla="*/ 2171181 w 3792675"/>
              <a:gd name="connsiteY440" fmla="*/ 2459617 h 2462042"/>
              <a:gd name="connsiteX441" fmla="*/ 2167024 w 3792675"/>
              <a:gd name="connsiteY441" fmla="*/ 2457106 h 2462042"/>
              <a:gd name="connsiteX442" fmla="*/ 2166158 w 3792675"/>
              <a:gd name="connsiteY442" fmla="*/ 2459617 h 2462042"/>
              <a:gd name="connsiteX443" fmla="*/ 2151958 w 3792675"/>
              <a:gd name="connsiteY443" fmla="*/ 2456240 h 2462042"/>
              <a:gd name="connsiteX444" fmla="*/ 2150312 w 3792675"/>
              <a:gd name="connsiteY444" fmla="*/ 2458751 h 2462042"/>
              <a:gd name="connsiteX445" fmla="*/ 2141134 w 3792675"/>
              <a:gd name="connsiteY445" fmla="*/ 2459617 h 2462042"/>
              <a:gd name="connsiteX446" fmla="*/ 2141134 w 3792675"/>
              <a:gd name="connsiteY446" fmla="*/ 2455461 h 2462042"/>
              <a:gd name="connsiteX447" fmla="*/ 2138623 w 3792675"/>
              <a:gd name="connsiteY447" fmla="*/ 2459617 h 2462042"/>
              <a:gd name="connsiteX448" fmla="*/ 2131089 w 3792675"/>
              <a:gd name="connsiteY448" fmla="*/ 2459617 h 2462042"/>
              <a:gd name="connsiteX449" fmla="*/ 2130223 w 3792675"/>
              <a:gd name="connsiteY449" fmla="*/ 2457972 h 2462042"/>
              <a:gd name="connsiteX450" fmla="*/ 2128578 w 3792675"/>
              <a:gd name="connsiteY450" fmla="*/ 2458838 h 2462042"/>
              <a:gd name="connsiteX451" fmla="*/ 2125201 w 3792675"/>
              <a:gd name="connsiteY451" fmla="*/ 2458838 h 2462042"/>
              <a:gd name="connsiteX452" fmla="*/ 2121045 w 3792675"/>
              <a:gd name="connsiteY452" fmla="*/ 2461349 h 2462042"/>
              <a:gd name="connsiteX453" fmla="*/ 2121911 w 3792675"/>
              <a:gd name="connsiteY453" fmla="*/ 2457972 h 2462042"/>
              <a:gd name="connsiteX454" fmla="*/ 2120265 w 3792675"/>
              <a:gd name="connsiteY454" fmla="*/ 2457106 h 2462042"/>
              <a:gd name="connsiteX455" fmla="*/ 2114377 w 3792675"/>
              <a:gd name="connsiteY455" fmla="*/ 2461262 h 2462042"/>
              <a:gd name="connsiteX456" fmla="*/ 2111000 w 3792675"/>
              <a:gd name="connsiteY456" fmla="*/ 2461262 h 2462042"/>
              <a:gd name="connsiteX457" fmla="*/ 2110134 w 3792675"/>
              <a:gd name="connsiteY457" fmla="*/ 2455374 h 2462042"/>
              <a:gd name="connsiteX458" fmla="*/ 2107623 w 3792675"/>
              <a:gd name="connsiteY458" fmla="*/ 2457886 h 2462042"/>
              <a:gd name="connsiteX459" fmla="*/ 2109268 w 3792675"/>
              <a:gd name="connsiteY459" fmla="*/ 2459531 h 2462042"/>
              <a:gd name="connsiteX460" fmla="*/ 2105112 w 3792675"/>
              <a:gd name="connsiteY460" fmla="*/ 2458665 h 2462042"/>
              <a:gd name="connsiteX461" fmla="*/ 2101735 w 3792675"/>
              <a:gd name="connsiteY461" fmla="*/ 2461176 h 2462042"/>
              <a:gd name="connsiteX462" fmla="*/ 2095067 w 3792675"/>
              <a:gd name="connsiteY462" fmla="*/ 2458665 h 2462042"/>
              <a:gd name="connsiteX463" fmla="*/ 2088400 w 3792675"/>
              <a:gd name="connsiteY463" fmla="*/ 2461176 h 2462042"/>
              <a:gd name="connsiteX464" fmla="*/ 2085889 w 3792675"/>
              <a:gd name="connsiteY464" fmla="*/ 2459531 h 2462042"/>
              <a:gd name="connsiteX465" fmla="*/ 2080000 w 3792675"/>
              <a:gd name="connsiteY465" fmla="*/ 2461176 h 2462042"/>
              <a:gd name="connsiteX466" fmla="*/ 2079135 w 3792675"/>
              <a:gd name="connsiteY466" fmla="*/ 2459531 h 2462042"/>
              <a:gd name="connsiteX467" fmla="*/ 2072467 w 3792675"/>
              <a:gd name="connsiteY467" fmla="*/ 2458665 h 2462042"/>
              <a:gd name="connsiteX468" fmla="*/ 2064934 w 3792675"/>
              <a:gd name="connsiteY468" fmla="*/ 2462042 h 2462042"/>
              <a:gd name="connsiteX469" fmla="*/ 2060777 w 3792675"/>
              <a:gd name="connsiteY469" fmla="*/ 2459531 h 2462042"/>
              <a:gd name="connsiteX470" fmla="*/ 2049867 w 3792675"/>
              <a:gd name="connsiteY470" fmla="*/ 2459531 h 2462042"/>
              <a:gd name="connsiteX471" fmla="*/ 2042333 w 3792675"/>
              <a:gd name="connsiteY471" fmla="*/ 2458665 h 2462042"/>
              <a:gd name="connsiteX472" fmla="*/ 2032289 w 3792675"/>
              <a:gd name="connsiteY472" fmla="*/ 2460310 h 2462042"/>
              <a:gd name="connsiteX473" fmla="*/ 2023890 w 3792675"/>
              <a:gd name="connsiteY473" fmla="*/ 2457799 h 2462042"/>
              <a:gd name="connsiteX474" fmla="*/ 2018867 w 3792675"/>
              <a:gd name="connsiteY474" fmla="*/ 2459444 h 2462042"/>
              <a:gd name="connsiteX475" fmla="*/ 2014711 w 3792675"/>
              <a:gd name="connsiteY475" fmla="*/ 2457799 h 2462042"/>
              <a:gd name="connsiteX476" fmla="*/ 2009689 w 3792675"/>
              <a:gd name="connsiteY476" fmla="*/ 2460310 h 2462042"/>
              <a:gd name="connsiteX477" fmla="*/ 2000510 w 3792675"/>
              <a:gd name="connsiteY477" fmla="*/ 2457799 h 2462042"/>
              <a:gd name="connsiteX478" fmla="*/ 1998865 w 3792675"/>
              <a:gd name="connsiteY478" fmla="*/ 2459444 h 2462042"/>
              <a:gd name="connsiteX479" fmla="*/ 1988820 w 3792675"/>
              <a:gd name="connsiteY479" fmla="*/ 2457799 h 2462042"/>
              <a:gd name="connsiteX480" fmla="*/ 1987954 w 3792675"/>
              <a:gd name="connsiteY480" fmla="*/ 2455287 h 2462042"/>
              <a:gd name="connsiteX481" fmla="*/ 1984577 w 3792675"/>
              <a:gd name="connsiteY481" fmla="*/ 2457799 h 2462042"/>
              <a:gd name="connsiteX482" fmla="*/ 1978689 w 3792675"/>
              <a:gd name="connsiteY482" fmla="*/ 2459444 h 2462042"/>
              <a:gd name="connsiteX483" fmla="*/ 1977044 w 3792675"/>
              <a:gd name="connsiteY483" fmla="*/ 2456933 h 2462042"/>
              <a:gd name="connsiteX484" fmla="*/ 1975399 w 3792675"/>
              <a:gd name="connsiteY484" fmla="*/ 2459444 h 2462042"/>
              <a:gd name="connsiteX485" fmla="*/ 1974533 w 3792675"/>
              <a:gd name="connsiteY485" fmla="*/ 2457799 h 2462042"/>
              <a:gd name="connsiteX486" fmla="*/ 1972021 w 3792675"/>
              <a:gd name="connsiteY486" fmla="*/ 2461176 h 2462042"/>
              <a:gd name="connsiteX487" fmla="*/ 1969510 w 3792675"/>
              <a:gd name="connsiteY487" fmla="*/ 2459531 h 2462042"/>
              <a:gd name="connsiteX488" fmla="*/ 1967865 w 3792675"/>
              <a:gd name="connsiteY488" fmla="*/ 2461176 h 2462042"/>
              <a:gd name="connsiteX489" fmla="*/ 1962843 w 3792675"/>
              <a:gd name="connsiteY489" fmla="*/ 2459531 h 2462042"/>
              <a:gd name="connsiteX490" fmla="*/ 1957821 w 3792675"/>
              <a:gd name="connsiteY490" fmla="*/ 2461176 h 2462042"/>
              <a:gd name="connsiteX491" fmla="*/ 1951933 w 3792675"/>
              <a:gd name="connsiteY491" fmla="*/ 2459531 h 2462042"/>
              <a:gd name="connsiteX492" fmla="*/ 1946910 w 3792675"/>
              <a:gd name="connsiteY492" fmla="*/ 2461176 h 2462042"/>
              <a:gd name="connsiteX493" fmla="*/ 1940243 w 3792675"/>
              <a:gd name="connsiteY493" fmla="*/ 2457799 h 2462042"/>
              <a:gd name="connsiteX494" fmla="*/ 1937731 w 3792675"/>
              <a:gd name="connsiteY494" fmla="*/ 2461176 h 2462042"/>
              <a:gd name="connsiteX495" fmla="*/ 1933575 w 3792675"/>
              <a:gd name="connsiteY495" fmla="*/ 2457799 h 2462042"/>
              <a:gd name="connsiteX496" fmla="*/ 1929419 w 3792675"/>
              <a:gd name="connsiteY496" fmla="*/ 2460310 h 2462042"/>
              <a:gd name="connsiteX497" fmla="*/ 1927774 w 3792675"/>
              <a:gd name="connsiteY497" fmla="*/ 2456933 h 2462042"/>
              <a:gd name="connsiteX498" fmla="*/ 1926128 w 3792675"/>
              <a:gd name="connsiteY498" fmla="*/ 2459444 h 2462042"/>
              <a:gd name="connsiteX499" fmla="*/ 1923617 w 3792675"/>
              <a:gd name="connsiteY499" fmla="*/ 2456933 h 2462042"/>
              <a:gd name="connsiteX500" fmla="*/ 1919461 w 3792675"/>
              <a:gd name="connsiteY500" fmla="*/ 2459444 h 2462042"/>
              <a:gd name="connsiteX501" fmla="*/ 1916950 w 3792675"/>
              <a:gd name="connsiteY501" fmla="*/ 2457799 h 2462042"/>
              <a:gd name="connsiteX502" fmla="*/ 1915304 w 3792675"/>
              <a:gd name="connsiteY502" fmla="*/ 2460310 h 2462042"/>
              <a:gd name="connsiteX503" fmla="*/ 1910282 w 3792675"/>
              <a:gd name="connsiteY503" fmla="*/ 2457799 h 2462042"/>
              <a:gd name="connsiteX504" fmla="*/ 1906126 w 3792675"/>
              <a:gd name="connsiteY504" fmla="*/ 2461176 h 2462042"/>
              <a:gd name="connsiteX505" fmla="*/ 1904481 w 3792675"/>
              <a:gd name="connsiteY505" fmla="*/ 2458665 h 2462042"/>
              <a:gd name="connsiteX506" fmla="*/ 1903615 w 3792675"/>
              <a:gd name="connsiteY506" fmla="*/ 2458665 h 2462042"/>
              <a:gd name="connsiteX507" fmla="*/ 1897727 w 3792675"/>
              <a:gd name="connsiteY507" fmla="*/ 2457799 h 2462042"/>
              <a:gd name="connsiteX508" fmla="*/ 1890193 w 3792675"/>
              <a:gd name="connsiteY508" fmla="*/ 2461176 h 2462042"/>
              <a:gd name="connsiteX509" fmla="*/ 1886816 w 3792675"/>
              <a:gd name="connsiteY509" fmla="*/ 2458665 h 2462042"/>
              <a:gd name="connsiteX510" fmla="*/ 1884305 w 3792675"/>
              <a:gd name="connsiteY510" fmla="*/ 2461176 h 2462042"/>
              <a:gd name="connsiteX511" fmla="*/ 1881794 w 3792675"/>
              <a:gd name="connsiteY511" fmla="*/ 2457799 h 2462042"/>
              <a:gd name="connsiteX512" fmla="*/ 1880149 w 3792675"/>
              <a:gd name="connsiteY512" fmla="*/ 2458665 h 2462042"/>
              <a:gd name="connsiteX513" fmla="*/ 1873481 w 3792675"/>
              <a:gd name="connsiteY513" fmla="*/ 2459531 h 2462042"/>
              <a:gd name="connsiteX514" fmla="*/ 1870970 w 3792675"/>
              <a:gd name="connsiteY514" fmla="*/ 2461176 h 2462042"/>
              <a:gd name="connsiteX515" fmla="*/ 1865948 w 3792675"/>
              <a:gd name="connsiteY515" fmla="*/ 2457799 h 2462042"/>
              <a:gd name="connsiteX516" fmla="*/ 1858414 w 3792675"/>
              <a:gd name="connsiteY516" fmla="*/ 2461176 h 2462042"/>
              <a:gd name="connsiteX517" fmla="*/ 1856769 w 3792675"/>
              <a:gd name="connsiteY517" fmla="*/ 2457799 h 2462042"/>
              <a:gd name="connsiteX518" fmla="*/ 1841702 w 3792675"/>
              <a:gd name="connsiteY518" fmla="*/ 2460310 h 2462042"/>
              <a:gd name="connsiteX519" fmla="*/ 1835035 w 3792675"/>
              <a:gd name="connsiteY519" fmla="*/ 2458665 h 2462042"/>
              <a:gd name="connsiteX520" fmla="*/ 1824990 w 3792675"/>
              <a:gd name="connsiteY520" fmla="*/ 2461176 h 2462042"/>
              <a:gd name="connsiteX521" fmla="*/ 1821613 w 3792675"/>
              <a:gd name="connsiteY521" fmla="*/ 2456154 h 2462042"/>
              <a:gd name="connsiteX522" fmla="*/ 1820747 w 3792675"/>
              <a:gd name="connsiteY522" fmla="*/ 2459531 h 2462042"/>
              <a:gd name="connsiteX523" fmla="*/ 1818236 w 3792675"/>
              <a:gd name="connsiteY523" fmla="*/ 2459531 h 2462042"/>
              <a:gd name="connsiteX524" fmla="*/ 1816591 w 3792675"/>
              <a:gd name="connsiteY524" fmla="*/ 2457886 h 2462042"/>
              <a:gd name="connsiteX525" fmla="*/ 1809058 w 3792675"/>
              <a:gd name="connsiteY525" fmla="*/ 2459531 h 2462042"/>
              <a:gd name="connsiteX526" fmla="*/ 1799879 w 3792675"/>
              <a:gd name="connsiteY526" fmla="*/ 2458665 h 2462042"/>
              <a:gd name="connsiteX527" fmla="*/ 1801524 w 3792675"/>
              <a:gd name="connsiteY527" fmla="*/ 2461176 h 2462042"/>
              <a:gd name="connsiteX528" fmla="*/ 1799013 w 3792675"/>
              <a:gd name="connsiteY528" fmla="*/ 2459531 h 2462042"/>
              <a:gd name="connsiteX529" fmla="*/ 1797368 w 3792675"/>
              <a:gd name="connsiteY529" fmla="*/ 2461176 h 2462042"/>
              <a:gd name="connsiteX530" fmla="*/ 1793211 w 3792675"/>
              <a:gd name="connsiteY530" fmla="*/ 2457799 h 2462042"/>
              <a:gd name="connsiteX531" fmla="*/ 1792345 w 3792675"/>
              <a:gd name="connsiteY531" fmla="*/ 2460310 h 2462042"/>
              <a:gd name="connsiteX532" fmla="*/ 1783946 w 3792675"/>
              <a:gd name="connsiteY532" fmla="*/ 2460310 h 2462042"/>
              <a:gd name="connsiteX533" fmla="*/ 1780569 w 3792675"/>
              <a:gd name="connsiteY533" fmla="*/ 2458665 h 2462042"/>
              <a:gd name="connsiteX534" fmla="*/ 1769658 w 3792675"/>
              <a:gd name="connsiteY534" fmla="*/ 2459531 h 2462042"/>
              <a:gd name="connsiteX535" fmla="*/ 1768013 w 3792675"/>
              <a:gd name="connsiteY535" fmla="*/ 2461176 h 2462042"/>
              <a:gd name="connsiteX536" fmla="*/ 1765502 w 3792675"/>
              <a:gd name="connsiteY536" fmla="*/ 2458665 h 2462042"/>
              <a:gd name="connsiteX537" fmla="*/ 1749656 w 3792675"/>
              <a:gd name="connsiteY537" fmla="*/ 2461176 h 2462042"/>
              <a:gd name="connsiteX538" fmla="*/ 1746279 w 3792675"/>
              <a:gd name="connsiteY538" fmla="*/ 2457799 h 2462042"/>
              <a:gd name="connsiteX539" fmla="*/ 1745413 w 3792675"/>
              <a:gd name="connsiteY539" fmla="*/ 2460310 h 2462042"/>
              <a:gd name="connsiteX540" fmla="*/ 1734503 w 3792675"/>
              <a:gd name="connsiteY540" fmla="*/ 2461176 h 2462042"/>
              <a:gd name="connsiteX541" fmla="*/ 1732857 w 3792675"/>
              <a:gd name="connsiteY541" fmla="*/ 2459531 h 2462042"/>
              <a:gd name="connsiteX542" fmla="*/ 1730346 w 3792675"/>
              <a:gd name="connsiteY542" fmla="*/ 2461176 h 2462042"/>
              <a:gd name="connsiteX543" fmla="*/ 1725324 w 3792675"/>
              <a:gd name="connsiteY543" fmla="*/ 2458665 h 2462042"/>
              <a:gd name="connsiteX544" fmla="*/ 1722813 w 3792675"/>
              <a:gd name="connsiteY544" fmla="*/ 2461176 h 2462042"/>
              <a:gd name="connsiteX545" fmla="*/ 1714413 w 3792675"/>
              <a:gd name="connsiteY545" fmla="*/ 2457799 h 2462042"/>
              <a:gd name="connsiteX546" fmla="*/ 1708525 w 3792675"/>
              <a:gd name="connsiteY546" fmla="*/ 2461176 h 2462042"/>
              <a:gd name="connsiteX547" fmla="*/ 1706880 w 3792675"/>
              <a:gd name="connsiteY547" fmla="*/ 2459531 h 2462042"/>
              <a:gd name="connsiteX548" fmla="*/ 1703503 w 3792675"/>
              <a:gd name="connsiteY548" fmla="*/ 2461176 h 2462042"/>
              <a:gd name="connsiteX549" fmla="*/ 1700992 w 3792675"/>
              <a:gd name="connsiteY549" fmla="*/ 2459531 h 2462042"/>
              <a:gd name="connsiteX550" fmla="*/ 1697615 w 3792675"/>
              <a:gd name="connsiteY550" fmla="*/ 2462042 h 2462042"/>
              <a:gd name="connsiteX551" fmla="*/ 1692593 w 3792675"/>
              <a:gd name="connsiteY551" fmla="*/ 2459531 h 2462042"/>
              <a:gd name="connsiteX552" fmla="*/ 1683414 w 3792675"/>
              <a:gd name="connsiteY552" fmla="*/ 2462042 h 2462042"/>
              <a:gd name="connsiteX553" fmla="*/ 1675015 w 3792675"/>
              <a:gd name="connsiteY553" fmla="*/ 2458665 h 2462042"/>
              <a:gd name="connsiteX554" fmla="*/ 1669993 w 3792675"/>
              <a:gd name="connsiteY554" fmla="*/ 2461176 h 2462042"/>
              <a:gd name="connsiteX555" fmla="*/ 1668347 w 3792675"/>
              <a:gd name="connsiteY555" fmla="*/ 2459531 h 2462042"/>
              <a:gd name="connsiteX556" fmla="*/ 1663325 w 3792675"/>
              <a:gd name="connsiteY556" fmla="*/ 2461176 h 2462042"/>
              <a:gd name="connsiteX557" fmla="*/ 1654146 w 3792675"/>
              <a:gd name="connsiteY557" fmla="*/ 2459531 h 2462042"/>
              <a:gd name="connsiteX558" fmla="*/ 1647479 w 3792675"/>
              <a:gd name="connsiteY558" fmla="*/ 2461176 h 2462042"/>
              <a:gd name="connsiteX559" fmla="*/ 1644102 w 3792675"/>
              <a:gd name="connsiteY559" fmla="*/ 2459531 h 2462042"/>
              <a:gd name="connsiteX560" fmla="*/ 1642456 w 3792675"/>
              <a:gd name="connsiteY560" fmla="*/ 2461176 h 2462042"/>
              <a:gd name="connsiteX561" fmla="*/ 1638300 w 3792675"/>
              <a:gd name="connsiteY561" fmla="*/ 2458665 h 2462042"/>
              <a:gd name="connsiteX562" fmla="*/ 1629901 w 3792675"/>
              <a:gd name="connsiteY562" fmla="*/ 2460310 h 2462042"/>
              <a:gd name="connsiteX563" fmla="*/ 1625744 w 3792675"/>
              <a:gd name="connsiteY563" fmla="*/ 2458665 h 2462042"/>
              <a:gd name="connsiteX564" fmla="*/ 1624878 w 3792675"/>
              <a:gd name="connsiteY564" fmla="*/ 2460310 h 2462042"/>
              <a:gd name="connsiteX565" fmla="*/ 1621502 w 3792675"/>
              <a:gd name="connsiteY565" fmla="*/ 2458665 h 2462042"/>
              <a:gd name="connsiteX566" fmla="*/ 1617345 w 3792675"/>
              <a:gd name="connsiteY566" fmla="*/ 2461176 h 2462042"/>
              <a:gd name="connsiteX567" fmla="*/ 1616479 w 3792675"/>
              <a:gd name="connsiteY567" fmla="*/ 2459531 h 2462042"/>
              <a:gd name="connsiteX568" fmla="*/ 1609812 w 3792675"/>
              <a:gd name="connsiteY568" fmla="*/ 2459531 h 2462042"/>
              <a:gd name="connsiteX569" fmla="*/ 1605655 w 3792675"/>
              <a:gd name="connsiteY569" fmla="*/ 2457886 h 2462042"/>
              <a:gd name="connsiteX570" fmla="*/ 1603144 w 3792675"/>
              <a:gd name="connsiteY570" fmla="*/ 2462042 h 2462042"/>
              <a:gd name="connsiteX571" fmla="*/ 1599767 w 3792675"/>
              <a:gd name="connsiteY571" fmla="*/ 2459531 h 2462042"/>
              <a:gd name="connsiteX572" fmla="*/ 1593879 w 3792675"/>
              <a:gd name="connsiteY572" fmla="*/ 2461176 h 2462042"/>
              <a:gd name="connsiteX573" fmla="*/ 1573790 w 3792675"/>
              <a:gd name="connsiteY573" fmla="*/ 2457799 h 2462042"/>
              <a:gd name="connsiteX574" fmla="*/ 1566257 w 3792675"/>
              <a:gd name="connsiteY574" fmla="*/ 2459444 h 2462042"/>
              <a:gd name="connsiteX575" fmla="*/ 1563745 w 3792675"/>
              <a:gd name="connsiteY575" fmla="*/ 2457799 h 2462042"/>
              <a:gd name="connsiteX576" fmla="*/ 1559589 w 3792675"/>
              <a:gd name="connsiteY576" fmla="*/ 2459444 h 2462042"/>
              <a:gd name="connsiteX577" fmla="*/ 1558723 w 3792675"/>
              <a:gd name="connsiteY577" fmla="*/ 2457799 h 2462042"/>
              <a:gd name="connsiteX578" fmla="*/ 1556212 w 3792675"/>
              <a:gd name="connsiteY578" fmla="*/ 2459444 h 2462042"/>
              <a:gd name="connsiteX579" fmla="*/ 1554567 w 3792675"/>
              <a:gd name="connsiteY579" fmla="*/ 2456933 h 2462042"/>
              <a:gd name="connsiteX580" fmla="*/ 1552921 w 3792675"/>
              <a:gd name="connsiteY580" fmla="*/ 2459444 h 2462042"/>
              <a:gd name="connsiteX581" fmla="*/ 1548765 w 3792675"/>
              <a:gd name="connsiteY581" fmla="*/ 2456933 h 2462042"/>
              <a:gd name="connsiteX582" fmla="*/ 1545388 w 3792675"/>
              <a:gd name="connsiteY582" fmla="*/ 2459444 h 2462042"/>
              <a:gd name="connsiteX583" fmla="*/ 1544522 w 3792675"/>
              <a:gd name="connsiteY583" fmla="*/ 2456933 h 2462042"/>
              <a:gd name="connsiteX584" fmla="*/ 1543656 w 3792675"/>
              <a:gd name="connsiteY584" fmla="*/ 2458578 h 2462042"/>
              <a:gd name="connsiteX585" fmla="*/ 1542011 w 3792675"/>
              <a:gd name="connsiteY585" fmla="*/ 2456933 h 2462042"/>
              <a:gd name="connsiteX586" fmla="*/ 1541145 w 3792675"/>
              <a:gd name="connsiteY586" fmla="*/ 2459444 h 2462042"/>
              <a:gd name="connsiteX587" fmla="*/ 1538634 w 3792675"/>
              <a:gd name="connsiteY587" fmla="*/ 2456067 h 2462042"/>
              <a:gd name="connsiteX588" fmla="*/ 1535257 w 3792675"/>
              <a:gd name="connsiteY588" fmla="*/ 2459444 h 2462042"/>
              <a:gd name="connsiteX589" fmla="*/ 1530235 w 3792675"/>
              <a:gd name="connsiteY589" fmla="*/ 2457799 h 2462042"/>
              <a:gd name="connsiteX590" fmla="*/ 1525213 w 3792675"/>
              <a:gd name="connsiteY590" fmla="*/ 2459444 h 2462042"/>
              <a:gd name="connsiteX591" fmla="*/ 1524347 w 3792675"/>
              <a:gd name="connsiteY591" fmla="*/ 2457799 h 2462042"/>
              <a:gd name="connsiteX592" fmla="*/ 1522701 w 3792675"/>
              <a:gd name="connsiteY592" fmla="*/ 2459444 h 2462042"/>
              <a:gd name="connsiteX593" fmla="*/ 1518545 w 3792675"/>
              <a:gd name="connsiteY593" fmla="*/ 2457799 h 2462042"/>
              <a:gd name="connsiteX594" fmla="*/ 1515168 w 3792675"/>
              <a:gd name="connsiteY594" fmla="*/ 2459444 h 2462042"/>
              <a:gd name="connsiteX595" fmla="*/ 1513523 w 3792675"/>
              <a:gd name="connsiteY595" fmla="*/ 2457799 h 2462042"/>
              <a:gd name="connsiteX596" fmla="*/ 1509366 w 3792675"/>
              <a:gd name="connsiteY596" fmla="*/ 2459444 h 2462042"/>
              <a:gd name="connsiteX597" fmla="*/ 1500188 w 3792675"/>
              <a:gd name="connsiteY597" fmla="*/ 2457799 h 2462042"/>
              <a:gd name="connsiteX598" fmla="*/ 1491009 w 3792675"/>
              <a:gd name="connsiteY598" fmla="*/ 2461176 h 2462042"/>
              <a:gd name="connsiteX599" fmla="*/ 1490143 w 3792675"/>
              <a:gd name="connsiteY599" fmla="*/ 2458665 h 2462042"/>
              <a:gd name="connsiteX600" fmla="*/ 1484255 w 3792675"/>
              <a:gd name="connsiteY600" fmla="*/ 2460310 h 2462042"/>
              <a:gd name="connsiteX601" fmla="*/ 1481744 w 3792675"/>
              <a:gd name="connsiteY601" fmla="*/ 2458665 h 2462042"/>
              <a:gd name="connsiteX602" fmla="*/ 1475856 w 3792675"/>
              <a:gd name="connsiteY602" fmla="*/ 2461176 h 2462042"/>
              <a:gd name="connsiteX603" fmla="*/ 1469188 w 3792675"/>
              <a:gd name="connsiteY603" fmla="*/ 2459531 h 2462042"/>
              <a:gd name="connsiteX604" fmla="*/ 1452476 w 3792675"/>
              <a:gd name="connsiteY604" fmla="*/ 2459531 h 2462042"/>
              <a:gd name="connsiteX605" fmla="*/ 1450831 w 3792675"/>
              <a:gd name="connsiteY605" fmla="*/ 2461176 h 2462042"/>
              <a:gd name="connsiteX606" fmla="*/ 1446674 w 3792675"/>
              <a:gd name="connsiteY606" fmla="*/ 2459531 h 2462042"/>
              <a:gd name="connsiteX607" fmla="*/ 1441652 w 3792675"/>
              <a:gd name="connsiteY607" fmla="*/ 2460397 h 2462042"/>
              <a:gd name="connsiteX608" fmla="*/ 1440007 w 3792675"/>
              <a:gd name="connsiteY608" fmla="*/ 2462042 h 2462042"/>
              <a:gd name="connsiteX609" fmla="*/ 1440873 w 3792675"/>
              <a:gd name="connsiteY609" fmla="*/ 2460397 h 2462042"/>
              <a:gd name="connsiteX610" fmla="*/ 1437496 w 3792675"/>
              <a:gd name="connsiteY610" fmla="*/ 2459531 h 2462042"/>
              <a:gd name="connsiteX611" fmla="*/ 1434119 w 3792675"/>
              <a:gd name="connsiteY611" fmla="*/ 2461176 h 2462042"/>
              <a:gd name="connsiteX612" fmla="*/ 1429962 w 3792675"/>
              <a:gd name="connsiteY612" fmla="*/ 2457799 h 2462042"/>
              <a:gd name="connsiteX613" fmla="*/ 1425806 w 3792675"/>
              <a:gd name="connsiteY613" fmla="*/ 2460310 h 2462042"/>
              <a:gd name="connsiteX614" fmla="*/ 1416627 w 3792675"/>
              <a:gd name="connsiteY614" fmla="*/ 2457799 h 2462042"/>
              <a:gd name="connsiteX615" fmla="*/ 1409960 w 3792675"/>
              <a:gd name="connsiteY615" fmla="*/ 2459444 h 2462042"/>
              <a:gd name="connsiteX616" fmla="*/ 1400781 w 3792675"/>
              <a:gd name="connsiteY616" fmla="*/ 2456933 h 2462042"/>
              <a:gd name="connsiteX617" fmla="*/ 1399915 w 3792675"/>
              <a:gd name="connsiteY617" fmla="*/ 2455287 h 2462042"/>
              <a:gd name="connsiteX618" fmla="*/ 1395759 w 3792675"/>
              <a:gd name="connsiteY618" fmla="*/ 2456933 h 2462042"/>
              <a:gd name="connsiteX619" fmla="*/ 1390737 w 3792675"/>
              <a:gd name="connsiteY619" fmla="*/ 2454422 h 2462042"/>
              <a:gd name="connsiteX620" fmla="*/ 1386580 w 3792675"/>
              <a:gd name="connsiteY620" fmla="*/ 2456933 h 2462042"/>
              <a:gd name="connsiteX621" fmla="*/ 1384069 w 3792675"/>
              <a:gd name="connsiteY621" fmla="*/ 2455287 h 2462042"/>
              <a:gd name="connsiteX622" fmla="*/ 1383203 w 3792675"/>
              <a:gd name="connsiteY622" fmla="*/ 2456933 h 2462042"/>
              <a:gd name="connsiteX623" fmla="*/ 1382337 w 3792675"/>
              <a:gd name="connsiteY623" fmla="*/ 2454422 h 2462042"/>
              <a:gd name="connsiteX624" fmla="*/ 1379826 w 3792675"/>
              <a:gd name="connsiteY624" fmla="*/ 2456933 h 2462042"/>
              <a:gd name="connsiteX625" fmla="*/ 1369782 w 3792675"/>
              <a:gd name="connsiteY625" fmla="*/ 2453556 h 2462042"/>
              <a:gd name="connsiteX626" fmla="*/ 1361382 w 3792675"/>
              <a:gd name="connsiteY626" fmla="*/ 2455201 h 2462042"/>
              <a:gd name="connsiteX627" fmla="*/ 1355494 w 3792675"/>
              <a:gd name="connsiteY627" fmla="*/ 2453556 h 2462042"/>
              <a:gd name="connsiteX628" fmla="*/ 1356360 w 3792675"/>
              <a:gd name="connsiteY628" fmla="*/ 2456933 h 2462042"/>
              <a:gd name="connsiteX629" fmla="*/ 1353849 w 3792675"/>
              <a:gd name="connsiteY629" fmla="*/ 2456933 h 2462042"/>
              <a:gd name="connsiteX630" fmla="*/ 1349693 w 3792675"/>
              <a:gd name="connsiteY630" fmla="*/ 2453556 h 2462042"/>
              <a:gd name="connsiteX631" fmla="*/ 1344670 w 3792675"/>
              <a:gd name="connsiteY631" fmla="*/ 2455201 h 2462042"/>
              <a:gd name="connsiteX632" fmla="*/ 1338782 w 3792675"/>
              <a:gd name="connsiteY632" fmla="*/ 2452690 h 2462042"/>
              <a:gd name="connsiteX633" fmla="*/ 1334626 w 3792675"/>
              <a:gd name="connsiteY633" fmla="*/ 2452690 h 2462042"/>
              <a:gd name="connsiteX634" fmla="*/ 1334626 w 3792675"/>
              <a:gd name="connsiteY634" fmla="*/ 2456847 h 2462042"/>
              <a:gd name="connsiteX635" fmla="*/ 1327092 w 3792675"/>
              <a:gd name="connsiteY635" fmla="*/ 2452690 h 2462042"/>
              <a:gd name="connsiteX636" fmla="*/ 1322070 w 3792675"/>
              <a:gd name="connsiteY636" fmla="*/ 2454335 h 2462042"/>
              <a:gd name="connsiteX637" fmla="*/ 1317914 w 3792675"/>
              <a:gd name="connsiteY637" fmla="*/ 2452690 h 2462042"/>
              <a:gd name="connsiteX638" fmla="*/ 1309514 w 3792675"/>
              <a:gd name="connsiteY638" fmla="*/ 2452690 h 2462042"/>
              <a:gd name="connsiteX639" fmla="*/ 1308649 w 3792675"/>
              <a:gd name="connsiteY639" fmla="*/ 2451045 h 2462042"/>
              <a:gd name="connsiteX640" fmla="*/ 1306137 w 3792675"/>
              <a:gd name="connsiteY640" fmla="*/ 2453556 h 2462042"/>
              <a:gd name="connsiteX641" fmla="*/ 1294448 w 3792675"/>
              <a:gd name="connsiteY641" fmla="*/ 2452690 h 2462042"/>
              <a:gd name="connsiteX642" fmla="*/ 1292802 w 3792675"/>
              <a:gd name="connsiteY642" fmla="*/ 2454335 h 2462042"/>
              <a:gd name="connsiteX643" fmla="*/ 1288646 w 3792675"/>
              <a:gd name="connsiteY643" fmla="*/ 2451824 h 2462042"/>
              <a:gd name="connsiteX644" fmla="*/ 1277736 w 3792675"/>
              <a:gd name="connsiteY644" fmla="*/ 2454335 h 2462042"/>
              <a:gd name="connsiteX645" fmla="*/ 1272713 w 3792675"/>
              <a:gd name="connsiteY645" fmla="*/ 2452690 h 2462042"/>
              <a:gd name="connsiteX646" fmla="*/ 1266825 w 3792675"/>
              <a:gd name="connsiteY646" fmla="*/ 2452690 h 2462042"/>
              <a:gd name="connsiteX647" fmla="*/ 1266825 w 3792675"/>
              <a:gd name="connsiteY647" fmla="*/ 2455201 h 2462042"/>
              <a:gd name="connsiteX648" fmla="*/ 1262669 w 3792675"/>
              <a:gd name="connsiteY648" fmla="*/ 2454335 h 2462042"/>
              <a:gd name="connsiteX649" fmla="*/ 1259292 w 3792675"/>
              <a:gd name="connsiteY649" fmla="*/ 2451824 h 2462042"/>
              <a:gd name="connsiteX650" fmla="*/ 1259292 w 3792675"/>
              <a:gd name="connsiteY650" fmla="*/ 2455201 h 2462042"/>
              <a:gd name="connsiteX651" fmla="*/ 1254269 w 3792675"/>
              <a:gd name="connsiteY651" fmla="*/ 2453556 h 2462042"/>
              <a:gd name="connsiteX652" fmla="*/ 1255135 w 3792675"/>
              <a:gd name="connsiteY652" fmla="*/ 2456067 h 2462042"/>
              <a:gd name="connsiteX653" fmla="*/ 1253490 w 3792675"/>
              <a:gd name="connsiteY653" fmla="*/ 2456933 h 2462042"/>
              <a:gd name="connsiteX654" fmla="*/ 1253490 w 3792675"/>
              <a:gd name="connsiteY654" fmla="*/ 2452777 h 2462042"/>
              <a:gd name="connsiteX655" fmla="*/ 1246823 w 3792675"/>
              <a:gd name="connsiteY655" fmla="*/ 2456933 h 2462042"/>
              <a:gd name="connsiteX656" fmla="*/ 1245177 w 3792675"/>
              <a:gd name="connsiteY656" fmla="*/ 2452777 h 2462042"/>
              <a:gd name="connsiteX657" fmla="*/ 1244312 w 3792675"/>
              <a:gd name="connsiteY657" fmla="*/ 2456933 h 2462042"/>
              <a:gd name="connsiteX658" fmla="*/ 1240155 w 3792675"/>
              <a:gd name="connsiteY658" fmla="*/ 2451911 h 2462042"/>
              <a:gd name="connsiteX659" fmla="*/ 1235999 w 3792675"/>
              <a:gd name="connsiteY659" fmla="*/ 2454422 h 2462042"/>
              <a:gd name="connsiteX660" fmla="*/ 1233488 w 3792675"/>
              <a:gd name="connsiteY660" fmla="*/ 2452777 h 2462042"/>
              <a:gd name="connsiteX661" fmla="*/ 1226820 w 3792675"/>
              <a:gd name="connsiteY661" fmla="*/ 2456933 h 2462042"/>
              <a:gd name="connsiteX662" fmla="*/ 1225175 w 3792675"/>
              <a:gd name="connsiteY662" fmla="*/ 2454422 h 2462042"/>
              <a:gd name="connsiteX663" fmla="*/ 1224309 w 3792675"/>
              <a:gd name="connsiteY663" fmla="*/ 2456067 h 2462042"/>
              <a:gd name="connsiteX664" fmla="*/ 1223443 w 3792675"/>
              <a:gd name="connsiteY664" fmla="*/ 2454422 h 2462042"/>
              <a:gd name="connsiteX665" fmla="*/ 1220066 w 3792675"/>
              <a:gd name="connsiteY665" fmla="*/ 2453556 h 2462042"/>
              <a:gd name="connsiteX666" fmla="*/ 1220066 w 3792675"/>
              <a:gd name="connsiteY666" fmla="*/ 2456933 h 2462042"/>
              <a:gd name="connsiteX667" fmla="*/ 1215910 w 3792675"/>
              <a:gd name="connsiteY667" fmla="*/ 2454422 h 2462042"/>
              <a:gd name="connsiteX668" fmla="*/ 1213399 w 3792675"/>
              <a:gd name="connsiteY668" fmla="*/ 2456933 h 2462042"/>
              <a:gd name="connsiteX669" fmla="*/ 1210887 w 3792675"/>
              <a:gd name="connsiteY669" fmla="*/ 2453556 h 2462042"/>
              <a:gd name="connsiteX670" fmla="*/ 1209242 w 3792675"/>
              <a:gd name="connsiteY670" fmla="*/ 2455201 h 2462042"/>
              <a:gd name="connsiteX671" fmla="*/ 1207597 w 3792675"/>
              <a:gd name="connsiteY671" fmla="*/ 2453556 h 2462042"/>
              <a:gd name="connsiteX672" fmla="*/ 1206731 w 3792675"/>
              <a:gd name="connsiteY672" fmla="*/ 2456067 h 2462042"/>
              <a:gd name="connsiteX673" fmla="*/ 1203354 w 3792675"/>
              <a:gd name="connsiteY673" fmla="*/ 2454422 h 2462042"/>
              <a:gd name="connsiteX674" fmla="*/ 1200843 w 3792675"/>
              <a:gd name="connsiteY674" fmla="*/ 2456067 h 2462042"/>
              <a:gd name="connsiteX675" fmla="*/ 1194955 w 3792675"/>
              <a:gd name="connsiteY675" fmla="*/ 2453556 h 2462042"/>
              <a:gd name="connsiteX676" fmla="*/ 1194955 w 3792675"/>
              <a:gd name="connsiteY676" fmla="*/ 2451911 h 2462042"/>
              <a:gd name="connsiteX677" fmla="*/ 1190798 w 3792675"/>
              <a:gd name="connsiteY677" fmla="*/ 2454422 h 2462042"/>
              <a:gd name="connsiteX678" fmla="*/ 1188287 w 3792675"/>
              <a:gd name="connsiteY678" fmla="*/ 2452777 h 2462042"/>
              <a:gd name="connsiteX679" fmla="*/ 1181620 w 3792675"/>
              <a:gd name="connsiteY679" fmla="*/ 2455287 h 2462042"/>
              <a:gd name="connsiteX680" fmla="*/ 1175731 w 3792675"/>
              <a:gd name="connsiteY680" fmla="*/ 2451911 h 2462042"/>
              <a:gd name="connsiteX681" fmla="*/ 1172354 w 3792675"/>
              <a:gd name="connsiteY681" fmla="*/ 2454422 h 2462042"/>
              <a:gd name="connsiteX682" fmla="*/ 1168977 w 3792675"/>
              <a:gd name="connsiteY682" fmla="*/ 2451911 h 2462042"/>
              <a:gd name="connsiteX683" fmla="*/ 1165600 w 3792675"/>
              <a:gd name="connsiteY683" fmla="*/ 2453556 h 2462042"/>
              <a:gd name="connsiteX684" fmla="*/ 1159712 w 3792675"/>
              <a:gd name="connsiteY684" fmla="*/ 2451045 h 2462042"/>
              <a:gd name="connsiteX685" fmla="*/ 1158067 w 3792675"/>
              <a:gd name="connsiteY685" fmla="*/ 2452690 h 2462042"/>
              <a:gd name="connsiteX686" fmla="*/ 1153911 w 3792675"/>
              <a:gd name="connsiteY686" fmla="*/ 2454335 h 2462042"/>
              <a:gd name="connsiteX687" fmla="*/ 1151399 w 3792675"/>
              <a:gd name="connsiteY687" fmla="*/ 2451824 h 2462042"/>
              <a:gd name="connsiteX688" fmla="*/ 1148888 w 3792675"/>
              <a:gd name="connsiteY688" fmla="*/ 2453469 h 2462042"/>
              <a:gd name="connsiteX689" fmla="*/ 1146377 w 3792675"/>
              <a:gd name="connsiteY689" fmla="*/ 2451824 h 2462042"/>
              <a:gd name="connsiteX690" fmla="*/ 1143000 w 3792675"/>
              <a:gd name="connsiteY690" fmla="*/ 2453469 h 2462042"/>
              <a:gd name="connsiteX691" fmla="*/ 1137978 w 3792675"/>
              <a:gd name="connsiteY691" fmla="*/ 2450958 h 2462042"/>
              <a:gd name="connsiteX692" fmla="*/ 1136333 w 3792675"/>
              <a:gd name="connsiteY692" fmla="*/ 2452603 h 2462042"/>
              <a:gd name="connsiteX693" fmla="*/ 1130444 w 3792675"/>
              <a:gd name="connsiteY693" fmla="*/ 2450092 h 2462042"/>
              <a:gd name="connsiteX694" fmla="*/ 1129579 w 3792675"/>
              <a:gd name="connsiteY694" fmla="*/ 2451737 h 2462042"/>
              <a:gd name="connsiteX695" fmla="*/ 1131224 w 3792675"/>
              <a:gd name="connsiteY695" fmla="*/ 2454248 h 2462042"/>
              <a:gd name="connsiteX696" fmla="*/ 1122824 w 3792675"/>
              <a:gd name="connsiteY696" fmla="*/ 2453383 h 2462042"/>
              <a:gd name="connsiteX697" fmla="*/ 1123690 w 3792675"/>
              <a:gd name="connsiteY697" fmla="*/ 2451737 h 2462042"/>
              <a:gd name="connsiteX698" fmla="*/ 1121179 w 3792675"/>
              <a:gd name="connsiteY698" fmla="*/ 2450872 h 2462042"/>
              <a:gd name="connsiteX699" fmla="*/ 1117802 w 3792675"/>
              <a:gd name="connsiteY699" fmla="*/ 2454248 h 2462042"/>
              <a:gd name="connsiteX700" fmla="*/ 1116157 w 3792675"/>
              <a:gd name="connsiteY700" fmla="*/ 2452603 h 2462042"/>
              <a:gd name="connsiteX701" fmla="*/ 1110269 w 3792675"/>
              <a:gd name="connsiteY701" fmla="*/ 2450958 h 2462042"/>
              <a:gd name="connsiteX702" fmla="*/ 1107758 w 3792675"/>
              <a:gd name="connsiteY702" fmla="*/ 2455115 h 2462042"/>
              <a:gd name="connsiteX703" fmla="*/ 1101090 w 3792675"/>
              <a:gd name="connsiteY703" fmla="*/ 2452603 h 2462042"/>
              <a:gd name="connsiteX704" fmla="*/ 1097713 w 3792675"/>
              <a:gd name="connsiteY704" fmla="*/ 2454248 h 2462042"/>
              <a:gd name="connsiteX705" fmla="*/ 1096068 w 3792675"/>
              <a:gd name="connsiteY705" fmla="*/ 2451737 h 2462042"/>
              <a:gd name="connsiteX706" fmla="*/ 1092691 w 3792675"/>
              <a:gd name="connsiteY706" fmla="*/ 2455894 h 2462042"/>
              <a:gd name="connsiteX707" fmla="*/ 1094336 w 3792675"/>
              <a:gd name="connsiteY707" fmla="*/ 2453383 h 2462042"/>
              <a:gd name="connsiteX708" fmla="*/ 1091825 w 3792675"/>
              <a:gd name="connsiteY708" fmla="*/ 2452517 h 2462042"/>
              <a:gd name="connsiteX709" fmla="*/ 1085937 w 3792675"/>
              <a:gd name="connsiteY709" fmla="*/ 2454162 h 2462042"/>
              <a:gd name="connsiteX710" fmla="*/ 1081780 w 3792675"/>
              <a:gd name="connsiteY710" fmla="*/ 2452517 h 2462042"/>
              <a:gd name="connsiteX711" fmla="*/ 1075113 w 3792675"/>
              <a:gd name="connsiteY711" fmla="*/ 2454162 h 2462042"/>
              <a:gd name="connsiteX712" fmla="*/ 1070957 w 3792675"/>
              <a:gd name="connsiteY712" fmla="*/ 2452517 h 2462042"/>
              <a:gd name="connsiteX713" fmla="*/ 1070957 w 3792675"/>
              <a:gd name="connsiteY713" fmla="*/ 2455028 h 2462042"/>
              <a:gd name="connsiteX714" fmla="*/ 1060912 w 3792675"/>
              <a:gd name="connsiteY714" fmla="*/ 2453383 h 2462042"/>
              <a:gd name="connsiteX715" fmla="*/ 1055890 w 3792675"/>
              <a:gd name="connsiteY715" fmla="*/ 2455028 h 2462042"/>
              <a:gd name="connsiteX716" fmla="*/ 1053379 w 3792675"/>
              <a:gd name="connsiteY716" fmla="*/ 2453383 h 2462042"/>
              <a:gd name="connsiteX717" fmla="*/ 1047490 w 3792675"/>
              <a:gd name="connsiteY717" fmla="*/ 2455028 h 2462042"/>
              <a:gd name="connsiteX718" fmla="*/ 1044113 w 3792675"/>
              <a:gd name="connsiteY718" fmla="*/ 2454162 h 2462042"/>
              <a:gd name="connsiteX719" fmla="*/ 1039957 w 3792675"/>
              <a:gd name="connsiteY719" fmla="*/ 2451651 h 2462042"/>
              <a:gd name="connsiteX720" fmla="*/ 1039091 w 3792675"/>
              <a:gd name="connsiteY720" fmla="*/ 2452517 h 2462042"/>
              <a:gd name="connsiteX721" fmla="*/ 1040736 w 3792675"/>
              <a:gd name="connsiteY721" fmla="*/ 2454162 h 2462042"/>
              <a:gd name="connsiteX722" fmla="*/ 1040736 w 3792675"/>
              <a:gd name="connsiteY722" fmla="*/ 2456673 h 2462042"/>
              <a:gd name="connsiteX723" fmla="*/ 1038225 w 3792675"/>
              <a:gd name="connsiteY723" fmla="*/ 2454162 h 2462042"/>
              <a:gd name="connsiteX724" fmla="*/ 1037359 w 3792675"/>
              <a:gd name="connsiteY724" fmla="*/ 2456673 h 2462042"/>
              <a:gd name="connsiteX725" fmla="*/ 1033982 w 3792675"/>
              <a:gd name="connsiteY725" fmla="*/ 2454162 h 2462042"/>
              <a:gd name="connsiteX726" fmla="*/ 1033982 w 3792675"/>
              <a:gd name="connsiteY726" fmla="*/ 2452517 h 2462042"/>
              <a:gd name="connsiteX727" fmla="*/ 1030605 w 3792675"/>
              <a:gd name="connsiteY727" fmla="*/ 2452517 h 2462042"/>
              <a:gd name="connsiteX728" fmla="*/ 1029739 w 3792675"/>
              <a:gd name="connsiteY728" fmla="*/ 2455028 h 2462042"/>
              <a:gd name="connsiteX729" fmla="*/ 1025583 w 3792675"/>
              <a:gd name="connsiteY729" fmla="*/ 2453383 h 2462042"/>
              <a:gd name="connsiteX730" fmla="*/ 1018049 w 3792675"/>
              <a:gd name="connsiteY730" fmla="*/ 2455894 h 2462042"/>
              <a:gd name="connsiteX731" fmla="*/ 1015538 w 3792675"/>
              <a:gd name="connsiteY731" fmla="*/ 2453383 h 2462042"/>
              <a:gd name="connsiteX732" fmla="*/ 1010516 w 3792675"/>
              <a:gd name="connsiteY732" fmla="*/ 2456760 h 2462042"/>
              <a:gd name="connsiteX733" fmla="*/ 1006360 w 3792675"/>
              <a:gd name="connsiteY733" fmla="*/ 2453383 h 2462042"/>
              <a:gd name="connsiteX734" fmla="*/ 1004714 w 3792675"/>
              <a:gd name="connsiteY734" fmla="*/ 2455028 h 2462042"/>
              <a:gd name="connsiteX735" fmla="*/ 998826 w 3792675"/>
              <a:gd name="connsiteY735" fmla="*/ 2453383 h 2462042"/>
              <a:gd name="connsiteX736" fmla="*/ 997960 w 3792675"/>
              <a:gd name="connsiteY736" fmla="*/ 2452517 h 2462042"/>
              <a:gd name="connsiteX737" fmla="*/ 987916 w 3792675"/>
              <a:gd name="connsiteY737" fmla="*/ 2455894 h 2462042"/>
              <a:gd name="connsiteX738" fmla="*/ 986271 w 3792675"/>
              <a:gd name="connsiteY738" fmla="*/ 2453383 h 2462042"/>
              <a:gd name="connsiteX739" fmla="*/ 982114 w 3792675"/>
              <a:gd name="connsiteY739" fmla="*/ 2455028 h 2462042"/>
              <a:gd name="connsiteX740" fmla="*/ 979603 w 3792675"/>
              <a:gd name="connsiteY740" fmla="*/ 2453383 h 2462042"/>
              <a:gd name="connsiteX741" fmla="*/ 978737 w 3792675"/>
              <a:gd name="connsiteY741" fmla="*/ 2455028 h 2462042"/>
              <a:gd name="connsiteX742" fmla="*/ 973715 w 3792675"/>
              <a:gd name="connsiteY742" fmla="*/ 2452517 h 2462042"/>
              <a:gd name="connsiteX743" fmla="*/ 972070 w 3792675"/>
              <a:gd name="connsiteY743" fmla="*/ 2454162 h 2462042"/>
              <a:gd name="connsiteX744" fmla="*/ 969558 w 3792675"/>
              <a:gd name="connsiteY744" fmla="*/ 2452517 h 2462042"/>
              <a:gd name="connsiteX745" fmla="*/ 967913 w 3792675"/>
              <a:gd name="connsiteY745" fmla="*/ 2455894 h 2462042"/>
              <a:gd name="connsiteX746" fmla="*/ 962025 w 3792675"/>
              <a:gd name="connsiteY746" fmla="*/ 2453383 h 2462042"/>
              <a:gd name="connsiteX747" fmla="*/ 957869 w 3792675"/>
              <a:gd name="connsiteY747" fmla="*/ 2452517 h 2462042"/>
              <a:gd name="connsiteX748" fmla="*/ 957003 w 3792675"/>
              <a:gd name="connsiteY748" fmla="*/ 2455894 h 2462042"/>
              <a:gd name="connsiteX749" fmla="*/ 951981 w 3792675"/>
              <a:gd name="connsiteY749" fmla="*/ 2452517 h 2462042"/>
              <a:gd name="connsiteX750" fmla="*/ 941936 w 3792675"/>
              <a:gd name="connsiteY750" fmla="*/ 2455028 h 2462042"/>
              <a:gd name="connsiteX751" fmla="*/ 939425 w 3792675"/>
              <a:gd name="connsiteY751" fmla="*/ 2453383 h 2462042"/>
              <a:gd name="connsiteX752" fmla="*/ 936914 w 3792675"/>
              <a:gd name="connsiteY752" fmla="*/ 2455028 h 2462042"/>
              <a:gd name="connsiteX753" fmla="*/ 933537 w 3792675"/>
              <a:gd name="connsiteY753" fmla="*/ 2453383 h 2462042"/>
              <a:gd name="connsiteX754" fmla="*/ 931891 w 3792675"/>
              <a:gd name="connsiteY754" fmla="*/ 2450872 h 2462042"/>
              <a:gd name="connsiteX755" fmla="*/ 929380 w 3792675"/>
              <a:gd name="connsiteY755" fmla="*/ 2452517 h 2462042"/>
              <a:gd name="connsiteX756" fmla="*/ 922713 w 3792675"/>
              <a:gd name="connsiteY756" fmla="*/ 2453383 h 2462042"/>
              <a:gd name="connsiteX757" fmla="*/ 916825 w 3792675"/>
              <a:gd name="connsiteY757" fmla="*/ 2452517 h 2462042"/>
              <a:gd name="connsiteX758" fmla="*/ 915959 w 3792675"/>
              <a:gd name="connsiteY758" fmla="*/ 2450872 h 2462042"/>
              <a:gd name="connsiteX759" fmla="*/ 905048 w 3792675"/>
              <a:gd name="connsiteY759" fmla="*/ 2450872 h 2462042"/>
              <a:gd name="connsiteX760" fmla="*/ 901671 w 3792675"/>
              <a:gd name="connsiteY760" fmla="*/ 2450006 h 2462042"/>
              <a:gd name="connsiteX761" fmla="*/ 896649 w 3792675"/>
              <a:gd name="connsiteY761" fmla="*/ 2452517 h 2462042"/>
              <a:gd name="connsiteX762" fmla="*/ 894138 w 3792675"/>
              <a:gd name="connsiteY762" fmla="*/ 2450872 h 2462042"/>
              <a:gd name="connsiteX763" fmla="*/ 887470 w 3792675"/>
              <a:gd name="connsiteY763" fmla="*/ 2454248 h 2462042"/>
              <a:gd name="connsiteX764" fmla="*/ 885825 w 3792675"/>
              <a:gd name="connsiteY764" fmla="*/ 2451737 h 2462042"/>
              <a:gd name="connsiteX765" fmla="*/ 884180 w 3792675"/>
              <a:gd name="connsiteY765" fmla="*/ 2455115 h 2462042"/>
              <a:gd name="connsiteX766" fmla="*/ 882535 w 3792675"/>
              <a:gd name="connsiteY766" fmla="*/ 2454248 h 2462042"/>
              <a:gd name="connsiteX767" fmla="*/ 882535 w 3792675"/>
              <a:gd name="connsiteY767" fmla="*/ 2451737 h 2462042"/>
              <a:gd name="connsiteX768" fmla="*/ 883401 w 3792675"/>
              <a:gd name="connsiteY768" fmla="*/ 2450092 h 2462042"/>
              <a:gd name="connsiteX769" fmla="*/ 881755 w 3792675"/>
              <a:gd name="connsiteY769" fmla="*/ 2450092 h 2462042"/>
              <a:gd name="connsiteX770" fmla="*/ 880889 w 3792675"/>
              <a:gd name="connsiteY770" fmla="*/ 2453469 h 2462042"/>
              <a:gd name="connsiteX771" fmla="*/ 876733 w 3792675"/>
              <a:gd name="connsiteY771" fmla="*/ 2453469 h 2462042"/>
              <a:gd name="connsiteX772" fmla="*/ 874222 w 3792675"/>
              <a:gd name="connsiteY772" fmla="*/ 2450958 h 2462042"/>
              <a:gd name="connsiteX773" fmla="*/ 872577 w 3792675"/>
              <a:gd name="connsiteY773" fmla="*/ 2453469 h 2462042"/>
              <a:gd name="connsiteX774" fmla="*/ 868420 w 3792675"/>
              <a:gd name="connsiteY774" fmla="*/ 2450958 h 2462042"/>
              <a:gd name="connsiteX775" fmla="*/ 860021 w 3792675"/>
              <a:gd name="connsiteY775" fmla="*/ 2454335 h 2462042"/>
              <a:gd name="connsiteX776" fmla="*/ 855865 w 3792675"/>
              <a:gd name="connsiteY776" fmla="*/ 2450958 h 2462042"/>
              <a:gd name="connsiteX777" fmla="*/ 854999 w 3792675"/>
              <a:gd name="connsiteY777" fmla="*/ 2453469 h 2462042"/>
              <a:gd name="connsiteX778" fmla="*/ 843309 w 3792675"/>
              <a:gd name="connsiteY778" fmla="*/ 2450092 h 2462042"/>
              <a:gd name="connsiteX779" fmla="*/ 843309 w 3792675"/>
              <a:gd name="connsiteY779" fmla="*/ 2454248 h 2462042"/>
              <a:gd name="connsiteX780" fmla="*/ 839153 w 3792675"/>
              <a:gd name="connsiteY780" fmla="*/ 2451737 h 2462042"/>
              <a:gd name="connsiteX781" fmla="*/ 837507 w 3792675"/>
              <a:gd name="connsiteY781" fmla="*/ 2454248 h 2462042"/>
              <a:gd name="connsiteX782" fmla="*/ 829108 w 3792675"/>
              <a:gd name="connsiteY782" fmla="*/ 2450872 h 2462042"/>
              <a:gd name="connsiteX783" fmla="*/ 824086 w 3792675"/>
              <a:gd name="connsiteY783" fmla="*/ 2453383 h 2462042"/>
              <a:gd name="connsiteX784" fmla="*/ 818198 w 3792675"/>
              <a:gd name="connsiteY784" fmla="*/ 2452517 h 2462042"/>
              <a:gd name="connsiteX785" fmla="*/ 815686 w 3792675"/>
              <a:gd name="connsiteY785" fmla="*/ 2450872 h 2462042"/>
              <a:gd name="connsiteX786" fmla="*/ 811530 w 3792675"/>
              <a:gd name="connsiteY786" fmla="*/ 2452517 h 2462042"/>
              <a:gd name="connsiteX787" fmla="*/ 809019 w 3792675"/>
              <a:gd name="connsiteY787" fmla="*/ 2450872 h 2462042"/>
              <a:gd name="connsiteX788" fmla="*/ 804863 w 3792675"/>
              <a:gd name="connsiteY788" fmla="*/ 2452517 h 2462042"/>
              <a:gd name="connsiteX789" fmla="*/ 801485 w 3792675"/>
              <a:gd name="connsiteY789" fmla="*/ 2450872 h 2462042"/>
              <a:gd name="connsiteX790" fmla="*/ 798974 w 3792675"/>
              <a:gd name="connsiteY790" fmla="*/ 2452517 h 2462042"/>
              <a:gd name="connsiteX791" fmla="*/ 786419 w 3792675"/>
              <a:gd name="connsiteY791" fmla="*/ 2448360 h 2462042"/>
              <a:gd name="connsiteX792" fmla="*/ 783908 w 3792675"/>
              <a:gd name="connsiteY792" fmla="*/ 2450006 h 2462042"/>
              <a:gd name="connsiteX793" fmla="*/ 780530 w 3792675"/>
              <a:gd name="connsiteY793" fmla="*/ 2447495 h 2462042"/>
              <a:gd name="connsiteX794" fmla="*/ 781396 w 3792675"/>
              <a:gd name="connsiteY794" fmla="*/ 2450872 h 2462042"/>
              <a:gd name="connsiteX795" fmla="*/ 778019 w 3792675"/>
              <a:gd name="connsiteY795" fmla="*/ 2450872 h 2462042"/>
              <a:gd name="connsiteX796" fmla="*/ 776374 w 3792675"/>
              <a:gd name="connsiteY796" fmla="*/ 2449227 h 2462042"/>
              <a:gd name="connsiteX797" fmla="*/ 768841 w 3792675"/>
              <a:gd name="connsiteY797" fmla="*/ 2452603 h 2462042"/>
              <a:gd name="connsiteX798" fmla="*/ 764684 w 3792675"/>
              <a:gd name="connsiteY798" fmla="*/ 2448447 h 2462042"/>
              <a:gd name="connsiteX799" fmla="*/ 764684 w 3792675"/>
              <a:gd name="connsiteY799" fmla="*/ 2450958 h 2462042"/>
              <a:gd name="connsiteX800" fmla="*/ 760528 w 3792675"/>
              <a:gd name="connsiteY800" fmla="*/ 2448447 h 2462042"/>
              <a:gd name="connsiteX801" fmla="*/ 758883 w 3792675"/>
              <a:gd name="connsiteY801" fmla="*/ 2450092 h 2462042"/>
              <a:gd name="connsiteX802" fmla="*/ 755506 w 3792675"/>
              <a:gd name="connsiteY802" fmla="*/ 2448447 h 2462042"/>
              <a:gd name="connsiteX803" fmla="*/ 750483 w 3792675"/>
              <a:gd name="connsiteY803" fmla="*/ 2449313 h 2462042"/>
              <a:gd name="connsiteX804" fmla="*/ 748838 w 3792675"/>
              <a:gd name="connsiteY804" fmla="*/ 2450958 h 2462042"/>
              <a:gd name="connsiteX805" fmla="*/ 742171 w 3792675"/>
              <a:gd name="connsiteY805" fmla="*/ 2448447 h 2462042"/>
              <a:gd name="connsiteX806" fmla="*/ 741305 w 3792675"/>
              <a:gd name="connsiteY806" fmla="*/ 2450092 h 2462042"/>
              <a:gd name="connsiteX807" fmla="*/ 741305 w 3792675"/>
              <a:gd name="connsiteY807" fmla="*/ 2447581 h 2462042"/>
              <a:gd name="connsiteX808" fmla="*/ 724593 w 3792675"/>
              <a:gd name="connsiteY808" fmla="*/ 2447581 h 2462042"/>
              <a:gd name="connsiteX809" fmla="*/ 722082 w 3792675"/>
              <a:gd name="connsiteY809" fmla="*/ 2449227 h 2462042"/>
              <a:gd name="connsiteX810" fmla="*/ 717059 w 3792675"/>
              <a:gd name="connsiteY810" fmla="*/ 2447581 h 2462042"/>
              <a:gd name="connsiteX811" fmla="*/ 709526 w 3792675"/>
              <a:gd name="connsiteY811" fmla="*/ 2450092 h 2462042"/>
              <a:gd name="connsiteX812" fmla="*/ 701993 w 3792675"/>
              <a:gd name="connsiteY812" fmla="*/ 2446715 h 2462042"/>
              <a:gd name="connsiteX813" fmla="*/ 699481 w 3792675"/>
              <a:gd name="connsiteY813" fmla="*/ 2447581 h 2462042"/>
              <a:gd name="connsiteX814" fmla="*/ 699481 w 3792675"/>
              <a:gd name="connsiteY814" fmla="*/ 2449227 h 2462042"/>
              <a:gd name="connsiteX815" fmla="*/ 696970 w 3792675"/>
              <a:gd name="connsiteY815" fmla="*/ 2447581 h 2462042"/>
              <a:gd name="connsiteX816" fmla="*/ 694459 w 3792675"/>
              <a:gd name="connsiteY816" fmla="*/ 2449227 h 2462042"/>
              <a:gd name="connsiteX817" fmla="*/ 692814 w 3792675"/>
              <a:gd name="connsiteY817" fmla="*/ 2446715 h 2462042"/>
              <a:gd name="connsiteX818" fmla="*/ 690303 w 3792675"/>
              <a:gd name="connsiteY818" fmla="*/ 2450092 h 2462042"/>
              <a:gd name="connsiteX819" fmla="*/ 687792 w 3792675"/>
              <a:gd name="connsiteY819" fmla="*/ 2447581 h 2462042"/>
              <a:gd name="connsiteX820" fmla="*/ 685280 w 3792675"/>
              <a:gd name="connsiteY820" fmla="*/ 2450092 h 2462042"/>
              <a:gd name="connsiteX821" fmla="*/ 685280 w 3792675"/>
              <a:gd name="connsiteY821" fmla="*/ 2447581 h 2462042"/>
              <a:gd name="connsiteX822" fmla="*/ 682769 w 3792675"/>
              <a:gd name="connsiteY822" fmla="*/ 2446715 h 2462042"/>
              <a:gd name="connsiteX823" fmla="*/ 678613 w 3792675"/>
              <a:gd name="connsiteY823" fmla="*/ 2449227 h 2462042"/>
              <a:gd name="connsiteX824" fmla="*/ 672725 w 3792675"/>
              <a:gd name="connsiteY824" fmla="*/ 2447581 h 2462042"/>
              <a:gd name="connsiteX825" fmla="*/ 667703 w 3792675"/>
              <a:gd name="connsiteY825" fmla="*/ 2450092 h 2462042"/>
              <a:gd name="connsiteX826" fmla="*/ 666057 w 3792675"/>
              <a:gd name="connsiteY826" fmla="*/ 2447581 h 2462042"/>
              <a:gd name="connsiteX827" fmla="*/ 661901 w 3792675"/>
              <a:gd name="connsiteY827" fmla="*/ 2446715 h 2462042"/>
              <a:gd name="connsiteX828" fmla="*/ 658524 w 3792675"/>
              <a:gd name="connsiteY828" fmla="*/ 2450092 h 2462042"/>
              <a:gd name="connsiteX829" fmla="*/ 653502 w 3792675"/>
              <a:gd name="connsiteY829" fmla="*/ 2448447 h 2462042"/>
              <a:gd name="connsiteX830" fmla="*/ 650991 w 3792675"/>
              <a:gd name="connsiteY830" fmla="*/ 2450092 h 2462042"/>
              <a:gd name="connsiteX831" fmla="*/ 647613 w 3792675"/>
              <a:gd name="connsiteY831" fmla="*/ 2447581 h 2462042"/>
              <a:gd name="connsiteX832" fmla="*/ 646748 w 3792675"/>
              <a:gd name="connsiteY832" fmla="*/ 2450958 h 2462042"/>
              <a:gd name="connsiteX833" fmla="*/ 642591 w 3792675"/>
              <a:gd name="connsiteY833" fmla="*/ 2448447 h 2462042"/>
              <a:gd name="connsiteX834" fmla="*/ 639214 w 3792675"/>
              <a:gd name="connsiteY834" fmla="*/ 2450092 h 2462042"/>
              <a:gd name="connsiteX835" fmla="*/ 638348 w 3792675"/>
              <a:gd name="connsiteY835" fmla="*/ 2447581 h 2462042"/>
              <a:gd name="connsiteX836" fmla="*/ 636703 w 3792675"/>
              <a:gd name="connsiteY836" fmla="*/ 2448447 h 2462042"/>
              <a:gd name="connsiteX837" fmla="*/ 635058 w 3792675"/>
              <a:gd name="connsiteY837" fmla="*/ 2447581 h 2462042"/>
              <a:gd name="connsiteX838" fmla="*/ 630901 w 3792675"/>
              <a:gd name="connsiteY838" fmla="*/ 2450092 h 2462042"/>
              <a:gd name="connsiteX839" fmla="*/ 626745 w 3792675"/>
              <a:gd name="connsiteY839" fmla="*/ 2448447 h 2462042"/>
              <a:gd name="connsiteX840" fmla="*/ 620857 w 3792675"/>
              <a:gd name="connsiteY840" fmla="*/ 2450092 h 2462042"/>
              <a:gd name="connsiteX841" fmla="*/ 615835 w 3792675"/>
              <a:gd name="connsiteY841" fmla="*/ 2448447 h 2462042"/>
              <a:gd name="connsiteX842" fmla="*/ 612458 w 3792675"/>
              <a:gd name="connsiteY842" fmla="*/ 2450092 h 2462042"/>
              <a:gd name="connsiteX843" fmla="*/ 610812 w 3792675"/>
              <a:gd name="connsiteY843" fmla="*/ 2448447 h 2462042"/>
              <a:gd name="connsiteX844" fmla="*/ 606656 w 3792675"/>
              <a:gd name="connsiteY844" fmla="*/ 2450092 h 2462042"/>
              <a:gd name="connsiteX845" fmla="*/ 602500 w 3792675"/>
              <a:gd name="connsiteY845" fmla="*/ 2447581 h 2462042"/>
              <a:gd name="connsiteX846" fmla="*/ 599123 w 3792675"/>
              <a:gd name="connsiteY846" fmla="*/ 2450092 h 2462042"/>
              <a:gd name="connsiteX847" fmla="*/ 599123 w 3792675"/>
              <a:gd name="connsiteY847" fmla="*/ 2445936 h 2462042"/>
              <a:gd name="connsiteX848" fmla="*/ 594966 w 3792675"/>
              <a:gd name="connsiteY848" fmla="*/ 2449313 h 2462042"/>
              <a:gd name="connsiteX849" fmla="*/ 587433 w 3792675"/>
              <a:gd name="connsiteY849" fmla="*/ 2446802 h 2462042"/>
              <a:gd name="connsiteX850" fmla="*/ 579899 w 3792675"/>
              <a:gd name="connsiteY850" fmla="*/ 2448447 h 2462042"/>
              <a:gd name="connsiteX851" fmla="*/ 574011 w 3792675"/>
              <a:gd name="connsiteY851" fmla="*/ 2446802 h 2462042"/>
              <a:gd name="connsiteX852" fmla="*/ 568989 w 3792675"/>
              <a:gd name="connsiteY852" fmla="*/ 2448447 h 2462042"/>
              <a:gd name="connsiteX853" fmla="*/ 560590 w 3792675"/>
              <a:gd name="connsiteY853" fmla="*/ 2446802 h 2462042"/>
              <a:gd name="connsiteX854" fmla="*/ 555567 w 3792675"/>
              <a:gd name="connsiteY854" fmla="*/ 2448447 h 2462042"/>
              <a:gd name="connsiteX855" fmla="*/ 553056 w 3792675"/>
              <a:gd name="connsiteY855" fmla="*/ 2447581 h 2462042"/>
              <a:gd name="connsiteX856" fmla="*/ 553056 w 3792675"/>
              <a:gd name="connsiteY856" fmla="*/ 2445936 h 2462042"/>
              <a:gd name="connsiteX857" fmla="*/ 550545 w 3792675"/>
              <a:gd name="connsiteY857" fmla="*/ 2448447 h 2462042"/>
              <a:gd name="connsiteX858" fmla="*/ 542146 w 3792675"/>
              <a:gd name="connsiteY858" fmla="*/ 2445936 h 2462042"/>
              <a:gd name="connsiteX859" fmla="*/ 536258 w 3792675"/>
              <a:gd name="connsiteY859" fmla="*/ 2446802 h 2462042"/>
              <a:gd name="connsiteX860" fmla="*/ 532101 w 3792675"/>
              <a:gd name="connsiteY860" fmla="*/ 2450179 h 2462042"/>
              <a:gd name="connsiteX861" fmla="*/ 529590 w 3792675"/>
              <a:gd name="connsiteY861" fmla="*/ 2449313 h 2462042"/>
              <a:gd name="connsiteX862" fmla="*/ 531235 w 3792675"/>
              <a:gd name="connsiteY862" fmla="*/ 2447667 h 2462042"/>
              <a:gd name="connsiteX863" fmla="*/ 530369 w 3792675"/>
              <a:gd name="connsiteY863" fmla="*/ 2446023 h 2462042"/>
              <a:gd name="connsiteX864" fmla="*/ 527858 w 3792675"/>
              <a:gd name="connsiteY864" fmla="*/ 2449399 h 2462042"/>
              <a:gd name="connsiteX865" fmla="*/ 525347 w 3792675"/>
              <a:gd name="connsiteY865" fmla="*/ 2450266 h 2462042"/>
              <a:gd name="connsiteX866" fmla="*/ 521191 w 3792675"/>
              <a:gd name="connsiteY866" fmla="*/ 2446888 h 2462042"/>
              <a:gd name="connsiteX867" fmla="*/ 512791 w 3792675"/>
              <a:gd name="connsiteY867" fmla="*/ 2447754 h 2462042"/>
              <a:gd name="connsiteX868" fmla="*/ 511926 w 3792675"/>
              <a:gd name="connsiteY868" fmla="*/ 2450266 h 2462042"/>
              <a:gd name="connsiteX869" fmla="*/ 508548 w 3792675"/>
              <a:gd name="connsiteY869" fmla="*/ 2448620 h 2462042"/>
              <a:gd name="connsiteX870" fmla="*/ 506903 w 3792675"/>
              <a:gd name="connsiteY870" fmla="*/ 2450266 h 2462042"/>
              <a:gd name="connsiteX871" fmla="*/ 494348 w 3792675"/>
              <a:gd name="connsiteY871" fmla="*/ 2446888 h 2462042"/>
              <a:gd name="connsiteX872" fmla="*/ 490971 w 3792675"/>
              <a:gd name="connsiteY872" fmla="*/ 2450266 h 2462042"/>
              <a:gd name="connsiteX873" fmla="*/ 490105 w 3792675"/>
              <a:gd name="connsiteY873" fmla="*/ 2448620 h 2462042"/>
              <a:gd name="connsiteX874" fmla="*/ 487593 w 3792675"/>
              <a:gd name="connsiteY874" fmla="*/ 2447754 h 2462042"/>
              <a:gd name="connsiteX875" fmla="*/ 480060 w 3792675"/>
              <a:gd name="connsiteY875" fmla="*/ 2449399 h 2462042"/>
              <a:gd name="connsiteX876" fmla="*/ 476683 w 3792675"/>
              <a:gd name="connsiteY876" fmla="*/ 2447754 h 2462042"/>
              <a:gd name="connsiteX877" fmla="*/ 471661 w 3792675"/>
              <a:gd name="connsiteY877" fmla="*/ 2450266 h 2462042"/>
              <a:gd name="connsiteX878" fmla="*/ 467504 w 3792675"/>
              <a:gd name="connsiteY878" fmla="*/ 2447754 h 2462042"/>
              <a:gd name="connsiteX879" fmla="*/ 462482 w 3792675"/>
              <a:gd name="connsiteY879" fmla="*/ 2450266 h 2462042"/>
              <a:gd name="connsiteX880" fmla="*/ 464127 w 3792675"/>
              <a:gd name="connsiteY880" fmla="*/ 2448620 h 2462042"/>
              <a:gd name="connsiteX881" fmla="*/ 463261 w 3792675"/>
              <a:gd name="connsiteY881" fmla="*/ 2446109 h 2462042"/>
              <a:gd name="connsiteX882" fmla="*/ 460750 w 3792675"/>
              <a:gd name="connsiteY882" fmla="*/ 2448620 h 2462042"/>
              <a:gd name="connsiteX883" fmla="*/ 454862 w 3792675"/>
              <a:gd name="connsiteY883" fmla="*/ 2446975 h 2462042"/>
              <a:gd name="connsiteX884" fmla="*/ 446463 w 3792675"/>
              <a:gd name="connsiteY884" fmla="*/ 2447841 h 2462042"/>
              <a:gd name="connsiteX885" fmla="*/ 444818 w 3792675"/>
              <a:gd name="connsiteY885" fmla="*/ 2449486 h 2462042"/>
              <a:gd name="connsiteX886" fmla="*/ 440661 w 3792675"/>
              <a:gd name="connsiteY886" fmla="*/ 2446975 h 2462042"/>
              <a:gd name="connsiteX887" fmla="*/ 437284 w 3792675"/>
              <a:gd name="connsiteY887" fmla="*/ 2448620 h 2462042"/>
              <a:gd name="connsiteX888" fmla="*/ 433128 w 3792675"/>
              <a:gd name="connsiteY888" fmla="*/ 2446975 h 2462042"/>
              <a:gd name="connsiteX889" fmla="*/ 432262 w 3792675"/>
              <a:gd name="connsiteY889" fmla="*/ 2448620 h 2462042"/>
              <a:gd name="connsiteX890" fmla="*/ 422217 w 3792675"/>
              <a:gd name="connsiteY890" fmla="*/ 2446975 h 2462042"/>
              <a:gd name="connsiteX891" fmla="*/ 419706 w 3792675"/>
              <a:gd name="connsiteY891" fmla="*/ 2444464 h 2462042"/>
              <a:gd name="connsiteX892" fmla="*/ 418061 w 3792675"/>
              <a:gd name="connsiteY892" fmla="*/ 2446109 h 2462042"/>
              <a:gd name="connsiteX893" fmla="*/ 419706 w 3792675"/>
              <a:gd name="connsiteY893" fmla="*/ 2447754 h 2462042"/>
              <a:gd name="connsiteX894" fmla="*/ 414684 w 3792675"/>
              <a:gd name="connsiteY894" fmla="*/ 2444377 h 2462042"/>
              <a:gd name="connsiteX895" fmla="*/ 413039 w 3792675"/>
              <a:gd name="connsiteY895" fmla="*/ 2446023 h 2462042"/>
              <a:gd name="connsiteX896" fmla="*/ 409662 w 3792675"/>
              <a:gd name="connsiteY896" fmla="*/ 2445156 h 2462042"/>
              <a:gd name="connsiteX897" fmla="*/ 402128 w 3792675"/>
              <a:gd name="connsiteY897" fmla="*/ 2446023 h 2462042"/>
              <a:gd name="connsiteX898" fmla="*/ 400483 w 3792675"/>
              <a:gd name="connsiteY898" fmla="*/ 2447667 h 2462042"/>
              <a:gd name="connsiteX899" fmla="*/ 397972 w 3792675"/>
              <a:gd name="connsiteY899" fmla="*/ 2446023 h 2462042"/>
              <a:gd name="connsiteX900" fmla="*/ 394595 w 3792675"/>
              <a:gd name="connsiteY900" fmla="*/ 2447667 h 2462042"/>
              <a:gd name="connsiteX901" fmla="*/ 396240 w 3792675"/>
              <a:gd name="connsiteY901" fmla="*/ 2446023 h 2462042"/>
              <a:gd name="connsiteX902" fmla="*/ 393729 w 3792675"/>
              <a:gd name="connsiteY902" fmla="*/ 2444377 h 2462042"/>
              <a:gd name="connsiteX903" fmla="*/ 390352 w 3792675"/>
              <a:gd name="connsiteY903" fmla="*/ 2446023 h 2462042"/>
              <a:gd name="connsiteX904" fmla="*/ 386195 w 3792675"/>
              <a:gd name="connsiteY904" fmla="*/ 2444377 h 2462042"/>
              <a:gd name="connsiteX905" fmla="*/ 381173 w 3792675"/>
              <a:gd name="connsiteY905" fmla="*/ 2446888 h 2462042"/>
              <a:gd name="connsiteX906" fmla="*/ 377017 w 3792675"/>
              <a:gd name="connsiteY906" fmla="*/ 2445243 h 2462042"/>
              <a:gd name="connsiteX907" fmla="*/ 370349 w 3792675"/>
              <a:gd name="connsiteY907" fmla="*/ 2446888 h 2462042"/>
              <a:gd name="connsiteX908" fmla="*/ 366193 w 3792675"/>
              <a:gd name="connsiteY908" fmla="*/ 2444377 h 2462042"/>
              <a:gd name="connsiteX909" fmla="*/ 359525 w 3792675"/>
              <a:gd name="connsiteY909" fmla="*/ 2447754 h 2462042"/>
              <a:gd name="connsiteX910" fmla="*/ 355369 w 3792675"/>
              <a:gd name="connsiteY910" fmla="*/ 2445243 h 2462042"/>
              <a:gd name="connsiteX911" fmla="*/ 352858 w 3792675"/>
              <a:gd name="connsiteY911" fmla="*/ 2446888 h 2462042"/>
              <a:gd name="connsiteX912" fmla="*/ 351213 w 3792675"/>
              <a:gd name="connsiteY912" fmla="*/ 2445243 h 2462042"/>
              <a:gd name="connsiteX913" fmla="*/ 349567 w 3792675"/>
              <a:gd name="connsiteY913" fmla="*/ 2448620 h 2462042"/>
              <a:gd name="connsiteX914" fmla="*/ 346190 w 3792675"/>
              <a:gd name="connsiteY914" fmla="*/ 2446109 h 2462042"/>
              <a:gd name="connsiteX915" fmla="*/ 344545 w 3792675"/>
              <a:gd name="connsiteY915" fmla="*/ 2447754 h 2462042"/>
              <a:gd name="connsiteX916" fmla="*/ 342900 w 3792675"/>
              <a:gd name="connsiteY916" fmla="*/ 2446109 h 2462042"/>
              <a:gd name="connsiteX917" fmla="*/ 338744 w 3792675"/>
              <a:gd name="connsiteY917" fmla="*/ 2447754 h 2462042"/>
              <a:gd name="connsiteX918" fmla="*/ 336232 w 3792675"/>
              <a:gd name="connsiteY918" fmla="*/ 2446109 h 2462042"/>
              <a:gd name="connsiteX919" fmla="*/ 332855 w 3792675"/>
              <a:gd name="connsiteY919" fmla="*/ 2447754 h 2462042"/>
              <a:gd name="connsiteX920" fmla="*/ 330344 w 3792675"/>
              <a:gd name="connsiteY920" fmla="*/ 2445243 h 2462042"/>
              <a:gd name="connsiteX921" fmla="*/ 328699 w 3792675"/>
              <a:gd name="connsiteY921" fmla="*/ 2447754 h 2462042"/>
              <a:gd name="connsiteX922" fmla="*/ 327054 w 3792675"/>
              <a:gd name="connsiteY922" fmla="*/ 2445243 h 2462042"/>
              <a:gd name="connsiteX923" fmla="*/ 325409 w 3792675"/>
              <a:gd name="connsiteY923" fmla="*/ 2446888 h 2462042"/>
              <a:gd name="connsiteX924" fmla="*/ 325409 w 3792675"/>
              <a:gd name="connsiteY924" fmla="*/ 2447148 h 2462042"/>
              <a:gd name="connsiteX925" fmla="*/ 322898 w 3792675"/>
              <a:gd name="connsiteY925" fmla="*/ 2446109 h 2462042"/>
              <a:gd name="connsiteX926" fmla="*/ 318741 w 3792675"/>
              <a:gd name="connsiteY926" fmla="*/ 2447754 h 2462042"/>
              <a:gd name="connsiteX927" fmla="*/ 312074 w 3792675"/>
              <a:gd name="connsiteY927" fmla="*/ 2446888 h 2462042"/>
              <a:gd name="connsiteX928" fmla="*/ 309563 w 3792675"/>
              <a:gd name="connsiteY928" fmla="*/ 2445243 h 2462042"/>
              <a:gd name="connsiteX929" fmla="*/ 294496 w 3792675"/>
              <a:gd name="connsiteY929" fmla="*/ 2447754 h 2462042"/>
              <a:gd name="connsiteX930" fmla="*/ 292850 w 3792675"/>
              <a:gd name="connsiteY930" fmla="*/ 2446109 h 2462042"/>
              <a:gd name="connsiteX931" fmla="*/ 291811 w 3792675"/>
              <a:gd name="connsiteY931" fmla="*/ 2446456 h 2462042"/>
              <a:gd name="connsiteX932" fmla="*/ 291985 w 3792675"/>
              <a:gd name="connsiteY932" fmla="*/ 2446109 h 2462042"/>
              <a:gd name="connsiteX933" fmla="*/ 286962 w 3792675"/>
              <a:gd name="connsiteY933" fmla="*/ 2444464 h 2462042"/>
              <a:gd name="connsiteX934" fmla="*/ 281940 w 3792675"/>
              <a:gd name="connsiteY934" fmla="*/ 2446109 h 2462042"/>
              <a:gd name="connsiteX935" fmla="*/ 277784 w 3792675"/>
              <a:gd name="connsiteY935" fmla="*/ 2444464 h 2462042"/>
              <a:gd name="connsiteX936" fmla="*/ 275273 w 3792675"/>
              <a:gd name="connsiteY936" fmla="*/ 2447841 h 2462042"/>
              <a:gd name="connsiteX937" fmla="*/ 272761 w 3792675"/>
              <a:gd name="connsiteY937" fmla="*/ 2446196 h 2462042"/>
              <a:gd name="connsiteX938" fmla="*/ 271116 w 3792675"/>
              <a:gd name="connsiteY938" fmla="*/ 2447841 h 2462042"/>
              <a:gd name="connsiteX939" fmla="*/ 268605 w 3792675"/>
              <a:gd name="connsiteY939" fmla="*/ 2446196 h 2462042"/>
              <a:gd name="connsiteX940" fmla="*/ 265228 w 3792675"/>
              <a:gd name="connsiteY940" fmla="*/ 2447841 h 2462042"/>
              <a:gd name="connsiteX941" fmla="*/ 261851 w 3792675"/>
              <a:gd name="connsiteY941" fmla="*/ 2446196 h 2462042"/>
              <a:gd name="connsiteX942" fmla="*/ 259340 w 3792675"/>
              <a:gd name="connsiteY942" fmla="*/ 2448707 h 2462042"/>
              <a:gd name="connsiteX943" fmla="*/ 252672 w 3792675"/>
              <a:gd name="connsiteY943" fmla="*/ 2447062 h 2462042"/>
              <a:gd name="connsiteX944" fmla="*/ 246784 w 3792675"/>
              <a:gd name="connsiteY944" fmla="*/ 2448707 h 2462042"/>
              <a:gd name="connsiteX945" fmla="*/ 245918 w 3792675"/>
              <a:gd name="connsiteY945" fmla="*/ 2446196 h 2462042"/>
              <a:gd name="connsiteX946" fmla="*/ 240896 w 3792675"/>
              <a:gd name="connsiteY946" fmla="*/ 2448707 h 2462042"/>
              <a:gd name="connsiteX947" fmla="*/ 240030 w 3792675"/>
              <a:gd name="connsiteY947" fmla="*/ 2445330 h 2462042"/>
              <a:gd name="connsiteX948" fmla="*/ 234142 w 3792675"/>
              <a:gd name="connsiteY948" fmla="*/ 2450352 h 2462042"/>
              <a:gd name="connsiteX949" fmla="*/ 235787 w 3792675"/>
              <a:gd name="connsiteY949" fmla="*/ 2446975 h 2462042"/>
              <a:gd name="connsiteX950" fmla="*/ 234142 w 3792675"/>
              <a:gd name="connsiteY950" fmla="*/ 2446109 h 2462042"/>
              <a:gd name="connsiteX951" fmla="*/ 229985 w 3792675"/>
              <a:gd name="connsiteY951" fmla="*/ 2448620 h 2462042"/>
              <a:gd name="connsiteX952" fmla="*/ 227474 w 3792675"/>
              <a:gd name="connsiteY952" fmla="*/ 2446109 h 2462042"/>
              <a:gd name="connsiteX953" fmla="*/ 226608 w 3792675"/>
              <a:gd name="connsiteY953" fmla="*/ 2447754 h 2462042"/>
              <a:gd name="connsiteX954" fmla="*/ 221586 w 3792675"/>
              <a:gd name="connsiteY954" fmla="*/ 2447754 h 2462042"/>
              <a:gd name="connsiteX955" fmla="*/ 210676 w 3792675"/>
              <a:gd name="connsiteY955" fmla="*/ 2444377 h 2462042"/>
              <a:gd name="connsiteX956" fmla="*/ 211542 w 3792675"/>
              <a:gd name="connsiteY956" fmla="*/ 2447754 h 2462042"/>
              <a:gd name="connsiteX957" fmla="*/ 208165 w 3792675"/>
              <a:gd name="connsiteY957" fmla="*/ 2443598 h 2462042"/>
              <a:gd name="connsiteX958" fmla="*/ 207299 w 3792675"/>
              <a:gd name="connsiteY958" fmla="*/ 2446109 h 2462042"/>
              <a:gd name="connsiteX959" fmla="*/ 195609 w 3792675"/>
              <a:gd name="connsiteY959" fmla="*/ 2442732 h 2462042"/>
              <a:gd name="connsiteX960" fmla="*/ 190587 w 3792675"/>
              <a:gd name="connsiteY960" fmla="*/ 2444377 h 2462042"/>
              <a:gd name="connsiteX961" fmla="*/ 188941 w 3792675"/>
              <a:gd name="connsiteY961" fmla="*/ 2442732 h 2462042"/>
              <a:gd name="connsiteX962" fmla="*/ 179763 w 3792675"/>
              <a:gd name="connsiteY962" fmla="*/ 2442732 h 2462042"/>
              <a:gd name="connsiteX963" fmla="*/ 178118 w 3792675"/>
              <a:gd name="connsiteY963" fmla="*/ 2442732 h 2462042"/>
              <a:gd name="connsiteX964" fmla="*/ 177252 w 3792675"/>
              <a:gd name="connsiteY964" fmla="*/ 2441087 h 2462042"/>
              <a:gd name="connsiteX965" fmla="*/ 170584 w 3792675"/>
              <a:gd name="connsiteY965" fmla="*/ 2442732 h 2462042"/>
              <a:gd name="connsiteX966" fmla="*/ 165562 w 3792675"/>
              <a:gd name="connsiteY966" fmla="*/ 2441087 h 2462042"/>
              <a:gd name="connsiteX967" fmla="*/ 163917 w 3792675"/>
              <a:gd name="connsiteY967" fmla="*/ 2445243 h 2462042"/>
              <a:gd name="connsiteX968" fmla="*/ 161405 w 3792675"/>
              <a:gd name="connsiteY968" fmla="*/ 2441866 h 2462042"/>
              <a:gd name="connsiteX969" fmla="*/ 158894 w 3792675"/>
              <a:gd name="connsiteY969" fmla="*/ 2443511 h 2462042"/>
              <a:gd name="connsiteX970" fmla="*/ 154738 w 3792675"/>
              <a:gd name="connsiteY970" fmla="*/ 2441866 h 2462042"/>
              <a:gd name="connsiteX971" fmla="*/ 148850 w 3792675"/>
              <a:gd name="connsiteY971" fmla="*/ 2443511 h 2462042"/>
              <a:gd name="connsiteX972" fmla="*/ 146339 w 3792675"/>
              <a:gd name="connsiteY972" fmla="*/ 2441866 h 2462042"/>
              <a:gd name="connsiteX973" fmla="*/ 144693 w 3792675"/>
              <a:gd name="connsiteY973" fmla="*/ 2443511 h 2462042"/>
              <a:gd name="connsiteX974" fmla="*/ 142182 w 3792675"/>
              <a:gd name="connsiteY974" fmla="*/ 2441866 h 2462042"/>
              <a:gd name="connsiteX975" fmla="*/ 140537 w 3792675"/>
              <a:gd name="connsiteY975" fmla="*/ 2443511 h 2462042"/>
              <a:gd name="connsiteX976" fmla="*/ 138026 w 3792675"/>
              <a:gd name="connsiteY976" fmla="*/ 2441000 h 2462042"/>
              <a:gd name="connsiteX977" fmla="*/ 133004 w 3792675"/>
              <a:gd name="connsiteY977" fmla="*/ 2443511 h 2462042"/>
              <a:gd name="connsiteX978" fmla="*/ 127981 w 3792675"/>
              <a:gd name="connsiteY978" fmla="*/ 2439355 h 2462042"/>
              <a:gd name="connsiteX979" fmla="*/ 126336 w 3792675"/>
              <a:gd name="connsiteY979" fmla="*/ 2441000 h 2462042"/>
              <a:gd name="connsiteX980" fmla="*/ 122180 w 3792675"/>
              <a:gd name="connsiteY980" fmla="*/ 2439355 h 2462042"/>
              <a:gd name="connsiteX981" fmla="*/ 118023 w 3792675"/>
              <a:gd name="connsiteY981" fmla="*/ 2441866 h 2462042"/>
              <a:gd name="connsiteX982" fmla="*/ 118889 w 3792675"/>
              <a:gd name="connsiteY982" fmla="*/ 2438489 h 2462042"/>
              <a:gd name="connsiteX983" fmla="*/ 116378 w 3792675"/>
              <a:gd name="connsiteY983" fmla="*/ 2437623 h 2462042"/>
              <a:gd name="connsiteX984" fmla="*/ 113001 w 3792675"/>
              <a:gd name="connsiteY984" fmla="*/ 2440134 h 2462042"/>
              <a:gd name="connsiteX985" fmla="*/ 107979 w 3792675"/>
              <a:gd name="connsiteY985" fmla="*/ 2436757 h 2462042"/>
              <a:gd name="connsiteX986" fmla="*/ 107979 w 3792675"/>
              <a:gd name="connsiteY986" fmla="*/ 2440134 h 2462042"/>
              <a:gd name="connsiteX987" fmla="*/ 91267 w 3792675"/>
              <a:gd name="connsiteY987" fmla="*/ 2435112 h 2462042"/>
              <a:gd name="connsiteX988" fmla="*/ 90401 w 3792675"/>
              <a:gd name="connsiteY988" fmla="*/ 2436757 h 2462042"/>
              <a:gd name="connsiteX989" fmla="*/ 86245 w 3792675"/>
              <a:gd name="connsiteY989" fmla="*/ 2433380 h 2462042"/>
              <a:gd name="connsiteX990" fmla="*/ 83733 w 3792675"/>
              <a:gd name="connsiteY990" fmla="*/ 2435891 h 2462042"/>
              <a:gd name="connsiteX991" fmla="*/ 80356 w 3792675"/>
              <a:gd name="connsiteY991" fmla="*/ 2433380 h 2462042"/>
              <a:gd name="connsiteX992" fmla="*/ 77845 w 3792675"/>
              <a:gd name="connsiteY992" fmla="*/ 2435025 h 2462042"/>
              <a:gd name="connsiteX993" fmla="*/ 71957 w 3792675"/>
              <a:gd name="connsiteY993" fmla="*/ 2431648 h 2462042"/>
              <a:gd name="connsiteX994" fmla="*/ 70312 w 3792675"/>
              <a:gd name="connsiteY994" fmla="*/ 2433294 h 2462042"/>
              <a:gd name="connsiteX995" fmla="*/ 68667 w 3792675"/>
              <a:gd name="connsiteY995" fmla="*/ 2430783 h 2462042"/>
              <a:gd name="connsiteX996" fmla="*/ 55332 w 3792675"/>
              <a:gd name="connsiteY996" fmla="*/ 2429137 h 2462042"/>
              <a:gd name="connsiteX997" fmla="*/ 51955 w 3792675"/>
              <a:gd name="connsiteY997" fmla="*/ 2427492 h 2462042"/>
              <a:gd name="connsiteX998" fmla="*/ 49443 w 3792675"/>
              <a:gd name="connsiteY998" fmla="*/ 2429137 h 2462042"/>
              <a:gd name="connsiteX999" fmla="*/ 44421 w 3792675"/>
              <a:gd name="connsiteY999" fmla="*/ 2427492 h 2462042"/>
              <a:gd name="connsiteX1000" fmla="*/ 41044 w 3792675"/>
              <a:gd name="connsiteY1000" fmla="*/ 2424115 h 2462042"/>
              <a:gd name="connsiteX1001" fmla="*/ 28488 w 3792675"/>
              <a:gd name="connsiteY1001" fmla="*/ 2423249 h 2462042"/>
              <a:gd name="connsiteX1002" fmla="*/ 25111 w 3792675"/>
              <a:gd name="connsiteY1002" fmla="*/ 2417361 h 2462042"/>
              <a:gd name="connsiteX1003" fmla="*/ 17578 w 3792675"/>
              <a:gd name="connsiteY1003" fmla="*/ 2411472 h 2462042"/>
              <a:gd name="connsiteX1004" fmla="*/ 9179 w 3792675"/>
              <a:gd name="connsiteY1004" fmla="*/ 2398138 h 2462042"/>
              <a:gd name="connsiteX1005" fmla="*/ 2511 w 3792675"/>
              <a:gd name="connsiteY1005" fmla="*/ 2373892 h 2462042"/>
              <a:gd name="connsiteX1006" fmla="*/ 4156 w 3792675"/>
              <a:gd name="connsiteY1006" fmla="*/ 2114726 h 2462042"/>
              <a:gd name="connsiteX1007" fmla="*/ 0 w 3792675"/>
              <a:gd name="connsiteY1007" fmla="*/ 2103036 h 2462042"/>
              <a:gd name="connsiteX1008" fmla="*/ 866 w 3792675"/>
              <a:gd name="connsiteY1008" fmla="*/ 2019476 h 2462042"/>
              <a:gd name="connsiteX1009" fmla="*/ 5022 w 3792675"/>
              <a:gd name="connsiteY1009" fmla="*/ 1988563 h 2462042"/>
              <a:gd name="connsiteX1010" fmla="*/ 8399 w 3792675"/>
              <a:gd name="connsiteY1010" fmla="*/ 1970206 h 2462042"/>
              <a:gd name="connsiteX1011" fmla="*/ 11776 w 3792675"/>
              <a:gd name="connsiteY1011" fmla="*/ 1956004 h 2462042"/>
              <a:gd name="connsiteX1012" fmla="*/ 15933 w 3792675"/>
              <a:gd name="connsiteY1012" fmla="*/ 1940938 h 2462042"/>
              <a:gd name="connsiteX1013" fmla="*/ 76979 w 3792675"/>
              <a:gd name="connsiteY1013" fmla="*/ 1860668 h 2462042"/>
              <a:gd name="connsiteX1014" fmla="*/ 70312 w 3792675"/>
              <a:gd name="connsiteY1014" fmla="*/ 1857291 h 2462042"/>
              <a:gd name="connsiteX1015" fmla="*/ 56977 w 3792675"/>
              <a:gd name="connsiteY1015" fmla="*/ 1860668 h 2462042"/>
              <a:gd name="connsiteX1016" fmla="*/ 50309 w 3792675"/>
              <a:gd name="connsiteY1016" fmla="*/ 1854780 h 2462042"/>
              <a:gd name="connsiteX1017" fmla="*/ 125557 w 3792675"/>
              <a:gd name="connsiteY1017" fmla="*/ 1819710 h 2462042"/>
              <a:gd name="connsiteX1018" fmla="*/ 140624 w 3792675"/>
              <a:gd name="connsiteY1018" fmla="*/ 1805509 h 2462042"/>
              <a:gd name="connsiteX1019" fmla="*/ 177425 w 3792675"/>
              <a:gd name="connsiteY1019" fmla="*/ 1788797 h 2462042"/>
              <a:gd name="connsiteX1020" fmla="*/ 194137 w 3792675"/>
              <a:gd name="connsiteY1020" fmla="*/ 1793820 h 2462042"/>
              <a:gd name="connsiteX1021" fmla="*/ 225916 w 3792675"/>
              <a:gd name="connsiteY1021" fmla="*/ 1776242 h 2462042"/>
              <a:gd name="connsiteX1022" fmla="*/ 241762 w 3792675"/>
              <a:gd name="connsiteY1022" fmla="*/ 1761175 h 2462042"/>
              <a:gd name="connsiteX1023" fmla="*/ 291119 w 3792675"/>
              <a:gd name="connsiteY1023" fmla="*/ 1748619 h 2462042"/>
              <a:gd name="connsiteX1024" fmla="*/ 373034 w 3792675"/>
              <a:gd name="connsiteY1024" fmla="*/ 1715195 h 2462042"/>
              <a:gd name="connsiteX1025" fmla="*/ 381433 w 3792675"/>
              <a:gd name="connsiteY1025" fmla="*/ 1705151 h 2462042"/>
              <a:gd name="connsiteX1026" fmla="*/ 395634 w 3792675"/>
              <a:gd name="connsiteY1026" fmla="*/ 1697617 h 2462042"/>
              <a:gd name="connsiteX1027" fmla="*/ 411480 w 3792675"/>
              <a:gd name="connsiteY1027" fmla="*/ 1695972 h 2462042"/>
              <a:gd name="connsiteX1028" fmla="*/ 423170 w 3792675"/>
              <a:gd name="connsiteY1028" fmla="*/ 1697617 h 2462042"/>
              <a:gd name="connsiteX1029" fmla="*/ 453303 w 3792675"/>
              <a:gd name="connsiteY1029" fmla="*/ 1688439 h 2462042"/>
              <a:gd name="connsiteX1030" fmla="*/ 473392 w 3792675"/>
              <a:gd name="connsiteY1030" fmla="*/ 1693461 h 2462042"/>
              <a:gd name="connsiteX1031" fmla="*/ 479281 w 3792675"/>
              <a:gd name="connsiteY1031" fmla="*/ 1690950 h 2462042"/>
              <a:gd name="connsiteX1032" fmla="*/ 492616 w 3792675"/>
              <a:gd name="connsiteY1032" fmla="*/ 1685061 h 2462042"/>
              <a:gd name="connsiteX1033" fmla="*/ 524395 w 3792675"/>
              <a:gd name="connsiteY1033" fmla="*/ 1631548 h 2462042"/>
              <a:gd name="connsiteX1034" fmla="*/ 558685 w 3792675"/>
              <a:gd name="connsiteY1034" fmla="*/ 1556301 h 2462042"/>
              <a:gd name="connsiteX1035" fmla="*/ 577042 w 3792675"/>
              <a:gd name="connsiteY1035" fmla="*/ 1542966 h 2462042"/>
              <a:gd name="connsiteX1036" fmla="*/ 596265 w 3792675"/>
              <a:gd name="connsiteY1036" fmla="*/ 1538810 h 2462042"/>
              <a:gd name="connsiteX1037" fmla="*/ 634711 w 3792675"/>
              <a:gd name="connsiteY1037" fmla="*/ 1538810 h 2462042"/>
              <a:gd name="connsiteX1038" fmla="*/ 650558 w 3792675"/>
              <a:gd name="connsiteY1038" fmla="*/ 1507897 h 2462042"/>
              <a:gd name="connsiteX1039" fmla="*/ 651424 w 3792675"/>
              <a:gd name="connsiteY1039" fmla="*/ 1412560 h 2462042"/>
              <a:gd name="connsiteX1040" fmla="*/ 643024 w 3792675"/>
              <a:gd name="connsiteY1040" fmla="*/ 1353245 h 2462042"/>
              <a:gd name="connsiteX1041" fmla="*/ 635491 w 3792675"/>
              <a:gd name="connsiteY1041" fmla="*/ 1323112 h 2462042"/>
              <a:gd name="connsiteX1042" fmla="*/ 627957 w 3792675"/>
              <a:gd name="connsiteY1042" fmla="*/ 1303888 h 2462042"/>
              <a:gd name="connsiteX1043" fmla="*/ 599556 w 3792675"/>
              <a:gd name="connsiteY1043" fmla="*/ 1262065 h 2462042"/>
              <a:gd name="connsiteX1044" fmla="*/ 586221 w 3792675"/>
              <a:gd name="connsiteY1044" fmla="*/ 1243708 h 2462042"/>
              <a:gd name="connsiteX1045" fmla="*/ 570374 w 3792675"/>
              <a:gd name="connsiteY1045" fmla="*/ 1239551 h 2462042"/>
              <a:gd name="connsiteX1046" fmla="*/ 543618 w 3792675"/>
              <a:gd name="connsiteY1046" fmla="*/ 1214440 h 2462042"/>
              <a:gd name="connsiteX1047" fmla="*/ 515216 w 3792675"/>
              <a:gd name="connsiteY1047" fmla="*/ 1181795 h 2462042"/>
              <a:gd name="connsiteX1048" fmla="*/ 505171 w 3792675"/>
              <a:gd name="connsiteY1048" fmla="*/ 1165083 h 2462042"/>
              <a:gd name="connsiteX1049" fmla="*/ 497638 w 3792675"/>
              <a:gd name="connsiteY1049" fmla="*/ 1130014 h 2462042"/>
              <a:gd name="connsiteX1050" fmla="*/ 497638 w 3792675"/>
              <a:gd name="connsiteY1050" fmla="*/ 1105768 h 2462042"/>
              <a:gd name="connsiteX1051" fmla="*/ 490105 w 3792675"/>
              <a:gd name="connsiteY1051" fmla="*/ 1077366 h 2462042"/>
              <a:gd name="connsiteX1052" fmla="*/ 486728 w 3792675"/>
              <a:gd name="connsiteY1052" fmla="*/ 1074855 h 2462042"/>
              <a:gd name="connsiteX1053" fmla="*/ 464127 w 3792675"/>
              <a:gd name="connsiteY1053" fmla="*/ 1073210 h 2462042"/>
              <a:gd name="connsiteX1054" fmla="*/ 420659 w 3792675"/>
              <a:gd name="connsiteY1054" fmla="*/ 1065677 h 2462042"/>
              <a:gd name="connsiteX1055" fmla="*/ 373813 w 3792675"/>
              <a:gd name="connsiteY1055" fmla="*/ 1046453 h 2462042"/>
              <a:gd name="connsiteX1056" fmla="*/ 332855 w 3792675"/>
              <a:gd name="connsiteY1056" fmla="*/ 990429 h 2462042"/>
              <a:gd name="connsiteX1057" fmla="*/ 332855 w 3792675"/>
              <a:gd name="connsiteY1057" fmla="*/ 969561 h 2462042"/>
              <a:gd name="connsiteX1058" fmla="*/ 338744 w 3792675"/>
              <a:gd name="connsiteY1058" fmla="*/ 935271 h 2462042"/>
              <a:gd name="connsiteX1059" fmla="*/ 393902 w 3792675"/>
              <a:gd name="connsiteY1059" fmla="*/ 831621 h 2462042"/>
              <a:gd name="connsiteX1060" fmla="*/ 426547 w 3792675"/>
              <a:gd name="connsiteY1060" fmla="*/ 785642 h 2462042"/>
              <a:gd name="connsiteX1061" fmla="*/ 461616 w 3792675"/>
              <a:gd name="connsiteY1061" fmla="*/ 738017 h 2462042"/>
              <a:gd name="connsiteX1062" fmla="*/ 715761 w 3792675"/>
              <a:gd name="connsiteY1062" fmla="*/ 503095 h 2462042"/>
              <a:gd name="connsiteX1063" fmla="*/ 736629 w 3792675"/>
              <a:gd name="connsiteY1063" fmla="*/ 489760 h 2462042"/>
              <a:gd name="connsiteX1064" fmla="*/ 780963 w 3792675"/>
              <a:gd name="connsiteY1064" fmla="*/ 468892 h 2462042"/>
              <a:gd name="connsiteX1065" fmla="*/ 880456 w 3792675"/>
              <a:gd name="connsiteY1065" fmla="*/ 449669 h 2462042"/>
              <a:gd name="connsiteX1066" fmla="*/ 928081 w 3792675"/>
              <a:gd name="connsiteY1066" fmla="*/ 449669 h 2462042"/>
              <a:gd name="connsiteX1067" fmla="*/ 1146291 w 3792675"/>
              <a:gd name="connsiteY1067" fmla="*/ 590120 h 2462042"/>
              <a:gd name="connsiteX1068" fmla="*/ 1157980 w 3792675"/>
              <a:gd name="connsiteY1068" fmla="*/ 626055 h 2462042"/>
              <a:gd name="connsiteX1069" fmla="*/ 1160491 w 3792675"/>
              <a:gd name="connsiteY1069" fmla="*/ 632722 h 2462042"/>
              <a:gd name="connsiteX1070" fmla="*/ 1161357 w 3792675"/>
              <a:gd name="connsiteY1070" fmla="*/ 642767 h 2462042"/>
              <a:gd name="connsiteX1071" fmla="*/ 1164734 w 3792675"/>
              <a:gd name="connsiteY1071" fmla="*/ 655322 h 2462042"/>
              <a:gd name="connsiteX1072" fmla="*/ 1164734 w 3792675"/>
              <a:gd name="connsiteY1072" fmla="*/ 703813 h 2462042"/>
              <a:gd name="connsiteX1073" fmla="*/ 1158846 w 3792675"/>
              <a:gd name="connsiteY1073" fmla="*/ 736458 h 2462042"/>
              <a:gd name="connsiteX1074" fmla="*/ 1151313 w 3792675"/>
              <a:gd name="connsiteY1074" fmla="*/ 764081 h 2462042"/>
              <a:gd name="connsiteX1075" fmla="*/ 1143779 w 3792675"/>
              <a:gd name="connsiteY1075" fmla="*/ 784170 h 2462042"/>
              <a:gd name="connsiteX1076" fmla="*/ 1132869 w 3792675"/>
              <a:gd name="connsiteY1076" fmla="*/ 806770 h 2462042"/>
              <a:gd name="connsiteX1077" fmla="*/ 1131224 w 3792675"/>
              <a:gd name="connsiteY1077" fmla="*/ 815169 h 2462042"/>
              <a:gd name="connsiteX1078" fmla="*/ 1128713 w 3792675"/>
              <a:gd name="connsiteY1078" fmla="*/ 826859 h 2462042"/>
              <a:gd name="connsiteX1079" fmla="*/ 1146291 w 3792675"/>
              <a:gd name="connsiteY1079" fmla="*/ 847727 h 2462042"/>
              <a:gd name="connsiteX1080" fmla="*/ 1151313 w 3792675"/>
              <a:gd name="connsiteY1080" fmla="*/ 870328 h 2462042"/>
              <a:gd name="connsiteX1081" fmla="*/ 1164648 w 3792675"/>
              <a:gd name="connsiteY1081" fmla="*/ 876995 h 2462042"/>
              <a:gd name="connsiteX1082" fmla="*/ 1179715 w 3792675"/>
              <a:gd name="connsiteY1082" fmla="*/ 893707 h 2462042"/>
              <a:gd name="connsiteX1083" fmla="*/ 1187248 w 3792675"/>
              <a:gd name="connsiteY1083" fmla="*/ 891196 h 2462042"/>
              <a:gd name="connsiteX1084" fmla="*/ 1214871 w 3792675"/>
              <a:gd name="connsiteY1084" fmla="*/ 918819 h 2462042"/>
              <a:gd name="connsiteX1085" fmla="*/ 1224049 w 3792675"/>
              <a:gd name="connsiteY1085" fmla="*/ 922975 h 2462042"/>
              <a:gd name="connsiteX1086" fmla="*/ 1336877 w 3792675"/>
              <a:gd name="connsiteY1086" fmla="*/ 1060048 h 2462042"/>
              <a:gd name="connsiteX1087" fmla="*/ 1361989 w 3792675"/>
              <a:gd name="connsiteY1087" fmla="*/ 1071738 h 2462042"/>
              <a:gd name="connsiteX1088" fmla="*/ 1377835 w 3792675"/>
              <a:gd name="connsiteY1088" fmla="*/ 1076760 h 2462042"/>
              <a:gd name="connsiteX1089" fmla="*/ 1385368 w 3792675"/>
              <a:gd name="connsiteY1089" fmla="*/ 1080917 h 2462042"/>
              <a:gd name="connsiteX1090" fmla="*/ 1404591 w 3792675"/>
              <a:gd name="connsiteY1090" fmla="*/ 1100140 h 2462042"/>
              <a:gd name="connsiteX1091" fmla="*/ 1413770 w 3792675"/>
              <a:gd name="connsiteY1091" fmla="*/ 1110185 h 2462042"/>
              <a:gd name="connsiteX1092" fmla="*/ 1429616 w 3792675"/>
              <a:gd name="connsiteY1092" fmla="*/ 1111830 h 2462042"/>
              <a:gd name="connsiteX1093" fmla="*/ 1453862 w 3792675"/>
              <a:gd name="connsiteY1093" fmla="*/ 1123519 h 2462042"/>
              <a:gd name="connsiteX1094" fmla="*/ 1466417 w 3792675"/>
              <a:gd name="connsiteY1094" fmla="*/ 1133564 h 2462042"/>
              <a:gd name="connsiteX1095" fmla="*/ 1473085 w 3792675"/>
              <a:gd name="connsiteY1095" fmla="*/ 1134430 h 2462042"/>
              <a:gd name="connsiteX1096" fmla="*/ 1482263 w 3792675"/>
              <a:gd name="connsiteY1096" fmla="*/ 1131919 h 2462042"/>
              <a:gd name="connsiteX1097" fmla="*/ 1482263 w 3792675"/>
              <a:gd name="connsiteY1097" fmla="*/ 1116073 h 2462042"/>
              <a:gd name="connsiteX1098" fmla="*/ 1491442 w 3792675"/>
              <a:gd name="connsiteY1098" fmla="*/ 1111916 h 2462042"/>
              <a:gd name="connsiteX1099" fmla="*/ 1519064 w 3792675"/>
              <a:gd name="connsiteY1099" fmla="*/ 1111916 h 2462042"/>
              <a:gd name="connsiteX1100" fmla="*/ 1524953 w 3792675"/>
              <a:gd name="connsiteY1100" fmla="*/ 1083514 h 2462042"/>
              <a:gd name="connsiteX1101" fmla="*/ 1524953 w 3792675"/>
              <a:gd name="connsiteY1101" fmla="*/ 1035023 h 2462042"/>
              <a:gd name="connsiteX1102" fmla="*/ 1519930 w 3792675"/>
              <a:gd name="connsiteY1102" fmla="*/ 992421 h 2462042"/>
              <a:gd name="connsiteX1103" fmla="*/ 1509886 w 3792675"/>
              <a:gd name="connsiteY1103" fmla="*/ 978220 h 2462042"/>
              <a:gd name="connsiteX1104" fmla="*/ 1471439 w 3792675"/>
              <a:gd name="connsiteY1104" fmla="*/ 899595 h 2462042"/>
              <a:gd name="connsiteX1105" fmla="*/ 1456373 w 3792675"/>
              <a:gd name="connsiteY1105" fmla="*/ 874484 h 2462042"/>
              <a:gd name="connsiteX1106" fmla="*/ 1437149 w 3792675"/>
              <a:gd name="connsiteY1106" fmla="*/ 841060 h 2462042"/>
              <a:gd name="connsiteX1107" fmla="*/ 1433772 w 3792675"/>
              <a:gd name="connsiteY1107" fmla="*/ 828504 h 2462042"/>
              <a:gd name="connsiteX1108" fmla="*/ 1430395 w 3792675"/>
              <a:gd name="connsiteY1108" fmla="*/ 808415 h 2462042"/>
              <a:gd name="connsiteX1109" fmla="*/ 1420351 w 3792675"/>
              <a:gd name="connsiteY1109" fmla="*/ 785815 h 2462042"/>
              <a:gd name="connsiteX1110" fmla="*/ 1410306 w 3792675"/>
              <a:gd name="connsiteY1110" fmla="*/ 766592 h 2462042"/>
              <a:gd name="connsiteX1111" fmla="*/ 1394460 w 3792675"/>
              <a:gd name="connsiteY1111" fmla="*/ 764947 h 2462042"/>
              <a:gd name="connsiteX1112" fmla="*/ 1362681 w 3792675"/>
              <a:gd name="connsiteY1112" fmla="*/ 759058 h 2462042"/>
              <a:gd name="connsiteX1113" fmla="*/ 1353503 w 3792675"/>
              <a:gd name="connsiteY1113" fmla="*/ 757413 h 2462042"/>
              <a:gd name="connsiteX1114" fmla="*/ 1315056 w 3792675"/>
              <a:gd name="connsiteY1114" fmla="*/ 742346 h 2462042"/>
              <a:gd name="connsiteX1115" fmla="*/ 1272454 w 3792675"/>
              <a:gd name="connsiteY1115" fmla="*/ 701389 h 2462042"/>
              <a:gd name="connsiteX1116" fmla="*/ 1262409 w 3792675"/>
              <a:gd name="connsiteY1116" fmla="*/ 657054 h 2462042"/>
              <a:gd name="connsiteX1117" fmla="*/ 1308389 w 3792675"/>
              <a:gd name="connsiteY1117" fmla="*/ 525003 h 2462042"/>
              <a:gd name="connsiteX1118" fmla="*/ 1606868 w 3792675"/>
              <a:gd name="connsiteY1118" fmla="*/ 228256 h 2462042"/>
              <a:gd name="connsiteX1119" fmla="*/ 1739785 w 3792675"/>
              <a:gd name="connsiteY1119" fmla="*/ 187298 h 2462042"/>
              <a:gd name="connsiteX1120" fmla="*/ 1784119 w 3792675"/>
              <a:gd name="connsiteY1120" fmla="*/ 186432 h 2462042"/>
              <a:gd name="connsiteX1121" fmla="*/ 1977217 w 3792675"/>
              <a:gd name="connsiteY1121" fmla="*/ 300126 h 2462042"/>
              <a:gd name="connsiteX1122" fmla="*/ 1986396 w 3792675"/>
              <a:gd name="connsiteY1122" fmla="*/ 321861 h 2462042"/>
              <a:gd name="connsiteX1123" fmla="*/ 1994795 w 3792675"/>
              <a:gd name="connsiteY1123" fmla="*/ 382042 h 2462042"/>
              <a:gd name="connsiteX1124" fmla="*/ 1982239 w 3792675"/>
              <a:gd name="connsiteY1124" fmla="*/ 471490 h 2462042"/>
              <a:gd name="connsiteX1125" fmla="*/ 1968038 w 3792675"/>
              <a:gd name="connsiteY1125" fmla="*/ 518336 h 2462042"/>
              <a:gd name="connsiteX1126" fmla="*/ 1984750 w 3792675"/>
              <a:gd name="connsiteY1126" fmla="*/ 554271 h 2462042"/>
              <a:gd name="connsiteX1127" fmla="*/ 1991418 w 3792675"/>
              <a:gd name="connsiteY1127" fmla="*/ 565961 h 2462042"/>
              <a:gd name="connsiteX1128" fmla="*/ 2010641 w 3792675"/>
              <a:gd name="connsiteY1128" fmla="*/ 570983 h 2462042"/>
              <a:gd name="connsiteX1129" fmla="*/ 2023197 w 3792675"/>
              <a:gd name="connsiteY1129" fmla="*/ 591072 h 2462042"/>
              <a:gd name="connsiteX1130" fmla="*/ 2020686 w 3792675"/>
              <a:gd name="connsiteY1130" fmla="*/ 603628 h 2462042"/>
              <a:gd name="connsiteX1131" fmla="*/ 2023197 w 3792675"/>
              <a:gd name="connsiteY1131" fmla="*/ 608650 h 2462042"/>
              <a:gd name="connsiteX1132" fmla="*/ 2044931 w 3792675"/>
              <a:gd name="connsiteY1132" fmla="*/ 627873 h 2462042"/>
              <a:gd name="connsiteX1133" fmla="*/ 2058266 w 3792675"/>
              <a:gd name="connsiteY1133" fmla="*/ 628739 h 2462042"/>
              <a:gd name="connsiteX1134" fmla="*/ 2121824 w 3792675"/>
              <a:gd name="connsiteY1134" fmla="*/ 678875 h 2462042"/>
              <a:gd name="connsiteX1135" fmla="*/ 2130223 w 3792675"/>
              <a:gd name="connsiteY1135" fmla="*/ 676364 h 2462042"/>
              <a:gd name="connsiteX1136" fmla="*/ 2155335 w 3792675"/>
              <a:gd name="connsiteY1136" fmla="*/ 687275 h 2462042"/>
              <a:gd name="connsiteX1137" fmla="*/ 2197937 w 3792675"/>
              <a:gd name="connsiteY1137" fmla="*/ 724076 h 2462042"/>
              <a:gd name="connsiteX1138" fmla="*/ 2227205 w 3792675"/>
              <a:gd name="connsiteY1138" fmla="*/ 743299 h 2462042"/>
              <a:gd name="connsiteX1139" fmla="*/ 2241406 w 3792675"/>
              <a:gd name="connsiteY1139" fmla="*/ 749187 h 2462042"/>
              <a:gd name="connsiteX1140" fmla="*/ 2246428 w 3792675"/>
              <a:gd name="connsiteY1140" fmla="*/ 752564 h 2462042"/>
              <a:gd name="connsiteX1141" fmla="*/ 2261495 w 3792675"/>
              <a:gd name="connsiteY1141" fmla="*/ 752564 h 2462042"/>
              <a:gd name="connsiteX1142" fmla="*/ 2262361 w 3792675"/>
              <a:gd name="connsiteY1142" fmla="*/ 750053 h 2462042"/>
              <a:gd name="connsiteX1143" fmla="*/ 2259850 w 3792675"/>
              <a:gd name="connsiteY1143" fmla="*/ 746676 h 2462042"/>
              <a:gd name="connsiteX1144" fmla="*/ 2210493 w 3792675"/>
              <a:gd name="connsiteY1144" fmla="*/ 636359 h 2462042"/>
              <a:gd name="connsiteX1145" fmla="*/ 2190404 w 3792675"/>
              <a:gd name="connsiteY1145" fmla="*/ 613759 h 2462042"/>
              <a:gd name="connsiteX1146" fmla="*/ 2168670 w 3792675"/>
              <a:gd name="connsiteY1146" fmla="*/ 576958 h 2462042"/>
              <a:gd name="connsiteX1147" fmla="*/ 2160270 w 3792675"/>
              <a:gd name="connsiteY1147" fmla="*/ 547690 h 2462042"/>
              <a:gd name="connsiteX1148" fmla="*/ 2157759 w 3792675"/>
              <a:gd name="connsiteY1148" fmla="*/ 535134 h 2462042"/>
              <a:gd name="connsiteX1149" fmla="*/ 2141047 w 3792675"/>
              <a:gd name="connsiteY1149" fmla="*/ 528467 h 2462042"/>
              <a:gd name="connsiteX1150" fmla="*/ 2119313 w 3792675"/>
              <a:gd name="connsiteY1150" fmla="*/ 520933 h 2462042"/>
              <a:gd name="connsiteX1151" fmla="*/ 2100090 w 3792675"/>
              <a:gd name="connsiteY1151" fmla="*/ 512534 h 2462042"/>
              <a:gd name="connsiteX1152" fmla="*/ 2039909 w 3792675"/>
              <a:gd name="connsiteY1152" fmla="*/ 453999 h 2462042"/>
              <a:gd name="connsiteX1153" fmla="*/ 2036532 w 3792675"/>
              <a:gd name="connsiteY1153" fmla="*/ 439798 h 2462042"/>
              <a:gd name="connsiteX1154" fmla="*/ 2034886 w 3792675"/>
              <a:gd name="connsiteY1154" fmla="*/ 427242 h 2462042"/>
              <a:gd name="connsiteX1155" fmla="*/ 2034886 w 3792675"/>
              <a:gd name="connsiteY1155" fmla="*/ 410530 h 2462042"/>
              <a:gd name="connsiteX1156" fmla="*/ 2056621 w 3792675"/>
              <a:gd name="connsiteY1156" fmla="*/ 336148 h 2462042"/>
              <a:gd name="connsiteX1157" fmla="*/ 2166938 w 3792675"/>
              <a:gd name="connsiteY1157" fmla="*/ 193187 h 2462042"/>
              <a:gd name="connsiteX1158" fmla="*/ 2252230 w 3792675"/>
              <a:gd name="connsiteY1158" fmla="*/ 103738 h 2462042"/>
              <a:gd name="connsiteX1159" fmla="*/ 2343323 w 3792675"/>
              <a:gd name="connsiteY1159" fmla="*/ 42692 h 2462042"/>
              <a:gd name="connsiteX1160" fmla="*/ 2373457 w 3792675"/>
              <a:gd name="connsiteY1160" fmla="*/ 27625 h 2462042"/>
              <a:gd name="connsiteX1161" fmla="*/ 2416926 w 3792675"/>
              <a:gd name="connsiteY1161" fmla="*/ 10047 h 2462042"/>
              <a:gd name="connsiteX1162" fmla="*/ 2483774 w 3792675"/>
              <a:gd name="connsiteY1162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319463 w 3792675"/>
              <a:gd name="connsiteY182" fmla="*/ 1406514 h 2462042"/>
              <a:gd name="connsiteX183" fmla="*/ 3293937 w 3792675"/>
              <a:gd name="connsiteY183" fmla="*/ 1425421 h 2462042"/>
              <a:gd name="connsiteX184" fmla="*/ 3287684 w 3792675"/>
              <a:gd name="connsiteY184" fmla="*/ 1430052 h 2462042"/>
              <a:gd name="connsiteX185" fmla="*/ 3287197 w 3792675"/>
              <a:gd name="connsiteY185" fmla="*/ 1427651 h 2462042"/>
              <a:gd name="connsiteX186" fmla="*/ 3215814 w 3792675"/>
              <a:gd name="connsiteY186" fmla="*/ 1451266 h 2462042"/>
              <a:gd name="connsiteX187" fmla="*/ 3186546 w 3792675"/>
              <a:gd name="connsiteY187" fmla="*/ 1461311 h 2462042"/>
              <a:gd name="connsiteX188" fmla="*/ 3170700 w 3792675"/>
              <a:gd name="connsiteY188" fmla="*/ 1467978 h 2462042"/>
              <a:gd name="connsiteX189" fmla="*/ 3165677 w 3792675"/>
              <a:gd name="connsiteY189" fmla="*/ 1496380 h 2462042"/>
              <a:gd name="connsiteX190" fmla="*/ 3109653 w 3792675"/>
              <a:gd name="connsiteY190" fmla="*/ 1571627 h 2462042"/>
              <a:gd name="connsiteX191" fmla="*/ 3108008 w 3792675"/>
              <a:gd name="connsiteY191" fmla="*/ 1585828 h 2462042"/>
              <a:gd name="connsiteX192" fmla="*/ 3104631 w 3792675"/>
              <a:gd name="connsiteY192" fmla="*/ 1609208 h 2462042"/>
              <a:gd name="connsiteX193" fmla="*/ 3102120 w 3792675"/>
              <a:gd name="connsiteY193" fmla="*/ 1620118 h 2462042"/>
              <a:gd name="connsiteX194" fmla="*/ 3086274 w 3792675"/>
              <a:gd name="connsiteY194" fmla="*/ 1635965 h 2462042"/>
              <a:gd name="connsiteX195" fmla="*/ 3076229 w 3792675"/>
              <a:gd name="connsiteY195" fmla="*/ 1664366 h 2462042"/>
              <a:gd name="connsiteX196" fmla="*/ 3062028 w 3792675"/>
              <a:gd name="connsiteY196" fmla="*/ 1706969 h 2462042"/>
              <a:gd name="connsiteX197" fmla="*/ 3036917 w 3792675"/>
              <a:gd name="connsiteY197" fmla="*/ 1786373 h 2462042"/>
              <a:gd name="connsiteX198" fmla="*/ 3021071 w 3792675"/>
              <a:gd name="connsiteY198" fmla="*/ 1835730 h 2462042"/>
              <a:gd name="connsiteX199" fmla="*/ 3011026 w 3792675"/>
              <a:gd name="connsiteY199" fmla="*/ 1864997 h 2462042"/>
              <a:gd name="connsiteX200" fmla="*/ 2994314 w 3792675"/>
              <a:gd name="connsiteY200" fmla="*/ 1916000 h 2462042"/>
              <a:gd name="connsiteX201" fmla="*/ 2979247 w 3792675"/>
              <a:gd name="connsiteY201" fmla="*/ 1956957 h 2462042"/>
              <a:gd name="connsiteX202" fmla="*/ 2981758 w 3792675"/>
              <a:gd name="connsiteY202" fmla="*/ 1965356 h 2462042"/>
              <a:gd name="connsiteX203" fmla="*/ 2992669 w 3792675"/>
              <a:gd name="connsiteY203" fmla="*/ 2027182 h 2462042"/>
              <a:gd name="connsiteX204" fmla="*/ 3000202 w 3792675"/>
              <a:gd name="connsiteY204" fmla="*/ 2076539 h 2462042"/>
              <a:gd name="connsiteX205" fmla="*/ 2989292 w 3792675"/>
              <a:gd name="connsiteY205" fmla="*/ 2120008 h 2462042"/>
              <a:gd name="connsiteX206" fmla="*/ 2989292 w 3792675"/>
              <a:gd name="connsiteY206" fmla="*/ 2126675 h 2462042"/>
              <a:gd name="connsiteX207" fmla="*/ 2992669 w 3792675"/>
              <a:gd name="connsiteY207" fmla="*/ 2189367 h 2462042"/>
              <a:gd name="connsiteX208" fmla="*/ 2999336 w 3792675"/>
              <a:gd name="connsiteY208" fmla="*/ 2264615 h 2462042"/>
              <a:gd name="connsiteX209" fmla="*/ 3021071 w 3792675"/>
              <a:gd name="connsiteY209" fmla="*/ 2353197 h 2462042"/>
              <a:gd name="connsiteX210" fmla="*/ 3036917 w 3792675"/>
              <a:gd name="connsiteY210" fmla="*/ 2405065 h 2462042"/>
              <a:gd name="connsiteX211" fmla="*/ 3038562 w 3792675"/>
              <a:gd name="connsiteY211" fmla="*/ 2405931 h 2462042"/>
              <a:gd name="connsiteX212" fmla="*/ 3035185 w 3792675"/>
              <a:gd name="connsiteY212" fmla="*/ 2407576 h 2462042"/>
              <a:gd name="connsiteX213" fmla="*/ 3033540 w 3792675"/>
              <a:gd name="connsiteY213" fmla="*/ 2405931 h 2462042"/>
              <a:gd name="connsiteX214" fmla="*/ 3015182 w 3792675"/>
              <a:gd name="connsiteY214" fmla="*/ 2415110 h 2462042"/>
              <a:gd name="connsiteX215" fmla="*/ 3013537 w 3792675"/>
              <a:gd name="connsiteY215" fmla="*/ 2413464 h 2462042"/>
              <a:gd name="connsiteX216" fmla="*/ 3002627 w 3792675"/>
              <a:gd name="connsiteY216" fmla="*/ 2418486 h 2462042"/>
              <a:gd name="connsiteX217" fmla="*/ 3000981 w 3792675"/>
              <a:gd name="connsiteY217" fmla="*/ 2420998 h 2462042"/>
              <a:gd name="connsiteX218" fmla="*/ 2999336 w 3792675"/>
              <a:gd name="connsiteY218" fmla="*/ 2419353 h 2462042"/>
              <a:gd name="connsiteX219" fmla="*/ 2998470 w 3792675"/>
              <a:gd name="connsiteY219" fmla="*/ 2421864 h 2462042"/>
              <a:gd name="connsiteX220" fmla="*/ 2995959 w 3792675"/>
              <a:gd name="connsiteY220" fmla="*/ 2421864 h 2462042"/>
              <a:gd name="connsiteX221" fmla="*/ 2994314 w 3792675"/>
              <a:gd name="connsiteY221" fmla="*/ 2420218 h 2462042"/>
              <a:gd name="connsiteX222" fmla="*/ 2991803 w 3792675"/>
              <a:gd name="connsiteY222" fmla="*/ 2421084 h 2462042"/>
              <a:gd name="connsiteX223" fmla="*/ 2985135 w 3792675"/>
              <a:gd name="connsiteY223" fmla="*/ 2421950 h 2462042"/>
              <a:gd name="connsiteX224" fmla="*/ 2965046 w 3792675"/>
              <a:gd name="connsiteY224" fmla="*/ 2431129 h 2462042"/>
              <a:gd name="connsiteX225" fmla="*/ 2962535 w 3792675"/>
              <a:gd name="connsiteY225" fmla="*/ 2429484 h 2462042"/>
              <a:gd name="connsiteX226" fmla="*/ 2954136 w 3792675"/>
              <a:gd name="connsiteY226" fmla="*/ 2432861 h 2462042"/>
              <a:gd name="connsiteX227" fmla="*/ 2950759 w 3792675"/>
              <a:gd name="connsiteY227" fmla="*/ 2431215 h 2462042"/>
              <a:gd name="connsiteX228" fmla="*/ 2946602 w 3792675"/>
              <a:gd name="connsiteY228" fmla="*/ 2432081 h 2462042"/>
              <a:gd name="connsiteX229" fmla="*/ 2947468 w 3792675"/>
              <a:gd name="connsiteY229" fmla="*/ 2433726 h 2462042"/>
              <a:gd name="connsiteX230" fmla="*/ 2944957 w 3792675"/>
              <a:gd name="connsiteY230" fmla="*/ 2432861 h 2462042"/>
              <a:gd name="connsiteX231" fmla="*/ 2933267 w 3792675"/>
              <a:gd name="connsiteY231" fmla="*/ 2437017 h 2462042"/>
              <a:gd name="connsiteX232" fmla="*/ 2931622 w 3792675"/>
              <a:gd name="connsiteY232" fmla="*/ 2435372 h 2462042"/>
              <a:gd name="connsiteX233" fmla="*/ 2928245 w 3792675"/>
              <a:gd name="connsiteY233" fmla="*/ 2437883 h 2462042"/>
              <a:gd name="connsiteX234" fmla="*/ 2929890 w 3792675"/>
              <a:gd name="connsiteY234" fmla="*/ 2438749 h 2462042"/>
              <a:gd name="connsiteX235" fmla="*/ 2924868 w 3792675"/>
              <a:gd name="connsiteY235" fmla="*/ 2437883 h 2462042"/>
              <a:gd name="connsiteX236" fmla="*/ 2919846 w 3792675"/>
              <a:gd name="connsiteY236" fmla="*/ 2442039 h 2462042"/>
              <a:gd name="connsiteX237" fmla="*/ 2915689 w 3792675"/>
              <a:gd name="connsiteY237" fmla="*/ 2440394 h 2462042"/>
              <a:gd name="connsiteX238" fmla="*/ 2909801 w 3792675"/>
              <a:gd name="connsiteY238" fmla="*/ 2442039 h 2462042"/>
              <a:gd name="connsiteX239" fmla="*/ 2907290 w 3792675"/>
              <a:gd name="connsiteY239" fmla="*/ 2439528 h 2462042"/>
              <a:gd name="connsiteX240" fmla="*/ 2903913 w 3792675"/>
              <a:gd name="connsiteY240" fmla="*/ 2442039 h 2462042"/>
              <a:gd name="connsiteX241" fmla="*/ 2900536 w 3792675"/>
              <a:gd name="connsiteY241" fmla="*/ 2440394 h 2462042"/>
              <a:gd name="connsiteX242" fmla="*/ 2896379 w 3792675"/>
              <a:gd name="connsiteY242" fmla="*/ 2442039 h 2462042"/>
              <a:gd name="connsiteX243" fmla="*/ 2893003 w 3792675"/>
              <a:gd name="connsiteY243" fmla="*/ 2440394 h 2462042"/>
              <a:gd name="connsiteX244" fmla="*/ 2893869 w 3792675"/>
              <a:gd name="connsiteY244" fmla="*/ 2442905 h 2462042"/>
              <a:gd name="connsiteX245" fmla="*/ 2892223 w 3792675"/>
              <a:gd name="connsiteY245" fmla="*/ 2441260 h 2462042"/>
              <a:gd name="connsiteX246" fmla="*/ 2886335 w 3792675"/>
              <a:gd name="connsiteY246" fmla="*/ 2445417 h 2462042"/>
              <a:gd name="connsiteX247" fmla="*/ 2885469 w 3792675"/>
              <a:gd name="connsiteY247" fmla="*/ 2443771 h 2462042"/>
              <a:gd name="connsiteX248" fmla="*/ 2884603 w 3792675"/>
              <a:gd name="connsiteY248" fmla="*/ 2445417 h 2462042"/>
              <a:gd name="connsiteX249" fmla="*/ 2883737 w 3792675"/>
              <a:gd name="connsiteY249" fmla="*/ 2442905 h 2462042"/>
              <a:gd name="connsiteX250" fmla="*/ 2881226 w 3792675"/>
              <a:gd name="connsiteY250" fmla="*/ 2442039 h 2462042"/>
              <a:gd name="connsiteX251" fmla="*/ 2876204 w 3792675"/>
              <a:gd name="connsiteY251" fmla="*/ 2445417 h 2462042"/>
              <a:gd name="connsiteX252" fmla="*/ 2873693 w 3792675"/>
              <a:gd name="connsiteY252" fmla="*/ 2443771 h 2462042"/>
              <a:gd name="connsiteX253" fmla="*/ 2872827 w 3792675"/>
              <a:gd name="connsiteY253" fmla="*/ 2445417 h 2462042"/>
              <a:gd name="connsiteX254" fmla="*/ 2871961 w 3792675"/>
              <a:gd name="connsiteY254" fmla="*/ 2443771 h 2462042"/>
              <a:gd name="connsiteX255" fmla="*/ 2870316 w 3792675"/>
              <a:gd name="connsiteY255" fmla="*/ 2445417 h 2462042"/>
              <a:gd name="connsiteX256" fmla="*/ 2868671 w 3792675"/>
              <a:gd name="connsiteY256" fmla="*/ 2442905 h 2462042"/>
              <a:gd name="connsiteX257" fmla="*/ 2861137 w 3792675"/>
              <a:gd name="connsiteY257" fmla="*/ 2441260 h 2462042"/>
              <a:gd name="connsiteX258" fmla="*/ 2858626 w 3792675"/>
              <a:gd name="connsiteY258" fmla="*/ 2442905 h 2462042"/>
              <a:gd name="connsiteX259" fmla="*/ 2851959 w 3792675"/>
              <a:gd name="connsiteY259" fmla="*/ 2445417 h 2462042"/>
              <a:gd name="connsiteX260" fmla="*/ 2848581 w 3792675"/>
              <a:gd name="connsiteY260" fmla="*/ 2443771 h 2462042"/>
              <a:gd name="connsiteX261" fmla="*/ 2847715 w 3792675"/>
              <a:gd name="connsiteY261" fmla="*/ 2445417 h 2462042"/>
              <a:gd name="connsiteX262" fmla="*/ 2844339 w 3792675"/>
              <a:gd name="connsiteY262" fmla="*/ 2443771 h 2462042"/>
              <a:gd name="connsiteX263" fmla="*/ 2841827 w 3792675"/>
              <a:gd name="connsiteY263" fmla="*/ 2445417 h 2462042"/>
              <a:gd name="connsiteX264" fmla="*/ 2836805 w 3792675"/>
              <a:gd name="connsiteY264" fmla="*/ 2442039 h 2462042"/>
              <a:gd name="connsiteX265" fmla="*/ 2835939 w 3792675"/>
              <a:gd name="connsiteY265" fmla="*/ 2444550 h 2462042"/>
              <a:gd name="connsiteX266" fmla="*/ 2830051 w 3792675"/>
              <a:gd name="connsiteY266" fmla="*/ 2446196 h 2462042"/>
              <a:gd name="connsiteX267" fmla="*/ 2827540 w 3792675"/>
              <a:gd name="connsiteY267" fmla="*/ 2445330 h 2462042"/>
              <a:gd name="connsiteX268" fmla="*/ 2826674 w 3792675"/>
              <a:gd name="connsiteY268" fmla="*/ 2442818 h 2462042"/>
              <a:gd name="connsiteX269" fmla="*/ 2824163 w 3792675"/>
              <a:gd name="connsiteY269" fmla="*/ 2446196 h 2462042"/>
              <a:gd name="connsiteX270" fmla="*/ 2823297 w 3792675"/>
              <a:gd name="connsiteY270" fmla="*/ 2442818 h 2462042"/>
              <a:gd name="connsiteX271" fmla="*/ 2821652 w 3792675"/>
              <a:gd name="connsiteY271" fmla="*/ 2446196 h 2462042"/>
              <a:gd name="connsiteX272" fmla="*/ 2820007 w 3792675"/>
              <a:gd name="connsiteY272" fmla="*/ 2443685 h 2462042"/>
              <a:gd name="connsiteX273" fmla="*/ 2815850 w 3792675"/>
              <a:gd name="connsiteY273" fmla="*/ 2443685 h 2462042"/>
              <a:gd name="connsiteX274" fmla="*/ 2809962 w 3792675"/>
              <a:gd name="connsiteY274" fmla="*/ 2445330 h 2462042"/>
              <a:gd name="connsiteX275" fmla="*/ 2808317 w 3792675"/>
              <a:gd name="connsiteY275" fmla="*/ 2443685 h 2462042"/>
              <a:gd name="connsiteX276" fmla="*/ 2805805 w 3792675"/>
              <a:gd name="connsiteY276" fmla="*/ 2442818 h 2462042"/>
              <a:gd name="connsiteX277" fmla="*/ 2799917 w 3792675"/>
              <a:gd name="connsiteY277" fmla="*/ 2446196 h 2462042"/>
              <a:gd name="connsiteX278" fmla="*/ 2794895 w 3792675"/>
              <a:gd name="connsiteY278" fmla="*/ 2443685 h 2462042"/>
              <a:gd name="connsiteX279" fmla="*/ 2790739 w 3792675"/>
              <a:gd name="connsiteY279" fmla="*/ 2445330 h 2462042"/>
              <a:gd name="connsiteX280" fmla="*/ 2789093 w 3792675"/>
              <a:gd name="connsiteY280" fmla="*/ 2443685 h 2462042"/>
              <a:gd name="connsiteX281" fmla="*/ 2786582 w 3792675"/>
              <a:gd name="connsiteY281" fmla="*/ 2445330 h 2462042"/>
              <a:gd name="connsiteX282" fmla="*/ 2784071 w 3792675"/>
              <a:gd name="connsiteY282" fmla="*/ 2443685 h 2462042"/>
              <a:gd name="connsiteX283" fmla="*/ 2782426 w 3792675"/>
              <a:gd name="connsiteY283" fmla="*/ 2447062 h 2462042"/>
              <a:gd name="connsiteX284" fmla="*/ 2775758 w 3792675"/>
              <a:gd name="connsiteY284" fmla="*/ 2446196 h 2462042"/>
              <a:gd name="connsiteX285" fmla="*/ 2771602 w 3792675"/>
              <a:gd name="connsiteY285" fmla="*/ 2447841 h 2462042"/>
              <a:gd name="connsiteX286" fmla="*/ 2772468 w 3792675"/>
              <a:gd name="connsiteY286" fmla="*/ 2446196 h 2462042"/>
              <a:gd name="connsiteX287" fmla="*/ 2769091 w 3792675"/>
              <a:gd name="connsiteY287" fmla="*/ 2444550 h 2462042"/>
              <a:gd name="connsiteX288" fmla="*/ 2759912 w 3792675"/>
              <a:gd name="connsiteY288" fmla="*/ 2446196 h 2462042"/>
              <a:gd name="connsiteX289" fmla="*/ 2756535 w 3792675"/>
              <a:gd name="connsiteY289" fmla="*/ 2445330 h 2462042"/>
              <a:gd name="connsiteX290" fmla="*/ 2752379 w 3792675"/>
              <a:gd name="connsiteY290" fmla="*/ 2444464 h 2462042"/>
              <a:gd name="connsiteX291" fmla="*/ 2749002 w 3792675"/>
              <a:gd name="connsiteY291" fmla="*/ 2446975 h 2462042"/>
              <a:gd name="connsiteX292" fmla="*/ 2747357 w 3792675"/>
              <a:gd name="connsiteY292" fmla="*/ 2445330 h 2462042"/>
              <a:gd name="connsiteX293" fmla="*/ 2745711 w 3792675"/>
              <a:gd name="connsiteY293" fmla="*/ 2446975 h 2462042"/>
              <a:gd name="connsiteX294" fmla="*/ 2744066 w 3792675"/>
              <a:gd name="connsiteY294" fmla="*/ 2445330 h 2462042"/>
              <a:gd name="connsiteX295" fmla="*/ 2739910 w 3792675"/>
              <a:gd name="connsiteY295" fmla="*/ 2445330 h 2462042"/>
              <a:gd name="connsiteX296" fmla="*/ 2740776 w 3792675"/>
              <a:gd name="connsiteY296" fmla="*/ 2447841 h 2462042"/>
              <a:gd name="connsiteX297" fmla="*/ 2736619 w 3792675"/>
              <a:gd name="connsiteY297" fmla="*/ 2445330 h 2462042"/>
              <a:gd name="connsiteX298" fmla="*/ 2732463 w 3792675"/>
              <a:gd name="connsiteY298" fmla="*/ 2446975 h 2462042"/>
              <a:gd name="connsiteX299" fmla="*/ 2724064 w 3792675"/>
              <a:gd name="connsiteY299" fmla="*/ 2446109 h 2462042"/>
              <a:gd name="connsiteX300" fmla="*/ 2722418 w 3792675"/>
              <a:gd name="connsiteY300" fmla="*/ 2444464 h 2462042"/>
              <a:gd name="connsiteX301" fmla="*/ 2712374 w 3792675"/>
              <a:gd name="connsiteY301" fmla="*/ 2446975 h 2462042"/>
              <a:gd name="connsiteX302" fmla="*/ 2708218 w 3792675"/>
              <a:gd name="connsiteY302" fmla="*/ 2444464 h 2462042"/>
              <a:gd name="connsiteX303" fmla="*/ 2705706 w 3792675"/>
              <a:gd name="connsiteY303" fmla="*/ 2446109 h 2462042"/>
              <a:gd name="connsiteX304" fmla="*/ 2704840 w 3792675"/>
              <a:gd name="connsiteY304" fmla="*/ 2444464 h 2462042"/>
              <a:gd name="connsiteX305" fmla="*/ 2698173 w 3792675"/>
              <a:gd name="connsiteY305" fmla="*/ 2447841 h 2462042"/>
              <a:gd name="connsiteX306" fmla="*/ 2697307 w 3792675"/>
              <a:gd name="connsiteY306" fmla="*/ 2446196 h 2462042"/>
              <a:gd name="connsiteX307" fmla="*/ 2695662 w 3792675"/>
              <a:gd name="connsiteY307" fmla="*/ 2447841 h 2462042"/>
              <a:gd name="connsiteX308" fmla="*/ 2694796 w 3792675"/>
              <a:gd name="connsiteY308" fmla="*/ 2446196 h 2462042"/>
              <a:gd name="connsiteX309" fmla="*/ 2692285 w 3792675"/>
              <a:gd name="connsiteY309" fmla="*/ 2447841 h 2462042"/>
              <a:gd name="connsiteX310" fmla="*/ 2688908 w 3792675"/>
              <a:gd name="connsiteY310" fmla="*/ 2446196 h 2462042"/>
              <a:gd name="connsiteX311" fmla="*/ 2687262 w 3792675"/>
              <a:gd name="connsiteY311" fmla="*/ 2448707 h 2462042"/>
              <a:gd name="connsiteX312" fmla="*/ 2679729 w 3792675"/>
              <a:gd name="connsiteY312" fmla="*/ 2447841 h 2462042"/>
              <a:gd name="connsiteX313" fmla="*/ 2676352 w 3792675"/>
              <a:gd name="connsiteY313" fmla="*/ 2446196 h 2462042"/>
              <a:gd name="connsiteX314" fmla="*/ 2674707 w 3792675"/>
              <a:gd name="connsiteY314" fmla="*/ 2447841 h 2462042"/>
              <a:gd name="connsiteX315" fmla="*/ 2668039 w 3792675"/>
              <a:gd name="connsiteY315" fmla="*/ 2445330 h 2462042"/>
              <a:gd name="connsiteX316" fmla="*/ 2664662 w 3792675"/>
              <a:gd name="connsiteY316" fmla="*/ 2446975 h 2462042"/>
              <a:gd name="connsiteX317" fmla="*/ 2659640 w 3792675"/>
              <a:gd name="connsiteY317" fmla="*/ 2447841 h 2462042"/>
              <a:gd name="connsiteX318" fmla="*/ 2655484 w 3792675"/>
              <a:gd name="connsiteY318" fmla="*/ 2446975 h 2462042"/>
              <a:gd name="connsiteX319" fmla="*/ 2653839 w 3792675"/>
              <a:gd name="connsiteY319" fmla="*/ 2446109 h 2462042"/>
              <a:gd name="connsiteX320" fmla="*/ 2648816 w 3792675"/>
              <a:gd name="connsiteY320" fmla="*/ 2448620 h 2462042"/>
              <a:gd name="connsiteX321" fmla="*/ 2647171 w 3792675"/>
              <a:gd name="connsiteY321" fmla="*/ 2446975 h 2462042"/>
              <a:gd name="connsiteX322" fmla="*/ 2644660 w 3792675"/>
              <a:gd name="connsiteY322" fmla="*/ 2448620 h 2462042"/>
              <a:gd name="connsiteX323" fmla="*/ 2642149 w 3792675"/>
              <a:gd name="connsiteY323" fmla="*/ 2446975 h 2462042"/>
              <a:gd name="connsiteX324" fmla="*/ 2640503 w 3792675"/>
              <a:gd name="connsiteY324" fmla="*/ 2448620 h 2462042"/>
              <a:gd name="connsiteX325" fmla="*/ 2637992 w 3792675"/>
              <a:gd name="connsiteY325" fmla="*/ 2446975 h 2462042"/>
              <a:gd name="connsiteX326" fmla="*/ 2632104 w 3792675"/>
              <a:gd name="connsiteY326" fmla="*/ 2448620 h 2462042"/>
              <a:gd name="connsiteX327" fmla="*/ 2627082 w 3792675"/>
              <a:gd name="connsiteY327" fmla="*/ 2446975 h 2462042"/>
              <a:gd name="connsiteX328" fmla="*/ 2620414 w 3792675"/>
              <a:gd name="connsiteY328" fmla="*/ 2448620 h 2462042"/>
              <a:gd name="connsiteX329" fmla="*/ 2610370 w 3792675"/>
              <a:gd name="connsiteY329" fmla="*/ 2446975 h 2462042"/>
              <a:gd name="connsiteX330" fmla="*/ 2592792 w 3792675"/>
              <a:gd name="connsiteY330" fmla="*/ 2448620 h 2462042"/>
              <a:gd name="connsiteX331" fmla="*/ 2591926 w 3792675"/>
              <a:gd name="connsiteY331" fmla="*/ 2450266 h 2462042"/>
              <a:gd name="connsiteX332" fmla="*/ 2581881 w 3792675"/>
              <a:gd name="connsiteY332" fmla="*/ 2449399 h 2462042"/>
              <a:gd name="connsiteX333" fmla="*/ 2581016 w 3792675"/>
              <a:gd name="connsiteY333" fmla="*/ 2447754 h 2462042"/>
              <a:gd name="connsiteX334" fmla="*/ 2579370 w 3792675"/>
              <a:gd name="connsiteY334" fmla="*/ 2448620 h 2462042"/>
              <a:gd name="connsiteX335" fmla="*/ 2575214 w 3792675"/>
              <a:gd name="connsiteY335" fmla="*/ 2448620 h 2462042"/>
              <a:gd name="connsiteX336" fmla="*/ 2569326 w 3792675"/>
              <a:gd name="connsiteY336" fmla="*/ 2451997 h 2462042"/>
              <a:gd name="connsiteX337" fmla="*/ 2565949 w 3792675"/>
              <a:gd name="connsiteY337" fmla="*/ 2449486 h 2462042"/>
              <a:gd name="connsiteX338" fmla="*/ 2562572 w 3792675"/>
              <a:gd name="connsiteY338" fmla="*/ 2451131 h 2462042"/>
              <a:gd name="connsiteX339" fmla="*/ 2561706 w 3792675"/>
              <a:gd name="connsiteY339" fmla="*/ 2448620 h 2462042"/>
              <a:gd name="connsiteX340" fmla="*/ 2547505 w 3792675"/>
              <a:gd name="connsiteY340" fmla="*/ 2452777 h 2462042"/>
              <a:gd name="connsiteX341" fmla="*/ 2543348 w 3792675"/>
              <a:gd name="connsiteY341" fmla="*/ 2450266 h 2462042"/>
              <a:gd name="connsiteX342" fmla="*/ 2539192 w 3792675"/>
              <a:gd name="connsiteY342" fmla="*/ 2452777 h 2462042"/>
              <a:gd name="connsiteX343" fmla="*/ 2538326 w 3792675"/>
              <a:gd name="connsiteY343" fmla="*/ 2451131 h 2462042"/>
              <a:gd name="connsiteX344" fmla="*/ 2536681 w 3792675"/>
              <a:gd name="connsiteY344" fmla="*/ 2451997 h 2462042"/>
              <a:gd name="connsiteX345" fmla="*/ 2533304 w 3792675"/>
              <a:gd name="connsiteY345" fmla="*/ 2451997 h 2462042"/>
              <a:gd name="connsiteX346" fmla="*/ 2531659 w 3792675"/>
              <a:gd name="connsiteY346" fmla="*/ 2453642 h 2462042"/>
              <a:gd name="connsiteX347" fmla="*/ 2529148 w 3792675"/>
              <a:gd name="connsiteY347" fmla="*/ 2451131 h 2462042"/>
              <a:gd name="connsiteX348" fmla="*/ 2523259 w 3792675"/>
              <a:gd name="connsiteY348" fmla="*/ 2453642 h 2462042"/>
              <a:gd name="connsiteX349" fmla="*/ 2519103 w 3792675"/>
              <a:gd name="connsiteY349" fmla="*/ 2451997 h 2462042"/>
              <a:gd name="connsiteX350" fmla="*/ 2517458 w 3792675"/>
              <a:gd name="connsiteY350" fmla="*/ 2452863 h 2462042"/>
              <a:gd name="connsiteX351" fmla="*/ 2507413 w 3792675"/>
              <a:gd name="connsiteY351" fmla="*/ 2453729 h 2462042"/>
              <a:gd name="connsiteX352" fmla="*/ 2499880 w 3792675"/>
              <a:gd name="connsiteY352" fmla="*/ 2454595 h 2462042"/>
              <a:gd name="connsiteX353" fmla="*/ 2490701 w 3792675"/>
              <a:gd name="connsiteY353" fmla="*/ 2452950 h 2462042"/>
              <a:gd name="connsiteX354" fmla="*/ 2489056 w 3792675"/>
              <a:gd name="connsiteY354" fmla="*/ 2454595 h 2462042"/>
              <a:gd name="connsiteX355" fmla="*/ 2487411 w 3792675"/>
              <a:gd name="connsiteY355" fmla="*/ 2452950 h 2462042"/>
              <a:gd name="connsiteX356" fmla="*/ 2474076 w 3792675"/>
              <a:gd name="connsiteY356" fmla="*/ 2455461 h 2462042"/>
              <a:gd name="connsiteX357" fmla="*/ 2465676 w 3792675"/>
              <a:gd name="connsiteY357" fmla="*/ 2452950 h 2462042"/>
              <a:gd name="connsiteX358" fmla="*/ 2464031 w 3792675"/>
              <a:gd name="connsiteY358" fmla="*/ 2454595 h 2462042"/>
              <a:gd name="connsiteX359" fmla="*/ 2465676 w 3792675"/>
              <a:gd name="connsiteY359" fmla="*/ 2457106 h 2462042"/>
              <a:gd name="connsiteX360" fmla="*/ 2460654 w 3792675"/>
              <a:gd name="connsiteY360" fmla="*/ 2454595 h 2462042"/>
              <a:gd name="connsiteX361" fmla="*/ 2443942 w 3792675"/>
              <a:gd name="connsiteY361" fmla="*/ 2454595 h 2462042"/>
              <a:gd name="connsiteX362" fmla="*/ 2442297 w 3792675"/>
              <a:gd name="connsiteY362" fmla="*/ 2456240 h 2462042"/>
              <a:gd name="connsiteX363" fmla="*/ 2438141 w 3792675"/>
              <a:gd name="connsiteY363" fmla="*/ 2453729 h 2462042"/>
              <a:gd name="connsiteX364" fmla="*/ 2425585 w 3792675"/>
              <a:gd name="connsiteY364" fmla="*/ 2457106 h 2462042"/>
              <a:gd name="connsiteX365" fmla="*/ 2425585 w 3792675"/>
              <a:gd name="connsiteY365" fmla="*/ 2454595 h 2462042"/>
              <a:gd name="connsiteX366" fmla="*/ 2418051 w 3792675"/>
              <a:gd name="connsiteY366" fmla="*/ 2455461 h 2462042"/>
              <a:gd name="connsiteX367" fmla="*/ 2413029 w 3792675"/>
              <a:gd name="connsiteY367" fmla="*/ 2453816 h 2462042"/>
              <a:gd name="connsiteX368" fmla="*/ 2409652 w 3792675"/>
              <a:gd name="connsiteY368" fmla="*/ 2456327 h 2462042"/>
              <a:gd name="connsiteX369" fmla="*/ 2409652 w 3792675"/>
              <a:gd name="connsiteY369" fmla="*/ 2454682 h 2462042"/>
              <a:gd name="connsiteX370" fmla="*/ 2407141 w 3792675"/>
              <a:gd name="connsiteY370" fmla="*/ 2455548 h 2462042"/>
              <a:gd name="connsiteX371" fmla="*/ 2406275 w 3792675"/>
              <a:gd name="connsiteY371" fmla="*/ 2453037 h 2462042"/>
              <a:gd name="connsiteX372" fmla="*/ 2405409 w 3792675"/>
              <a:gd name="connsiteY372" fmla="*/ 2454682 h 2462042"/>
              <a:gd name="connsiteX373" fmla="*/ 2401253 w 3792675"/>
              <a:gd name="connsiteY373" fmla="*/ 2453816 h 2462042"/>
              <a:gd name="connsiteX374" fmla="*/ 2400387 w 3792675"/>
              <a:gd name="connsiteY374" fmla="*/ 2455461 h 2462042"/>
              <a:gd name="connsiteX375" fmla="*/ 2398742 w 3792675"/>
              <a:gd name="connsiteY375" fmla="*/ 2453816 h 2462042"/>
              <a:gd name="connsiteX376" fmla="*/ 2391208 w 3792675"/>
              <a:gd name="connsiteY376" fmla="*/ 2456327 h 2462042"/>
              <a:gd name="connsiteX377" fmla="*/ 2386186 w 3792675"/>
              <a:gd name="connsiteY377" fmla="*/ 2454682 h 2462042"/>
              <a:gd name="connsiteX378" fmla="*/ 2379519 w 3792675"/>
              <a:gd name="connsiteY378" fmla="*/ 2457193 h 2462042"/>
              <a:gd name="connsiteX379" fmla="*/ 2376141 w 3792675"/>
              <a:gd name="connsiteY379" fmla="*/ 2454682 h 2462042"/>
              <a:gd name="connsiteX380" fmla="*/ 2373630 w 3792675"/>
              <a:gd name="connsiteY380" fmla="*/ 2456327 h 2462042"/>
              <a:gd name="connsiteX381" fmla="*/ 2371985 w 3792675"/>
              <a:gd name="connsiteY381" fmla="*/ 2454682 h 2462042"/>
              <a:gd name="connsiteX382" fmla="*/ 2370340 w 3792675"/>
              <a:gd name="connsiteY382" fmla="*/ 2458058 h 2462042"/>
              <a:gd name="connsiteX383" fmla="*/ 2366183 w 3792675"/>
              <a:gd name="connsiteY383" fmla="*/ 2454682 h 2462042"/>
              <a:gd name="connsiteX384" fmla="*/ 2362027 w 3792675"/>
              <a:gd name="connsiteY384" fmla="*/ 2457193 h 2462042"/>
              <a:gd name="connsiteX385" fmla="*/ 2357005 w 3792675"/>
              <a:gd name="connsiteY385" fmla="*/ 2454682 h 2462042"/>
              <a:gd name="connsiteX386" fmla="*/ 2351982 w 3792675"/>
              <a:gd name="connsiteY386" fmla="*/ 2457193 h 2462042"/>
              <a:gd name="connsiteX387" fmla="*/ 2350337 w 3792675"/>
              <a:gd name="connsiteY387" fmla="*/ 2456327 h 2462042"/>
              <a:gd name="connsiteX388" fmla="*/ 2350337 w 3792675"/>
              <a:gd name="connsiteY388" fmla="*/ 2454682 h 2462042"/>
              <a:gd name="connsiteX389" fmla="*/ 2345315 w 3792675"/>
              <a:gd name="connsiteY389" fmla="*/ 2458058 h 2462042"/>
              <a:gd name="connsiteX390" fmla="*/ 2341938 w 3792675"/>
              <a:gd name="connsiteY390" fmla="*/ 2455548 h 2462042"/>
              <a:gd name="connsiteX391" fmla="*/ 2337782 w 3792675"/>
              <a:gd name="connsiteY391" fmla="*/ 2458058 h 2462042"/>
              <a:gd name="connsiteX392" fmla="*/ 2331894 w 3792675"/>
              <a:gd name="connsiteY392" fmla="*/ 2455548 h 2462042"/>
              <a:gd name="connsiteX393" fmla="*/ 2327737 w 3792675"/>
              <a:gd name="connsiteY393" fmla="*/ 2458058 h 2462042"/>
              <a:gd name="connsiteX394" fmla="*/ 2328603 w 3792675"/>
              <a:gd name="connsiteY394" fmla="*/ 2456413 h 2462042"/>
              <a:gd name="connsiteX395" fmla="*/ 2318558 w 3792675"/>
              <a:gd name="connsiteY395" fmla="*/ 2458058 h 2462042"/>
              <a:gd name="connsiteX396" fmla="*/ 2320204 w 3792675"/>
              <a:gd name="connsiteY396" fmla="*/ 2457193 h 2462042"/>
              <a:gd name="connsiteX397" fmla="*/ 2317693 w 3792675"/>
              <a:gd name="connsiteY397" fmla="*/ 2456327 h 2462042"/>
              <a:gd name="connsiteX398" fmla="*/ 2313536 w 3792675"/>
              <a:gd name="connsiteY398" fmla="*/ 2457972 h 2462042"/>
              <a:gd name="connsiteX399" fmla="*/ 2311891 w 3792675"/>
              <a:gd name="connsiteY399" fmla="*/ 2455461 h 2462042"/>
              <a:gd name="connsiteX400" fmla="*/ 2308514 w 3792675"/>
              <a:gd name="connsiteY400" fmla="*/ 2457972 h 2462042"/>
              <a:gd name="connsiteX401" fmla="*/ 2309380 w 3792675"/>
              <a:gd name="connsiteY401" fmla="*/ 2458838 h 2462042"/>
              <a:gd name="connsiteX402" fmla="*/ 2306003 w 3792675"/>
              <a:gd name="connsiteY402" fmla="*/ 2457193 h 2462042"/>
              <a:gd name="connsiteX403" fmla="*/ 2300981 w 3792675"/>
              <a:gd name="connsiteY403" fmla="*/ 2458838 h 2462042"/>
              <a:gd name="connsiteX404" fmla="*/ 2295958 w 3792675"/>
              <a:gd name="connsiteY404" fmla="*/ 2455461 h 2462042"/>
              <a:gd name="connsiteX405" fmla="*/ 2290936 w 3792675"/>
              <a:gd name="connsiteY405" fmla="*/ 2459617 h 2462042"/>
              <a:gd name="connsiteX406" fmla="*/ 2287559 w 3792675"/>
              <a:gd name="connsiteY406" fmla="*/ 2455461 h 2462042"/>
              <a:gd name="connsiteX407" fmla="*/ 2283403 w 3792675"/>
              <a:gd name="connsiteY407" fmla="*/ 2459617 h 2462042"/>
              <a:gd name="connsiteX408" fmla="*/ 2282537 w 3792675"/>
              <a:gd name="connsiteY408" fmla="*/ 2455461 h 2462042"/>
              <a:gd name="connsiteX409" fmla="*/ 2279159 w 3792675"/>
              <a:gd name="connsiteY409" fmla="*/ 2458838 h 2462042"/>
              <a:gd name="connsiteX410" fmla="*/ 2272492 w 3792675"/>
              <a:gd name="connsiteY410" fmla="*/ 2458838 h 2462042"/>
              <a:gd name="connsiteX411" fmla="*/ 2272492 w 3792675"/>
              <a:gd name="connsiteY411" fmla="*/ 2455461 h 2462042"/>
              <a:gd name="connsiteX412" fmla="*/ 2269981 w 3792675"/>
              <a:gd name="connsiteY412" fmla="*/ 2457106 h 2462042"/>
              <a:gd name="connsiteX413" fmla="*/ 2269115 w 3792675"/>
              <a:gd name="connsiteY413" fmla="*/ 2455461 h 2462042"/>
              <a:gd name="connsiteX414" fmla="*/ 2268249 w 3792675"/>
              <a:gd name="connsiteY414" fmla="*/ 2458838 h 2462042"/>
              <a:gd name="connsiteX415" fmla="*/ 2265738 w 3792675"/>
              <a:gd name="connsiteY415" fmla="*/ 2457972 h 2462042"/>
              <a:gd name="connsiteX416" fmla="*/ 2264093 w 3792675"/>
              <a:gd name="connsiteY416" fmla="*/ 2459617 h 2462042"/>
              <a:gd name="connsiteX417" fmla="*/ 2263227 w 3792675"/>
              <a:gd name="connsiteY417" fmla="*/ 2457106 h 2462042"/>
              <a:gd name="connsiteX418" fmla="*/ 2256559 w 3792675"/>
              <a:gd name="connsiteY418" fmla="*/ 2459617 h 2462042"/>
              <a:gd name="connsiteX419" fmla="*/ 2254914 w 3792675"/>
              <a:gd name="connsiteY419" fmla="*/ 2457972 h 2462042"/>
              <a:gd name="connsiteX420" fmla="*/ 2250758 w 3792675"/>
              <a:gd name="connsiteY420" fmla="*/ 2459617 h 2462042"/>
              <a:gd name="connsiteX421" fmla="*/ 2244090 w 3792675"/>
              <a:gd name="connsiteY421" fmla="*/ 2457972 h 2462042"/>
              <a:gd name="connsiteX422" fmla="*/ 2239934 w 3792675"/>
              <a:gd name="connsiteY422" fmla="*/ 2460483 h 2462042"/>
              <a:gd name="connsiteX423" fmla="*/ 2239068 w 3792675"/>
              <a:gd name="connsiteY423" fmla="*/ 2458838 h 2462042"/>
              <a:gd name="connsiteX424" fmla="*/ 2233180 w 3792675"/>
              <a:gd name="connsiteY424" fmla="*/ 2459704 h 2462042"/>
              <a:gd name="connsiteX425" fmla="*/ 2229803 w 3792675"/>
              <a:gd name="connsiteY425" fmla="*/ 2458058 h 2462042"/>
              <a:gd name="connsiteX426" fmla="*/ 2227292 w 3792675"/>
              <a:gd name="connsiteY426" fmla="*/ 2460570 h 2462042"/>
              <a:gd name="connsiteX427" fmla="*/ 2216381 w 3792675"/>
              <a:gd name="connsiteY427" fmla="*/ 2459704 h 2462042"/>
              <a:gd name="connsiteX428" fmla="*/ 2218026 w 3792675"/>
              <a:gd name="connsiteY428" fmla="*/ 2456327 h 2462042"/>
              <a:gd name="connsiteX429" fmla="*/ 2216381 w 3792675"/>
              <a:gd name="connsiteY429" fmla="*/ 2455461 h 2462042"/>
              <a:gd name="connsiteX430" fmla="*/ 2213870 w 3792675"/>
              <a:gd name="connsiteY430" fmla="*/ 2459617 h 2462042"/>
              <a:gd name="connsiteX431" fmla="*/ 2197158 w 3792675"/>
              <a:gd name="connsiteY431" fmla="*/ 2458751 h 2462042"/>
              <a:gd name="connsiteX432" fmla="*/ 2193781 w 3792675"/>
              <a:gd name="connsiteY432" fmla="*/ 2457106 h 2462042"/>
              <a:gd name="connsiteX433" fmla="*/ 2189624 w 3792675"/>
              <a:gd name="connsiteY433" fmla="*/ 2458751 h 2462042"/>
              <a:gd name="connsiteX434" fmla="*/ 2187979 w 3792675"/>
              <a:gd name="connsiteY434" fmla="*/ 2456240 h 2462042"/>
              <a:gd name="connsiteX435" fmla="*/ 2187114 w 3792675"/>
              <a:gd name="connsiteY435" fmla="*/ 2458751 h 2462042"/>
              <a:gd name="connsiteX436" fmla="*/ 2181225 w 3792675"/>
              <a:gd name="connsiteY436" fmla="*/ 2458751 h 2462042"/>
              <a:gd name="connsiteX437" fmla="*/ 2180359 w 3792675"/>
              <a:gd name="connsiteY437" fmla="*/ 2457106 h 2462042"/>
              <a:gd name="connsiteX438" fmla="*/ 2178714 w 3792675"/>
              <a:gd name="connsiteY438" fmla="*/ 2457972 h 2462042"/>
              <a:gd name="connsiteX439" fmla="*/ 2171181 w 3792675"/>
              <a:gd name="connsiteY439" fmla="*/ 2459617 h 2462042"/>
              <a:gd name="connsiteX440" fmla="*/ 2167024 w 3792675"/>
              <a:gd name="connsiteY440" fmla="*/ 2457106 h 2462042"/>
              <a:gd name="connsiteX441" fmla="*/ 2166158 w 3792675"/>
              <a:gd name="connsiteY441" fmla="*/ 2459617 h 2462042"/>
              <a:gd name="connsiteX442" fmla="*/ 2151958 w 3792675"/>
              <a:gd name="connsiteY442" fmla="*/ 2456240 h 2462042"/>
              <a:gd name="connsiteX443" fmla="*/ 2150312 w 3792675"/>
              <a:gd name="connsiteY443" fmla="*/ 2458751 h 2462042"/>
              <a:gd name="connsiteX444" fmla="*/ 2141134 w 3792675"/>
              <a:gd name="connsiteY444" fmla="*/ 2459617 h 2462042"/>
              <a:gd name="connsiteX445" fmla="*/ 2141134 w 3792675"/>
              <a:gd name="connsiteY445" fmla="*/ 2455461 h 2462042"/>
              <a:gd name="connsiteX446" fmla="*/ 2138623 w 3792675"/>
              <a:gd name="connsiteY446" fmla="*/ 2459617 h 2462042"/>
              <a:gd name="connsiteX447" fmla="*/ 2131089 w 3792675"/>
              <a:gd name="connsiteY447" fmla="*/ 2459617 h 2462042"/>
              <a:gd name="connsiteX448" fmla="*/ 2130223 w 3792675"/>
              <a:gd name="connsiteY448" fmla="*/ 2457972 h 2462042"/>
              <a:gd name="connsiteX449" fmla="*/ 2128578 w 3792675"/>
              <a:gd name="connsiteY449" fmla="*/ 2458838 h 2462042"/>
              <a:gd name="connsiteX450" fmla="*/ 2125201 w 3792675"/>
              <a:gd name="connsiteY450" fmla="*/ 2458838 h 2462042"/>
              <a:gd name="connsiteX451" fmla="*/ 2121045 w 3792675"/>
              <a:gd name="connsiteY451" fmla="*/ 2461349 h 2462042"/>
              <a:gd name="connsiteX452" fmla="*/ 2121911 w 3792675"/>
              <a:gd name="connsiteY452" fmla="*/ 2457972 h 2462042"/>
              <a:gd name="connsiteX453" fmla="*/ 2120265 w 3792675"/>
              <a:gd name="connsiteY453" fmla="*/ 2457106 h 2462042"/>
              <a:gd name="connsiteX454" fmla="*/ 2114377 w 3792675"/>
              <a:gd name="connsiteY454" fmla="*/ 2461262 h 2462042"/>
              <a:gd name="connsiteX455" fmla="*/ 2111000 w 3792675"/>
              <a:gd name="connsiteY455" fmla="*/ 2461262 h 2462042"/>
              <a:gd name="connsiteX456" fmla="*/ 2110134 w 3792675"/>
              <a:gd name="connsiteY456" fmla="*/ 2455374 h 2462042"/>
              <a:gd name="connsiteX457" fmla="*/ 2107623 w 3792675"/>
              <a:gd name="connsiteY457" fmla="*/ 2457886 h 2462042"/>
              <a:gd name="connsiteX458" fmla="*/ 2109268 w 3792675"/>
              <a:gd name="connsiteY458" fmla="*/ 2459531 h 2462042"/>
              <a:gd name="connsiteX459" fmla="*/ 2105112 w 3792675"/>
              <a:gd name="connsiteY459" fmla="*/ 2458665 h 2462042"/>
              <a:gd name="connsiteX460" fmla="*/ 2101735 w 3792675"/>
              <a:gd name="connsiteY460" fmla="*/ 2461176 h 2462042"/>
              <a:gd name="connsiteX461" fmla="*/ 2095067 w 3792675"/>
              <a:gd name="connsiteY461" fmla="*/ 2458665 h 2462042"/>
              <a:gd name="connsiteX462" fmla="*/ 2088400 w 3792675"/>
              <a:gd name="connsiteY462" fmla="*/ 2461176 h 2462042"/>
              <a:gd name="connsiteX463" fmla="*/ 2085889 w 3792675"/>
              <a:gd name="connsiteY463" fmla="*/ 2459531 h 2462042"/>
              <a:gd name="connsiteX464" fmla="*/ 2080000 w 3792675"/>
              <a:gd name="connsiteY464" fmla="*/ 2461176 h 2462042"/>
              <a:gd name="connsiteX465" fmla="*/ 2079135 w 3792675"/>
              <a:gd name="connsiteY465" fmla="*/ 2459531 h 2462042"/>
              <a:gd name="connsiteX466" fmla="*/ 2072467 w 3792675"/>
              <a:gd name="connsiteY466" fmla="*/ 2458665 h 2462042"/>
              <a:gd name="connsiteX467" fmla="*/ 2064934 w 3792675"/>
              <a:gd name="connsiteY467" fmla="*/ 2462042 h 2462042"/>
              <a:gd name="connsiteX468" fmla="*/ 2060777 w 3792675"/>
              <a:gd name="connsiteY468" fmla="*/ 2459531 h 2462042"/>
              <a:gd name="connsiteX469" fmla="*/ 2049867 w 3792675"/>
              <a:gd name="connsiteY469" fmla="*/ 2459531 h 2462042"/>
              <a:gd name="connsiteX470" fmla="*/ 2042333 w 3792675"/>
              <a:gd name="connsiteY470" fmla="*/ 2458665 h 2462042"/>
              <a:gd name="connsiteX471" fmla="*/ 2032289 w 3792675"/>
              <a:gd name="connsiteY471" fmla="*/ 2460310 h 2462042"/>
              <a:gd name="connsiteX472" fmla="*/ 2023890 w 3792675"/>
              <a:gd name="connsiteY472" fmla="*/ 2457799 h 2462042"/>
              <a:gd name="connsiteX473" fmla="*/ 2018867 w 3792675"/>
              <a:gd name="connsiteY473" fmla="*/ 2459444 h 2462042"/>
              <a:gd name="connsiteX474" fmla="*/ 2014711 w 3792675"/>
              <a:gd name="connsiteY474" fmla="*/ 2457799 h 2462042"/>
              <a:gd name="connsiteX475" fmla="*/ 2009689 w 3792675"/>
              <a:gd name="connsiteY475" fmla="*/ 2460310 h 2462042"/>
              <a:gd name="connsiteX476" fmla="*/ 2000510 w 3792675"/>
              <a:gd name="connsiteY476" fmla="*/ 2457799 h 2462042"/>
              <a:gd name="connsiteX477" fmla="*/ 1998865 w 3792675"/>
              <a:gd name="connsiteY477" fmla="*/ 2459444 h 2462042"/>
              <a:gd name="connsiteX478" fmla="*/ 1988820 w 3792675"/>
              <a:gd name="connsiteY478" fmla="*/ 2457799 h 2462042"/>
              <a:gd name="connsiteX479" fmla="*/ 1987954 w 3792675"/>
              <a:gd name="connsiteY479" fmla="*/ 2455287 h 2462042"/>
              <a:gd name="connsiteX480" fmla="*/ 1984577 w 3792675"/>
              <a:gd name="connsiteY480" fmla="*/ 2457799 h 2462042"/>
              <a:gd name="connsiteX481" fmla="*/ 1978689 w 3792675"/>
              <a:gd name="connsiteY481" fmla="*/ 2459444 h 2462042"/>
              <a:gd name="connsiteX482" fmla="*/ 1977044 w 3792675"/>
              <a:gd name="connsiteY482" fmla="*/ 2456933 h 2462042"/>
              <a:gd name="connsiteX483" fmla="*/ 1975399 w 3792675"/>
              <a:gd name="connsiteY483" fmla="*/ 2459444 h 2462042"/>
              <a:gd name="connsiteX484" fmla="*/ 1974533 w 3792675"/>
              <a:gd name="connsiteY484" fmla="*/ 2457799 h 2462042"/>
              <a:gd name="connsiteX485" fmla="*/ 1972021 w 3792675"/>
              <a:gd name="connsiteY485" fmla="*/ 2461176 h 2462042"/>
              <a:gd name="connsiteX486" fmla="*/ 1969510 w 3792675"/>
              <a:gd name="connsiteY486" fmla="*/ 2459531 h 2462042"/>
              <a:gd name="connsiteX487" fmla="*/ 1967865 w 3792675"/>
              <a:gd name="connsiteY487" fmla="*/ 2461176 h 2462042"/>
              <a:gd name="connsiteX488" fmla="*/ 1962843 w 3792675"/>
              <a:gd name="connsiteY488" fmla="*/ 2459531 h 2462042"/>
              <a:gd name="connsiteX489" fmla="*/ 1957821 w 3792675"/>
              <a:gd name="connsiteY489" fmla="*/ 2461176 h 2462042"/>
              <a:gd name="connsiteX490" fmla="*/ 1951933 w 3792675"/>
              <a:gd name="connsiteY490" fmla="*/ 2459531 h 2462042"/>
              <a:gd name="connsiteX491" fmla="*/ 1946910 w 3792675"/>
              <a:gd name="connsiteY491" fmla="*/ 2461176 h 2462042"/>
              <a:gd name="connsiteX492" fmla="*/ 1940243 w 3792675"/>
              <a:gd name="connsiteY492" fmla="*/ 2457799 h 2462042"/>
              <a:gd name="connsiteX493" fmla="*/ 1937731 w 3792675"/>
              <a:gd name="connsiteY493" fmla="*/ 2461176 h 2462042"/>
              <a:gd name="connsiteX494" fmla="*/ 1933575 w 3792675"/>
              <a:gd name="connsiteY494" fmla="*/ 2457799 h 2462042"/>
              <a:gd name="connsiteX495" fmla="*/ 1929419 w 3792675"/>
              <a:gd name="connsiteY495" fmla="*/ 2460310 h 2462042"/>
              <a:gd name="connsiteX496" fmla="*/ 1927774 w 3792675"/>
              <a:gd name="connsiteY496" fmla="*/ 2456933 h 2462042"/>
              <a:gd name="connsiteX497" fmla="*/ 1926128 w 3792675"/>
              <a:gd name="connsiteY497" fmla="*/ 2459444 h 2462042"/>
              <a:gd name="connsiteX498" fmla="*/ 1923617 w 3792675"/>
              <a:gd name="connsiteY498" fmla="*/ 2456933 h 2462042"/>
              <a:gd name="connsiteX499" fmla="*/ 1919461 w 3792675"/>
              <a:gd name="connsiteY499" fmla="*/ 2459444 h 2462042"/>
              <a:gd name="connsiteX500" fmla="*/ 1916950 w 3792675"/>
              <a:gd name="connsiteY500" fmla="*/ 2457799 h 2462042"/>
              <a:gd name="connsiteX501" fmla="*/ 1915304 w 3792675"/>
              <a:gd name="connsiteY501" fmla="*/ 2460310 h 2462042"/>
              <a:gd name="connsiteX502" fmla="*/ 1910282 w 3792675"/>
              <a:gd name="connsiteY502" fmla="*/ 2457799 h 2462042"/>
              <a:gd name="connsiteX503" fmla="*/ 1906126 w 3792675"/>
              <a:gd name="connsiteY503" fmla="*/ 2461176 h 2462042"/>
              <a:gd name="connsiteX504" fmla="*/ 1904481 w 3792675"/>
              <a:gd name="connsiteY504" fmla="*/ 2458665 h 2462042"/>
              <a:gd name="connsiteX505" fmla="*/ 1903615 w 3792675"/>
              <a:gd name="connsiteY505" fmla="*/ 2458665 h 2462042"/>
              <a:gd name="connsiteX506" fmla="*/ 1897727 w 3792675"/>
              <a:gd name="connsiteY506" fmla="*/ 2457799 h 2462042"/>
              <a:gd name="connsiteX507" fmla="*/ 1890193 w 3792675"/>
              <a:gd name="connsiteY507" fmla="*/ 2461176 h 2462042"/>
              <a:gd name="connsiteX508" fmla="*/ 1886816 w 3792675"/>
              <a:gd name="connsiteY508" fmla="*/ 2458665 h 2462042"/>
              <a:gd name="connsiteX509" fmla="*/ 1884305 w 3792675"/>
              <a:gd name="connsiteY509" fmla="*/ 2461176 h 2462042"/>
              <a:gd name="connsiteX510" fmla="*/ 1881794 w 3792675"/>
              <a:gd name="connsiteY510" fmla="*/ 2457799 h 2462042"/>
              <a:gd name="connsiteX511" fmla="*/ 1880149 w 3792675"/>
              <a:gd name="connsiteY511" fmla="*/ 2458665 h 2462042"/>
              <a:gd name="connsiteX512" fmla="*/ 1873481 w 3792675"/>
              <a:gd name="connsiteY512" fmla="*/ 2459531 h 2462042"/>
              <a:gd name="connsiteX513" fmla="*/ 1870970 w 3792675"/>
              <a:gd name="connsiteY513" fmla="*/ 2461176 h 2462042"/>
              <a:gd name="connsiteX514" fmla="*/ 1865948 w 3792675"/>
              <a:gd name="connsiteY514" fmla="*/ 2457799 h 2462042"/>
              <a:gd name="connsiteX515" fmla="*/ 1858414 w 3792675"/>
              <a:gd name="connsiteY515" fmla="*/ 2461176 h 2462042"/>
              <a:gd name="connsiteX516" fmla="*/ 1856769 w 3792675"/>
              <a:gd name="connsiteY516" fmla="*/ 2457799 h 2462042"/>
              <a:gd name="connsiteX517" fmla="*/ 1841702 w 3792675"/>
              <a:gd name="connsiteY517" fmla="*/ 2460310 h 2462042"/>
              <a:gd name="connsiteX518" fmla="*/ 1835035 w 3792675"/>
              <a:gd name="connsiteY518" fmla="*/ 2458665 h 2462042"/>
              <a:gd name="connsiteX519" fmla="*/ 1824990 w 3792675"/>
              <a:gd name="connsiteY519" fmla="*/ 2461176 h 2462042"/>
              <a:gd name="connsiteX520" fmla="*/ 1821613 w 3792675"/>
              <a:gd name="connsiteY520" fmla="*/ 2456154 h 2462042"/>
              <a:gd name="connsiteX521" fmla="*/ 1820747 w 3792675"/>
              <a:gd name="connsiteY521" fmla="*/ 2459531 h 2462042"/>
              <a:gd name="connsiteX522" fmla="*/ 1818236 w 3792675"/>
              <a:gd name="connsiteY522" fmla="*/ 2459531 h 2462042"/>
              <a:gd name="connsiteX523" fmla="*/ 1816591 w 3792675"/>
              <a:gd name="connsiteY523" fmla="*/ 2457886 h 2462042"/>
              <a:gd name="connsiteX524" fmla="*/ 1809058 w 3792675"/>
              <a:gd name="connsiteY524" fmla="*/ 2459531 h 2462042"/>
              <a:gd name="connsiteX525" fmla="*/ 1799879 w 3792675"/>
              <a:gd name="connsiteY525" fmla="*/ 2458665 h 2462042"/>
              <a:gd name="connsiteX526" fmla="*/ 1801524 w 3792675"/>
              <a:gd name="connsiteY526" fmla="*/ 2461176 h 2462042"/>
              <a:gd name="connsiteX527" fmla="*/ 1799013 w 3792675"/>
              <a:gd name="connsiteY527" fmla="*/ 2459531 h 2462042"/>
              <a:gd name="connsiteX528" fmla="*/ 1797368 w 3792675"/>
              <a:gd name="connsiteY528" fmla="*/ 2461176 h 2462042"/>
              <a:gd name="connsiteX529" fmla="*/ 1793211 w 3792675"/>
              <a:gd name="connsiteY529" fmla="*/ 2457799 h 2462042"/>
              <a:gd name="connsiteX530" fmla="*/ 1792345 w 3792675"/>
              <a:gd name="connsiteY530" fmla="*/ 2460310 h 2462042"/>
              <a:gd name="connsiteX531" fmla="*/ 1783946 w 3792675"/>
              <a:gd name="connsiteY531" fmla="*/ 2460310 h 2462042"/>
              <a:gd name="connsiteX532" fmla="*/ 1780569 w 3792675"/>
              <a:gd name="connsiteY532" fmla="*/ 2458665 h 2462042"/>
              <a:gd name="connsiteX533" fmla="*/ 1769658 w 3792675"/>
              <a:gd name="connsiteY533" fmla="*/ 2459531 h 2462042"/>
              <a:gd name="connsiteX534" fmla="*/ 1768013 w 3792675"/>
              <a:gd name="connsiteY534" fmla="*/ 2461176 h 2462042"/>
              <a:gd name="connsiteX535" fmla="*/ 1765502 w 3792675"/>
              <a:gd name="connsiteY535" fmla="*/ 2458665 h 2462042"/>
              <a:gd name="connsiteX536" fmla="*/ 1749656 w 3792675"/>
              <a:gd name="connsiteY536" fmla="*/ 2461176 h 2462042"/>
              <a:gd name="connsiteX537" fmla="*/ 1746279 w 3792675"/>
              <a:gd name="connsiteY537" fmla="*/ 2457799 h 2462042"/>
              <a:gd name="connsiteX538" fmla="*/ 1745413 w 3792675"/>
              <a:gd name="connsiteY538" fmla="*/ 2460310 h 2462042"/>
              <a:gd name="connsiteX539" fmla="*/ 1734503 w 3792675"/>
              <a:gd name="connsiteY539" fmla="*/ 2461176 h 2462042"/>
              <a:gd name="connsiteX540" fmla="*/ 1732857 w 3792675"/>
              <a:gd name="connsiteY540" fmla="*/ 2459531 h 2462042"/>
              <a:gd name="connsiteX541" fmla="*/ 1730346 w 3792675"/>
              <a:gd name="connsiteY541" fmla="*/ 2461176 h 2462042"/>
              <a:gd name="connsiteX542" fmla="*/ 1725324 w 3792675"/>
              <a:gd name="connsiteY542" fmla="*/ 2458665 h 2462042"/>
              <a:gd name="connsiteX543" fmla="*/ 1722813 w 3792675"/>
              <a:gd name="connsiteY543" fmla="*/ 2461176 h 2462042"/>
              <a:gd name="connsiteX544" fmla="*/ 1714413 w 3792675"/>
              <a:gd name="connsiteY544" fmla="*/ 2457799 h 2462042"/>
              <a:gd name="connsiteX545" fmla="*/ 1708525 w 3792675"/>
              <a:gd name="connsiteY545" fmla="*/ 2461176 h 2462042"/>
              <a:gd name="connsiteX546" fmla="*/ 1706880 w 3792675"/>
              <a:gd name="connsiteY546" fmla="*/ 2459531 h 2462042"/>
              <a:gd name="connsiteX547" fmla="*/ 1703503 w 3792675"/>
              <a:gd name="connsiteY547" fmla="*/ 2461176 h 2462042"/>
              <a:gd name="connsiteX548" fmla="*/ 1700992 w 3792675"/>
              <a:gd name="connsiteY548" fmla="*/ 2459531 h 2462042"/>
              <a:gd name="connsiteX549" fmla="*/ 1697615 w 3792675"/>
              <a:gd name="connsiteY549" fmla="*/ 2462042 h 2462042"/>
              <a:gd name="connsiteX550" fmla="*/ 1692593 w 3792675"/>
              <a:gd name="connsiteY550" fmla="*/ 2459531 h 2462042"/>
              <a:gd name="connsiteX551" fmla="*/ 1683414 w 3792675"/>
              <a:gd name="connsiteY551" fmla="*/ 2462042 h 2462042"/>
              <a:gd name="connsiteX552" fmla="*/ 1675015 w 3792675"/>
              <a:gd name="connsiteY552" fmla="*/ 2458665 h 2462042"/>
              <a:gd name="connsiteX553" fmla="*/ 1669993 w 3792675"/>
              <a:gd name="connsiteY553" fmla="*/ 2461176 h 2462042"/>
              <a:gd name="connsiteX554" fmla="*/ 1668347 w 3792675"/>
              <a:gd name="connsiteY554" fmla="*/ 2459531 h 2462042"/>
              <a:gd name="connsiteX555" fmla="*/ 1663325 w 3792675"/>
              <a:gd name="connsiteY555" fmla="*/ 2461176 h 2462042"/>
              <a:gd name="connsiteX556" fmla="*/ 1654146 w 3792675"/>
              <a:gd name="connsiteY556" fmla="*/ 2459531 h 2462042"/>
              <a:gd name="connsiteX557" fmla="*/ 1647479 w 3792675"/>
              <a:gd name="connsiteY557" fmla="*/ 2461176 h 2462042"/>
              <a:gd name="connsiteX558" fmla="*/ 1644102 w 3792675"/>
              <a:gd name="connsiteY558" fmla="*/ 2459531 h 2462042"/>
              <a:gd name="connsiteX559" fmla="*/ 1642456 w 3792675"/>
              <a:gd name="connsiteY559" fmla="*/ 2461176 h 2462042"/>
              <a:gd name="connsiteX560" fmla="*/ 1638300 w 3792675"/>
              <a:gd name="connsiteY560" fmla="*/ 2458665 h 2462042"/>
              <a:gd name="connsiteX561" fmla="*/ 1629901 w 3792675"/>
              <a:gd name="connsiteY561" fmla="*/ 2460310 h 2462042"/>
              <a:gd name="connsiteX562" fmla="*/ 1625744 w 3792675"/>
              <a:gd name="connsiteY562" fmla="*/ 2458665 h 2462042"/>
              <a:gd name="connsiteX563" fmla="*/ 1624878 w 3792675"/>
              <a:gd name="connsiteY563" fmla="*/ 2460310 h 2462042"/>
              <a:gd name="connsiteX564" fmla="*/ 1621502 w 3792675"/>
              <a:gd name="connsiteY564" fmla="*/ 2458665 h 2462042"/>
              <a:gd name="connsiteX565" fmla="*/ 1617345 w 3792675"/>
              <a:gd name="connsiteY565" fmla="*/ 2461176 h 2462042"/>
              <a:gd name="connsiteX566" fmla="*/ 1616479 w 3792675"/>
              <a:gd name="connsiteY566" fmla="*/ 2459531 h 2462042"/>
              <a:gd name="connsiteX567" fmla="*/ 1609812 w 3792675"/>
              <a:gd name="connsiteY567" fmla="*/ 2459531 h 2462042"/>
              <a:gd name="connsiteX568" fmla="*/ 1605655 w 3792675"/>
              <a:gd name="connsiteY568" fmla="*/ 2457886 h 2462042"/>
              <a:gd name="connsiteX569" fmla="*/ 1603144 w 3792675"/>
              <a:gd name="connsiteY569" fmla="*/ 2462042 h 2462042"/>
              <a:gd name="connsiteX570" fmla="*/ 1599767 w 3792675"/>
              <a:gd name="connsiteY570" fmla="*/ 2459531 h 2462042"/>
              <a:gd name="connsiteX571" fmla="*/ 1593879 w 3792675"/>
              <a:gd name="connsiteY571" fmla="*/ 2461176 h 2462042"/>
              <a:gd name="connsiteX572" fmla="*/ 1573790 w 3792675"/>
              <a:gd name="connsiteY572" fmla="*/ 2457799 h 2462042"/>
              <a:gd name="connsiteX573" fmla="*/ 1566257 w 3792675"/>
              <a:gd name="connsiteY573" fmla="*/ 2459444 h 2462042"/>
              <a:gd name="connsiteX574" fmla="*/ 1563745 w 3792675"/>
              <a:gd name="connsiteY574" fmla="*/ 2457799 h 2462042"/>
              <a:gd name="connsiteX575" fmla="*/ 1559589 w 3792675"/>
              <a:gd name="connsiteY575" fmla="*/ 2459444 h 2462042"/>
              <a:gd name="connsiteX576" fmla="*/ 1558723 w 3792675"/>
              <a:gd name="connsiteY576" fmla="*/ 2457799 h 2462042"/>
              <a:gd name="connsiteX577" fmla="*/ 1556212 w 3792675"/>
              <a:gd name="connsiteY577" fmla="*/ 2459444 h 2462042"/>
              <a:gd name="connsiteX578" fmla="*/ 1554567 w 3792675"/>
              <a:gd name="connsiteY578" fmla="*/ 2456933 h 2462042"/>
              <a:gd name="connsiteX579" fmla="*/ 1552921 w 3792675"/>
              <a:gd name="connsiteY579" fmla="*/ 2459444 h 2462042"/>
              <a:gd name="connsiteX580" fmla="*/ 1548765 w 3792675"/>
              <a:gd name="connsiteY580" fmla="*/ 2456933 h 2462042"/>
              <a:gd name="connsiteX581" fmla="*/ 1545388 w 3792675"/>
              <a:gd name="connsiteY581" fmla="*/ 2459444 h 2462042"/>
              <a:gd name="connsiteX582" fmla="*/ 1544522 w 3792675"/>
              <a:gd name="connsiteY582" fmla="*/ 2456933 h 2462042"/>
              <a:gd name="connsiteX583" fmla="*/ 1543656 w 3792675"/>
              <a:gd name="connsiteY583" fmla="*/ 2458578 h 2462042"/>
              <a:gd name="connsiteX584" fmla="*/ 1542011 w 3792675"/>
              <a:gd name="connsiteY584" fmla="*/ 2456933 h 2462042"/>
              <a:gd name="connsiteX585" fmla="*/ 1541145 w 3792675"/>
              <a:gd name="connsiteY585" fmla="*/ 2459444 h 2462042"/>
              <a:gd name="connsiteX586" fmla="*/ 1538634 w 3792675"/>
              <a:gd name="connsiteY586" fmla="*/ 2456067 h 2462042"/>
              <a:gd name="connsiteX587" fmla="*/ 1535257 w 3792675"/>
              <a:gd name="connsiteY587" fmla="*/ 2459444 h 2462042"/>
              <a:gd name="connsiteX588" fmla="*/ 1530235 w 3792675"/>
              <a:gd name="connsiteY588" fmla="*/ 2457799 h 2462042"/>
              <a:gd name="connsiteX589" fmla="*/ 1525213 w 3792675"/>
              <a:gd name="connsiteY589" fmla="*/ 2459444 h 2462042"/>
              <a:gd name="connsiteX590" fmla="*/ 1524347 w 3792675"/>
              <a:gd name="connsiteY590" fmla="*/ 2457799 h 2462042"/>
              <a:gd name="connsiteX591" fmla="*/ 1522701 w 3792675"/>
              <a:gd name="connsiteY591" fmla="*/ 2459444 h 2462042"/>
              <a:gd name="connsiteX592" fmla="*/ 1518545 w 3792675"/>
              <a:gd name="connsiteY592" fmla="*/ 2457799 h 2462042"/>
              <a:gd name="connsiteX593" fmla="*/ 1515168 w 3792675"/>
              <a:gd name="connsiteY593" fmla="*/ 2459444 h 2462042"/>
              <a:gd name="connsiteX594" fmla="*/ 1513523 w 3792675"/>
              <a:gd name="connsiteY594" fmla="*/ 2457799 h 2462042"/>
              <a:gd name="connsiteX595" fmla="*/ 1509366 w 3792675"/>
              <a:gd name="connsiteY595" fmla="*/ 2459444 h 2462042"/>
              <a:gd name="connsiteX596" fmla="*/ 1500188 w 3792675"/>
              <a:gd name="connsiteY596" fmla="*/ 2457799 h 2462042"/>
              <a:gd name="connsiteX597" fmla="*/ 1491009 w 3792675"/>
              <a:gd name="connsiteY597" fmla="*/ 2461176 h 2462042"/>
              <a:gd name="connsiteX598" fmla="*/ 1490143 w 3792675"/>
              <a:gd name="connsiteY598" fmla="*/ 2458665 h 2462042"/>
              <a:gd name="connsiteX599" fmla="*/ 1484255 w 3792675"/>
              <a:gd name="connsiteY599" fmla="*/ 2460310 h 2462042"/>
              <a:gd name="connsiteX600" fmla="*/ 1481744 w 3792675"/>
              <a:gd name="connsiteY600" fmla="*/ 2458665 h 2462042"/>
              <a:gd name="connsiteX601" fmla="*/ 1475856 w 3792675"/>
              <a:gd name="connsiteY601" fmla="*/ 2461176 h 2462042"/>
              <a:gd name="connsiteX602" fmla="*/ 1469188 w 3792675"/>
              <a:gd name="connsiteY602" fmla="*/ 2459531 h 2462042"/>
              <a:gd name="connsiteX603" fmla="*/ 1452476 w 3792675"/>
              <a:gd name="connsiteY603" fmla="*/ 2459531 h 2462042"/>
              <a:gd name="connsiteX604" fmla="*/ 1450831 w 3792675"/>
              <a:gd name="connsiteY604" fmla="*/ 2461176 h 2462042"/>
              <a:gd name="connsiteX605" fmla="*/ 1446674 w 3792675"/>
              <a:gd name="connsiteY605" fmla="*/ 2459531 h 2462042"/>
              <a:gd name="connsiteX606" fmla="*/ 1441652 w 3792675"/>
              <a:gd name="connsiteY606" fmla="*/ 2460397 h 2462042"/>
              <a:gd name="connsiteX607" fmla="*/ 1440007 w 3792675"/>
              <a:gd name="connsiteY607" fmla="*/ 2462042 h 2462042"/>
              <a:gd name="connsiteX608" fmla="*/ 1440873 w 3792675"/>
              <a:gd name="connsiteY608" fmla="*/ 2460397 h 2462042"/>
              <a:gd name="connsiteX609" fmla="*/ 1437496 w 3792675"/>
              <a:gd name="connsiteY609" fmla="*/ 2459531 h 2462042"/>
              <a:gd name="connsiteX610" fmla="*/ 1434119 w 3792675"/>
              <a:gd name="connsiteY610" fmla="*/ 2461176 h 2462042"/>
              <a:gd name="connsiteX611" fmla="*/ 1429962 w 3792675"/>
              <a:gd name="connsiteY611" fmla="*/ 2457799 h 2462042"/>
              <a:gd name="connsiteX612" fmla="*/ 1425806 w 3792675"/>
              <a:gd name="connsiteY612" fmla="*/ 2460310 h 2462042"/>
              <a:gd name="connsiteX613" fmla="*/ 1416627 w 3792675"/>
              <a:gd name="connsiteY613" fmla="*/ 2457799 h 2462042"/>
              <a:gd name="connsiteX614" fmla="*/ 1409960 w 3792675"/>
              <a:gd name="connsiteY614" fmla="*/ 2459444 h 2462042"/>
              <a:gd name="connsiteX615" fmla="*/ 1400781 w 3792675"/>
              <a:gd name="connsiteY615" fmla="*/ 2456933 h 2462042"/>
              <a:gd name="connsiteX616" fmla="*/ 1399915 w 3792675"/>
              <a:gd name="connsiteY616" fmla="*/ 2455287 h 2462042"/>
              <a:gd name="connsiteX617" fmla="*/ 1395759 w 3792675"/>
              <a:gd name="connsiteY617" fmla="*/ 2456933 h 2462042"/>
              <a:gd name="connsiteX618" fmla="*/ 1390737 w 3792675"/>
              <a:gd name="connsiteY618" fmla="*/ 2454422 h 2462042"/>
              <a:gd name="connsiteX619" fmla="*/ 1386580 w 3792675"/>
              <a:gd name="connsiteY619" fmla="*/ 2456933 h 2462042"/>
              <a:gd name="connsiteX620" fmla="*/ 1384069 w 3792675"/>
              <a:gd name="connsiteY620" fmla="*/ 2455287 h 2462042"/>
              <a:gd name="connsiteX621" fmla="*/ 1383203 w 3792675"/>
              <a:gd name="connsiteY621" fmla="*/ 2456933 h 2462042"/>
              <a:gd name="connsiteX622" fmla="*/ 1382337 w 3792675"/>
              <a:gd name="connsiteY622" fmla="*/ 2454422 h 2462042"/>
              <a:gd name="connsiteX623" fmla="*/ 1379826 w 3792675"/>
              <a:gd name="connsiteY623" fmla="*/ 2456933 h 2462042"/>
              <a:gd name="connsiteX624" fmla="*/ 1369782 w 3792675"/>
              <a:gd name="connsiteY624" fmla="*/ 2453556 h 2462042"/>
              <a:gd name="connsiteX625" fmla="*/ 1361382 w 3792675"/>
              <a:gd name="connsiteY625" fmla="*/ 2455201 h 2462042"/>
              <a:gd name="connsiteX626" fmla="*/ 1355494 w 3792675"/>
              <a:gd name="connsiteY626" fmla="*/ 2453556 h 2462042"/>
              <a:gd name="connsiteX627" fmla="*/ 1356360 w 3792675"/>
              <a:gd name="connsiteY627" fmla="*/ 2456933 h 2462042"/>
              <a:gd name="connsiteX628" fmla="*/ 1353849 w 3792675"/>
              <a:gd name="connsiteY628" fmla="*/ 2456933 h 2462042"/>
              <a:gd name="connsiteX629" fmla="*/ 1349693 w 3792675"/>
              <a:gd name="connsiteY629" fmla="*/ 2453556 h 2462042"/>
              <a:gd name="connsiteX630" fmla="*/ 1344670 w 3792675"/>
              <a:gd name="connsiteY630" fmla="*/ 2455201 h 2462042"/>
              <a:gd name="connsiteX631" fmla="*/ 1338782 w 3792675"/>
              <a:gd name="connsiteY631" fmla="*/ 2452690 h 2462042"/>
              <a:gd name="connsiteX632" fmla="*/ 1334626 w 3792675"/>
              <a:gd name="connsiteY632" fmla="*/ 2452690 h 2462042"/>
              <a:gd name="connsiteX633" fmla="*/ 1334626 w 3792675"/>
              <a:gd name="connsiteY633" fmla="*/ 2456847 h 2462042"/>
              <a:gd name="connsiteX634" fmla="*/ 1327092 w 3792675"/>
              <a:gd name="connsiteY634" fmla="*/ 2452690 h 2462042"/>
              <a:gd name="connsiteX635" fmla="*/ 1322070 w 3792675"/>
              <a:gd name="connsiteY635" fmla="*/ 2454335 h 2462042"/>
              <a:gd name="connsiteX636" fmla="*/ 1317914 w 3792675"/>
              <a:gd name="connsiteY636" fmla="*/ 2452690 h 2462042"/>
              <a:gd name="connsiteX637" fmla="*/ 1309514 w 3792675"/>
              <a:gd name="connsiteY637" fmla="*/ 2452690 h 2462042"/>
              <a:gd name="connsiteX638" fmla="*/ 1308649 w 3792675"/>
              <a:gd name="connsiteY638" fmla="*/ 2451045 h 2462042"/>
              <a:gd name="connsiteX639" fmla="*/ 1306137 w 3792675"/>
              <a:gd name="connsiteY639" fmla="*/ 2453556 h 2462042"/>
              <a:gd name="connsiteX640" fmla="*/ 1294448 w 3792675"/>
              <a:gd name="connsiteY640" fmla="*/ 2452690 h 2462042"/>
              <a:gd name="connsiteX641" fmla="*/ 1292802 w 3792675"/>
              <a:gd name="connsiteY641" fmla="*/ 2454335 h 2462042"/>
              <a:gd name="connsiteX642" fmla="*/ 1288646 w 3792675"/>
              <a:gd name="connsiteY642" fmla="*/ 2451824 h 2462042"/>
              <a:gd name="connsiteX643" fmla="*/ 1277736 w 3792675"/>
              <a:gd name="connsiteY643" fmla="*/ 2454335 h 2462042"/>
              <a:gd name="connsiteX644" fmla="*/ 1272713 w 3792675"/>
              <a:gd name="connsiteY644" fmla="*/ 2452690 h 2462042"/>
              <a:gd name="connsiteX645" fmla="*/ 1266825 w 3792675"/>
              <a:gd name="connsiteY645" fmla="*/ 2452690 h 2462042"/>
              <a:gd name="connsiteX646" fmla="*/ 1266825 w 3792675"/>
              <a:gd name="connsiteY646" fmla="*/ 2455201 h 2462042"/>
              <a:gd name="connsiteX647" fmla="*/ 1262669 w 3792675"/>
              <a:gd name="connsiteY647" fmla="*/ 2454335 h 2462042"/>
              <a:gd name="connsiteX648" fmla="*/ 1259292 w 3792675"/>
              <a:gd name="connsiteY648" fmla="*/ 2451824 h 2462042"/>
              <a:gd name="connsiteX649" fmla="*/ 1259292 w 3792675"/>
              <a:gd name="connsiteY649" fmla="*/ 2455201 h 2462042"/>
              <a:gd name="connsiteX650" fmla="*/ 1254269 w 3792675"/>
              <a:gd name="connsiteY650" fmla="*/ 2453556 h 2462042"/>
              <a:gd name="connsiteX651" fmla="*/ 1255135 w 3792675"/>
              <a:gd name="connsiteY651" fmla="*/ 2456067 h 2462042"/>
              <a:gd name="connsiteX652" fmla="*/ 1253490 w 3792675"/>
              <a:gd name="connsiteY652" fmla="*/ 2456933 h 2462042"/>
              <a:gd name="connsiteX653" fmla="*/ 1253490 w 3792675"/>
              <a:gd name="connsiteY653" fmla="*/ 2452777 h 2462042"/>
              <a:gd name="connsiteX654" fmla="*/ 1246823 w 3792675"/>
              <a:gd name="connsiteY654" fmla="*/ 2456933 h 2462042"/>
              <a:gd name="connsiteX655" fmla="*/ 1245177 w 3792675"/>
              <a:gd name="connsiteY655" fmla="*/ 2452777 h 2462042"/>
              <a:gd name="connsiteX656" fmla="*/ 1244312 w 3792675"/>
              <a:gd name="connsiteY656" fmla="*/ 2456933 h 2462042"/>
              <a:gd name="connsiteX657" fmla="*/ 1240155 w 3792675"/>
              <a:gd name="connsiteY657" fmla="*/ 2451911 h 2462042"/>
              <a:gd name="connsiteX658" fmla="*/ 1235999 w 3792675"/>
              <a:gd name="connsiteY658" fmla="*/ 2454422 h 2462042"/>
              <a:gd name="connsiteX659" fmla="*/ 1233488 w 3792675"/>
              <a:gd name="connsiteY659" fmla="*/ 2452777 h 2462042"/>
              <a:gd name="connsiteX660" fmla="*/ 1226820 w 3792675"/>
              <a:gd name="connsiteY660" fmla="*/ 2456933 h 2462042"/>
              <a:gd name="connsiteX661" fmla="*/ 1225175 w 3792675"/>
              <a:gd name="connsiteY661" fmla="*/ 2454422 h 2462042"/>
              <a:gd name="connsiteX662" fmla="*/ 1224309 w 3792675"/>
              <a:gd name="connsiteY662" fmla="*/ 2456067 h 2462042"/>
              <a:gd name="connsiteX663" fmla="*/ 1223443 w 3792675"/>
              <a:gd name="connsiteY663" fmla="*/ 2454422 h 2462042"/>
              <a:gd name="connsiteX664" fmla="*/ 1220066 w 3792675"/>
              <a:gd name="connsiteY664" fmla="*/ 2453556 h 2462042"/>
              <a:gd name="connsiteX665" fmla="*/ 1220066 w 3792675"/>
              <a:gd name="connsiteY665" fmla="*/ 2456933 h 2462042"/>
              <a:gd name="connsiteX666" fmla="*/ 1215910 w 3792675"/>
              <a:gd name="connsiteY666" fmla="*/ 2454422 h 2462042"/>
              <a:gd name="connsiteX667" fmla="*/ 1213399 w 3792675"/>
              <a:gd name="connsiteY667" fmla="*/ 2456933 h 2462042"/>
              <a:gd name="connsiteX668" fmla="*/ 1210887 w 3792675"/>
              <a:gd name="connsiteY668" fmla="*/ 2453556 h 2462042"/>
              <a:gd name="connsiteX669" fmla="*/ 1209242 w 3792675"/>
              <a:gd name="connsiteY669" fmla="*/ 2455201 h 2462042"/>
              <a:gd name="connsiteX670" fmla="*/ 1207597 w 3792675"/>
              <a:gd name="connsiteY670" fmla="*/ 2453556 h 2462042"/>
              <a:gd name="connsiteX671" fmla="*/ 1206731 w 3792675"/>
              <a:gd name="connsiteY671" fmla="*/ 2456067 h 2462042"/>
              <a:gd name="connsiteX672" fmla="*/ 1203354 w 3792675"/>
              <a:gd name="connsiteY672" fmla="*/ 2454422 h 2462042"/>
              <a:gd name="connsiteX673" fmla="*/ 1200843 w 3792675"/>
              <a:gd name="connsiteY673" fmla="*/ 2456067 h 2462042"/>
              <a:gd name="connsiteX674" fmla="*/ 1194955 w 3792675"/>
              <a:gd name="connsiteY674" fmla="*/ 2453556 h 2462042"/>
              <a:gd name="connsiteX675" fmla="*/ 1194955 w 3792675"/>
              <a:gd name="connsiteY675" fmla="*/ 2451911 h 2462042"/>
              <a:gd name="connsiteX676" fmla="*/ 1190798 w 3792675"/>
              <a:gd name="connsiteY676" fmla="*/ 2454422 h 2462042"/>
              <a:gd name="connsiteX677" fmla="*/ 1188287 w 3792675"/>
              <a:gd name="connsiteY677" fmla="*/ 2452777 h 2462042"/>
              <a:gd name="connsiteX678" fmla="*/ 1181620 w 3792675"/>
              <a:gd name="connsiteY678" fmla="*/ 2455287 h 2462042"/>
              <a:gd name="connsiteX679" fmla="*/ 1175731 w 3792675"/>
              <a:gd name="connsiteY679" fmla="*/ 2451911 h 2462042"/>
              <a:gd name="connsiteX680" fmla="*/ 1172354 w 3792675"/>
              <a:gd name="connsiteY680" fmla="*/ 2454422 h 2462042"/>
              <a:gd name="connsiteX681" fmla="*/ 1168977 w 3792675"/>
              <a:gd name="connsiteY681" fmla="*/ 2451911 h 2462042"/>
              <a:gd name="connsiteX682" fmla="*/ 1165600 w 3792675"/>
              <a:gd name="connsiteY682" fmla="*/ 2453556 h 2462042"/>
              <a:gd name="connsiteX683" fmla="*/ 1159712 w 3792675"/>
              <a:gd name="connsiteY683" fmla="*/ 2451045 h 2462042"/>
              <a:gd name="connsiteX684" fmla="*/ 1158067 w 3792675"/>
              <a:gd name="connsiteY684" fmla="*/ 2452690 h 2462042"/>
              <a:gd name="connsiteX685" fmla="*/ 1153911 w 3792675"/>
              <a:gd name="connsiteY685" fmla="*/ 2454335 h 2462042"/>
              <a:gd name="connsiteX686" fmla="*/ 1151399 w 3792675"/>
              <a:gd name="connsiteY686" fmla="*/ 2451824 h 2462042"/>
              <a:gd name="connsiteX687" fmla="*/ 1148888 w 3792675"/>
              <a:gd name="connsiteY687" fmla="*/ 2453469 h 2462042"/>
              <a:gd name="connsiteX688" fmla="*/ 1146377 w 3792675"/>
              <a:gd name="connsiteY688" fmla="*/ 2451824 h 2462042"/>
              <a:gd name="connsiteX689" fmla="*/ 1143000 w 3792675"/>
              <a:gd name="connsiteY689" fmla="*/ 2453469 h 2462042"/>
              <a:gd name="connsiteX690" fmla="*/ 1137978 w 3792675"/>
              <a:gd name="connsiteY690" fmla="*/ 2450958 h 2462042"/>
              <a:gd name="connsiteX691" fmla="*/ 1136333 w 3792675"/>
              <a:gd name="connsiteY691" fmla="*/ 2452603 h 2462042"/>
              <a:gd name="connsiteX692" fmla="*/ 1130444 w 3792675"/>
              <a:gd name="connsiteY692" fmla="*/ 2450092 h 2462042"/>
              <a:gd name="connsiteX693" fmla="*/ 1129579 w 3792675"/>
              <a:gd name="connsiteY693" fmla="*/ 2451737 h 2462042"/>
              <a:gd name="connsiteX694" fmla="*/ 1131224 w 3792675"/>
              <a:gd name="connsiteY694" fmla="*/ 2454248 h 2462042"/>
              <a:gd name="connsiteX695" fmla="*/ 1122824 w 3792675"/>
              <a:gd name="connsiteY695" fmla="*/ 2453383 h 2462042"/>
              <a:gd name="connsiteX696" fmla="*/ 1123690 w 3792675"/>
              <a:gd name="connsiteY696" fmla="*/ 2451737 h 2462042"/>
              <a:gd name="connsiteX697" fmla="*/ 1121179 w 3792675"/>
              <a:gd name="connsiteY697" fmla="*/ 2450872 h 2462042"/>
              <a:gd name="connsiteX698" fmla="*/ 1117802 w 3792675"/>
              <a:gd name="connsiteY698" fmla="*/ 2454248 h 2462042"/>
              <a:gd name="connsiteX699" fmla="*/ 1116157 w 3792675"/>
              <a:gd name="connsiteY699" fmla="*/ 2452603 h 2462042"/>
              <a:gd name="connsiteX700" fmla="*/ 1110269 w 3792675"/>
              <a:gd name="connsiteY700" fmla="*/ 2450958 h 2462042"/>
              <a:gd name="connsiteX701" fmla="*/ 1107758 w 3792675"/>
              <a:gd name="connsiteY701" fmla="*/ 2455115 h 2462042"/>
              <a:gd name="connsiteX702" fmla="*/ 1101090 w 3792675"/>
              <a:gd name="connsiteY702" fmla="*/ 2452603 h 2462042"/>
              <a:gd name="connsiteX703" fmla="*/ 1097713 w 3792675"/>
              <a:gd name="connsiteY703" fmla="*/ 2454248 h 2462042"/>
              <a:gd name="connsiteX704" fmla="*/ 1096068 w 3792675"/>
              <a:gd name="connsiteY704" fmla="*/ 2451737 h 2462042"/>
              <a:gd name="connsiteX705" fmla="*/ 1092691 w 3792675"/>
              <a:gd name="connsiteY705" fmla="*/ 2455894 h 2462042"/>
              <a:gd name="connsiteX706" fmla="*/ 1094336 w 3792675"/>
              <a:gd name="connsiteY706" fmla="*/ 2453383 h 2462042"/>
              <a:gd name="connsiteX707" fmla="*/ 1091825 w 3792675"/>
              <a:gd name="connsiteY707" fmla="*/ 2452517 h 2462042"/>
              <a:gd name="connsiteX708" fmla="*/ 1085937 w 3792675"/>
              <a:gd name="connsiteY708" fmla="*/ 2454162 h 2462042"/>
              <a:gd name="connsiteX709" fmla="*/ 1081780 w 3792675"/>
              <a:gd name="connsiteY709" fmla="*/ 2452517 h 2462042"/>
              <a:gd name="connsiteX710" fmla="*/ 1075113 w 3792675"/>
              <a:gd name="connsiteY710" fmla="*/ 2454162 h 2462042"/>
              <a:gd name="connsiteX711" fmla="*/ 1070957 w 3792675"/>
              <a:gd name="connsiteY711" fmla="*/ 2452517 h 2462042"/>
              <a:gd name="connsiteX712" fmla="*/ 1070957 w 3792675"/>
              <a:gd name="connsiteY712" fmla="*/ 2455028 h 2462042"/>
              <a:gd name="connsiteX713" fmla="*/ 1060912 w 3792675"/>
              <a:gd name="connsiteY713" fmla="*/ 2453383 h 2462042"/>
              <a:gd name="connsiteX714" fmla="*/ 1055890 w 3792675"/>
              <a:gd name="connsiteY714" fmla="*/ 2455028 h 2462042"/>
              <a:gd name="connsiteX715" fmla="*/ 1053379 w 3792675"/>
              <a:gd name="connsiteY715" fmla="*/ 2453383 h 2462042"/>
              <a:gd name="connsiteX716" fmla="*/ 1047490 w 3792675"/>
              <a:gd name="connsiteY716" fmla="*/ 2455028 h 2462042"/>
              <a:gd name="connsiteX717" fmla="*/ 1044113 w 3792675"/>
              <a:gd name="connsiteY717" fmla="*/ 2454162 h 2462042"/>
              <a:gd name="connsiteX718" fmla="*/ 1039957 w 3792675"/>
              <a:gd name="connsiteY718" fmla="*/ 2451651 h 2462042"/>
              <a:gd name="connsiteX719" fmla="*/ 1039091 w 3792675"/>
              <a:gd name="connsiteY719" fmla="*/ 2452517 h 2462042"/>
              <a:gd name="connsiteX720" fmla="*/ 1040736 w 3792675"/>
              <a:gd name="connsiteY720" fmla="*/ 2454162 h 2462042"/>
              <a:gd name="connsiteX721" fmla="*/ 1040736 w 3792675"/>
              <a:gd name="connsiteY721" fmla="*/ 2456673 h 2462042"/>
              <a:gd name="connsiteX722" fmla="*/ 1038225 w 3792675"/>
              <a:gd name="connsiteY722" fmla="*/ 2454162 h 2462042"/>
              <a:gd name="connsiteX723" fmla="*/ 1037359 w 3792675"/>
              <a:gd name="connsiteY723" fmla="*/ 2456673 h 2462042"/>
              <a:gd name="connsiteX724" fmla="*/ 1033982 w 3792675"/>
              <a:gd name="connsiteY724" fmla="*/ 2454162 h 2462042"/>
              <a:gd name="connsiteX725" fmla="*/ 1033982 w 3792675"/>
              <a:gd name="connsiteY725" fmla="*/ 2452517 h 2462042"/>
              <a:gd name="connsiteX726" fmla="*/ 1030605 w 3792675"/>
              <a:gd name="connsiteY726" fmla="*/ 2452517 h 2462042"/>
              <a:gd name="connsiteX727" fmla="*/ 1029739 w 3792675"/>
              <a:gd name="connsiteY727" fmla="*/ 2455028 h 2462042"/>
              <a:gd name="connsiteX728" fmla="*/ 1025583 w 3792675"/>
              <a:gd name="connsiteY728" fmla="*/ 2453383 h 2462042"/>
              <a:gd name="connsiteX729" fmla="*/ 1018049 w 3792675"/>
              <a:gd name="connsiteY729" fmla="*/ 2455894 h 2462042"/>
              <a:gd name="connsiteX730" fmla="*/ 1015538 w 3792675"/>
              <a:gd name="connsiteY730" fmla="*/ 2453383 h 2462042"/>
              <a:gd name="connsiteX731" fmla="*/ 1010516 w 3792675"/>
              <a:gd name="connsiteY731" fmla="*/ 2456760 h 2462042"/>
              <a:gd name="connsiteX732" fmla="*/ 1006360 w 3792675"/>
              <a:gd name="connsiteY732" fmla="*/ 2453383 h 2462042"/>
              <a:gd name="connsiteX733" fmla="*/ 1004714 w 3792675"/>
              <a:gd name="connsiteY733" fmla="*/ 2455028 h 2462042"/>
              <a:gd name="connsiteX734" fmla="*/ 998826 w 3792675"/>
              <a:gd name="connsiteY734" fmla="*/ 2453383 h 2462042"/>
              <a:gd name="connsiteX735" fmla="*/ 997960 w 3792675"/>
              <a:gd name="connsiteY735" fmla="*/ 2452517 h 2462042"/>
              <a:gd name="connsiteX736" fmla="*/ 987916 w 3792675"/>
              <a:gd name="connsiteY736" fmla="*/ 2455894 h 2462042"/>
              <a:gd name="connsiteX737" fmla="*/ 986271 w 3792675"/>
              <a:gd name="connsiteY737" fmla="*/ 2453383 h 2462042"/>
              <a:gd name="connsiteX738" fmla="*/ 982114 w 3792675"/>
              <a:gd name="connsiteY738" fmla="*/ 2455028 h 2462042"/>
              <a:gd name="connsiteX739" fmla="*/ 979603 w 3792675"/>
              <a:gd name="connsiteY739" fmla="*/ 2453383 h 2462042"/>
              <a:gd name="connsiteX740" fmla="*/ 978737 w 3792675"/>
              <a:gd name="connsiteY740" fmla="*/ 2455028 h 2462042"/>
              <a:gd name="connsiteX741" fmla="*/ 973715 w 3792675"/>
              <a:gd name="connsiteY741" fmla="*/ 2452517 h 2462042"/>
              <a:gd name="connsiteX742" fmla="*/ 972070 w 3792675"/>
              <a:gd name="connsiteY742" fmla="*/ 2454162 h 2462042"/>
              <a:gd name="connsiteX743" fmla="*/ 969558 w 3792675"/>
              <a:gd name="connsiteY743" fmla="*/ 2452517 h 2462042"/>
              <a:gd name="connsiteX744" fmla="*/ 967913 w 3792675"/>
              <a:gd name="connsiteY744" fmla="*/ 2455894 h 2462042"/>
              <a:gd name="connsiteX745" fmla="*/ 962025 w 3792675"/>
              <a:gd name="connsiteY745" fmla="*/ 2453383 h 2462042"/>
              <a:gd name="connsiteX746" fmla="*/ 957869 w 3792675"/>
              <a:gd name="connsiteY746" fmla="*/ 2452517 h 2462042"/>
              <a:gd name="connsiteX747" fmla="*/ 957003 w 3792675"/>
              <a:gd name="connsiteY747" fmla="*/ 2455894 h 2462042"/>
              <a:gd name="connsiteX748" fmla="*/ 951981 w 3792675"/>
              <a:gd name="connsiteY748" fmla="*/ 2452517 h 2462042"/>
              <a:gd name="connsiteX749" fmla="*/ 941936 w 3792675"/>
              <a:gd name="connsiteY749" fmla="*/ 2455028 h 2462042"/>
              <a:gd name="connsiteX750" fmla="*/ 939425 w 3792675"/>
              <a:gd name="connsiteY750" fmla="*/ 2453383 h 2462042"/>
              <a:gd name="connsiteX751" fmla="*/ 936914 w 3792675"/>
              <a:gd name="connsiteY751" fmla="*/ 2455028 h 2462042"/>
              <a:gd name="connsiteX752" fmla="*/ 933537 w 3792675"/>
              <a:gd name="connsiteY752" fmla="*/ 2453383 h 2462042"/>
              <a:gd name="connsiteX753" fmla="*/ 931891 w 3792675"/>
              <a:gd name="connsiteY753" fmla="*/ 2450872 h 2462042"/>
              <a:gd name="connsiteX754" fmla="*/ 929380 w 3792675"/>
              <a:gd name="connsiteY754" fmla="*/ 2452517 h 2462042"/>
              <a:gd name="connsiteX755" fmla="*/ 922713 w 3792675"/>
              <a:gd name="connsiteY755" fmla="*/ 2453383 h 2462042"/>
              <a:gd name="connsiteX756" fmla="*/ 916825 w 3792675"/>
              <a:gd name="connsiteY756" fmla="*/ 2452517 h 2462042"/>
              <a:gd name="connsiteX757" fmla="*/ 915959 w 3792675"/>
              <a:gd name="connsiteY757" fmla="*/ 2450872 h 2462042"/>
              <a:gd name="connsiteX758" fmla="*/ 905048 w 3792675"/>
              <a:gd name="connsiteY758" fmla="*/ 2450872 h 2462042"/>
              <a:gd name="connsiteX759" fmla="*/ 901671 w 3792675"/>
              <a:gd name="connsiteY759" fmla="*/ 2450006 h 2462042"/>
              <a:gd name="connsiteX760" fmla="*/ 896649 w 3792675"/>
              <a:gd name="connsiteY760" fmla="*/ 2452517 h 2462042"/>
              <a:gd name="connsiteX761" fmla="*/ 894138 w 3792675"/>
              <a:gd name="connsiteY761" fmla="*/ 2450872 h 2462042"/>
              <a:gd name="connsiteX762" fmla="*/ 887470 w 3792675"/>
              <a:gd name="connsiteY762" fmla="*/ 2454248 h 2462042"/>
              <a:gd name="connsiteX763" fmla="*/ 885825 w 3792675"/>
              <a:gd name="connsiteY763" fmla="*/ 2451737 h 2462042"/>
              <a:gd name="connsiteX764" fmla="*/ 884180 w 3792675"/>
              <a:gd name="connsiteY764" fmla="*/ 2455115 h 2462042"/>
              <a:gd name="connsiteX765" fmla="*/ 882535 w 3792675"/>
              <a:gd name="connsiteY765" fmla="*/ 2454248 h 2462042"/>
              <a:gd name="connsiteX766" fmla="*/ 882535 w 3792675"/>
              <a:gd name="connsiteY766" fmla="*/ 2451737 h 2462042"/>
              <a:gd name="connsiteX767" fmla="*/ 883401 w 3792675"/>
              <a:gd name="connsiteY767" fmla="*/ 2450092 h 2462042"/>
              <a:gd name="connsiteX768" fmla="*/ 881755 w 3792675"/>
              <a:gd name="connsiteY768" fmla="*/ 2450092 h 2462042"/>
              <a:gd name="connsiteX769" fmla="*/ 880889 w 3792675"/>
              <a:gd name="connsiteY769" fmla="*/ 2453469 h 2462042"/>
              <a:gd name="connsiteX770" fmla="*/ 876733 w 3792675"/>
              <a:gd name="connsiteY770" fmla="*/ 2453469 h 2462042"/>
              <a:gd name="connsiteX771" fmla="*/ 874222 w 3792675"/>
              <a:gd name="connsiteY771" fmla="*/ 2450958 h 2462042"/>
              <a:gd name="connsiteX772" fmla="*/ 872577 w 3792675"/>
              <a:gd name="connsiteY772" fmla="*/ 2453469 h 2462042"/>
              <a:gd name="connsiteX773" fmla="*/ 868420 w 3792675"/>
              <a:gd name="connsiteY773" fmla="*/ 2450958 h 2462042"/>
              <a:gd name="connsiteX774" fmla="*/ 860021 w 3792675"/>
              <a:gd name="connsiteY774" fmla="*/ 2454335 h 2462042"/>
              <a:gd name="connsiteX775" fmla="*/ 855865 w 3792675"/>
              <a:gd name="connsiteY775" fmla="*/ 2450958 h 2462042"/>
              <a:gd name="connsiteX776" fmla="*/ 854999 w 3792675"/>
              <a:gd name="connsiteY776" fmla="*/ 2453469 h 2462042"/>
              <a:gd name="connsiteX777" fmla="*/ 843309 w 3792675"/>
              <a:gd name="connsiteY777" fmla="*/ 2450092 h 2462042"/>
              <a:gd name="connsiteX778" fmla="*/ 843309 w 3792675"/>
              <a:gd name="connsiteY778" fmla="*/ 2454248 h 2462042"/>
              <a:gd name="connsiteX779" fmla="*/ 839153 w 3792675"/>
              <a:gd name="connsiteY779" fmla="*/ 2451737 h 2462042"/>
              <a:gd name="connsiteX780" fmla="*/ 837507 w 3792675"/>
              <a:gd name="connsiteY780" fmla="*/ 2454248 h 2462042"/>
              <a:gd name="connsiteX781" fmla="*/ 829108 w 3792675"/>
              <a:gd name="connsiteY781" fmla="*/ 2450872 h 2462042"/>
              <a:gd name="connsiteX782" fmla="*/ 824086 w 3792675"/>
              <a:gd name="connsiteY782" fmla="*/ 2453383 h 2462042"/>
              <a:gd name="connsiteX783" fmla="*/ 818198 w 3792675"/>
              <a:gd name="connsiteY783" fmla="*/ 2452517 h 2462042"/>
              <a:gd name="connsiteX784" fmla="*/ 815686 w 3792675"/>
              <a:gd name="connsiteY784" fmla="*/ 2450872 h 2462042"/>
              <a:gd name="connsiteX785" fmla="*/ 811530 w 3792675"/>
              <a:gd name="connsiteY785" fmla="*/ 2452517 h 2462042"/>
              <a:gd name="connsiteX786" fmla="*/ 809019 w 3792675"/>
              <a:gd name="connsiteY786" fmla="*/ 2450872 h 2462042"/>
              <a:gd name="connsiteX787" fmla="*/ 804863 w 3792675"/>
              <a:gd name="connsiteY787" fmla="*/ 2452517 h 2462042"/>
              <a:gd name="connsiteX788" fmla="*/ 801485 w 3792675"/>
              <a:gd name="connsiteY788" fmla="*/ 2450872 h 2462042"/>
              <a:gd name="connsiteX789" fmla="*/ 798974 w 3792675"/>
              <a:gd name="connsiteY789" fmla="*/ 2452517 h 2462042"/>
              <a:gd name="connsiteX790" fmla="*/ 786419 w 3792675"/>
              <a:gd name="connsiteY790" fmla="*/ 2448360 h 2462042"/>
              <a:gd name="connsiteX791" fmla="*/ 783908 w 3792675"/>
              <a:gd name="connsiteY791" fmla="*/ 2450006 h 2462042"/>
              <a:gd name="connsiteX792" fmla="*/ 780530 w 3792675"/>
              <a:gd name="connsiteY792" fmla="*/ 2447495 h 2462042"/>
              <a:gd name="connsiteX793" fmla="*/ 781396 w 3792675"/>
              <a:gd name="connsiteY793" fmla="*/ 2450872 h 2462042"/>
              <a:gd name="connsiteX794" fmla="*/ 778019 w 3792675"/>
              <a:gd name="connsiteY794" fmla="*/ 2450872 h 2462042"/>
              <a:gd name="connsiteX795" fmla="*/ 776374 w 3792675"/>
              <a:gd name="connsiteY795" fmla="*/ 2449227 h 2462042"/>
              <a:gd name="connsiteX796" fmla="*/ 768841 w 3792675"/>
              <a:gd name="connsiteY796" fmla="*/ 2452603 h 2462042"/>
              <a:gd name="connsiteX797" fmla="*/ 764684 w 3792675"/>
              <a:gd name="connsiteY797" fmla="*/ 2448447 h 2462042"/>
              <a:gd name="connsiteX798" fmla="*/ 764684 w 3792675"/>
              <a:gd name="connsiteY798" fmla="*/ 2450958 h 2462042"/>
              <a:gd name="connsiteX799" fmla="*/ 760528 w 3792675"/>
              <a:gd name="connsiteY799" fmla="*/ 2448447 h 2462042"/>
              <a:gd name="connsiteX800" fmla="*/ 758883 w 3792675"/>
              <a:gd name="connsiteY800" fmla="*/ 2450092 h 2462042"/>
              <a:gd name="connsiteX801" fmla="*/ 755506 w 3792675"/>
              <a:gd name="connsiteY801" fmla="*/ 2448447 h 2462042"/>
              <a:gd name="connsiteX802" fmla="*/ 750483 w 3792675"/>
              <a:gd name="connsiteY802" fmla="*/ 2449313 h 2462042"/>
              <a:gd name="connsiteX803" fmla="*/ 748838 w 3792675"/>
              <a:gd name="connsiteY803" fmla="*/ 2450958 h 2462042"/>
              <a:gd name="connsiteX804" fmla="*/ 742171 w 3792675"/>
              <a:gd name="connsiteY804" fmla="*/ 2448447 h 2462042"/>
              <a:gd name="connsiteX805" fmla="*/ 741305 w 3792675"/>
              <a:gd name="connsiteY805" fmla="*/ 2450092 h 2462042"/>
              <a:gd name="connsiteX806" fmla="*/ 741305 w 3792675"/>
              <a:gd name="connsiteY806" fmla="*/ 2447581 h 2462042"/>
              <a:gd name="connsiteX807" fmla="*/ 724593 w 3792675"/>
              <a:gd name="connsiteY807" fmla="*/ 2447581 h 2462042"/>
              <a:gd name="connsiteX808" fmla="*/ 722082 w 3792675"/>
              <a:gd name="connsiteY808" fmla="*/ 2449227 h 2462042"/>
              <a:gd name="connsiteX809" fmla="*/ 717059 w 3792675"/>
              <a:gd name="connsiteY809" fmla="*/ 2447581 h 2462042"/>
              <a:gd name="connsiteX810" fmla="*/ 709526 w 3792675"/>
              <a:gd name="connsiteY810" fmla="*/ 2450092 h 2462042"/>
              <a:gd name="connsiteX811" fmla="*/ 701993 w 3792675"/>
              <a:gd name="connsiteY811" fmla="*/ 2446715 h 2462042"/>
              <a:gd name="connsiteX812" fmla="*/ 699481 w 3792675"/>
              <a:gd name="connsiteY812" fmla="*/ 2447581 h 2462042"/>
              <a:gd name="connsiteX813" fmla="*/ 699481 w 3792675"/>
              <a:gd name="connsiteY813" fmla="*/ 2449227 h 2462042"/>
              <a:gd name="connsiteX814" fmla="*/ 696970 w 3792675"/>
              <a:gd name="connsiteY814" fmla="*/ 2447581 h 2462042"/>
              <a:gd name="connsiteX815" fmla="*/ 694459 w 3792675"/>
              <a:gd name="connsiteY815" fmla="*/ 2449227 h 2462042"/>
              <a:gd name="connsiteX816" fmla="*/ 692814 w 3792675"/>
              <a:gd name="connsiteY816" fmla="*/ 2446715 h 2462042"/>
              <a:gd name="connsiteX817" fmla="*/ 690303 w 3792675"/>
              <a:gd name="connsiteY817" fmla="*/ 2450092 h 2462042"/>
              <a:gd name="connsiteX818" fmla="*/ 687792 w 3792675"/>
              <a:gd name="connsiteY818" fmla="*/ 2447581 h 2462042"/>
              <a:gd name="connsiteX819" fmla="*/ 685280 w 3792675"/>
              <a:gd name="connsiteY819" fmla="*/ 2450092 h 2462042"/>
              <a:gd name="connsiteX820" fmla="*/ 685280 w 3792675"/>
              <a:gd name="connsiteY820" fmla="*/ 2447581 h 2462042"/>
              <a:gd name="connsiteX821" fmla="*/ 682769 w 3792675"/>
              <a:gd name="connsiteY821" fmla="*/ 2446715 h 2462042"/>
              <a:gd name="connsiteX822" fmla="*/ 678613 w 3792675"/>
              <a:gd name="connsiteY822" fmla="*/ 2449227 h 2462042"/>
              <a:gd name="connsiteX823" fmla="*/ 672725 w 3792675"/>
              <a:gd name="connsiteY823" fmla="*/ 2447581 h 2462042"/>
              <a:gd name="connsiteX824" fmla="*/ 667703 w 3792675"/>
              <a:gd name="connsiteY824" fmla="*/ 2450092 h 2462042"/>
              <a:gd name="connsiteX825" fmla="*/ 666057 w 3792675"/>
              <a:gd name="connsiteY825" fmla="*/ 2447581 h 2462042"/>
              <a:gd name="connsiteX826" fmla="*/ 661901 w 3792675"/>
              <a:gd name="connsiteY826" fmla="*/ 2446715 h 2462042"/>
              <a:gd name="connsiteX827" fmla="*/ 658524 w 3792675"/>
              <a:gd name="connsiteY827" fmla="*/ 2450092 h 2462042"/>
              <a:gd name="connsiteX828" fmla="*/ 653502 w 3792675"/>
              <a:gd name="connsiteY828" fmla="*/ 2448447 h 2462042"/>
              <a:gd name="connsiteX829" fmla="*/ 650991 w 3792675"/>
              <a:gd name="connsiteY829" fmla="*/ 2450092 h 2462042"/>
              <a:gd name="connsiteX830" fmla="*/ 647613 w 3792675"/>
              <a:gd name="connsiteY830" fmla="*/ 2447581 h 2462042"/>
              <a:gd name="connsiteX831" fmla="*/ 646748 w 3792675"/>
              <a:gd name="connsiteY831" fmla="*/ 2450958 h 2462042"/>
              <a:gd name="connsiteX832" fmla="*/ 642591 w 3792675"/>
              <a:gd name="connsiteY832" fmla="*/ 2448447 h 2462042"/>
              <a:gd name="connsiteX833" fmla="*/ 639214 w 3792675"/>
              <a:gd name="connsiteY833" fmla="*/ 2450092 h 2462042"/>
              <a:gd name="connsiteX834" fmla="*/ 638348 w 3792675"/>
              <a:gd name="connsiteY834" fmla="*/ 2447581 h 2462042"/>
              <a:gd name="connsiteX835" fmla="*/ 636703 w 3792675"/>
              <a:gd name="connsiteY835" fmla="*/ 2448447 h 2462042"/>
              <a:gd name="connsiteX836" fmla="*/ 635058 w 3792675"/>
              <a:gd name="connsiteY836" fmla="*/ 2447581 h 2462042"/>
              <a:gd name="connsiteX837" fmla="*/ 630901 w 3792675"/>
              <a:gd name="connsiteY837" fmla="*/ 2450092 h 2462042"/>
              <a:gd name="connsiteX838" fmla="*/ 626745 w 3792675"/>
              <a:gd name="connsiteY838" fmla="*/ 2448447 h 2462042"/>
              <a:gd name="connsiteX839" fmla="*/ 620857 w 3792675"/>
              <a:gd name="connsiteY839" fmla="*/ 2450092 h 2462042"/>
              <a:gd name="connsiteX840" fmla="*/ 615835 w 3792675"/>
              <a:gd name="connsiteY840" fmla="*/ 2448447 h 2462042"/>
              <a:gd name="connsiteX841" fmla="*/ 612458 w 3792675"/>
              <a:gd name="connsiteY841" fmla="*/ 2450092 h 2462042"/>
              <a:gd name="connsiteX842" fmla="*/ 610812 w 3792675"/>
              <a:gd name="connsiteY842" fmla="*/ 2448447 h 2462042"/>
              <a:gd name="connsiteX843" fmla="*/ 606656 w 3792675"/>
              <a:gd name="connsiteY843" fmla="*/ 2450092 h 2462042"/>
              <a:gd name="connsiteX844" fmla="*/ 602500 w 3792675"/>
              <a:gd name="connsiteY844" fmla="*/ 2447581 h 2462042"/>
              <a:gd name="connsiteX845" fmla="*/ 599123 w 3792675"/>
              <a:gd name="connsiteY845" fmla="*/ 2450092 h 2462042"/>
              <a:gd name="connsiteX846" fmla="*/ 599123 w 3792675"/>
              <a:gd name="connsiteY846" fmla="*/ 2445936 h 2462042"/>
              <a:gd name="connsiteX847" fmla="*/ 594966 w 3792675"/>
              <a:gd name="connsiteY847" fmla="*/ 2449313 h 2462042"/>
              <a:gd name="connsiteX848" fmla="*/ 587433 w 3792675"/>
              <a:gd name="connsiteY848" fmla="*/ 2446802 h 2462042"/>
              <a:gd name="connsiteX849" fmla="*/ 579899 w 3792675"/>
              <a:gd name="connsiteY849" fmla="*/ 2448447 h 2462042"/>
              <a:gd name="connsiteX850" fmla="*/ 574011 w 3792675"/>
              <a:gd name="connsiteY850" fmla="*/ 2446802 h 2462042"/>
              <a:gd name="connsiteX851" fmla="*/ 568989 w 3792675"/>
              <a:gd name="connsiteY851" fmla="*/ 2448447 h 2462042"/>
              <a:gd name="connsiteX852" fmla="*/ 560590 w 3792675"/>
              <a:gd name="connsiteY852" fmla="*/ 2446802 h 2462042"/>
              <a:gd name="connsiteX853" fmla="*/ 555567 w 3792675"/>
              <a:gd name="connsiteY853" fmla="*/ 2448447 h 2462042"/>
              <a:gd name="connsiteX854" fmla="*/ 553056 w 3792675"/>
              <a:gd name="connsiteY854" fmla="*/ 2447581 h 2462042"/>
              <a:gd name="connsiteX855" fmla="*/ 553056 w 3792675"/>
              <a:gd name="connsiteY855" fmla="*/ 2445936 h 2462042"/>
              <a:gd name="connsiteX856" fmla="*/ 550545 w 3792675"/>
              <a:gd name="connsiteY856" fmla="*/ 2448447 h 2462042"/>
              <a:gd name="connsiteX857" fmla="*/ 542146 w 3792675"/>
              <a:gd name="connsiteY857" fmla="*/ 2445936 h 2462042"/>
              <a:gd name="connsiteX858" fmla="*/ 536258 w 3792675"/>
              <a:gd name="connsiteY858" fmla="*/ 2446802 h 2462042"/>
              <a:gd name="connsiteX859" fmla="*/ 532101 w 3792675"/>
              <a:gd name="connsiteY859" fmla="*/ 2450179 h 2462042"/>
              <a:gd name="connsiteX860" fmla="*/ 529590 w 3792675"/>
              <a:gd name="connsiteY860" fmla="*/ 2449313 h 2462042"/>
              <a:gd name="connsiteX861" fmla="*/ 531235 w 3792675"/>
              <a:gd name="connsiteY861" fmla="*/ 2447667 h 2462042"/>
              <a:gd name="connsiteX862" fmla="*/ 530369 w 3792675"/>
              <a:gd name="connsiteY862" fmla="*/ 2446023 h 2462042"/>
              <a:gd name="connsiteX863" fmla="*/ 527858 w 3792675"/>
              <a:gd name="connsiteY863" fmla="*/ 2449399 h 2462042"/>
              <a:gd name="connsiteX864" fmla="*/ 525347 w 3792675"/>
              <a:gd name="connsiteY864" fmla="*/ 2450266 h 2462042"/>
              <a:gd name="connsiteX865" fmla="*/ 521191 w 3792675"/>
              <a:gd name="connsiteY865" fmla="*/ 2446888 h 2462042"/>
              <a:gd name="connsiteX866" fmla="*/ 512791 w 3792675"/>
              <a:gd name="connsiteY866" fmla="*/ 2447754 h 2462042"/>
              <a:gd name="connsiteX867" fmla="*/ 511926 w 3792675"/>
              <a:gd name="connsiteY867" fmla="*/ 2450266 h 2462042"/>
              <a:gd name="connsiteX868" fmla="*/ 508548 w 3792675"/>
              <a:gd name="connsiteY868" fmla="*/ 2448620 h 2462042"/>
              <a:gd name="connsiteX869" fmla="*/ 506903 w 3792675"/>
              <a:gd name="connsiteY869" fmla="*/ 2450266 h 2462042"/>
              <a:gd name="connsiteX870" fmla="*/ 494348 w 3792675"/>
              <a:gd name="connsiteY870" fmla="*/ 2446888 h 2462042"/>
              <a:gd name="connsiteX871" fmla="*/ 490971 w 3792675"/>
              <a:gd name="connsiteY871" fmla="*/ 2450266 h 2462042"/>
              <a:gd name="connsiteX872" fmla="*/ 490105 w 3792675"/>
              <a:gd name="connsiteY872" fmla="*/ 2448620 h 2462042"/>
              <a:gd name="connsiteX873" fmla="*/ 487593 w 3792675"/>
              <a:gd name="connsiteY873" fmla="*/ 2447754 h 2462042"/>
              <a:gd name="connsiteX874" fmla="*/ 480060 w 3792675"/>
              <a:gd name="connsiteY874" fmla="*/ 2449399 h 2462042"/>
              <a:gd name="connsiteX875" fmla="*/ 476683 w 3792675"/>
              <a:gd name="connsiteY875" fmla="*/ 2447754 h 2462042"/>
              <a:gd name="connsiteX876" fmla="*/ 471661 w 3792675"/>
              <a:gd name="connsiteY876" fmla="*/ 2450266 h 2462042"/>
              <a:gd name="connsiteX877" fmla="*/ 467504 w 3792675"/>
              <a:gd name="connsiteY877" fmla="*/ 2447754 h 2462042"/>
              <a:gd name="connsiteX878" fmla="*/ 462482 w 3792675"/>
              <a:gd name="connsiteY878" fmla="*/ 2450266 h 2462042"/>
              <a:gd name="connsiteX879" fmla="*/ 464127 w 3792675"/>
              <a:gd name="connsiteY879" fmla="*/ 2448620 h 2462042"/>
              <a:gd name="connsiteX880" fmla="*/ 463261 w 3792675"/>
              <a:gd name="connsiteY880" fmla="*/ 2446109 h 2462042"/>
              <a:gd name="connsiteX881" fmla="*/ 460750 w 3792675"/>
              <a:gd name="connsiteY881" fmla="*/ 2448620 h 2462042"/>
              <a:gd name="connsiteX882" fmla="*/ 454862 w 3792675"/>
              <a:gd name="connsiteY882" fmla="*/ 2446975 h 2462042"/>
              <a:gd name="connsiteX883" fmla="*/ 446463 w 3792675"/>
              <a:gd name="connsiteY883" fmla="*/ 2447841 h 2462042"/>
              <a:gd name="connsiteX884" fmla="*/ 444818 w 3792675"/>
              <a:gd name="connsiteY884" fmla="*/ 2449486 h 2462042"/>
              <a:gd name="connsiteX885" fmla="*/ 440661 w 3792675"/>
              <a:gd name="connsiteY885" fmla="*/ 2446975 h 2462042"/>
              <a:gd name="connsiteX886" fmla="*/ 437284 w 3792675"/>
              <a:gd name="connsiteY886" fmla="*/ 2448620 h 2462042"/>
              <a:gd name="connsiteX887" fmla="*/ 433128 w 3792675"/>
              <a:gd name="connsiteY887" fmla="*/ 2446975 h 2462042"/>
              <a:gd name="connsiteX888" fmla="*/ 432262 w 3792675"/>
              <a:gd name="connsiteY888" fmla="*/ 2448620 h 2462042"/>
              <a:gd name="connsiteX889" fmla="*/ 422217 w 3792675"/>
              <a:gd name="connsiteY889" fmla="*/ 2446975 h 2462042"/>
              <a:gd name="connsiteX890" fmla="*/ 419706 w 3792675"/>
              <a:gd name="connsiteY890" fmla="*/ 2444464 h 2462042"/>
              <a:gd name="connsiteX891" fmla="*/ 418061 w 3792675"/>
              <a:gd name="connsiteY891" fmla="*/ 2446109 h 2462042"/>
              <a:gd name="connsiteX892" fmla="*/ 419706 w 3792675"/>
              <a:gd name="connsiteY892" fmla="*/ 2447754 h 2462042"/>
              <a:gd name="connsiteX893" fmla="*/ 414684 w 3792675"/>
              <a:gd name="connsiteY893" fmla="*/ 2444377 h 2462042"/>
              <a:gd name="connsiteX894" fmla="*/ 413039 w 3792675"/>
              <a:gd name="connsiteY894" fmla="*/ 2446023 h 2462042"/>
              <a:gd name="connsiteX895" fmla="*/ 409662 w 3792675"/>
              <a:gd name="connsiteY895" fmla="*/ 2445156 h 2462042"/>
              <a:gd name="connsiteX896" fmla="*/ 402128 w 3792675"/>
              <a:gd name="connsiteY896" fmla="*/ 2446023 h 2462042"/>
              <a:gd name="connsiteX897" fmla="*/ 400483 w 3792675"/>
              <a:gd name="connsiteY897" fmla="*/ 2447667 h 2462042"/>
              <a:gd name="connsiteX898" fmla="*/ 397972 w 3792675"/>
              <a:gd name="connsiteY898" fmla="*/ 2446023 h 2462042"/>
              <a:gd name="connsiteX899" fmla="*/ 394595 w 3792675"/>
              <a:gd name="connsiteY899" fmla="*/ 2447667 h 2462042"/>
              <a:gd name="connsiteX900" fmla="*/ 396240 w 3792675"/>
              <a:gd name="connsiteY900" fmla="*/ 2446023 h 2462042"/>
              <a:gd name="connsiteX901" fmla="*/ 393729 w 3792675"/>
              <a:gd name="connsiteY901" fmla="*/ 2444377 h 2462042"/>
              <a:gd name="connsiteX902" fmla="*/ 390352 w 3792675"/>
              <a:gd name="connsiteY902" fmla="*/ 2446023 h 2462042"/>
              <a:gd name="connsiteX903" fmla="*/ 386195 w 3792675"/>
              <a:gd name="connsiteY903" fmla="*/ 2444377 h 2462042"/>
              <a:gd name="connsiteX904" fmla="*/ 381173 w 3792675"/>
              <a:gd name="connsiteY904" fmla="*/ 2446888 h 2462042"/>
              <a:gd name="connsiteX905" fmla="*/ 377017 w 3792675"/>
              <a:gd name="connsiteY905" fmla="*/ 2445243 h 2462042"/>
              <a:gd name="connsiteX906" fmla="*/ 370349 w 3792675"/>
              <a:gd name="connsiteY906" fmla="*/ 2446888 h 2462042"/>
              <a:gd name="connsiteX907" fmla="*/ 366193 w 3792675"/>
              <a:gd name="connsiteY907" fmla="*/ 2444377 h 2462042"/>
              <a:gd name="connsiteX908" fmla="*/ 359525 w 3792675"/>
              <a:gd name="connsiteY908" fmla="*/ 2447754 h 2462042"/>
              <a:gd name="connsiteX909" fmla="*/ 355369 w 3792675"/>
              <a:gd name="connsiteY909" fmla="*/ 2445243 h 2462042"/>
              <a:gd name="connsiteX910" fmla="*/ 352858 w 3792675"/>
              <a:gd name="connsiteY910" fmla="*/ 2446888 h 2462042"/>
              <a:gd name="connsiteX911" fmla="*/ 351213 w 3792675"/>
              <a:gd name="connsiteY911" fmla="*/ 2445243 h 2462042"/>
              <a:gd name="connsiteX912" fmla="*/ 349567 w 3792675"/>
              <a:gd name="connsiteY912" fmla="*/ 2448620 h 2462042"/>
              <a:gd name="connsiteX913" fmla="*/ 346190 w 3792675"/>
              <a:gd name="connsiteY913" fmla="*/ 2446109 h 2462042"/>
              <a:gd name="connsiteX914" fmla="*/ 344545 w 3792675"/>
              <a:gd name="connsiteY914" fmla="*/ 2447754 h 2462042"/>
              <a:gd name="connsiteX915" fmla="*/ 342900 w 3792675"/>
              <a:gd name="connsiteY915" fmla="*/ 2446109 h 2462042"/>
              <a:gd name="connsiteX916" fmla="*/ 338744 w 3792675"/>
              <a:gd name="connsiteY916" fmla="*/ 2447754 h 2462042"/>
              <a:gd name="connsiteX917" fmla="*/ 336232 w 3792675"/>
              <a:gd name="connsiteY917" fmla="*/ 2446109 h 2462042"/>
              <a:gd name="connsiteX918" fmla="*/ 332855 w 3792675"/>
              <a:gd name="connsiteY918" fmla="*/ 2447754 h 2462042"/>
              <a:gd name="connsiteX919" fmla="*/ 330344 w 3792675"/>
              <a:gd name="connsiteY919" fmla="*/ 2445243 h 2462042"/>
              <a:gd name="connsiteX920" fmla="*/ 328699 w 3792675"/>
              <a:gd name="connsiteY920" fmla="*/ 2447754 h 2462042"/>
              <a:gd name="connsiteX921" fmla="*/ 327054 w 3792675"/>
              <a:gd name="connsiteY921" fmla="*/ 2445243 h 2462042"/>
              <a:gd name="connsiteX922" fmla="*/ 325409 w 3792675"/>
              <a:gd name="connsiteY922" fmla="*/ 2446888 h 2462042"/>
              <a:gd name="connsiteX923" fmla="*/ 325409 w 3792675"/>
              <a:gd name="connsiteY923" fmla="*/ 2447148 h 2462042"/>
              <a:gd name="connsiteX924" fmla="*/ 322898 w 3792675"/>
              <a:gd name="connsiteY924" fmla="*/ 2446109 h 2462042"/>
              <a:gd name="connsiteX925" fmla="*/ 318741 w 3792675"/>
              <a:gd name="connsiteY925" fmla="*/ 2447754 h 2462042"/>
              <a:gd name="connsiteX926" fmla="*/ 312074 w 3792675"/>
              <a:gd name="connsiteY926" fmla="*/ 2446888 h 2462042"/>
              <a:gd name="connsiteX927" fmla="*/ 309563 w 3792675"/>
              <a:gd name="connsiteY927" fmla="*/ 2445243 h 2462042"/>
              <a:gd name="connsiteX928" fmla="*/ 294496 w 3792675"/>
              <a:gd name="connsiteY928" fmla="*/ 2447754 h 2462042"/>
              <a:gd name="connsiteX929" fmla="*/ 292850 w 3792675"/>
              <a:gd name="connsiteY929" fmla="*/ 2446109 h 2462042"/>
              <a:gd name="connsiteX930" fmla="*/ 291811 w 3792675"/>
              <a:gd name="connsiteY930" fmla="*/ 2446456 h 2462042"/>
              <a:gd name="connsiteX931" fmla="*/ 291985 w 3792675"/>
              <a:gd name="connsiteY931" fmla="*/ 2446109 h 2462042"/>
              <a:gd name="connsiteX932" fmla="*/ 286962 w 3792675"/>
              <a:gd name="connsiteY932" fmla="*/ 2444464 h 2462042"/>
              <a:gd name="connsiteX933" fmla="*/ 281940 w 3792675"/>
              <a:gd name="connsiteY933" fmla="*/ 2446109 h 2462042"/>
              <a:gd name="connsiteX934" fmla="*/ 277784 w 3792675"/>
              <a:gd name="connsiteY934" fmla="*/ 2444464 h 2462042"/>
              <a:gd name="connsiteX935" fmla="*/ 275273 w 3792675"/>
              <a:gd name="connsiteY935" fmla="*/ 2447841 h 2462042"/>
              <a:gd name="connsiteX936" fmla="*/ 272761 w 3792675"/>
              <a:gd name="connsiteY936" fmla="*/ 2446196 h 2462042"/>
              <a:gd name="connsiteX937" fmla="*/ 271116 w 3792675"/>
              <a:gd name="connsiteY937" fmla="*/ 2447841 h 2462042"/>
              <a:gd name="connsiteX938" fmla="*/ 268605 w 3792675"/>
              <a:gd name="connsiteY938" fmla="*/ 2446196 h 2462042"/>
              <a:gd name="connsiteX939" fmla="*/ 265228 w 3792675"/>
              <a:gd name="connsiteY939" fmla="*/ 2447841 h 2462042"/>
              <a:gd name="connsiteX940" fmla="*/ 261851 w 3792675"/>
              <a:gd name="connsiteY940" fmla="*/ 2446196 h 2462042"/>
              <a:gd name="connsiteX941" fmla="*/ 259340 w 3792675"/>
              <a:gd name="connsiteY941" fmla="*/ 2448707 h 2462042"/>
              <a:gd name="connsiteX942" fmla="*/ 252672 w 3792675"/>
              <a:gd name="connsiteY942" fmla="*/ 2447062 h 2462042"/>
              <a:gd name="connsiteX943" fmla="*/ 246784 w 3792675"/>
              <a:gd name="connsiteY943" fmla="*/ 2448707 h 2462042"/>
              <a:gd name="connsiteX944" fmla="*/ 245918 w 3792675"/>
              <a:gd name="connsiteY944" fmla="*/ 2446196 h 2462042"/>
              <a:gd name="connsiteX945" fmla="*/ 240896 w 3792675"/>
              <a:gd name="connsiteY945" fmla="*/ 2448707 h 2462042"/>
              <a:gd name="connsiteX946" fmla="*/ 240030 w 3792675"/>
              <a:gd name="connsiteY946" fmla="*/ 2445330 h 2462042"/>
              <a:gd name="connsiteX947" fmla="*/ 234142 w 3792675"/>
              <a:gd name="connsiteY947" fmla="*/ 2450352 h 2462042"/>
              <a:gd name="connsiteX948" fmla="*/ 235787 w 3792675"/>
              <a:gd name="connsiteY948" fmla="*/ 2446975 h 2462042"/>
              <a:gd name="connsiteX949" fmla="*/ 234142 w 3792675"/>
              <a:gd name="connsiteY949" fmla="*/ 2446109 h 2462042"/>
              <a:gd name="connsiteX950" fmla="*/ 229985 w 3792675"/>
              <a:gd name="connsiteY950" fmla="*/ 2448620 h 2462042"/>
              <a:gd name="connsiteX951" fmla="*/ 227474 w 3792675"/>
              <a:gd name="connsiteY951" fmla="*/ 2446109 h 2462042"/>
              <a:gd name="connsiteX952" fmla="*/ 226608 w 3792675"/>
              <a:gd name="connsiteY952" fmla="*/ 2447754 h 2462042"/>
              <a:gd name="connsiteX953" fmla="*/ 221586 w 3792675"/>
              <a:gd name="connsiteY953" fmla="*/ 2447754 h 2462042"/>
              <a:gd name="connsiteX954" fmla="*/ 210676 w 3792675"/>
              <a:gd name="connsiteY954" fmla="*/ 2444377 h 2462042"/>
              <a:gd name="connsiteX955" fmla="*/ 211542 w 3792675"/>
              <a:gd name="connsiteY955" fmla="*/ 2447754 h 2462042"/>
              <a:gd name="connsiteX956" fmla="*/ 208165 w 3792675"/>
              <a:gd name="connsiteY956" fmla="*/ 2443598 h 2462042"/>
              <a:gd name="connsiteX957" fmla="*/ 207299 w 3792675"/>
              <a:gd name="connsiteY957" fmla="*/ 2446109 h 2462042"/>
              <a:gd name="connsiteX958" fmla="*/ 195609 w 3792675"/>
              <a:gd name="connsiteY958" fmla="*/ 2442732 h 2462042"/>
              <a:gd name="connsiteX959" fmla="*/ 190587 w 3792675"/>
              <a:gd name="connsiteY959" fmla="*/ 2444377 h 2462042"/>
              <a:gd name="connsiteX960" fmla="*/ 188941 w 3792675"/>
              <a:gd name="connsiteY960" fmla="*/ 2442732 h 2462042"/>
              <a:gd name="connsiteX961" fmla="*/ 179763 w 3792675"/>
              <a:gd name="connsiteY961" fmla="*/ 2442732 h 2462042"/>
              <a:gd name="connsiteX962" fmla="*/ 178118 w 3792675"/>
              <a:gd name="connsiteY962" fmla="*/ 2442732 h 2462042"/>
              <a:gd name="connsiteX963" fmla="*/ 177252 w 3792675"/>
              <a:gd name="connsiteY963" fmla="*/ 2441087 h 2462042"/>
              <a:gd name="connsiteX964" fmla="*/ 170584 w 3792675"/>
              <a:gd name="connsiteY964" fmla="*/ 2442732 h 2462042"/>
              <a:gd name="connsiteX965" fmla="*/ 165562 w 3792675"/>
              <a:gd name="connsiteY965" fmla="*/ 2441087 h 2462042"/>
              <a:gd name="connsiteX966" fmla="*/ 163917 w 3792675"/>
              <a:gd name="connsiteY966" fmla="*/ 2445243 h 2462042"/>
              <a:gd name="connsiteX967" fmla="*/ 161405 w 3792675"/>
              <a:gd name="connsiteY967" fmla="*/ 2441866 h 2462042"/>
              <a:gd name="connsiteX968" fmla="*/ 158894 w 3792675"/>
              <a:gd name="connsiteY968" fmla="*/ 2443511 h 2462042"/>
              <a:gd name="connsiteX969" fmla="*/ 154738 w 3792675"/>
              <a:gd name="connsiteY969" fmla="*/ 2441866 h 2462042"/>
              <a:gd name="connsiteX970" fmla="*/ 148850 w 3792675"/>
              <a:gd name="connsiteY970" fmla="*/ 2443511 h 2462042"/>
              <a:gd name="connsiteX971" fmla="*/ 146339 w 3792675"/>
              <a:gd name="connsiteY971" fmla="*/ 2441866 h 2462042"/>
              <a:gd name="connsiteX972" fmla="*/ 144693 w 3792675"/>
              <a:gd name="connsiteY972" fmla="*/ 2443511 h 2462042"/>
              <a:gd name="connsiteX973" fmla="*/ 142182 w 3792675"/>
              <a:gd name="connsiteY973" fmla="*/ 2441866 h 2462042"/>
              <a:gd name="connsiteX974" fmla="*/ 140537 w 3792675"/>
              <a:gd name="connsiteY974" fmla="*/ 2443511 h 2462042"/>
              <a:gd name="connsiteX975" fmla="*/ 138026 w 3792675"/>
              <a:gd name="connsiteY975" fmla="*/ 2441000 h 2462042"/>
              <a:gd name="connsiteX976" fmla="*/ 133004 w 3792675"/>
              <a:gd name="connsiteY976" fmla="*/ 2443511 h 2462042"/>
              <a:gd name="connsiteX977" fmla="*/ 127981 w 3792675"/>
              <a:gd name="connsiteY977" fmla="*/ 2439355 h 2462042"/>
              <a:gd name="connsiteX978" fmla="*/ 126336 w 3792675"/>
              <a:gd name="connsiteY978" fmla="*/ 2441000 h 2462042"/>
              <a:gd name="connsiteX979" fmla="*/ 122180 w 3792675"/>
              <a:gd name="connsiteY979" fmla="*/ 2439355 h 2462042"/>
              <a:gd name="connsiteX980" fmla="*/ 118023 w 3792675"/>
              <a:gd name="connsiteY980" fmla="*/ 2441866 h 2462042"/>
              <a:gd name="connsiteX981" fmla="*/ 118889 w 3792675"/>
              <a:gd name="connsiteY981" fmla="*/ 2438489 h 2462042"/>
              <a:gd name="connsiteX982" fmla="*/ 116378 w 3792675"/>
              <a:gd name="connsiteY982" fmla="*/ 2437623 h 2462042"/>
              <a:gd name="connsiteX983" fmla="*/ 113001 w 3792675"/>
              <a:gd name="connsiteY983" fmla="*/ 2440134 h 2462042"/>
              <a:gd name="connsiteX984" fmla="*/ 107979 w 3792675"/>
              <a:gd name="connsiteY984" fmla="*/ 2436757 h 2462042"/>
              <a:gd name="connsiteX985" fmla="*/ 107979 w 3792675"/>
              <a:gd name="connsiteY985" fmla="*/ 2440134 h 2462042"/>
              <a:gd name="connsiteX986" fmla="*/ 91267 w 3792675"/>
              <a:gd name="connsiteY986" fmla="*/ 2435112 h 2462042"/>
              <a:gd name="connsiteX987" fmla="*/ 90401 w 3792675"/>
              <a:gd name="connsiteY987" fmla="*/ 2436757 h 2462042"/>
              <a:gd name="connsiteX988" fmla="*/ 86245 w 3792675"/>
              <a:gd name="connsiteY988" fmla="*/ 2433380 h 2462042"/>
              <a:gd name="connsiteX989" fmla="*/ 83733 w 3792675"/>
              <a:gd name="connsiteY989" fmla="*/ 2435891 h 2462042"/>
              <a:gd name="connsiteX990" fmla="*/ 80356 w 3792675"/>
              <a:gd name="connsiteY990" fmla="*/ 2433380 h 2462042"/>
              <a:gd name="connsiteX991" fmla="*/ 77845 w 3792675"/>
              <a:gd name="connsiteY991" fmla="*/ 2435025 h 2462042"/>
              <a:gd name="connsiteX992" fmla="*/ 71957 w 3792675"/>
              <a:gd name="connsiteY992" fmla="*/ 2431648 h 2462042"/>
              <a:gd name="connsiteX993" fmla="*/ 70312 w 3792675"/>
              <a:gd name="connsiteY993" fmla="*/ 2433294 h 2462042"/>
              <a:gd name="connsiteX994" fmla="*/ 68667 w 3792675"/>
              <a:gd name="connsiteY994" fmla="*/ 2430783 h 2462042"/>
              <a:gd name="connsiteX995" fmla="*/ 55332 w 3792675"/>
              <a:gd name="connsiteY995" fmla="*/ 2429137 h 2462042"/>
              <a:gd name="connsiteX996" fmla="*/ 51955 w 3792675"/>
              <a:gd name="connsiteY996" fmla="*/ 2427492 h 2462042"/>
              <a:gd name="connsiteX997" fmla="*/ 49443 w 3792675"/>
              <a:gd name="connsiteY997" fmla="*/ 2429137 h 2462042"/>
              <a:gd name="connsiteX998" fmla="*/ 44421 w 3792675"/>
              <a:gd name="connsiteY998" fmla="*/ 2427492 h 2462042"/>
              <a:gd name="connsiteX999" fmla="*/ 41044 w 3792675"/>
              <a:gd name="connsiteY999" fmla="*/ 2424115 h 2462042"/>
              <a:gd name="connsiteX1000" fmla="*/ 28488 w 3792675"/>
              <a:gd name="connsiteY1000" fmla="*/ 2423249 h 2462042"/>
              <a:gd name="connsiteX1001" fmla="*/ 25111 w 3792675"/>
              <a:gd name="connsiteY1001" fmla="*/ 2417361 h 2462042"/>
              <a:gd name="connsiteX1002" fmla="*/ 17578 w 3792675"/>
              <a:gd name="connsiteY1002" fmla="*/ 2411472 h 2462042"/>
              <a:gd name="connsiteX1003" fmla="*/ 9179 w 3792675"/>
              <a:gd name="connsiteY1003" fmla="*/ 2398138 h 2462042"/>
              <a:gd name="connsiteX1004" fmla="*/ 2511 w 3792675"/>
              <a:gd name="connsiteY1004" fmla="*/ 2373892 h 2462042"/>
              <a:gd name="connsiteX1005" fmla="*/ 4156 w 3792675"/>
              <a:gd name="connsiteY1005" fmla="*/ 2114726 h 2462042"/>
              <a:gd name="connsiteX1006" fmla="*/ 0 w 3792675"/>
              <a:gd name="connsiteY1006" fmla="*/ 2103036 h 2462042"/>
              <a:gd name="connsiteX1007" fmla="*/ 866 w 3792675"/>
              <a:gd name="connsiteY1007" fmla="*/ 2019476 h 2462042"/>
              <a:gd name="connsiteX1008" fmla="*/ 5022 w 3792675"/>
              <a:gd name="connsiteY1008" fmla="*/ 1988563 h 2462042"/>
              <a:gd name="connsiteX1009" fmla="*/ 8399 w 3792675"/>
              <a:gd name="connsiteY1009" fmla="*/ 1970206 h 2462042"/>
              <a:gd name="connsiteX1010" fmla="*/ 11776 w 3792675"/>
              <a:gd name="connsiteY1010" fmla="*/ 1956004 h 2462042"/>
              <a:gd name="connsiteX1011" fmla="*/ 15933 w 3792675"/>
              <a:gd name="connsiteY1011" fmla="*/ 1940938 h 2462042"/>
              <a:gd name="connsiteX1012" fmla="*/ 76979 w 3792675"/>
              <a:gd name="connsiteY1012" fmla="*/ 1860668 h 2462042"/>
              <a:gd name="connsiteX1013" fmla="*/ 70312 w 3792675"/>
              <a:gd name="connsiteY1013" fmla="*/ 1857291 h 2462042"/>
              <a:gd name="connsiteX1014" fmla="*/ 56977 w 3792675"/>
              <a:gd name="connsiteY1014" fmla="*/ 1860668 h 2462042"/>
              <a:gd name="connsiteX1015" fmla="*/ 50309 w 3792675"/>
              <a:gd name="connsiteY1015" fmla="*/ 1854780 h 2462042"/>
              <a:gd name="connsiteX1016" fmla="*/ 125557 w 3792675"/>
              <a:gd name="connsiteY1016" fmla="*/ 1819710 h 2462042"/>
              <a:gd name="connsiteX1017" fmla="*/ 140624 w 3792675"/>
              <a:gd name="connsiteY1017" fmla="*/ 1805509 h 2462042"/>
              <a:gd name="connsiteX1018" fmla="*/ 177425 w 3792675"/>
              <a:gd name="connsiteY1018" fmla="*/ 1788797 h 2462042"/>
              <a:gd name="connsiteX1019" fmla="*/ 194137 w 3792675"/>
              <a:gd name="connsiteY1019" fmla="*/ 1793820 h 2462042"/>
              <a:gd name="connsiteX1020" fmla="*/ 225916 w 3792675"/>
              <a:gd name="connsiteY1020" fmla="*/ 1776242 h 2462042"/>
              <a:gd name="connsiteX1021" fmla="*/ 241762 w 3792675"/>
              <a:gd name="connsiteY1021" fmla="*/ 1761175 h 2462042"/>
              <a:gd name="connsiteX1022" fmla="*/ 291119 w 3792675"/>
              <a:gd name="connsiteY1022" fmla="*/ 1748619 h 2462042"/>
              <a:gd name="connsiteX1023" fmla="*/ 373034 w 3792675"/>
              <a:gd name="connsiteY1023" fmla="*/ 1715195 h 2462042"/>
              <a:gd name="connsiteX1024" fmla="*/ 381433 w 3792675"/>
              <a:gd name="connsiteY1024" fmla="*/ 1705151 h 2462042"/>
              <a:gd name="connsiteX1025" fmla="*/ 395634 w 3792675"/>
              <a:gd name="connsiteY1025" fmla="*/ 1697617 h 2462042"/>
              <a:gd name="connsiteX1026" fmla="*/ 411480 w 3792675"/>
              <a:gd name="connsiteY1026" fmla="*/ 1695972 h 2462042"/>
              <a:gd name="connsiteX1027" fmla="*/ 423170 w 3792675"/>
              <a:gd name="connsiteY1027" fmla="*/ 1697617 h 2462042"/>
              <a:gd name="connsiteX1028" fmla="*/ 453303 w 3792675"/>
              <a:gd name="connsiteY1028" fmla="*/ 1688439 h 2462042"/>
              <a:gd name="connsiteX1029" fmla="*/ 473392 w 3792675"/>
              <a:gd name="connsiteY1029" fmla="*/ 1693461 h 2462042"/>
              <a:gd name="connsiteX1030" fmla="*/ 479281 w 3792675"/>
              <a:gd name="connsiteY1030" fmla="*/ 1690950 h 2462042"/>
              <a:gd name="connsiteX1031" fmla="*/ 492616 w 3792675"/>
              <a:gd name="connsiteY1031" fmla="*/ 1685061 h 2462042"/>
              <a:gd name="connsiteX1032" fmla="*/ 524395 w 3792675"/>
              <a:gd name="connsiteY1032" fmla="*/ 1631548 h 2462042"/>
              <a:gd name="connsiteX1033" fmla="*/ 558685 w 3792675"/>
              <a:gd name="connsiteY1033" fmla="*/ 1556301 h 2462042"/>
              <a:gd name="connsiteX1034" fmla="*/ 577042 w 3792675"/>
              <a:gd name="connsiteY1034" fmla="*/ 1542966 h 2462042"/>
              <a:gd name="connsiteX1035" fmla="*/ 596265 w 3792675"/>
              <a:gd name="connsiteY1035" fmla="*/ 1538810 h 2462042"/>
              <a:gd name="connsiteX1036" fmla="*/ 634711 w 3792675"/>
              <a:gd name="connsiteY1036" fmla="*/ 1538810 h 2462042"/>
              <a:gd name="connsiteX1037" fmla="*/ 650558 w 3792675"/>
              <a:gd name="connsiteY1037" fmla="*/ 1507897 h 2462042"/>
              <a:gd name="connsiteX1038" fmla="*/ 651424 w 3792675"/>
              <a:gd name="connsiteY1038" fmla="*/ 1412560 h 2462042"/>
              <a:gd name="connsiteX1039" fmla="*/ 643024 w 3792675"/>
              <a:gd name="connsiteY1039" fmla="*/ 1353245 h 2462042"/>
              <a:gd name="connsiteX1040" fmla="*/ 635491 w 3792675"/>
              <a:gd name="connsiteY1040" fmla="*/ 1323112 h 2462042"/>
              <a:gd name="connsiteX1041" fmla="*/ 627957 w 3792675"/>
              <a:gd name="connsiteY1041" fmla="*/ 1303888 h 2462042"/>
              <a:gd name="connsiteX1042" fmla="*/ 599556 w 3792675"/>
              <a:gd name="connsiteY1042" fmla="*/ 1262065 h 2462042"/>
              <a:gd name="connsiteX1043" fmla="*/ 586221 w 3792675"/>
              <a:gd name="connsiteY1043" fmla="*/ 1243708 h 2462042"/>
              <a:gd name="connsiteX1044" fmla="*/ 570374 w 3792675"/>
              <a:gd name="connsiteY1044" fmla="*/ 1239551 h 2462042"/>
              <a:gd name="connsiteX1045" fmla="*/ 543618 w 3792675"/>
              <a:gd name="connsiteY1045" fmla="*/ 1214440 h 2462042"/>
              <a:gd name="connsiteX1046" fmla="*/ 515216 w 3792675"/>
              <a:gd name="connsiteY1046" fmla="*/ 1181795 h 2462042"/>
              <a:gd name="connsiteX1047" fmla="*/ 505171 w 3792675"/>
              <a:gd name="connsiteY1047" fmla="*/ 1165083 h 2462042"/>
              <a:gd name="connsiteX1048" fmla="*/ 497638 w 3792675"/>
              <a:gd name="connsiteY1048" fmla="*/ 1130014 h 2462042"/>
              <a:gd name="connsiteX1049" fmla="*/ 497638 w 3792675"/>
              <a:gd name="connsiteY1049" fmla="*/ 1105768 h 2462042"/>
              <a:gd name="connsiteX1050" fmla="*/ 490105 w 3792675"/>
              <a:gd name="connsiteY1050" fmla="*/ 1077366 h 2462042"/>
              <a:gd name="connsiteX1051" fmla="*/ 486728 w 3792675"/>
              <a:gd name="connsiteY1051" fmla="*/ 1074855 h 2462042"/>
              <a:gd name="connsiteX1052" fmla="*/ 464127 w 3792675"/>
              <a:gd name="connsiteY1052" fmla="*/ 1073210 h 2462042"/>
              <a:gd name="connsiteX1053" fmla="*/ 420659 w 3792675"/>
              <a:gd name="connsiteY1053" fmla="*/ 1065677 h 2462042"/>
              <a:gd name="connsiteX1054" fmla="*/ 373813 w 3792675"/>
              <a:gd name="connsiteY1054" fmla="*/ 1046453 h 2462042"/>
              <a:gd name="connsiteX1055" fmla="*/ 332855 w 3792675"/>
              <a:gd name="connsiteY1055" fmla="*/ 990429 h 2462042"/>
              <a:gd name="connsiteX1056" fmla="*/ 332855 w 3792675"/>
              <a:gd name="connsiteY1056" fmla="*/ 969561 h 2462042"/>
              <a:gd name="connsiteX1057" fmla="*/ 338744 w 3792675"/>
              <a:gd name="connsiteY1057" fmla="*/ 935271 h 2462042"/>
              <a:gd name="connsiteX1058" fmla="*/ 393902 w 3792675"/>
              <a:gd name="connsiteY1058" fmla="*/ 831621 h 2462042"/>
              <a:gd name="connsiteX1059" fmla="*/ 426547 w 3792675"/>
              <a:gd name="connsiteY1059" fmla="*/ 785642 h 2462042"/>
              <a:gd name="connsiteX1060" fmla="*/ 461616 w 3792675"/>
              <a:gd name="connsiteY1060" fmla="*/ 738017 h 2462042"/>
              <a:gd name="connsiteX1061" fmla="*/ 715761 w 3792675"/>
              <a:gd name="connsiteY1061" fmla="*/ 503095 h 2462042"/>
              <a:gd name="connsiteX1062" fmla="*/ 736629 w 3792675"/>
              <a:gd name="connsiteY1062" fmla="*/ 489760 h 2462042"/>
              <a:gd name="connsiteX1063" fmla="*/ 780963 w 3792675"/>
              <a:gd name="connsiteY1063" fmla="*/ 468892 h 2462042"/>
              <a:gd name="connsiteX1064" fmla="*/ 880456 w 3792675"/>
              <a:gd name="connsiteY1064" fmla="*/ 449669 h 2462042"/>
              <a:gd name="connsiteX1065" fmla="*/ 928081 w 3792675"/>
              <a:gd name="connsiteY1065" fmla="*/ 449669 h 2462042"/>
              <a:gd name="connsiteX1066" fmla="*/ 1146291 w 3792675"/>
              <a:gd name="connsiteY1066" fmla="*/ 590120 h 2462042"/>
              <a:gd name="connsiteX1067" fmla="*/ 1157980 w 3792675"/>
              <a:gd name="connsiteY1067" fmla="*/ 626055 h 2462042"/>
              <a:gd name="connsiteX1068" fmla="*/ 1160491 w 3792675"/>
              <a:gd name="connsiteY1068" fmla="*/ 632722 h 2462042"/>
              <a:gd name="connsiteX1069" fmla="*/ 1161357 w 3792675"/>
              <a:gd name="connsiteY1069" fmla="*/ 642767 h 2462042"/>
              <a:gd name="connsiteX1070" fmla="*/ 1164734 w 3792675"/>
              <a:gd name="connsiteY1070" fmla="*/ 655322 h 2462042"/>
              <a:gd name="connsiteX1071" fmla="*/ 1164734 w 3792675"/>
              <a:gd name="connsiteY1071" fmla="*/ 703813 h 2462042"/>
              <a:gd name="connsiteX1072" fmla="*/ 1158846 w 3792675"/>
              <a:gd name="connsiteY1072" fmla="*/ 736458 h 2462042"/>
              <a:gd name="connsiteX1073" fmla="*/ 1151313 w 3792675"/>
              <a:gd name="connsiteY1073" fmla="*/ 764081 h 2462042"/>
              <a:gd name="connsiteX1074" fmla="*/ 1143779 w 3792675"/>
              <a:gd name="connsiteY1074" fmla="*/ 784170 h 2462042"/>
              <a:gd name="connsiteX1075" fmla="*/ 1132869 w 3792675"/>
              <a:gd name="connsiteY1075" fmla="*/ 806770 h 2462042"/>
              <a:gd name="connsiteX1076" fmla="*/ 1131224 w 3792675"/>
              <a:gd name="connsiteY1076" fmla="*/ 815169 h 2462042"/>
              <a:gd name="connsiteX1077" fmla="*/ 1128713 w 3792675"/>
              <a:gd name="connsiteY1077" fmla="*/ 826859 h 2462042"/>
              <a:gd name="connsiteX1078" fmla="*/ 1146291 w 3792675"/>
              <a:gd name="connsiteY1078" fmla="*/ 847727 h 2462042"/>
              <a:gd name="connsiteX1079" fmla="*/ 1151313 w 3792675"/>
              <a:gd name="connsiteY1079" fmla="*/ 870328 h 2462042"/>
              <a:gd name="connsiteX1080" fmla="*/ 1164648 w 3792675"/>
              <a:gd name="connsiteY1080" fmla="*/ 876995 h 2462042"/>
              <a:gd name="connsiteX1081" fmla="*/ 1179715 w 3792675"/>
              <a:gd name="connsiteY1081" fmla="*/ 893707 h 2462042"/>
              <a:gd name="connsiteX1082" fmla="*/ 1187248 w 3792675"/>
              <a:gd name="connsiteY1082" fmla="*/ 891196 h 2462042"/>
              <a:gd name="connsiteX1083" fmla="*/ 1214871 w 3792675"/>
              <a:gd name="connsiteY1083" fmla="*/ 918819 h 2462042"/>
              <a:gd name="connsiteX1084" fmla="*/ 1224049 w 3792675"/>
              <a:gd name="connsiteY1084" fmla="*/ 922975 h 2462042"/>
              <a:gd name="connsiteX1085" fmla="*/ 1336877 w 3792675"/>
              <a:gd name="connsiteY1085" fmla="*/ 1060048 h 2462042"/>
              <a:gd name="connsiteX1086" fmla="*/ 1361989 w 3792675"/>
              <a:gd name="connsiteY1086" fmla="*/ 1071738 h 2462042"/>
              <a:gd name="connsiteX1087" fmla="*/ 1377835 w 3792675"/>
              <a:gd name="connsiteY1087" fmla="*/ 1076760 h 2462042"/>
              <a:gd name="connsiteX1088" fmla="*/ 1385368 w 3792675"/>
              <a:gd name="connsiteY1088" fmla="*/ 1080917 h 2462042"/>
              <a:gd name="connsiteX1089" fmla="*/ 1404591 w 3792675"/>
              <a:gd name="connsiteY1089" fmla="*/ 1100140 h 2462042"/>
              <a:gd name="connsiteX1090" fmla="*/ 1413770 w 3792675"/>
              <a:gd name="connsiteY1090" fmla="*/ 1110185 h 2462042"/>
              <a:gd name="connsiteX1091" fmla="*/ 1429616 w 3792675"/>
              <a:gd name="connsiteY1091" fmla="*/ 1111830 h 2462042"/>
              <a:gd name="connsiteX1092" fmla="*/ 1453862 w 3792675"/>
              <a:gd name="connsiteY1092" fmla="*/ 1123519 h 2462042"/>
              <a:gd name="connsiteX1093" fmla="*/ 1466417 w 3792675"/>
              <a:gd name="connsiteY1093" fmla="*/ 1133564 h 2462042"/>
              <a:gd name="connsiteX1094" fmla="*/ 1473085 w 3792675"/>
              <a:gd name="connsiteY1094" fmla="*/ 1134430 h 2462042"/>
              <a:gd name="connsiteX1095" fmla="*/ 1482263 w 3792675"/>
              <a:gd name="connsiteY1095" fmla="*/ 1131919 h 2462042"/>
              <a:gd name="connsiteX1096" fmla="*/ 1482263 w 3792675"/>
              <a:gd name="connsiteY1096" fmla="*/ 1116073 h 2462042"/>
              <a:gd name="connsiteX1097" fmla="*/ 1491442 w 3792675"/>
              <a:gd name="connsiteY1097" fmla="*/ 1111916 h 2462042"/>
              <a:gd name="connsiteX1098" fmla="*/ 1519064 w 3792675"/>
              <a:gd name="connsiteY1098" fmla="*/ 1111916 h 2462042"/>
              <a:gd name="connsiteX1099" fmla="*/ 1524953 w 3792675"/>
              <a:gd name="connsiteY1099" fmla="*/ 1083514 h 2462042"/>
              <a:gd name="connsiteX1100" fmla="*/ 1524953 w 3792675"/>
              <a:gd name="connsiteY1100" fmla="*/ 1035023 h 2462042"/>
              <a:gd name="connsiteX1101" fmla="*/ 1519930 w 3792675"/>
              <a:gd name="connsiteY1101" fmla="*/ 992421 h 2462042"/>
              <a:gd name="connsiteX1102" fmla="*/ 1509886 w 3792675"/>
              <a:gd name="connsiteY1102" fmla="*/ 978220 h 2462042"/>
              <a:gd name="connsiteX1103" fmla="*/ 1471439 w 3792675"/>
              <a:gd name="connsiteY1103" fmla="*/ 899595 h 2462042"/>
              <a:gd name="connsiteX1104" fmla="*/ 1456373 w 3792675"/>
              <a:gd name="connsiteY1104" fmla="*/ 874484 h 2462042"/>
              <a:gd name="connsiteX1105" fmla="*/ 1437149 w 3792675"/>
              <a:gd name="connsiteY1105" fmla="*/ 841060 h 2462042"/>
              <a:gd name="connsiteX1106" fmla="*/ 1433772 w 3792675"/>
              <a:gd name="connsiteY1106" fmla="*/ 828504 h 2462042"/>
              <a:gd name="connsiteX1107" fmla="*/ 1430395 w 3792675"/>
              <a:gd name="connsiteY1107" fmla="*/ 808415 h 2462042"/>
              <a:gd name="connsiteX1108" fmla="*/ 1420351 w 3792675"/>
              <a:gd name="connsiteY1108" fmla="*/ 785815 h 2462042"/>
              <a:gd name="connsiteX1109" fmla="*/ 1410306 w 3792675"/>
              <a:gd name="connsiteY1109" fmla="*/ 766592 h 2462042"/>
              <a:gd name="connsiteX1110" fmla="*/ 1394460 w 3792675"/>
              <a:gd name="connsiteY1110" fmla="*/ 764947 h 2462042"/>
              <a:gd name="connsiteX1111" fmla="*/ 1362681 w 3792675"/>
              <a:gd name="connsiteY1111" fmla="*/ 759058 h 2462042"/>
              <a:gd name="connsiteX1112" fmla="*/ 1353503 w 3792675"/>
              <a:gd name="connsiteY1112" fmla="*/ 757413 h 2462042"/>
              <a:gd name="connsiteX1113" fmla="*/ 1315056 w 3792675"/>
              <a:gd name="connsiteY1113" fmla="*/ 742346 h 2462042"/>
              <a:gd name="connsiteX1114" fmla="*/ 1272454 w 3792675"/>
              <a:gd name="connsiteY1114" fmla="*/ 701389 h 2462042"/>
              <a:gd name="connsiteX1115" fmla="*/ 1262409 w 3792675"/>
              <a:gd name="connsiteY1115" fmla="*/ 657054 h 2462042"/>
              <a:gd name="connsiteX1116" fmla="*/ 1308389 w 3792675"/>
              <a:gd name="connsiteY1116" fmla="*/ 525003 h 2462042"/>
              <a:gd name="connsiteX1117" fmla="*/ 1606868 w 3792675"/>
              <a:gd name="connsiteY1117" fmla="*/ 228256 h 2462042"/>
              <a:gd name="connsiteX1118" fmla="*/ 1739785 w 3792675"/>
              <a:gd name="connsiteY1118" fmla="*/ 187298 h 2462042"/>
              <a:gd name="connsiteX1119" fmla="*/ 1784119 w 3792675"/>
              <a:gd name="connsiteY1119" fmla="*/ 186432 h 2462042"/>
              <a:gd name="connsiteX1120" fmla="*/ 1977217 w 3792675"/>
              <a:gd name="connsiteY1120" fmla="*/ 300126 h 2462042"/>
              <a:gd name="connsiteX1121" fmla="*/ 1986396 w 3792675"/>
              <a:gd name="connsiteY1121" fmla="*/ 321861 h 2462042"/>
              <a:gd name="connsiteX1122" fmla="*/ 1994795 w 3792675"/>
              <a:gd name="connsiteY1122" fmla="*/ 382042 h 2462042"/>
              <a:gd name="connsiteX1123" fmla="*/ 1982239 w 3792675"/>
              <a:gd name="connsiteY1123" fmla="*/ 471490 h 2462042"/>
              <a:gd name="connsiteX1124" fmla="*/ 1968038 w 3792675"/>
              <a:gd name="connsiteY1124" fmla="*/ 518336 h 2462042"/>
              <a:gd name="connsiteX1125" fmla="*/ 1984750 w 3792675"/>
              <a:gd name="connsiteY1125" fmla="*/ 554271 h 2462042"/>
              <a:gd name="connsiteX1126" fmla="*/ 1991418 w 3792675"/>
              <a:gd name="connsiteY1126" fmla="*/ 565961 h 2462042"/>
              <a:gd name="connsiteX1127" fmla="*/ 2010641 w 3792675"/>
              <a:gd name="connsiteY1127" fmla="*/ 570983 h 2462042"/>
              <a:gd name="connsiteX1128" fmla="*/ 2023197 w 3792675"/>
              <a:gd name="connsiteY1128" fmla="*/ 591072 h 2462042"/>
              <a:gd name="connsiteX1129" fmla="*/ 2020686 w 3792675"/>
              <a:gd name="connsiteY1129" fmla="*/ 603628 h 2462042"/>
              <a:gd name="connsiteX1130" fmla="*/ 2023197 w 3792675"/>
              <a:gd name="connsiteY1130" fmla="*/ 608650 h 2462042"/>
              <a:gd name="connsiteX1131" fmla="*/ 2044931 w 3792675"/>
              <a:gd name="connsiteY1131" fmla="*/ 627873 h 2462042"/>
              <a:gd name="connsiteX1132" fmla="*/ 2058266 w 3792675"/>
              <a:gd name="connsiteY1132" fmla="*/ 628739 h 2462042"/>
              <a:gd name="connsiteX1133" fmla="*/ 2121824 w 3792675"/>
              <a:gd name="connsiteY1133" fmla="*/ 678875 h 2462042"/>
              <a:gd name="connsiteX1134" fmla="*/ 2130223 w 3792675"/>
              <a:gd name="connsiteY1134" fmla="*/ 676364 h 2462042"/>
              <a:gd name="connsiteX1135" fmla="*/ 2155335 w 3792675"/>
              <a:gd name="connsiteY1135" fmla="*/ 687275 h 2462042"/>
              <a:gd name="connsiteX1136" fmla="*/ 2197937 w 3792675"/>
              <a:gd name="connsiteY1136" fmla="*/ 724076 h 2462042"/>
              <a:gd name="connsiteX1137" fmla="*/ 2227205 w 3792675"/>
              <a:gd name="connsiteY1137" fmla="*/ 743299 h 2462042"/>
              <a:gd name="connsiteX1138" fmla="*/ 2241406 w 3792675"/>
              <a:gd name="connsiteY1138" fmla="*/ 749187 h 2462042"/>
              <a:gd name="connsiteX1139" fmla="*/ 2246428 w 3792675"/>
              <a:gd name="connsiteY1139" fmla="*/ 752564 h 2462042"/>
              <a:gd name="connsiteX1140" fmla="*/ 2261495 w 3792675"/>
              <a:gd name="connsiteY1140" fmla="*/ 752564 h 2462042"/>
              <a:gd name="connsiteX1141" fmla="*/ 2262361 w 3792675"/>
              <a:gd name="connsiteY1141" fmla="*/ 750053 h 2462042"/>
              <a:gd name="connsiteX1142" fmla="*/ 2259850 w 3792675"/>
              <a:gd name="connsiteY1142" fmla="*/ 746676 h 2462042"/>
              <a:gd name="connsiteX1143" fmla="*/ 2210493 w 3792675"/>
              <a:gd name="connsiteY1143" fmla="*/ 636359 h 2462042"/>
              <a:gd name="connsiteX1144" fmla="*/ 2190404 w 3792675"/>
              <a:gd name="connsiteY1144" fmla="*/ 613759 h 2462042"/>
              <a:gd name="connsiteX1145" fmla="*/ 2168670 w 3792675"/>
              <a:gd name="connsiteY1145" fmla="*/ 576958 h 2462042"/>
              <a:gd name="connsiteX1146" fmla="*/ 2160270 w 3792675"/>
              <a:gd name="connsiteY1146" fmla="*/ 547690 h 2462042"/>
              <a:gd name="connsiteX1147" fmla="*/ 2157759 w 3792675"/>
              <a:gd name="connsiteY1147" fmla="*/ 535134 h 2462042"/>
              <a:gd name="connsiteX1148" fmla="*/ 2141047 w 3792675"/>
              <a:gd name="connsiteY1148" fmla="*/ 528467 h 2462042"/>
              <a:gd name="connsiteX1149" fmla="*/ 2119313 w 3792675"/>
              <a:gd name="connsiteY1149" fmla="*/ 520933 h 2462042"/>
              <a:gd name="connsiteX1150" fmla="*/ 2100090 w 3792675"/>
              <a:gd name="connsiteY1150" fmla="*/ 512534 h 2462042"/>
              <a:gd name="connsiteX1151" fmla="*/ 2039909 w 3792675"/>
              <a:gd name="connsiteY1151" fmla="*/ 453999 h 2462042"/>
              <a:gd name="connsiteX1152" fmla="*/ 2036532 w 3792675"/>
              <a:gd name="connsiteY1152" fmla="*/ 439798 h 2462042"/>
              <a:gd name="connsiteX1153" fmla="*/ 2034886 w 3792675"/>
              <a:gd name="connsiteY1153" fmla="*/ 427242 h 2462042"/>
              <a:gd name="connsiteX1154" fmla="*/ 2034886 w 3792675"/>
              <a:gd name="connsiteY1154" fmla="*/ 410530 h 2462042"/>
              <a:gd name="connsiteX1155" fmla="*/ 2056621 w 3792675"/>
              <a:gd name="connsiteY1155" fmla="*/ 336148 h 2462042"/>
              <a:gd name="connsiteX1156" fmla="*/ 2166938 w 3792675"/>
              <a:gd name="connsiteY1156" fmla="*/ 193187 h 2462042"/>
              <a:gd name="connsiteX1157" fmla="*/ 2252230 w 3792675"/>
              <a:gd name="connsiteY1157" fmla="*/ 103738 h 2462042"/>
              <a:gd name="connsiteX1158" fmla="*/ 2343323 w 3792675"/>
              <a:gd name="connsiteY1158" fmla="*/ 42692 h 2462042"/>
              <a:gd name="connsiteX1159" fmla="*/ 2373457 w 3792675"/>
              <a:gd name="connsiteY1159" fmla="*/ 27625 h 2462042"/>
              <a:gd name="connsiteX1160" fmla="*/ 2416926 w 3792675"/>
              <a:gd name="connsiteY1160" fmla="*/ 10047 h 2462042"/>
              <a:gd name="connsiteX1161" fmla="*/ 2483774 w 3792675"/>
              <a:gd name="connsiteY1161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4701 w 3792675"/>
              <a:gd name="connsiteY115" fmla="*/ 102090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90888 w 3792675"/>
              <a:gd name="connsiteY115" fmla="*/ 992334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78982 w 3792675"/>
              <a:gd name="connsiteY115" fmla="*/ 102090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78982 w 3792675"/>
              <a:gd name="connsiteY115" fmla="*/ 1020909 h 2462042"/>
              <a:gd name="connsiteX116" fmla="*/ 3361503 w 3792675"/>
              <a:gd name="connsiteY116" fmla="*/ 989520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78982 w 3792675"/>
              <a:gd name="connsiteY115" fmla="*/ 1013765 h 2462042"/>
              <a:gd name="connsiteX116" fmla="*/ 3361503 w 3792675"/>
              <a:gd name="connsiteY116" fmla="*/ 989520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205337 w 3792675"/>
              <a:gd name="connsiteY114" fmla="*/ 1024286 h 2462042"/>
              <a:gd name="connsiteX115" fmla="*/ 3278982 w 3792675"/>
              <a:gd name="connsiteY115" fmla="*/ 1013765 h 2462042"/>
              <a:gd name="connsiteX116" fmla="*/ 3361503 w 3792675"/>
              <a:gd name="connsiteY116" fmla="*/ 989520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</a:cxnLst>
            <a:rect l="l" t="t" r="r" b="b"/>
            <a:pathLst>
              <a:path w="3792675" h="2462042">
                <a:moveTo>
                  <a:pt x="1201536" y="2452603"/>
                </a:moveTo>
                <a:lnTo>
                  <a:pt x="1202401" y="2454248"/>
                </a:lnTo>
                <a:cubicBezTo>
                  <a:pt x="1202315" y="2451737"/>
                  <a:pt x="1201536" y="2454248"/>
                  <a:pt x="1201536" y="2452603"/>
                </a:cubicBezTo>
                <a:close/>
                <a:moveTo>
                  <a:pt x="229985" y="2448620"/>
                </a:moveTo>
                <a:lnTo>
                  <a:pt x="231631" y="2450266"/>
                </a:lnTo>
                <a:lnTo>
                  <a:pt x="229985" y="2448620"/>
                </a:lnTo>
                <a:close/>
                <a:moveTo>
                  <a:pt x="1114425" y="921330"/>
                </a:moveTo>
                <a:cubicBezTo>
                  <a:pt x="1110182" y="922109"/>
                  <a:pt x="1111048" y="926352"/>
                  <a:pt x="1111048" y="927997"/>
                </a:cubicBezTo>
                <a:cubicBezTo>
                  <a:pt x="1111048" y="935531"/>
                  <a:pt x="1116070" y="948086"/>
                  <a:pt x="1118582" y="955620"/>
                </a:cubicBezTo>
                <a:lnTo>
                  <a:pt x="1118582" y="986533"/>
                </a:lnTo>
                <a:cubicBezTo>
                  <a:pt x="1118582" y="988178"/>
                  <a:pt x="1121093" y="995711"/>
                  <a:pt x="1121093" y="999867"/>
                </a:cubicBezTo>
                <a:cubicBezTo>
                  <a:pt x="1122738" y="1012423"/>
                  <a:pt x="1122738" y="1025758"/>
                  <a:pt x="1126115" y="1038314"/>
                </a:cubicBezTo>
                <a:cubicBezTo>
                  <a:pt x="1130271" y="1057537"/>
                  <a:pt x="1144472" y="1080137"/>
                  <a:pt x="1144472" y="1099361"/>
                </a:cubicBezTo>
                <a:lnTo>
                  <a:pt x="1120227" y="1284925"/>
                </a:lnTo>
                <a:lnTo>
                  <a:pt x="1120227" y="1294104"/>
                </a:lnTo>
                <a:cubicBezTo>
                  <a:pt x="1124470" y="1292372"/>
                  <a:pt x="1127760" y="1291592"/>
                  <a:pt x="1131137" y="1290726"/>
                </a:cubicBezTo>
                <a:lnTo>
                  <a:pt x="1166207" y="1290726"/>
                </a:lnTo>
                <a:cubicBezTo>
                  <a:pt x="1168718" y="1290726"/>
                  <a:pt x="1171229" y="1291592"/>
                  <a:pt x="1172874" y="1290726"/>
                </a:cubicBezTo>
                <a:cubicBezTo>
                  <a:pt x="1189586" y="1284838"/>
                  <a:pt x="1206298" y="1278171"/>
                  <a:pt x="1223010" y="1271503"/>
                </a:cubicBezTo>
                <a:cubicBezTo>
                  <a:pt x="1228898" y="1268992"/>
                  <a:pt x="1233921" y="1263970"/>
                  <a:pt x="1240588" y="1262325"/>
                </a:cubicBezTo>
                <a:cubicBezTo>
                  <a:pt x="1249853" y="1258948"/>
                  <a:pt x="1260677" y="1259814"/>
                  <a:pt x="1270722" y="1256436"/>
                </a:cubicBezTo>
                <a:cubicBezTo>
                  <a:pt x="1281632" y="1252280"/>
                  <a:pt x="1283277" y="1253146"/>
                  <a:pt x="1283277" y="1244747"/>
                </a:cubicBezTo>
                <a:cubicBezTo>
                  <a:pt x="1283277" y="1243015"/>
                  <a:pt x="1283277" y="1239724"/>
                  <a:pt x="1281632" y="1238858"/>
                </a:cubicBezTo>
                <a:cubicBezTo>
                  <a:pt x="1276610" y="1233923"/>
                  <a:pt x="1269076" y="1228901"/>
                  <a:pt x="1264054" y="1223012"/>
                </a:cubicBezTo>
                <a:cubicBezTo>
                  <a:pt x="1254010" y="1212102"/>
                  <a:pt x="1244831" y="1201278"/>
                  <a:pt x="1234786" y="1190368"/>
                </a:cubicBezTo>
                <a:cubicBezTo>
                  <a:pt x="1214784" y="1168633"/>
                  <a:pt x="1191318" y="1148631"/>
                  <a:pt x="1177983" y="1126031"/>
                </a:cubicBezTo>
                <a:cubicBezTo>
                  <a:pt x="1173826" y="1118497"/>
                  <a:pt x="1173826" y="1102564"/>
                  <a:pt x="1173826" y="1100919"/>
                </a:cubicBezTo>
                <a:cubicBezTo>
                  <a:pt x="1173826" y="1085073"/>
                  <a:pt x="1188893" y="1080051"/>
                  <a:pt x="1201449" y="1080051"/>
                </a:cubicBezTo>
                <a:cubicBezTo>
                  <a:pt x="1203960" y="1080051"/>
                  <a:pt x="1211494" y="1081696"/>
                  <a:pt x="1213139" y="1081696"/>
                </a:cubicBezTo>
                <a:cubicBezTo>
                  <a:pt x="1215650" y="1081696"/>
                  <a:pt x="1214784" y="1081696"/>
                  <a:pt x="1215650" y="1080830"/>
                </a:cubicBezTo>
                <a:lnTo>
                  <a:pt x="1215650" y="1078319"/>
                </a:lnTo>
                <a:cubicBezTo>
                  <a:pt x="1214005" y="1075808"/>
                  <a:pt x="1212359" y="1071565"/>
                  <a:pt x="1211494" y="1069920"/>
                </a:cubicBezTo>
                <a:cubicBezTo>
                  <a:pt x="1208203" y="1061520"/>
                  <a:pt x="1201449" y="1054853"/>
                  <a:pt x="1197293" y="1048185"/>
                </a:cubicBezTo>
                <a:cubicBezTo>
                  <a:pt x="1191491" y="1038920"/>
                  <a:pt x="1186469" y="1028962"/>
                  <a:pt x="1181446" y="1020563"/>
                </a:cubicBezTo>
                <a:cubicBezTo>
                  <a:pt x="1168891" y="997962"/>
                  <a:pt x="1153911" y="975362"/>
                  <a:pt x="1153045" y="951983"/>
                </a:cubicBezTo>
                <a:cubicBezTo>
                  <a:pt x="1152179" y="935271"/>
                  <a:pt x="1152179" y="934405"/>
                  <a:pt x="1152179" y="932760"/>
                </a:cubicBezTo>
                <a:cubicBezTo>
                  <a:pt x="1152179" y="923581"/>
                  <a:pt x="1164734" y="932760"/>
                  <a:pt x="1164734" y="925226"/>
                </a:cubicBezTo>
                <a:cubicBezTo>
                  <a:pt x="1164734" y="922715"/>
                  <a:pt x="1163869" y="922715"/>
                  <a:pt x="1163869" y="921849"/>
                </a:cubicBezTo>
                <a:lnTo>
                  <a:pt x="1114425" y="921330"/>
                </a:lnTo>
                <a:close/>
                <a:moveTo>
                  <a:pt x="2001636" y="624063"/>
                </a:moveTo>
                <a:cubicBezTo>
                  <a:pt x="1991591" y="626488"/>
                  <a:pt x="1980767" y="628999"/>
                  <a:pt x="1969857" y="637398"/>
                </a:cubicBezTo>
                <a:cubicBezTo>
                  <a:pt x="1968125" y="639043"/>
                  <a:pt x="1961458" y="640775"/>
                  <a:pt x="1961458" y="644931"/>
                </a:cubicBezTo>
                <a:cubicBezTo>
                  <a:pt x="1961458" y="646577"/>
                  <a:pt x="1963969" y="657487"/>
                  <a:pt x="1963969" y="659132"/>
                </a:cubicBezTo>
                <a:cubicBezTo>
                  <a:pt x="1963969" y="661643"/>
                  <a:pt x="1962237" y="679221"/>
                  <a:pt x="1960592" y="689266"/>
                </a:cubicBezTo>
                <a:lnTo>
                  <a:pt x="1960592" y="709355"/>
                </a:lnTo>
                <a:cubicBezTo>
                  <a:pt x="1959726" y="712732"/>
                  <a:pt x="1957214" y="718620"/>
                  <a:pt x="1957214" y="720266"/>
                </a:cubicBezTo>
                <a:cubicBezTo>
                  <a:pt x="1957214" y="725288"/>
                  <a:pt x="1973926" y="749533"/>
                  <a:pt x="1973926" y="751178"/>
                </a:cubicBezTo>
                <a:cubicBezTo>
                  <a:pt x="1977304" y="760357"/>
                  <a:pt x="1980594" y="770402"/>
                  <a:pt x="1981460" y="780446"/>
                </a:cubicBezTo>
                <a:cubicBezTo>
                  <a:pt x="1983105" y="792136"/>
                  <a:pt x="1984837" y="805471"/>
                  <a:pt x="1986482" y="816381"/>
                </a:cubicBezTo>
                <a:lnTo>
                  <a:pt x="1986482" y="884961"/>
                </a:lnTo>
                <a:cubicBezTo>
                  <a:pt x="1985616" y="899162"/>
                  <a:pt x="1983971" y="913363"/>
                  <a:pt x="1981460" y="927564"/>
                </a:cubicBezTo>
                <a:cubicBezTo>
                  <a:pt x="1980681" y="934318"/>
                  <a:pt x="1978949" y="940986"/>
                  <a:pt x="1977304" y="947653"/>
                </a:cubicBezTo>
                <a:cubicBezTo>
                  <a:pt x="1973926" y="966097"/>
                  <a:pt x="1954703" y="1008700"/>
                  <a:pt x="1954703" y="1013722"/>
                </a:cubicBezTo>
                <a:cubicBezTo>
                  <a:pt x="1954703" y="1015367"/>
                  <a:pt x="1955569" y="1015367"/>
                  <a:pt x="1955569" y="1015367"/>
                </a:cubicBezTo>
                <a:cubicBezTo>
                  <a:pt x="1972281" y="1010432"/>
                  <a:pt x="1989859" y="1005409"/>
                  <a:pt x="2006571" y="999521"/>
                </a:cubicBezTo>
                <a:cubicBezTo>
                  <a:pt x="2028306" y="992854"/>
                  <a:pt x="2049174" y="981164"/>
                  <a:pt x="2071774" y="975276"/>
                </a:cubicBezTo>
                <a:cubicBezTo>
                  <a:pt x="2094374" y="968608"/>
                  <a:pt x="2090132" y="966097"/>
                  <a:pt x="2110221" y="966097"/>
                </a:cubicBezTo>
                <a:cubicBezTo>
                  <a:pt x="2112732" y="966097"/>
                  <a:pt x="2143645" y="967742"/>
                  <a:pt x="2146156" y="967742"/>
                </a:cubicBezTo>
                <a:cubicBezTo>
                  <a:pt x="2147801" y="967742"/>
                  <a:pt x="2159491" y="969474"/>
                  <a:pt x="2164513" y="966097"/>
                </a:cubicBezTo>
                <a:cubicBezTo>
                  <a:pt x="2168670" y="963673"/>
                  <a:pt x="2176203" y="954407"/>
                  <a:pt x="2176203" y="952762"/>
                </a:cubicBezTo>
                <a:cubicBezTo>
                  <a:pt x="2176203" y="948606"/>
                  <a:pt x="2150312" y="931894"/>
                  <a:pt x="2146935" y="929383"/>
                </a:cubicBezTo>
                <a:cubicBezTo>
                  <a:pt x="2132734" y="921070"/>
                  <a:pt x="2120179" y="910159"/>
                  <a:pt x="2107623" y="903492"/>
                </a:cubicBezTo>
                <a:cubicBezTo>
                  <a:pt x="2099310" y="899249"/>
                  <a:pt x="2089266" y="899249"/>
                  <a:pt x="2081732" y="895093"/>
                </a:cubicBezTo>
                <a:cubicBezTo>
                  <a:pt x="2075065" y="891716"/>
                  <a:pt x="2075065" y="885914"/>
                  <a:pt x="2072554" y="880026"/>
                </a:cubicBezTo>
                <a:cubicBezTo>
                  <a:pt x="2071688" y="878380"/>
                  <a:pt x="2072554" y="875870"/>
                  <a:pt x="2072554" y="873358"/>
                </a:cubicBezTo>
                <a:cubicBezTo>
                  <a:pt x="2072554" y="862534"/>
                  <a:pt x="2079308" y="848333"/>
                  <a:pt x="2095154" y="842445"/>
                </a:cubicBezTo>
                <a:cubicBezTo>
                  <a:pt x="2101908" y="839934"/>
                  <a:pt x="2110221" y="839934"/>
                  <a:pt x="2117754" y="839068"/>
                </a:cubicBezTo>
                <a:lnTo>
                  <a:pt x="2147888" y="842445"/>
                </a:lnTo>
                <a:cubicBezTo>
                  <a:pt x="2150399" y="842445"/>
                  <a:pt x="2152910" y="842445"/>
                  <a:pt x="2154555" y="841579"/>
                </a:cubicBezTo>
                <a:lnTo>
                  <a:pt x="2153689" y="839934"/>
                </a:lnTo>
                <a:cubicBezTo>
                  <a:pt x="2138623" y="827465"/>
                  <a:pt x="2122690" y="814909"/>
                  <a:pt x="2109355" y="802354"/>
                </a:cubicBezTo>
                <a:cubicBezTo>
                  <a:pt x="2078442" y="773952"/>
                  <a:pt x="2039129" y="737151"/>
                  <a:pt x="2017395" y="707883"/>
                </a:cubicBezTo>
                <a:cubicBezTo>
                  <a:pt x="2009083" y="695327"/>
                  <a:pt x="2003194" y="690392"/>
                  <a:pt x="2003194" y="679481"/>
                </a:cubicBezTo>
                <a:cubicBezTo>
                  <a:pt x="2003194" y="677836"/>
                  <a:pt x="2009083" y="659392"/>
                  <a:pt x="2009083" y="657747"/>
                </a:cubicBezTo>
                <a:cubicBezTo>
                  <a:pt x="2009083" y="655236"/>
                  <a:pt x="2003194" y="635147"/>
                  <a:pt x="2001636" y="624063"/>
                </a:cubicBezTo>
                <a:close/>
                <a:moveTo>
                  <a:pt x="2697480" y="420315"/>
                </a:moveTo>
                <a:cubicBezTo>
                  <a:pt x="2690813" y="420315"/>
                  <a:pt x="2687436" y="433650"/>
                  <a:pt x="2687436" y="433650"/>
                </a:cubicBezTo>
                <a:lnTo>
                  <a:pt x="2692458" y="484652"/>
                </a:lnTo>
                <a:cubicBezTo>
                  <a:pt x="2692458" y="487163"/>
                  <a:pt x="2690813" y="489674"/>
                  <a:pt x="2690813" y="491319"/>
                </a:cubicBezTo>
                <a:cubicBezTo>
                  <a:pt x="2690813" y="493830"/>
                  <a:pt x="2692458" y="501364"/>
                  <a:pt x="2693324" y="506386"/>
                </a:cubicBezTo>
                <a:cubicBezTo>
                  <a:pt x="2696701" y="526475"/>
                  <a:pt x="2705879" y="564056"/>
                  <a:pt x="2705879" y="587435"/>
                </a:cubicBezTo>
                <a:lnTo>
                  <a:pt x="2696701" y="671861"/>
                </a:lnTo>
                <a:lnTo>
                  <a:pt x="2696701" y="710307"/>
                </a:lnTo>
                <a:cubicBezTo>
                  <a:pt x="2695056" y="716196"/>
                  <a:pt x="2693324" y="721218"/>
                  <a:pt x="2691679" y="726154"/>
                </a:cubicBezTo>
                <a:cubicBezTo>
                  <a:pt x="2690033" y="731176"/>
                  <a:pt x="2687522" y="736198"/>
                  <a:pt x="2684145" y="741220"/>
                </a:cubicBezTo>
                <a:cubicBezTo>
                  <a:pt x="2677478" y="751265"/>
                  <a:pt x="2669078" y="767111"/>
                  <a:pt x="2659900" y="776290"/>
                </a:cubicBezTo>
                <a:cubicBezTo>
                  <a:pt x="2650721" y="785469"/>
                  <a:pt x="2639032" y="793868"/>
                  <a:pt x="2628987" y="803912"/>
                </a:cubicBezTo>
                <a:cubicBezTo>
                  <a:pt x="2624831" y="807289"/>
                  <a:pt x="2614786" y="813957"/>
                  <a:pt x="2615652" y="818979"/>
                </a:cubicBezTo>
                <a:cubicBezTo>
                  <a:pt x="2615363" y="837105"/>
                  <a:pt x="2615075" y="855232"/>
                  <a:pt x="2614786" y="873358"/>
                </a:cubicBezTo>
                <a:cubicBezTo>
                  <a:pt x="2614786" y="874224"/>
                  <a:pt x="2612275" y="888425"/>
                  <a:pt x="2617297" y="888425"/>
                </a:cubicBezTo>
                <a:cubicBezTo>
                  <a:pt x="2619808" y="888425"/>
                  <a:pt x="2640677" y="877515"/>
                  <a:pt x="2653232" y="874224"/>
                </a:cubicBezTo>
                <a:cubicBezTo>
                  <a:pt x="2673321" y="868336"/>
                  <a:pt x="2691679" y="862534"/>
                  <a:pt x="2711768" y="862534"/>
                </a:cubicBezTo>
                <a:cubicBezTo>
                  <a:pt x="2714279" y="862534"/>
                  <a:pt x="2718435" y="862534"/>
                  <a:pt x="2721812" y="863400"/>
                </a:cubicBezTo>
                <a:cubicBezTo>
                  <a:pt x="2724323" y="864266"/>
                  <a:pt x="2771948" y="931980"/>
                  <a:pt x="2776971" y="931980"/>
                </a:cubicBezTo>
                <a:cubicBezTo>
                  <a:pt x="2779482" y="931980"/>
                  <a:pt x="2791172" y="926958"/>
                  <a:pt x="2798705" y="925313"/>
                </a:cubicBezTo>
                <a:cubicBezTo>
                  <a:pt x="2804593" y="923668"/>
                  <a:pt x="2817062" y="923668"/>
                  <a:pt x="2819573" y="923668"/>
                </a:cubicBezTo>
                <a:cubicBezTo>
                  <a:pt x="2821219" y="923668"/>
                  <a:pt x="2830484" y="923668"/>
                  <a:pt x="2836286" y="925313"/>
                </a:cubicBezTo>
                <a:cubicBezTo>
                  <a:pt x="2839663" y="926179"/>
                  <a:pt x="2843819" y="929469"/>
                  <a:pt x="2846330" y="929469"/>
                </a:cubicBezTo>
                <a:cubicBezTo>
                  <a:pt x="2847975" y="929469"/>
                  <a:pt x="2863908" y="928603"/>
                  <a:pt x="2873087" y="925313"/>
                </a:cubicBezTo>
                <a:cubicBezTo>
                  <a:pt x="2878109" y="923668"/>
                  <a:pt x="2879754" y="916134"/>
                  <a:pt x="2884776" y="914402"/>
                </a:cubicBezTo>
                <a:cubicBezTo>
                  <a:pt x="2894821" y="909380"/>
                  <a:pt x="2894821" y="910246"/>
                  <a:pt x="2903134" y="910246"/>
                </a:cubicBezTo>
                <a:cubicBezTo>
                  <a:pt x="2909022" y="910246"/>
                  <a:pt x="2927379" y="914402"/>
                  <a:pt x="2929890" y="914402"/>
                </a:cubicBezTo>
                <a:cubicBezTo>
                  <a:pt x="2930756" y="914402"/>
                  <a:pt x="2980026" y="907735"/>
                  <a:pt x="2993448" y="907735"/>
                </a:cubicBezTo>
                <a:cubicBezTo>
                  <a:pt x="3000116" y="907735"/>
                  <a:pt x="3016048" y="906090"/>
                  <a:pt x="3018559" y="917779"/>
                </a:cubicBezTo>
                <a:cubicBezTo>
                  <a:pt x="3019425" y="921156"/>
                  <a:pt x="3017693" y="926958"/>
                  <a:pt x="3018559" y="931980"/>
                </a:cubicBezTo>
                <a:cubicBezTo>
                  <a:pt x="3019425" y="938648"/>
                  <a:pt x="3031115" y="942025"/>
                  <a:pt x="3036137" y="946181"/>
                </a:cubicBezTo>
                <a:cubicBezTo>
                  <a:pt x="3045316" y="954581"/>
                  <a:pt x="3057006" y="966270"/>
                  <a:pt x="3069561" y="976315"/>
                </a:cubicBezTo>
                <a:cubicBezTo>
                  <a:pt x="3071207" y="977960"/>
                  <a:pt x="3075450" y="979692"/>
                  <a:pt x="3078740" y="981337"/>
                </a:cubicBezTo>
                <a:cubicBezTo>
                  <a:pt x="3089650" y="988871"/>
                  <a:pt x="3092941" y="999694"/>
                  <a:pt x="3097963" y="1009739"/>
                </a:cubicBezTo>
                <a:cubicBezTo>
                  <a:pt x="3099608" y="1013116"/>
                  <a:pt x="3108008" y="1014761"/>
                  <a:pt x="3111298" y="1015627"/>
                </a:cubicBezTo>
                <a:cubicBezTo>
                  <a:pt x="3117966" y="1018138"/>
                  <a:pt x="3125499" y="1020650"/>
                  <a:pt x="3132167" y="1024026"/>
                </a:cubicBezTo>
                <a:cubicBezTo>
                  <a:pt x="3135544" y="1025672"/>
                  <a:pt x="3138055" y="1029049"/>
                  <a:pt x="3142211" y="1029915"/>
                </a:cubicBezTo>
                <a:cubicBezTo>
                  <a:pt x="3148099" y="1032426"/>
                  <a:pt x="3156412" y="1032426"/>
                  <a:pt x="3163946" y="1035803"/>
                </a:cubicBezTo>
                <a:cubicBezTo>
                  <a:pt x="3166457" y="1036669"/>
                  <a:pt x="3168968" y="1039959"/>
                  <a:pt x="3171479" y="1041691"/>
                </a:cubicBezTo>
                <a:cubicBezTo>
                  <a:pt x="3173990" y="1043336"/>
                  <a:pt x="3202825" y="1024286"/>
                  <a:pt x="3205337" y="1024286"/>
                </a:cubicBezTo>
                <a:lnTo>
                  <a:pt x="3278982" y="1013765"/>
                </a:lnTo>
                <a:lnTo>
                  <a:pt x="3361503" y="989520"/>
                </a:lnTo>
                <a:lnTo>
                  <a:pt x="3430559" y="991902"/>
                </a:lnTo>
                <a:lnTo>
                  <a:pt x="3413890" y="968090"/>
                </a:lnTo>
                <a:cubicBezTo>
                  <a:pt x="3381743" y="944872"/>
                  <a:pt x="3380404" y="952462"/>
                  <a:pt x="3354619" y="934602"/>
                </a:cubicBezTo>
                <a:lnTo>
                  <a:pt x="3319203" y="906621"/>
                </a:lnTo>
                <a:lnTo>
                  <a:pt x="3266556" y="877601"/>
                </a:lnTo>
                <a:cubicBezTo>
                  <a:pt x="3248198" y="864266"/>
                  <a:pt x="3232266" y="842532"/>
                  <a:pt x="3225598" y="824954"/>
                </a:cubicBezTo>
                <a:cubicBezTo>
                  <a:pt x="3223953" y="819932"/>
                  <a:pt x="3214688" y="812398"/>
                  <a:pt x="3209752" y="808242"/>
                </a:cubicBezTo>
                <a:cubicBezTo>
                  <a:pt x="3200573" y="802354"/>
                  <a:pt x="3191395" y="795686"/>
                  <a:pt x="3183861" y="789885"/>
                </a:cubicBezTo>
                <a:cubicBezTo>
                  <a:pt x="3168795" y="780706"/>
                  <a:pt x="3152948" y="763994"/>
                  <a:pt x="3138748" y="750572"/>
                </a:cubicBezTo>
                <a:cubicBezTo>
                  <a:pt x="3135370" y="748061"/>
                  <a:pt x="3134591" y="741394"/>
                  <a:pt x="3129569" y="739662"/>
                </a:cubicBezTo>
                <a:cubicBezTo>
                  <a:pt x="3110346" y="733774"/>
                  <a:pt x="3089477" y="733774"/>
                  <a:pt x="3071033" y="730483"/>
                </a:cubicBezTo>
                <a:cubicBezTo>
                  <a:pt x="3066011" y="729617"/>
                  <a:pt x="3061855" y="726327"/>
                  <a:pt x="3057698" y="725461"/>
                </a:cubicBezTo>
                <a:cubicBezTo>
                  <a:pt x="3051031" y="723816"/>
                  <a:pt x="3042632" y="722084"/>
                  <a:pt x="3035964" y="719573"/>
                </a:cubicBezTo>
                <a:cubicBezTo>
                  <a:pt x="3031808" y="718707"/>
                  <a:pt x="3025920" y="716196"/>
                  <a:pt x="3022629" y="715417"/>
                </a:cubicBezTo>
                <a:cubicBezTo>
                  <a:pt x="2999250" y="709528"/>
                  <a:pt x="2975004" y="692037"/>
                  <a:pt x="2950759" y="674459"/>
                </a:cubicBezTo>
                <a:cubicBezTo>
                  <a:pt x="2945736" y="671082"/>
                  <a:pt x="2939069" y="669437"/>
                  <a:pt x="2934047" y="665280"/>
                </a:cubicBezTo>
                <a:cubicBezTo>
                  <a:pt x="2918980" y="653591"/>
                  <a:pt x="2904779" y="640169"/>
                  <a:pt x="2889712" y="628479"/>
                </a:cubicBezTo>
                <a:cubicBezTo>
                  <a:pt x="2885556" y="625968"/>
                  <a:pt x="2879668" y="624323"/>
                  <a:pt x="2876377" y="622591"/>
                </a:cubicBezTo>
                <a:cubicBezTo>
                  <a:pt x="2866333" y="618435"/>
                  <a:pt x="2856288" y="612547"/>
                  <a:pt x="2847110" y="606745"/>
                </a:cubicBezTo>
                <a:cubicBezTo>
                  <a:pt x="2837931" y="600943"/>
                  <a:pt x="2826241" y="598345"/>
                  <a:pt x="2818708" y="587522"/>
                </a:cubicBezTo>
                <a:cubicBezTo>
                  <a:pt x="2812040" y="577477"/>
                  <a:pt x="2801995" y="559899"/>
                  <a:pt x="2801995" y="557388"/>
                </a:cubicBezTo>
                <a:cubicBezTo>
                  <a:pt x="2801995" y="549855"/>
                  <a:pt x="2819573" y="548989"/>
                  <a:pt x="2820353" y="548989"/>
                </a:cubicBezTo>
                <a:cubicBezTo>
                  <a:pt x="2822864" y="548989"/>
                  <a:pt x="2842087" y="551500"/>
                  <a:pt x="2854643" y="554877"/>
                </a:cubicBezTo>
                <a:lnTo>
                  <a:pt x="2856288" y="553232"/>
                </a:lnTo>
                <a:cubicBezTo>
                  <a:pt x="2853777" y="549855"/>
                  <a:pt x="2850400" y="544832"/>
                  <a:pt x="2847110" y="543187"/>
                </a:cubicBezTo>
                <a:cubicBezTo>
                  <a:pt x="2844598" y="541542"/>
                  <a:pt x="2841221" y="543187"/>
                  <a:pt x="2839576" y="541542"/>
                </a:cubicBezTo>
                <a:cubicBezTo>
                  <a:pt x="2805286" y="522319"/>
                  <a:pt x="2771862" y="499719"/>
                  <a:pt x="2738438" y="481361"/>
                </a:cubicBezTo>
                <a:cubicBezTo>
                  <a:pt x="2733416" y="478850"/>
                  <a:pt x="2699991" y="475473"/>
                  <a:pt x="2699991" y="461272"/>
                </a:cubicBezTo>
                <a:cubicBezTo>
                  <a:pt x="2699991" y="454605"/>
                  <a:pt x="2703369" y="442915"/>
                  <a:pt x="2714192" y="442049"/>
                </a:cubicBezTo>
                <a:cubicBezTo>
                  <a:pt x="2713326" y="440404"/>
                  <a:pt x="2701637" y="420315"/>
                  <a:pt x="2697480" y="420315"/>
                </a:cubicBezTo>
                <a:close/>
                <a:moveTo>
                  <a:pt x="2483774" y="2"/>
                </a:moveTo>
                <a:lnTo>
                  <a:pt x="2532265" y="2"/>
                </a:lnTo>
                <a:cubicBezTo>
                  <a:pt x="2548284" y="-171"/>
                  <a:pt x="2591753" y="9787"/>
                  <a:pt x="2597554" y="11519"/>
                </a:cubicBezTo>
                <a:cubicBezTo>
                  <a:pt x="2610110" y="14896"/>
                  <a:pt x="2623445" y="20698"/>
                  <a:pt x="2636867" y="27365"/>
                </a:cubicBezTo>
                <a:cubicBezTo>
                  <a:pt x="2641889" y="29876"/>
                  <a:pt x="2646911" y="34033"/>
                  <a:pt x="2653579" y="37410"/>
                </a:cubicBezTo>
                <a:cubicBezTo>
                  <a:pt x="2695402" y="61655"/>
                  <a:pt x="2727960" y="109280"/>
                  <a:pt x="2735494" y="145215"/>
                </a:cubicBezTo>
                <a:cubicBezTo>
                  <a:pt x="2735494" y="146861"/>
                  <a:pt x="2738005" y="151103"/>
                  <a:pt x="2738005" y="153615"/>
                </a:cubicBezTo>
                <a:cubicBezTo>
                  <a:pt x="2739650" y="161148"/>
                  <a:pt x="2742161" y="170327"/>
                  <a:pt x="2743027" y="179505"/>
                </a:cubicBezTo>
                <a:cubicBezTo>
                  <a:pt x="2743893" y="197863"/>
                  <a:pt x="2743893" y="202106"/>
                  <a:pt x="2743893" y="203751"/>
                </a:cubicBezTo>
                <a:cubicBezTo>
                  <a:pt x="2743893" y="241331"/>
                  <a:pt x="2728047" y="295710"/>
                  <a:pt x="2711248" y="330780"/>
                </a:cubicBezTo>
                <a:cubicBezTo>
                  <a:pt x="2707871" y="336668"/>
                  <a:pt x="2707092" y="350003"/>
                  <a:pt x="2707092" y="351648"/>
                </a:cubicBezTo>
                <a:cubicBezTo>
                  <a:pt x="2707092" y="359181"/>
                  <a:pt x="2740516" y="363338"/>
                  <a:pt x="2740516" y="384293"/>
                </a:cubicBezTo>
                <a:cubicBezTo>
                  <a:pt x="2740516" y="390960"/>
                  <a:pt x="2733848" y="397628"/>
                  <a:pt x="2733848" y="400139"/>
                </a:cubicBezTo>
                <a:cubicBezTo>
                  <a:pt x="2733848" y="407672"/>
                  <a:pt x="2764761" y="410184"/>
                  <a:pt x="2773940" y="413474"/>
                </a:cubicBezTo>
                <a:cubicBezTo>
                  <a:pt x="2793163" y="419362"/>
                  <a:pt x="2812386" y="424384"/>
                  <a:pt x="2831610" y="429320"/>
                </a:cubicBezTo>
                <a:cubicBezTo>
                  <a:pt x="2854989" y="435208"/>
                  <a:pt x="2922703" y="464389"/>
                  <a:pt x="2923569" y="464389"/>
                </a:cubicBezTo>
                <a:lnTo>
                  <a:pt x="2948680" y="464389"/>
                </a:lnTo>
                <a:cubicBezTo>
                  <a:pt x="2951192" y="466901"/>
                  <a:pt x="2952837" y="470277"/>
                  <a:pt x="2956214" y="472789"/>
                </a:cubicBezTo>
                <a:cubicBezTo>
                  <a:pt x="2965392" y="480322"/>
                  <a:pt x="2985482" y="495389"/>
                  <a:pt x="2987993" y="495389"/>
                </a:cubicBezTo>
                <a:lnTo>
                  <a:pt x="3013104" y="495389"/>
                </a:lnTo>
                <a:cubicBezTo>
                  <a:pt x="3018127" y="497900"/>
                  <a:pt x="3022283" y="502056"/>
                  <a:pt x="3027305" y="502922"/>
                </a:cubicBezTo>
                <a:cubicBezTo>
                  <a:pt x="3033193" y="504568"/>
                  <a:pt x="3040640" y="505434"/>
                  <a:pt x="3047394" y="507945"/>
                </a:cubicBezTo>
                <a:cubicBezTo>
                  <a:pt x="3060729" y="514612"/>
                  <a:pt x="3074151" y="524657"/>
                  <a:pt x="3089218" y="533056"/>
                </a:cubicBezTo>
                <a:cubicBezTo>
                  <a:pt x="3110086" y="545612"/>
                  <a:pt x="3137709" y="560678"/>
                  <a:pt x="3160309" y="569857"/>
                </a:cubicBezTo>
                <a:cubicBezTo>
                  <a:pt x="3191222" y="582413"/>
                  <a:pt x="3250623" y="611681"/>
                  <a:pt x="3253134" y="611681"/>
                </a:cubicBezTo>
                <a:cubicBezTo>
                  <a:pt x="3254779" y="611681"/>
                  <a:pt x="3264045" y="601636"/>
                  <a:pt x="3270712" y="598345"/>
                </a:cubicBezTo>
                <a:cubicBezTo>
                  <a:pt x="3274089" y="595834"/>
                  <a:pt x="3301625" y="586656"/>
                  <a:pt x="3310804" y="586656"/>
                </a:cubicBezTo>
                <a:lnTo>
                  <a:pt x="3319145" y="586656"/>
                </a:lnTo>
                <a:lnTo>
                  <a:pt x="3321021" y="582327"/>
                </a:lnTo>
                <a:cubicBezTo>
                  <a:pt x="3390871" y="614077"/>
                  <a:pt x="3628203" y="758539"/>
                  <a:pt x="3706784" y="825214"/>
                </a:cubicBezTo>
                <a:cubicBezTo>
                  <a:pt x="3785365" y="891889"/>
                  <a:pt x="3789334" y="940308"/>
                  <a:pt x="3792509" y="982377"/>
                </a:cubicBezTo>
                <a:cubicBezTo>
                  <a:pt x="3795684" y="1024446"/>
                  <a:pt x="3752821" y="1041908"/>
                  <a:pt x="3725834" y="1077627"/>
                </a:cubicBezTo>
                <a:cubicBezTo>
                  <a:pt x="3698847" y="1113346"/>
                  <a:pt x="3668684" y="1163352"/>
                  <a:pt x="3630584" y="1196689"/>
                </a:cubicBezTo>
                <a:cubicBezTo>
                  <a:pt x="3592484" y="1230026"/>
                  <a:pt x="3554384" y="1238758"/>
                  <a:pt x="3497234" y="1277652"/>
                </a:cubicBezTo>
                <a:cubicBezTo>
                  <a:pt x="3468659" y="1297099"/>
                  <a:pt x="3435322" y="1321011"/>
                  <a:pt x="3399603" y="1347155"/>
                </a:cubicBezTo>
                <a:lnTo>
                  <a:pt x="3293937" y="1425421"/>
                </a:lnTo>
                <a:lnTo>
                  <a:pt x="3287684" y="1430052"/>
                </a:lnTo>
                <a:lnTo>
                  <a:pt x="3287197" y="1427651"/>
                </a:lnTo>
                <a:lnTo>
                  <a:pt x="3215814" y="1451266"/>
                </a:lnTo>
                <a:cubicBezTo>
                  <a:pt x="3206635" y="1454643"/>
                  <a:pt x="3196590" y="1458799"/>
                  <a:pt x="3186546" y="1461311"/>
                </a:cubicBezTo>
                <a:cubicBezTo>
                  <a:pt x="3182390" y="1462956"/>
                  <a:pt x="3173990" y="1464688"/>
                  <a:pt x="3170700" y="1467978"/>
                </a:cubicBezTo>
                <a:cubicBezTo>
                  <a:pt x="3170700" y="1478023"/>
                  <a:pt x="3168189" y="1487201"/>
                  <a:pt x="3165677" y="1496380"/>
                </a:cubicBezTo>
                <a:cubicBezTo>
                  <a:pt x="3159010" y="1521491"/>
                  <a:pt x="3133899" y="1549027"/>
                  <a:pt x="3109653" y="1571627"/>
                </a:cubicBezTo>
                <a:cubicBezTo>
                  <a:pt x="3106276" y="1574139"/>
                  <a:pt x="3108008" y="1580806"/>
                  <a:pt x="3108008" y="1585828"/>
                </a:cubicBezTo>
                <a:cubicBezTo>
                  <a:pt x="3107142" y="1593362"/>
                  <a:pt x="3105497" y="1601674"/>
                  <a:pt x="3104631" y="1609208"/>
                </a:cubicBezTo>
                <a:cubicBezTo>
                  <a:pt x="3104631" y="1610853"/>
                  <a:pt x="3104631" y="1616741"/>
                  <a:pt x="3102120" y="1620118"/>
                </a:cubicBezTo>
                <a:cubicBezTo>
                  <a:pt x="3097963" y="1624275"/>
                  <a:pt x="3090430" y="1629297"/>
                  <a:pt x="3086274" y="1635965"/>
                </a:cubicBezTo>
                <a:cubicBezTo>
                  <a:pt x="3080385" y="1644364"/>
                  <a:pt x="3079606" y="1655188"/>
                  <a:pt x="3076229" y="1664366"/>
                </a:cubicBezTo>
                <a:cubicBezTo>
                  <a:pt x="3072073" y="1678567"/>
                  <a:pt x="3066184" y="1692768"/>
                  <a:pt x="3062028" y="1706969"/>
                </a:cubicBezTo>
                <a:cubicBezTo>
                  <a:pt x="3053629" y="1732080"/>
                  <a:pt x="3046182" y="1759616"/>
                  <a:pt x="3036917" y="1786373"/>
                </a:cubicBezTo>
                <a:cubicBezTo>
                  <a:pt x="3031894" y="1801440"/>
                  <a:pt x="3026006" y="1819018"/>
                  <a:pt x="3021071" y="1835730"/>
                </a:cubicBezTo>
                <a:cubicBezTo>
                  <a:pt x="3018559" y="1844908"/>
                  <a:pt x="3014403" y="1854087"/>
                  <a:pt x="3011026" y="1864997"/>
                </a:cubicBezTo>
                <a:cubicBezTo>
                  <a:pt x="3006004" y="1880844"/>
                  <a:pt x="3000116" y="1899288"/>
                  <a:pt x="2994314" y="1916000"/>
                </a:cubicBezTo>
                <a:cubicBezTo>
                  <a:pt x="2990158" y="1929334"/>
                  <a:pt x="2979247" y="1954446"/>
                  <a:pt x="2979247" y="1956957"/>
                </a:cubicBezTo>
                <a:cubicBezTo>
                  <a:pt x="2979247" y="1958602"/>
                  <a:pt x="2981758" y="1962845"/>
                  <a:pt x="2981758" y="1965356"/>
                </a:cubicBezTo>
                <a:cubicBezTo>
                  <a:pt x="2985915" y="1985446"/>
                  <a:pt x="2989292" y="2006314"/>
                  <a:pt x="2992669" y="2027182"/>
                </a:cubicBezTo>
                <a:cubicBezTo>
                  <a:pt x="2993535" y="2033071"/>
                  <a:pt x="3000202" y="2065628"/>
                  <a:pt x="3000202" y="2076539"/>
                </a:cubicBezTo>
                <a:cubicBezTo>
                  <a:pt x="3000202" y="2089874"/>
                  <a:pt x="2996046" y="2107452"/>
                  <a:pt x="2989292" y="2120008"/>
                </a:cubicBezTo>
                <a:lnTo>
                  <a:pt x="2989292" y="2126675"/>
                </a:lnTo>
                <a:lnTo>
                  <a:pt x="2992669" y="2189367"/>
                </a:lnTo>
                <a:cubicBezTo>
                  <a:pt x="2995180" y="2214478"/>
                  <a:pt x="2995180" y="2239503"/>
                  <a:pt x="2999336" y="2264615"/>
                </a:cubicBezTo>
                <a:cubicBezTo>
                  <a:pt x="3004358" y="2293882"/>
                  <a:pt x="3013537" y="2323929"/>
                  <a:pt x="3021071" y="2353197"/>
                </a:cubicBezTo>
                <a:cubicBezTo>
                  <a:pt x="3021936" y="2357353"/>
                  <a:pt x="3036917" y="2397531"/>
                  <a:pt x="3036917" y="2405065"/>
                </a:cubicBezTo>
                <a:cubicBezTo>
                  <a:pt x="3036917" y="2406710"/>
                  <a:pt x="3037783" y="2405931"/>
                  <a:pt x="3038562" y="2405931"/>
                </a:cubicBezTo>
                <a:cubicBezTo>
                  <a:pt x="3037696" y="2405931"/>
                  <a:pt x="3036051" y="2406797"/>
                  <a:pt x="3035185" y="2407576"/>
                </a:cubicBezTo>
                <a:lnTo>
                  <a:pt x="3033540" y="2405931"/>
                </a:lnTo>
                <a:cubicBezTo>
                  <a:pt x="3027651" y="2409308"/>
                  <a:pt x="3017693" y="2415110"/>
                  <a:pt x="3015182" y="2415110"/>
                </a:cubicBezTo>
                <a:cubicBezTo>
                  <a:pt x="3013537" y="2415110"/>
                  <a:pt x="3016048" y="2413464"/>
                  <a:pt x="3013537" y="2413464"/>
                </a:cubicBezTo>
                <a:cubicBezTo>
                  <a:pt x="3011892" y="2413464"/>
                  <a:pt x="3006004" y="2417621"/>
                  <a:pt x="3002627" y="2418486"/>
                </a:cubicBezTo>
                <a:cubicBezTo>
                  <a:pt x="3001761" y="2419353"/>
                  <a:pt x="3002627" y="2420998"/>
                  <a:pt x="3000981" y="2420998"/>
                </a:cubicBezTo>
                <a:cubicBezTo>
                  <a:pt x="2998470" y="2420998"/>
                  <a:pt x="3001847" y="2419353"/>
                  <a:pt x="2999336" y="2419353"/>
                </a:cubicBezTo>
                <a:cubicBezTo>
                  <a:pt x="2997691" y="2419353"/>
                  <a:pt x="2998470" y="2420998"/>
                  <a:pt x="2998470" y="2421864"/>
                </a:cubicBezTo>
                <a:lnTo>
                  <a:pt x="2995959" y="2421864"/>
                </a:lnTo>
                <a:lnTo>
                  <a:pt x="2994314" y="2420218"/>
                </a:lnTo>
                <a:cubicBezTo>
                  <a:pt x="2991803" y="2420218"/>
                  <a:pt x="2992669" y="2421084"/>
                  <a:pt x="2991803" y="2421084"/>
                </a:cubicBezTo>
                <a:cubicBezTo>
                  <a:pt x="2990158" y="2421084"/>
                  <a:pt x="2986780" y="2421950"/>
                  <a:pt x="2985135" y="2421950"/>
                </a:cubicBezTo>
                <a:cubicBezTo>
                  <a:pt x="2983490" y="2421950"/>
                  <a:pt x="2965046" y="2431129"/>
                  <a:pt x="2965046" y="2431129"/>
                </a:cubicBezTo>
                <a:cubicBezTo>
                  <a:pt x="2962535" y="2431129"/>
                  <a:pt x="2965046" y="2429484"/>
                  <a:pt x="2962535" y="2429484"/>
                </a:cubicBezTo>
                <a:cubicBezTo>
                  <a:pt x="2960890" y="2429484"/>
                  <a:pt x="2956647" y="2432861"/>
                  <a:pt x="2954136" y="2432861"/>
                </a:cubicBezTo>
                <a:cubicBezTo>
                  <a:pt x="2952490" y="2432861"/>
                  <a:pt x="2953270" y="2431215"/>
                  <a:pt x="2950759" y="2431215"/>
                </a:cubicBezTo>
                <a:cubicBezTo>
                  <a:pt x="2949114" y="2431215"/>
                  <a:pt x="2948248" y="2432081"/>
                  <a:pt x="2946602" y="2432081"/>
                </a:cubicBezTo>
                <a:cubicBezTo>
                  <a:pt x="2946602" y="2432947"/>
                  <a:pt x="2947468" y="2434593"/>
                  <a:pt x="2947468" y="2433726"/>
                </a:cubicBezTo>
                <a:cubicBezTo>
                  <a:pt x="2946602" y="2432861"/>
                  <a:pt x="2946602" y="2432861"/>
                  <a:pt x="2944957" y="2432861"/>
                </a:cubicBezTo>
                <a:cubicBezTo>
                  <a:pt x="2942446" y="2432861"/>
                  <a:pt x="2937424" y="2435372"/>
                  <a:pt x="2933267" y="2437017"/>
                </a:cubicBezTo>
                <a:lnTo>
                  <a:pt x="2931622" y="2435372"/>
                </a:lnTo>
                <a:cubicBezTo>
                  <a:pt x="2930756" y="2436238"/>
                  <a:pt x="2929111" y="2437017"/>
                  <a:pt x="2928245" y="2437883"/>
                </a:cubicBezTo>
                <a:cubicBezTo>
                  <a:pt x="2928245" y="2437883"/>
                  <a:pt x="2929111" y="2438749"/>
                  <a:pt x="2929890" y="2438749"/>
                </a:cubicBezTo>
                <a:cubicBezTo>
                  <a:pt x="2928245" y="2437883"/>
                  <a:pt x="2926513" y="2437883"/>
                  <a:pt x="2924868" y="2437883"/>
                </a:cubicBezTo>
                <a:cubicBezTo>
                  <a:pt x="2923223" y="2437883"/>
                  <a:pt x="2920712" y="2436238"/>
                  <a:pt x="2919846" y="2442039"/>
                </a:cubicBezTo>
                <a:cubicBezTo>
                  <a:pt x="2918980" y="2441173"/>
                  <a:pt x="2917335" y="2440394"/>
                  <a:pt x="2915689" y="2440394"/>
                </a:cubicBezTo>
                <a:cubicBezTo>
                  <a:pt x="2913178" y="2440394"/>
                  <a:pt x="2911533" y="2441260"/>
                  <a:pt x="2909801" y="2442039"/>
                </a:cubicBezTo>
                <a:lnTo>
                  <a:pt x="2907290" y="2439528"/>
                </a:lnTo>
                <a:cubicBezTo>
                  <a:pt x="2906424" y="2440394"/>
                  <a:pt x="2905645" y="2442039"/>
                  <a:pt x="2903913" y="2442039"/>
                </a:cubicBezTo>
                <a:cubicBezTo>
                  <a:pt x="2901402" y="2442039"/>
                  <a:pt x="2902268" y="2440394"/>
                  <a:pt x="2900536" y="2440394"/>
                </a:cubicBezTo>
                <a:cubicBezTo>
                  <a:pt x="2898025" y="2440394"/>
                  <a:pt x="2898891" y="2442039"/>
                  <a:pt x="2896379" y="2442039"/>
                </a:cubicBezTo>
                <a:cubicBezTo>
                  <a:pt x="2894735" y="2442039"/>
                  <a:pt x="2894735" y="2440394"/>
                  <a:pt x="2893003" y="2440394"/>
                </a:cubicBezTo>
                <a:cubicBezTo>
                  <a:pt x="2893003" y="2442039"/>
                  <a:pt x="2893869" y="2442039"/>
                  <a:pt x="2893869" y="2442905"/>
                </a:cubicBezTo>
                <a:cubicBezTo>
                  <a:pt x="2893869" y="2442039"/>
                  <a:pt x="2894735" y="2441260"/>
                  <a:pt x="2892223" y="2441260"/>
                </a:cubicBezTo>
                <a:cubicBezTo>
                  <a:pt x="2890578" y="2441260"/>
                  <a:pt x="2888067" y="2445417"/>
                  <a:pt x="2886335" y="2445417"/>
                </a:cubicBezTo>
                <a:cubicBezTo>
                  <a:pt x="2883824" y="2445417"/>
                  <a:pt x="2887201" y="2443771"/>
                  <a:pt x="2885469" y="2443771"/>
                </a:cubicBezTo>
                <a:cubicBezTo>
                  <a:pt x="2882958" y="2443771"/>
                  <a:pt x="2884603" y="2444637"/>
                  <a:pt x="2884603" y="2445417"/>
                </a:cubicBezTo>
                <a:cubicBezTo>
                  <a:pt x="2883737" y="2445417"/>
                  <a:pt x="2883737" y="2443771"/>
                  <a:pt x="2883737" y="2442905"/>
                </a:cubicBezTo>
                <a:cubicBezTo>
                  <a:pt x="2882871" y="2442039"/>
                  <a:pt x="2883737" y="2442039"/>
                  <a:pt x="2881226" y="2442039"/>
                </a:cubicBezTo>
                <a:cubicBezTo>
                  <a:pt x="2879581" y="2442039"/>
                  <a:pt x="2878715" y="2445417"/>
                  <a:pt x="2876204" y="2445417"/>
                </a:cubicBezTo>
                <a:cubicBezTo>
                  <a:pt x="2874559" y="2445417"/>
                  <a:pt x="2876204" y="2443771"/>
                  <a:pt x="2873693" y="2443771"/>
                </a:cubicBezTo>
                <a:cubicBezTo>
                  <a:pt x="2872047" y="2443771"/>
                  <a:pt x="2874559" y="2445417"/>
                  <a:pt x="2872827" y="2445417"/>
                </a:cubicBezTo>
                <a:cubicBezTo>
                  <a:pt x="2870316" y="2445417"/>
                  <a:pt x="2873693" y="2443771"/>
                  <a:pt x="2871961" y="2443771"/>
                </a:cubicBezTo>
                <a:cubicBezTo>
                  <a:pt x="2869450" y="2443771"/>
                  <a:pt x="2872827" y="2445417"/>
                  <a:pt x="2870316" y="2445417"/>
                </a:cubicBezTo>
                <a:cubicBezTo>
                  <a:pt x="2868671" y="2445417"/>
                  <a:pt x="2869450" y="2443771"/>
                  <a:pt x="2868671" y="2442905"/>
                </a:cubicBezTo>
                <a:cubicBezTo>
                  <a:pt x="2866159" y="2442039"/>
                  <a:pt x="2863648" y="2442905"/>
                  <a:pt x="2861137" y="2441260"/>
                </a:cubicBezTo>
                <a:cubicBezTo>
                  <a:pt x="2860271" y="2442126"/>
                  <a:pt x="2860271" y="2444637"/>
                  <a:pt x="2858626" y="2442905"/>
                </a:cubicBezTo>
                <a:cubicBezTo>
                  <a:pt x="2851093" y="2442039"/>
                  <a:pt x="2858626" y="2445417"/>
                  <a:pt x="2851959" y="2445417"/>
                </a:cubicBezTo>
                <a:cubicBezTo>
                  <a:pt x="2849447" y="2445417"/>
                  <a:pt x="2851093" y="2443771"/>
                  <a:pt x="2848581" y="2443771"/>
                </a:cubicBezTo>
                <a:cubicBezTo>
                  <a:pt x="2846936" y="2443771"/>
                  <a:pt x="2849447" y="2445417"/>
                  <a:pt x="2847715" y="2445417"/>
                </a:cubicBezTo>
                <a:cubicBezTo>
                  <a:pt x="2845204" y="2445417"/>
                  <a:pt x="2846850" y="2443771"/>
                  <a:pt x="2844339" y="2443771"/>
                </a:cubicBezTo>
                <a:cubicBezTo>
                  <a:pt x="2842693" y="2443771"/>
                  <a:pt x="2843473" y="2445417"/>
                  <a:pt x="2841827" y="2445417"/>
                </a:cubicBezTo>
                <a:cubicBezTo>
                  <a:pt x="2839316" y="2445417"/>
                  <a:pt x="2838450" y="2442905"/>
                  <a:pt x="2836805" y="2442039"/>
                </a:cubicBezTo>
                <a:cubicBezTo>
                  <a:pt x="2835939" y="2442905"/>
                  <a:pt x="2835939" y="2443685"/>
                  <a:pt x="2835939" y="2444550"/>
                </a:cubicBezTo>
                <a:cubicBezTo>
                  <a:pt x="2833428" y="2444550"/>
                  <a:pt x="2830917" y="2442905"/>
                  <a:pt x="2830051" y="2446196"/>
                </a:cubicBezTo>
                <a:cubicBezTo>
                  <a:pt x="2829185" y="2446196"/>
                  <a:pt x="2828406" y="2446196"/>
                  <a:pt x="2827540" y="2445330"/>
                </a:cubicBezTo>
                <a:cubicBezTo>
                  <a:pt x="2827540" y="2445330"/>
                  <a:pt x="2827540" y="2443685"/>
                  <a:pt x="2826674" y="2442818"/>
                </a:cubicBezTo>
                <a:cubicBezTo>
                  <a:pt x="2825808" y="2443685"/>
                  <a:pt x="2825029" y="2445330"/>
                  <a:pt x="2824163" y="2446196"/>
                </a:cubicBezTo>
                <a:cubicBezTo>
                  <a:pt x="2824163" y="2445330"/>
                  <a:pt x="2824163" y="2443685"/>
                  <a:pt x="2823297" y="2442818"/>
                </a:cubicBezTo>
                <a:cubicBezTo>
                  <a:pt x="2822431" y="2443685"/>
                  <a:pt x="2822431" y="2445330"/>
                  <a:pt x="2821652" y="2446196"/>
                </a:cubicBezTo>
                <a:cubicBezTo>
                  <a:pt x="2820786" y="2446196"/>
                  <a:pt x="2820786" y="2444550"/>
                  <a:pt x="2820007" y="2443685"/>
                </a:cubicBezTo>
                <a:cubicBezTo>
                  <a:pt x="2819141" y="2444550"/>
                  <a:pt x="2817495" y="2443685"/>
                  <a:pt x="2815850" y="2443685"/>
                </a:cubicBezTo>
                <a:cubicBezTo>
                  <a:pt x="2813339" y="2443685"/>
                  <a:pt x="2812473" y="2445330"/>
                  <a:pt x="2809962" y="2445330"/>
                </a:cubicBezTo>
                <a:cubicBezTo>
                  <a:pt x="2808317" y="2445330"/>
                  <a:pt x="2809962" y="2443685"/>
                  <a:pt x="2808317" y="2443685"/>
                </a:cubicBezTo>
                <a:cubicBezTo>
                  <a:pt x="2807451" y="2442818"/>
                  <a:pt x="2808317" y="2442818"/>
                  <a:pt x="2805805" y="2442818"/>
                </a:cubicBezTo>
                <a:cubicBezTo>
                  <a:pt x="2804160" y="2442818"/>
                  <a:pt x="2802429" y="2446196"/>
                  <a:pt x="2799917" y="2446196"/>
                </a:cubicBezTo>
                <a:cubicBezTo>
                  <a:pt x="2798272" y="2446196"/>
                  <a:pt x="2796540" y="2443685"/>
                  <a:pt x="2794895" y="2443685"/>
                </a:cubicBezTo>
                <a:cubicBezTo>
                  <a:pt x="2792384" y="2443685"/>
                  <a:pt x="2793250" y="2445330"/>
                  <a:pt x="2790739" y="2445330"/>
                </a:cubicBezTo>
                <a:cubicBezTo>
                  <a:pt x="2789093" y="2445330"/>
                  <a:pt x="2791605" y="2443685"/>
                  <a:pt x="2789093" y="2443685"/>
                </a:cubicBezTo>
                <a:cubicBezTo>
                  <a:pt x="2787448" y="2443685"/>
                  <a:pt x="2788228" y="2445330"/>
                  <a:pt x="2786582" y="2445330"/>
                </a:cubicBezTo>
                <a:cubicBezTo>
                  <a:pt x="2784071" y="2445330"/>
                  <a:pt x="2784937" y="2444464"/>
                  <a:pt x="2784071" y="2443685"/>
                </a:cubicBezTo>
                <a:cubicBezTo>
                  <a:pt x="2783205" y="2443685"/>
                  <a:pt x="2782426" y="2445330"/>
                  <a:pt x="2782426" y="2447062"/>
                </a:cubicBezTo>
                <a:cubicBezTo>
                  <a:pt x="2780781" y="2447062"/>
                  <a:pt x="2777404" y="2446196"/>
                  <a:pt x="2775758" y="2446196"/>
                </a:cubicBezTo>
                <a:cubicBezTo>
                  <a:pt x="2773247" y="2446196"/>
                  <a:pt x="2772382" y="2446196"/>
                  <a:pt x="2771602" y="2447841"/>
                </a:cubicBezTo>
                <a:cubicBezTo>
                  <a:pt x="2771602" y="2447841"/>
                  <a:pt x="2771602" y="2446975"/>
                  <a:pt x="2772468" y="2446196"/>
                </a:cubicBezTo>
                <a:cubicBezTo>
                  <a:pt x="2771602" y="2445330"/>
                  <a:pt x="2771602" y="2444550"/>
                  <a:pt x="2769091" y="2444550"/>
                </a:cubicBezTo>
                <a:cubicBezTo>
                  <a:pt x="2767446" y="2444550"/>
                  <a:pt x="2762424" y="2446196"/>
                  <a:pt x="2759912" y="2446196"/>
                </a:cubicBezTo>
                <a:cubicBezTo>
                  <a:pt x="2758267" y="2446196"/>
                  <a:pt x="2757401" y="2445330"/>
                  <a:pt x="2756535" y="2445330"/>
                </a:cubicBezTo>
                <a:cubicBezTo>
                  <a:pt x="2755669" y="2446196"/>
                  <a:pt x="2754024" y="2444464"/>
                  <a:pt x="2752379" y="2444464"/>
                </a:cubicBezTo>
                <a:cubicBezTo>
                  <a:pt x="2749868" y="2444464"/>
                  <a:pt x="2750734" y="2446975"/>
                  <a:pt x="2749002" y="2446975"/>
                </a:cubicBezTo>
                <a:cubicBezTo>
                  <a:pt x="2746491" y="2446975"/>
                  <a:pt x="2748136" y="2446109"/>
                  <a:pt x="2747357" y="2445330"/>
                </a:cubicBezTo>
                <a:lnTo>
                  <a:pt x="2745711" y="2446975"/>
                </a:lnTo>
                <a:lnTo>
                  <a:pt x="2744066" y="2445330"/>
                </a:lnTo>
                <a:lnTo>
                  <a:pt x="2739910" y="2445330"/>
                </a:lnTo>
                <a:cubicBezTo>
                  <a:pt x="2739910" y="2446196"/>
                  <a:pt x="2740776" y="2446975"/>
                  <a:pt x="2740776" y="2447841"/>
                </a:cubicBezTo>
                <a:cubicBezTo>
                  <a:pt x="2739131" y="2446196"/>
                  <a:pt x="2737399" y="2445330"/>
                  <a:pt x="2736619" y="2445330"/>
                </a:cubicBezTo>
                <a:cubicBezTo>
                  <a:pt x="2734108" y="2445330"/>
                  <a:pt x="2734108" y="2446975"/>
                  <a:pt x="2732463" y="2446975"/>
                </a:cubicBezTo>
                <a:cubicBezTo>
                  <a:pt x="2729952" y="2446975"/>
                  <a:pt x="2726575" y="2446109"/>
                  <a:pt x="2724064" y="2446109"/>
                </a:cubicBezTo>
                <a:cubicBezTo>
                  <a:pt x="2722418" y="2446109"/>
                  <a:pt x="2724064" y="2444464"/>
                  <a:pt x="2722418" y="2444464"/>
                </a:cubicBezTo>
                <a:cubicBezTo>
                  <a:pt x="2719907" y="2444464"/>
                  <a:pt x="2714885" y="2446975"/>
                  <a:pt x="2712374" y="2446975"/>
                </a:cubicBezTo>
                <a:cubicBezTo>
                  <a:pt x="2710729" y="2446975"/>
                  <a:pt x="2710729" y="2444464"/>
                  <a:pt x="2708218" y="2444464"/>
                </a:cubicBezTo>
                <a:cubicBezTo>
                  <a:pt x="2706572" y="2444464"/>
                  <a:pt x="2708218" y="2446109"/>
                  <a:pt x="2705706" y="2446109"/>
                </a:cubicBezTo>
                <a:cubicBezTo>
                  <a:pt x="2704061" y="2446109"/>
                  <a:pt x="2706572" y="2444464"/>
                  <a:pt x="2704840" y="2444464"/>
                </a:cubicBezTo>
                <a:cubicBezTo>
                  <a:pt x="2702329" y="2444464"/>
                  <a:pt x="2699818" y="2447841"/>
                  <a:pt x="2698173" y="2447841"/>
                </a:cubicBezTo>
                <a:cubicBezTo>
                  <a:pt x="2695662" y="2447841"/>
                  <a:pt x="2699039" y="2446196"/>
                  <a:pt x="2697307" y="2446196"/>
                </a:cubicBezTo>
                <a:cubicBezTo>
                  <a:pt x="2694796" y="2446196"/>
                  <a:pt x="2698173" y="2447841"/>
                  <a:pt x="2695662" y="2447841"/>
                </a:cubicBezTo>
                <a:cubicBezTo>
                  <a:pt x="2694017" y="2447841"/>
                  <a:pt x="2696528" y="2446196"/>
                  <a:pt x="2694796" y="2446196"/>
                </a:cubicBezTo>
                <a:cubicBezTo>
                  <a:pt x="2692285" y="2446196"/>
                  <a:pt x="2693930" y="2447841"/>
                  <a:pt x="2692285" y="2447841"/>
                </a:cubicBezTo>
                <a:cubicBezTo>
                  <a:pt x="2689774" y="2447841"/>
                  <a:pt x="2691419" y="2446196"/>
                  <a:pt x="2688908" y="2446196"/>
                </a:cubicBezTo>
                <a:cubicBezTo>
                  <a:pt x="2688908" y="2446196"/>
                  <a:pt x="2683886" y="2445330"/>
                  <a:pt x="2687262" y="2448707"/>
                </a:cubicBezTo>
                <a:cubicBezTo>
                  <a:pt x="2682240" y="2447062"/>
                  <a:pt x="2682240" y="2447841"/>
                  <a:pt x="2679729" y="2447841"/>
                </a:cubicBezTo>
                <a:cubicBezTo>
                  <a:pt x="2677218" y="2447841"/>
                  <a:pt x="2678084" y="2446196"/>
                  <a:pt x="2676352" y="2446196"/>
                </a:cubicBezTo>
                <a:cubicBezTo>
                  <a:pt x="2673841" y="2446196"/>
                  <a:pt x="2677218" y="2447841"/>
                  <a:pt x="2674707" y="2447841"/>
                </a:cubicBezTo>
                <a:cubicBezTo>
                  <a:pt x="2673062" y="2447841"/>
                  <a:pt x="2669685" y="2445330"/>
                  <a:pt x="2668039" y="2445330"/>
                </a:cubicBezTo>
                <a:cubicBezTo>
                  <a:pt x="2665528" y="2445330"/>
                  <a:pt x="2666394" y="2446975"/>
                  <a:pt x="2664662" y="2446975"/>
                </a:cubicBezTo>
                <a:cubicBezTo>
                  <a:pt x="2663017" y="2447841"/>
                  <a:pt x="2662151" y="2447841"/>
                  <a:pt x="2659640" y="2447841"/>
                </a:cubicBezTo>
                <a:cubicBezTo>
                  <a:pt x="2657995" y="2447841"/>
                  <a:pt x="2657129" y="2447841"/>
                  <a:pt x="2655484" y="2446975"/>
                </a:cubicBezTo>
                <a:cubicBezTo>
                  <a:pt x="2655484" y="2446975"/>
                  <a:pt x="2656350" y="2446109"/>
                  <a:pt x="2653839" y="2446109"/>
                </a:cubicBezTo>
                <a:cubicBezTo>
                  <a:pt x="2652193" y="2446109"/>
                  <a:pt x="2650461" y="2448620"/>
                  <a:pt x="2648816" y="2448620"/>
                </a:cubicBezTo>
                <a:cubicBezTo>
                  <a:pt x="2646305" y="2448620"/>
                  <a:pt x="2649682" y="2446975"/>
                  <a:pt x="2647171" y="2446975"/>
                </a:cubicBezTo>
                <a:cubicBezTo>
                  <a:pt x="2645526" y="2446975"/>
                  <a:pt x="2646305" y="2448620"/>
                  <a:pt x="2644660" y="2448620"/>
                </a:cubicBezTo>
                <a:cubicBezTo>
                  <a:pt x="2642149" y="2448620"/>
                  <a:pt x="2643015" y="2447754"/>
                  <a:pt x="2642149" y="2446975"/>
                </a:cubicBezTo>
                <a:lnTo>
                  <a:pt x="2640503" y="2448620"/>
                </a:lnTo>
                <a:cubicBezTo>
                  <a:pt x="2639637" y="2447754"/>
                  <a:pt x="2640503" y="2446975"/>
                  <a:pt x="2637992" y="2446975"/>
                </a:cubicBezTo>
                <a:cubicBezTo>
                  <a:pt x="2636347" y="2446975"/>
                  <a:pt x="2634615" y="2448620"/>
                  <a:pt x="2632104" y="2448620"/>
                </a:cubicBezTo>
                <a:cubicBezTo>
                  <a:pt x="2630459" y="2448620"/>
                  <a:pt x="2628727" y="2446975"/>
                  <a:pt x="2627082" y="2446975"/>
                </a:cubicBezTo>
                <a:cubicBezTo>
                  <a:pt x="2624571" y="2446975"/>
                  <a:pt x="2622925" y="2448620"/>
                  <a:pt x="2620414" y="2448620"/>
                </a:cubicBezTo>
                <a:cubicBezTo>
                  <a:pt x="2618769" y="2448620"/>
                  <a:pt x="2612881" y="2446975"/>
                  <a:pt x="2610370" y="2446975"/>
                </a:cubicBezTo>
                <a:cubicBezTo>
                  <a:pt x="2608725" y="2446975"/>
                  <a:pt x="2598680" y="2448620"/>
                  <a:pt x="2592792" y="2448620"/>
                </a:cubicBezTo>
                <a:lnTo>
                  <a:pt x="2591926" y="2450266"/>
                </a:lnTo>
                <a:cubicBezTo>
                  <a:pt x="2589415" y="2450266"/>
                  <a:pt x="2584392" y="2449399"/>
                  <a:pt x="2581881" y="2449399"/>
                </a:cubicBezTo>
                <a:cubicBezTo>
                  <a:pt x="2580236" y="2449399"/>
                  <a:pt x="2582747" y="2447754"/>
                  <a:pt x="2581016" y="2447754"/>
                </a:cubicBezTo>
                <a:cubicBezTo>
                  <a:pt x="2578504" y="2447754"/>
                  <a:pt x="2580150" y="2448620"/>
                  <a:pt x="2579370" y="2448620"/>
                </a:cubicBezTo>
                <a:cubicBezTo>
                  <a:pt x="2578504" y="2449486"/>
                  <a:pt x="2577725" y="2448620"/>
                  <a:pt x="2575214" y="2448620"/>
                </a:cubicBezTo>
                <a:cubicBezTo>
                  <a:pt x="2573569" y="2448620"/>
                  <a:pt x="2571058" y="2450266"/>
                  <a:pt x="2569326" y="2451997"/>
                </a:cubicBezTo>
                <a:cubicBezTo>
                  <a:pt x="2568460" y="2451997"/>
                  <a:pt x="2568460" y="2449486"/>
                  <a:pt x="2565949" y="2449486"/>
                </a:cubicBezTo>
                <a:cubicBezTo>
                  <a:pt x="2564304" y="2449486"/>
                  <a:pt x="2565083" y="2451131"/>
                  <a:pt x="2562572" y="2451131"/>
                </a:cubicBezTo>
                <a:cubicBezTo>
                  <a:pt x="2560926" y="2451131"/>
                  <a:pt x="2563438" y="2448620"/>
                  <a:pt x="2561706" y="2448620"/>
                </a:cubicBezTo>
                <a:cubicBezTo>
                  <a:pt x="2559195" y="2448620"/>
                  <a:pt x="2550016" y="2452777"/>
                  <a:pt x="2547505" y="2452777"/>
                </a:cubicBezTo>
                <a:cubicBezTo>
                  <a:pt x="2545860" y="2452777"/>
                  <a:pt x="2545860" y="2450266"/>
                  <a:pt x="2543348" y="2450266"/>
                </a:cubicBezTo>
                <a:cubicBezTo>
                  <a:pt x="2541703" y="2450266"/>
                  <a:pt x="2541703" y="2452777"/>
                  <a:pt x="2539192" y="2452777"/>
                </a:cubicBezTo>
                <a:cubicBezTo>
                  <a:pt x="2537547" y="2452777"/>
                  <a:pt x="2540058" y="2451131"/>
                  <a:pt x="2538326" y="2451131"/>
                </a:cubicBezTo>
                <a:cubicBezTo>
                  <a:pt x="2535815" y="2451131"/>
                  <a:pt x="2537460" y="2451997"/>
                  <a:pt x="2536681" y="2451997"/>
                </a:cubicBezTo>
                <a:cubicBezTo>
                  <a:pt x="2536681" y="2452863"/>
                  <a:pt x="2535036" y="2451997"/>
                  <a:pt x="2533304" y="2451997"/>
                </a:cubicBezTo>
                <a:lnTo>
                  <a:pt x="2531659" y="2453642"/>
                </a:lnTo>
                <a:cubicBezTo>
                  <a:pt x="2529148" y="2453642"/>
                  <a:pt x="2530013" y="2451997"/>
                  <a:pt x="2529148" y="2451131"/>
                </a:cubicBezTo>
                <a:cubicBezTo>
                  <a:pt x="2527502" y="2451997"/>
                  <a:pt x="2525770" y="2453642"/>
                  <a:pt x="2523259" y="2453642"/>
                </a:cubicBezTo>
                <a:cubicBezTo>
                  <a:pt x="2521614" y="2453642"/>
                  <a:pt x="2520748" y="2451997"/>
                  <a:pt x="2519103" y="2451997"/>
                </a:cubicBezTo>
                <a:cubicBezTo>
                  <a:pt x="2516592" y="2451997"/>
                  <a:pt x="2518237" y="2452863"/>
                  <a:pt x="2517458" y="2452863"/>
                </a:cubicBezTo>
                <a:cubicBezTo>
                  <a:pt x="2514947" y="2453729"/>
                  <a:pt x="2510790" y="2453729"/>
                  <a:pt x="2507413" y="2453729"/>
                </a:cubicBezTo>
                <a:cubicBezTo>
                  <a:pt x="2504902" y="2454595"/>
                  <a:pt x="2501525" y="2454595"/>
                  <a:pt x="2499880" y="2454595"/>
                </a:cubicBezTo>
                <a:cubicBezTo>
                  <a:pt x="2497369" y="2454595"/>
                  <a:pt x="2493212" y="2455461"/>
                  <a:pt x="2490701" y="2452950"/>
                </a:cubicBezTo>
                <a:lnTo>
                  <a:pt x="2489056" y="2454595"/>
                </a:lnTo>
                <a:cubicBezTo>
                  <a:pt x="2489056" y="2453729"/>
                  <a:pt x="2489922" y="2452950"/>
                  <a:pt x="2487411" y="2452950"/>
                </a:cubicBezTo>
                <a:cubicBezTo>
                  <a:pt x="2485766" y="2452950"/>
                  <a:pt x="2475721" y="2455461"/>
                  <a:pt x="2474076" y="2455461"/>
                </a:cubicBezTo>
                <a:cubicBezTo>
                  <a:pt x="2471564" y="2455461"/>
                  <a:pt x="2468188" y="2454595"/>
                  <a:pt x="2465676" y="2452950"/>
                </a:cubicBezTo>
                <a:lnTo>
                  <a:pt x="2464031" y="2454595"/>
                </a:lnTo>
                <a:cubicBezTo>
                  <a:pt x="2464897" y="2455461"/>
                  <a:pt x="2465676" y="2456240"/>
                  <a:pt x="2465676" y="2457106"/>
                </a:cubicBezTo>
                <a:cubicBezTo>
                  <a:pt x="2464031" y="2455461"/>
                  <a:pt x="2462299" y="2454595"/>
                  <a:pt x="2460654" y="2454595"/>
                </a:cubicBezTo>
                <a:cubicBezTo>
                  <a:pt x="2445587" y="2455461"/>
                  <a:pt x="2444808" y="2455461"/>
                  <a:pt x="2443942" y="2454595"/>
                </a:cubicBezTo>
                <a:cubicBezTo>
                  <a:pt x="2443076" y="2455461"/>
                  <a:pt x="2444808" y="2456240"/>
                  <a:pt x="2442297" y="2456240"/>
                </a:cubicBezTo>
                <a:cubicBezTo>
                  <a:pt x="2440652" y="2456240"/>
                  <a:pt x="2440652" y="2453729"/>
                  <a:pt x="2438141" y="2453729"/>
                </a:cubicBezTo>
                <a:cubicBezTo>
                  <a:pt x="2436495" y="2453729"/>
                  <a:pt x="2429741" y="2455374"/>
                  <a:pt x="2425585" y="2457106"/>
                </a:cubicBezTo>
                <a:lnTo>
                  <a:pt x="2425585" y="2454595"/>
                </a:lnTo>
                <a:cubicBezTo>
                  <a:pt x="2423074" y="2454595"/>
                  <a:pt x="2420563" y="2455461"/>
                  <a:pt x="2418051" y="2455461"/>
                </a:cubicBezTo>
                <a:cubicBezTo>
                  <a:pt x="2416406" y="2455461"/>
                  <a:pt x="2415540" y="2453816"/>
                  <a:pt x="2413029" y="2453816"/>
                </a:cubicBezTo>
                <a:cubicBezTo>
                  <a:pt x="2411384" y="2453816"/>
                  <a:pt x="2411384" y="2455461"/>
                  <a:pt x="2409652" y="2456327"/>
                </a:cubicBezTo>
                <a:lnTo>
                  <a:pt x="2409652" y="2454682"/>
                </a:lnTo>
                <a:cubicBezTo>
                  <a:pt x="2408786" y="2454682"/>
                  <a:pt x="2409652" y="2455548"/>
                  <a:pt x="2407141" y="2455548"/>
                </a:cubicBezTo>
                <a:cubicBezTo>
                  <a:pt x="2405496" y="2455548"/>
                  <a:pt x="2407141" y="2453902"/>
                  <a:pt x="2406275" y="2453037"/>
                </a:cubicBezTo>
                <a:cubicBezTo>
                  <a:pt x="2406275" y="2453037"/>
                  <a:pt x="2405409" y="2453902"/>
                  <a:pt x="2405409" y="2454682"/>
                </a:cubicBezTo>
                <a:cubicBezTo>
                  <a:pt x="2404543" y="2454682"/>
                  <a:pt x="2403764" y="2453816"/>
                  <a:pt x="2401253" y="2453816"/>
                </a:cubicBezTo>
                <a:cubicBezTo>
                  <a:pt x="2399607" y="2453816"/>
                  <a:pt x="2400387" y="2454682"/>
                  <a:pt x="2400387" y="2455461"/>
                </a:cubicBezTo>
                <a:lnTo>
                  <a:pt x="2398742" y="2453816"/>
                </a:lnTo>
                <a:cubicBezTo>
                  <a:pt x="2396231" y="2454682"/>
                  <a:pt x="2392853" y="2456327"/>
                  <a:pt x="2391208" y="2456327"/>
                </a:cubicBezTo>
                <a:cubicBezTo>
                  <a:pt x="2388697" y="2456327"/>
                  <a:pt x="2387831" y="2454682"/>
                  <a:pt x="2386186" y="2454682"/>
                </a:cubicBezTo>
                <a:cubicBezTo>
                  <a:pt x="2383675" y="2454682"/>
                  <a:pt x="2382030" y="2457193"/>
                  <a:pt x="2379519" y="2457193"/>
                </a:cubicBezTo>
                <a:cubicBezTo>
                  <a:pt x="2377873" y="2457193"/>
                  <a:pt x="2377873" y="2454682"/>
                  <a:pt x="2376141" y="2454682"/>
                </a:cubicBezTo>
                <a:cubicBezTo>
                  <a:pt x="2373630" y="2454682"/>
                  <a:pt x="2376141" y="2456327"/>
                  <a:pt x="2373630" y="2456327"/>
                </a:cubicBezTo>
                <a:cubicBezTo>
                  <a:pt x="2371985" y="2456327"/>
                  <a:pt x="2372764" y="2454682"/>
                  <a:pt x="2371985" y="2454682"/>
                </a:cubicBezTo>
                <a:cubicBezTo>
                  <a:pt x="2371119" y="2454682"/>
                  <a:pt x="2370340" y="2456327"/>
                  <a:pt x="2370340" y="2458058"/>
                </a:cubicBezTo>
                <a:cubicBezTo>
                  <a:pt x="2368695" y="2457193"/>
                  <a:pt x="2367829" y="2454682"/>
                  <a:pt x="2366183" y="2454682"/>
                </a:cubicBezTo>
                <a:cubicBezTo>
                  <a:pt x="2363672" y="2454682"/>
                  <a:pt x="2364538" y="2457193"/>
                  <a:pt x="2362027" y="2457193"/>
                </a:cubicBezTo>
                <a:cubicBezTo>
                  <a:pt x="2360382" y="2457193"/>
                  <a:pt x="2358650" y="2454682"/>
                  <a:pt x="2357005" y="2454682"/>
                </a:cubicBezTo>
                <a:cubicBezTo>
                  <a:pt x="2354494" y="2454682"/>
                  <a:pt x="2354494" y="2457193"/>
                  <a:pt x="2351982" y="2457193"/>
                </a:cubicBezTo>
                <a:cubicBezTo>
                  <a:pt x="2350337" y="2457193"/>
                  <a:pt x="2350337" y="2457193"/>
                  <a:pt x="2350337" y="2456327"/>
                </a:cubicBezTo>
                <a:lnTo>
                  <a:pt x="2350337" y="2454682"/>
                </a:lnTo>
                <a:cubicBezTo>
                  <a:pt x="2348692" y="2455548"/>
                  <a:pt x="2346960" y="2458058"/>
                  <a:pt x="2345315" y="2458058"/>
                </a:cubicBezTo>
                <a:cubicBezTo>
                  <a:pt x="2342804" y="2458058"/>
                  <a:pt x="2344449" y="2455548"/>
                  <a:pt x="2341938" y="2455548"/>
                </a:cubicBezTo>
                <a:cubicBezTo>
                  <a:pt x="2340293" y="2455548"/>
                  <a:pt x="2340293" y="2458058"/>
                  <a:pt x="2337782" y="2458058"/>
                </a:cubicBezTo>
                <a:cubicBezTo>
                  <a:pt x="2336136" y="2458058"/>
                  <a:pt x="2334405" y="2455548"/>
                  <a:pt x="2331894" y="2455548"/>
                </a:cubicBezTo>
                <a:cubicBezTo>
                  <a:pt x="2330248" y="2455548"/>
                  <a:pt x="2329382" y="2457193"/>
                  <a:pt x="2327737" y="2458058"/>
                </a:cubicBezTo>
                <a:cubicBezTo>
                  <a:pt x="2327737" y="2458058"/>
                  <a:pt x="2328603" y="2457193"/>
                  <a:pt x="2328603" y="2456413"/>
                </a:cubicBezTo>
                <a:cubicBezTo>
                  <a:pt x="2325226" y="2456413"/>
                  <a:pt x="2321935" y="2457279"/>
                  <a:pt x="2318558" y="2458058"/>
                </a:cubicBezTo>
                <a:cubicBezTo>
                  <a:pt x="2318558" y="2458058"/>
                  <a:pt x="2319424" y="2458058"/>
                  <a:pt x="2320204" y="2457193"/>
                </a:cubicBezTo>
                <a:cubicBezTo>
                  <a:pt x="2319338" y="2456327"/>
                  <a:pt x="2319338" y="2456327"/>
                  <a:pt x="2317693" y="2456327"/>
                </a:cubicBezTo>
                <a:cubicBezTo>
                  <a:pt x="2315181" y="2456327"/>
                  <a:pt x="2315181" y="2457972"/>
                  <a:pt x="2313536" y="2457972"/>
                </a:cubicBezTo>
                <a:cubicBezTo>
                  <a:pt x="2311025" y="2457972"/>
                  <a:pt x="2312670" y="2456327"/>
                  <a:pt x="2311891" y="2455461"/>
                </a:cubicBezTo>
                <a:cubicBezTo>
                  <a:pt x="2311025" y="2455461"/>
                  <a:pt x="2309380" y="2456327"/>
                  <a:pt x="2308514" y="2457972"/>
                </a:cubicBezTo>
                <a:lnTo>
                  <a:pt x="2309380" y="2458838"/>
                </a:lnTo>
                <a:cubicBezTo>
                  <a:pt x="2308514" y="2458838"/>
                  <a:pt x="2307735" y="2457193"/>
                  <a:pt x="2306003" y="2457193"/>
                </a:cubicBezTo>
                <a:cubicBezTo>
                  <a:pt x="2303492" y="2457193"/>
                  <a:pt x="2302626" y="2458838"/>
                  <a:pt x="2300981" y="2458838"/>
                </a:cubicBezTo>
                <a:cubicBezTo>
                  <a:pt x="2300115" y="2458838"/>
                  <a:pt x="2297603" y="2458838"/>
                  <a:pt x="2295958" y="2455461"/>
                </a:cubicBezTo>
                <a:cubicBezTo>
                  <a:pt x="2295092" y="2457106"/>
                  <a:pt x="2292581" y="2459617"/>
                  <a:pt x="2290936" y="2459617"/>
                </a:cubicBezTo>
                <a:cubicBezTo>
                  <a:pt x="2288425" y="2459617"/>
                  <a:pt x="2288425" y="2456240"/>
                  <a:pt x="2287559" y="2455461"/>
                </a:cubicBezTo>
                <a:cubicBezTo>
                  <a:pt x="2285914" y="2456327"/>
                  <a:pt x="2285914" y="2457972"/>
                  <a:pt x="2283403" y="2459617"/>
                </a:cubicBezTo>
                <a:cubicBezTo>
                  <a:pt x="2283403" y="2458751"/>
                  <a:pt x="2283403" y="2457106"/>
                  <a:pt x="2282537" y="2455461"/>
                </a:cubicBezTo>
                <a:cubicBezTo>
                  <a:pt x="2280891" y="2456327"/>
                  <a:pt x="2280025" y="2457106"/>
                  <a:pt x="2279159" y="2458838"/>
                </a:cubicBezTo>
                <a:lnTo>
                  <a:pt x="2272492" y="2458838"/>
                </a:lnTo>
                <a:cubicBezTo>
                  <a:pt x="2272492" y="2457972"/>
                  <a:pt x="2273358" y="2456327"/>
                  <a:pt x="2272492" y="2455461"/>
                </a:cubicBezTo>
                <a:cubicBezTo>
                  <a:pt x="2271626" y="2456327"/>
                  <a:pt x="2272492" y="2457106"/>
                  <a:pt x="2269981" y="2457106"/>
                </a:cubicBezTo>
                <a:cubicBezTo>
                  <a:pt x="2268336" y="2457106"/>
                  <a:pt x="2269981" y="2456240"/>
                  <a:pt x="2269115" y="2455461"/>
                </a:cubicBezTo>
                <a:cubicBezTo>
                  <a:pt x="2268249" y="2456327"/>
                  <a:pt x="2268249" y="2458838"/>
                  <a:pt x="2268249" y="2458838"/>
                </a:cubicBezTo>
                <a:cubicBezTo>
                  <a:pt x="2267383" y="2458838"/>
                  <a:pt x="2266604" y="2458838"/>
                  <a:pt x="2265738" y="2457972"/>
                </a:cubicBezTo>
                <a:lnTo>
                  <a:pt x="2264093" y="2459617"/>
                </a:lnTo>
                <a:cubicBezTo>
                  <a:pt x="2264093" y="2458751"/>
                  <a:pt x="2264093" y="2457972"/>
                  <a:pt x="2263227" y="2457106"/>
                </a:cubicBezTo>
                <a:cubicBezTo>
                  <a:pt x="2261582" y="2458751"/>
                  <a:pt x="2259071" y="2459617"/>
                  <a:pt x="2256559" y="2459617"/>
                </a:cubicBezTo>
                <a:cubicBezTo>
                  <a:pt x="2254914" y="2459617"/>
                  <a:pt x="2256559" y="2457972"/>
                  <a:pt x="2254914" y="2457972"/>
                </a:cubicBezTo>
                <a:cubicBezTo>
                  <a:pt x="2252403" y="2457972"/>
                  <a:pt x="2253269" y="2459617"/>
                  <a:pt x="2250758" y="2459617"/>
                </a:cubicBezTo>
                <a:cubicBezTo>
                  <a:pt x="2249112" y="2459617"/>
                  <a:pt x="2245735" y="2457972"/>
                  <a:pt x="2244090" y="2457972"/>
                </a:cubicBezTo>
                <a:cubicBezTo>
                  <a:pt x="2241579" y="2457972"/>
                  <a:pt x="2242445" y="2460483"/>
                  <a:pt x="2239934" y="2460483"/>
                </a:cubicBezTo>
                <a:cubicBezTo>
                  <a:pt x="2238289" y="2460483"/>
                  <a:pt x="2239934" y="2459617"/>
                  <a:pt x="2239068" y="2458838"/>
                </a:cubicBezTo>
                <a:cubicBezTo>
                  <a:pt x="2237423" y="2458838"/>
                  <a:pt x="2234912" y="2459704"/>
                  <a:pt x="2233180" y="2459704"/>
                </a:cubicBezTo>
                <a:cubicBezTo>
                  <a:pt x="2230669" y="2459704"/>
                  <a:pt x="2231534" y="2458058"/>
                  <a:pt x="2229803" y="2458058"/>
                </a:cubicBezTo>
                <a:cubicBezTo>
                  <a:pt x="2227292" y="2458058"/>
                  <a:pt x="2228937" y="2460570"/>
                  <a:pt x="2227292" y="2460570"/>
                </a:cubicBezTo>
                <a:cubicBezTo>
                  <a:pt x="2224780" y="2460570"/>
                  <a:pt x="2219758" y="2459704"/>
                  <a:pt x="2216381" y="2459704"/>
                </a:cubicBezTo>
                <a:cubicBezTo>
                  <a:pt x="2216381" y="2458838"/>
                  <a:pt x="2217247" y="2458058"/>
                  <a:pt x="2218026" y="2456327"/>
                </a:cubicBezTo>
                <a:cubicBezTo>
                  <a:pt x="2218026" y="2456327"/>
                  <a:pt x="2218026" y="2455461"/>
                  <a:pt x="2216381" y="2455461"/>
                </a:cubicBezTo>
                <a:cubicBezTo>
                  <a:pt x="2213870" y="2455461"/>
                  <a:pt x="2213870" y="2457972"/>
                  <a:pt x="2213870" y="2459617"/>
                </a:cubicBezTo>
                <a:cubicBezTo>
                  <a:pt x="2204691" y="2458751"/>
                  <a:pt x="2199669" y="2458751"/>
                  <a:pt x="2197158" y="2458751"/>
                </a:cubicBezTo>
                <a:cubicBezTo>
                  <a:pt x="2195513" y="2458751"/>
                  <a:pt x="2195513" y="2457106"/>
                  <a:pt x="2193781" y="2457106"/>
                </a:cubicBezTo>
                <a:cubicBezTo>
                  <a:pt x="2191270" y="2457106"/>
                  <a:pt x="2191270" y="2458751"/>
                  <a:pt x="2189624" y="2458751"/>
                </a:cubicBezTo>
                <a:cubicBezTo>
                  <a:pt x="2187114" y="2458751"/>
                  <a:pt x="2188759" y="2457106"/>
                  <a:pt x="2187979" y="2456240"/>
                </a:cubicBezTo>
                <a:cubicBezTo>
                  <a:pt x="2187114" y="2457106"/>
                  <a:pt x="2187114" y="2457886"/>
                  <a:pt x="2187114" y="2458751"/>
                </a:cubicBezTo>
                <a:lnTo>
                  <a:pt x="2181225" y="2458751"/>
                </a:lnTo>
                <a:lnTo>
                  <a:pt x="2180359" y="2457106"/>
                </a:lnTo>
                <a:cubicBezTo>
                  <a:pt x="2177848" y="2457106"/>
                  <a:pt x="2179493" y="2457972"/>
                  <a:pt x="2178714" y="2457972"/>
                </a:cubicBezTo>
                <a:cubicBezTo>
                  <a:pt x="2177069" y="2457972"/>
                  <a:pt x="2173692" y="2459617"/>
                  <a:pt x="2171181" y="2459617"/>
                </a:cubicBezTo>
                <a:cubicBezTo>
                  <a:pt x="2169536" y="2459617"/>
                  <a:pt x="2167804" y="2458751"/>
                  <a:pt x="2167024" y="2457106"/>
                </a:cubicBezTo>
                <a:cubicBezTo>
                  <a:pt x="2166158" y="2457106"/>
                  <a:pt x="2165379" y="2458751"/>
                  <a:pt x="2166158" y="2459617"/>
                </a:cubicBezTo>
                <a:cubicBezTo>
                  <a:pt x="2162002" y="2457972"/>
                  <a:pt x="2152823" y="2460483"/>
                  <a:pt x="2151958" y="2456240"/>
                </a:cubicBezTo>
                <a:cubicBezTo>
                  <a:pt x="2151092" y="2456240"/>
                  <a:pt x="2150312" y="2457886"/>
                  <a:pt x="2150312" y="2458751"/>
                </a:cubicBezTo>
                <a:cubicBezTo>
                  <a:pt x="2148667" y="2458751"/>
                  <a:pt x="2146156" y="2457886"/>
                  <a:pt x="2141134" y="2459617"/>
                </a:cubicBezTo>
                <a:cubicBezTo>
                  <a:pt x="2141134" y="2458751"/>
                  <a:pt x="2141999" y="2457106"/>
                  <a:pt x="2141134" y="2455461"/>
                </a:cubicBezTo>
                <a:cubicBezTo>
                  <a:pt x="2139489" y="2456327"/>
                  <a:pt x="2138623" y="2457972"/>
                  <a:pt x="2138623" y="2459617"/>
                </a:cubicBezTo>
                <a:lnTo>
                  <a:pt x="2131089" y="2459617"/>
                </a:lnTo>
                <a:lnTo>
                  <a:pt x="2130223" y="2457972"/>
                </a:lnTo>
                <a:cubicBezTo>
                  <a:pt x="2127712" y="2457972"/>
                  <a:pt x="2129357" y="2458838"/>
                  <a:pt x="2128578" y="2458838"/>
                </a:cubicBezTo>
                <a:cubicBezTo>
                  <a:pt x="2127712" y="2459704"/>
                  <a:pt x="2126933" y="2458838"/>
                  <a:pt x="2125201" y="2458838"/>
                </a:cubicBezTo>
                <a:cubicBezTo>
                  <a:pt x="2122690" y="2458838"/>
                  <a:pt x="2122690" y="2460483"/>
                  <a:pt x="2121045" y="2461349"/>
                </a:cubicBezTo>
                <a:cubicBezTo>
                  <a:pt x="2121045" y="2460483"/>
                  <a:pt x="2121911" y="2458838"/>
                  <a:pt x="2121911" y="2457972"/>
                </a:cubicBezTo>
                <a:cubicBezTo>
                  <a:pt x="2121911" y="2457972"/>
                  <a:pt x="2121911" y="2457106"/>
                  <a:pt x="2120265" y="2457106"/>
                </a:cubicBezTo>
                <a:cubicBezTo>
                  <a:pt x="2117754" y="2457106"/>
                  <a:pt x="2116109" y="2459617"/>
                  <a:pt x="2114377" y="2461262"/>
                </a:cubicBezTo>
                <a:lnTo>
                  <a:pt x="2111000" y="2461262"/>
                </a:lnTo>
                <a:cubicBezTo>
                  <a:pt x="2111000" y="2459617"/>
                  <a:pt x="2111000" y="2457106"/>
                  <a:pt x="2110134" y="2455374"/>
                </a:cubicBezTo>
                <a:lnTo>
                  <a:pt x="2107623" y="2457886"/>
                </a:lnTo>
                <a:cubicBezTo>
                  <a:pt x="2108489" y="2458751"/>
                  <a:pt x="2109268" y="2458751"/>
                  <a:pt x="2109268" y="2459531"/>
                </a:cubicBezTo>
                <a:cubicBezTo>
                  <a:pt x="2108402" y="2459531"/>
                  <a:pt x="2106757" y="2459531"/>
                  <a:pt x="2105112" y="2458665"/>
                </a:cubicBezTo>
                <a:cubicBezTo>
                  <a:pt x="2104246" y="2459531"/>
                  <a:pt x="2104246" y="2461176"/>
                  <a:pt x="2101735" y="2461176"/>
                </a:cubicBezTo>
                <a:cubicBezTo>
                  <a:pt x="2100090" y="2461176"/>
                  <a:pt x="2096713" y="2458665"/>
                  <a:pt x="2095067" y="2458665"/>
                </a:cubicBezTo>
                <a:cubicBezTo>
                  <a:pt x="2092556" y="2458665"/>
                  <a:pt x="2090911" y="2461176"/>
                  <a:pt x="2088400" y="2461176"/>
                </a:cubicBezTo>
                <a:cubicBezTo>
                  <a:pt x="2086754" y="2461176"/>
                  <a:pt x="2087534" y="2459531"/>
                  <a:pt x="2085889" y="2459531"/>
                </a:cubicBezTo>
                <a:cubicBezTo>
                  <a:pt x="2083377" y="2459531"/>
                  <a:pt x="2082512" y="2461176"/>
                  <a:pt x="2080000" y="2461176"/>
                </a:cubicBezTo>
                <a:cubicBezTo>
                  <a:pt x="2078355" y="2461176"/>
                  <a:pt x="2080000" y="2460310"/>
                  <a:pt x="2079135" y="2459531"/>
                </a:cubicBezTo>
                <a:cubicBezTo>
                  <a:pt x="2072467" y="2460397"/>
                  <a:pt x="2073246" y="2458665"/>
                  <a:pt x="2072467" y="2458665"/>
                </a:cubicBezTo>
                <a:cubicBezTo>
                  <a:pt x="2070822" y="2458665"/>
                  <a:pt x="2064934" y="2462042"/>
                  <a:pt x="2064934" y="2462042"/>
                </a:cubicBezTo>
                <a:cubicBezTo>
                  <a:pt x="2063288" y="2462042"/>
                  <a:pt x="2062422" y="2459531"/>
                  <a:pt x="2060777" y="2459531"/>
                </a:cubicBezTo>
                <a:cubicBezTo>
                  <a:pt x="2057400" y="2458665"/>
                  <a:pt x="2053244" y="2460397"/>
                  <a:pt x="2049867" y="2459531"/>
                </a:cubicBezTo>
                <a:cubicBezTo>
                  <a:pt x="2046490" y="2459531"/>
                  <a:pt x="2043979" y="2458665"/>
                  <a:pt x="2042333" y="2458665"/>
                </a:cubicBezTo>
                <a:cubicBezTo>
                  <a:pt x="2039822" y="2458665"/>
                  <a:pt x="2034800" y="2460310"/>
                  <a:pt x="2032289" y="2460310"/>
                </a:cubicBezTo>
                <a:cubicBezTo>
                  <a:pt x="2030644" y="2460310"/>
                  <a:pt x="2025621" y="2457799"/>
                  <a:pt x="2023890" y="2457799"/>
                </a:cubicBezTo>
                <a:cubicBezTo>
                  <a:pt x="2021378" y="2457799"/>
                  <a:pt x="2021378" y="2459444"/>
                  <a:pt x="2018867" y="2459444"/>
                </a:cubicBezTo>
                <a:cubicBezTo>
                  <a:pt x="2017222" y="2459444"/>
                  <a:pt x="2017222" y="2457799"/>
                  <a:pt x="2014711" y="2457799"/>
                </a:cubicBezTo>
                <a:cubicBezTo>
                  <a:pt x="2013066" y="2457799"/>
                  <a:pt x="2011334" y="2460310"/>
                  <a:pt x="2009689" y="2460310"/>
                </a:cubicBezTo>
                <a:cubicBezTo>
                  <a:pt x="2007178" y="2460310"/>
                  <a:pt x="2003021" y="2457799"/>
                  <a:pt x="2000510" y="2457799"/>
                </a:cubicBezTo>
                <a:cubicBezTo>
                  <a:pt x="1998865" y="2457799"/>
                  <a:pt x="2000510" y="2459444"/>
                  <a:pt x="1998865" y="2459444"/>
                </a:cubicBezTo>
                <a:cubicBezTo>
                  <a:pt x="1996354" y="2459444"/>
                  <a:pt x="1992197" y="2458578"/>
                  <a:pt x="1988820" y="2457799"/>
                </a:cubicBezTo>
                <a:cubicBezTo>
                  <a:pt x="1988820" y="2457799"/>
                  <a:pt x="1988820" y="2456154"/>
                  <a:pt x="1987954" y="2455287"/>
                </a:cubicBezTo>
                <a:cubicBezTo>
                  <a:pt x="1987088" y="2456154"/>
                  <a:pt x="1985443" y="2456933"/>
                  <a:pt x="1984577" y="2457799"/>
                </a:cubicBezTo>
                <a:cubicBezTo>
                  <a:pt x="1983711" y="2458665"/>
                  <a:pt x="1981200" y="2459444"/>
                  <a:pt x="1978689" y="2459444"/>
                </a:cubicBezTo>
                <a:cubicBezTo>
                  <a:pt x="1977044" y="2459444"/>
                  <a:pt x="1977823" y="2457799"/>
                  <a:pt x="1977044" y="2456933"/>
                </a:cubicBezTo>
                <a:cubicBezTo>
                  <a:pt x="1976178" y="2457799"/>
                  <a:pt x="1977044" y="2459444"/>
                  <a:pt x="1975399" y="2459444"/>
                </a:cubicBezTo>
                <a:cubicBezTo>
                  <a:pt x="1972887" y="2459444"/>
                  <a:pt x="1976265" y="2457799"/>
                  <a:pt x="1974533" y="2457799"/>
                </a:cubicBezTo>
                <a:cubicBezTo>
                  <a:pt x="1972021" y="2457799"/>
                  <a:pt x="1972021" y="2460310"/>
                  <a:pt x="1972021" y="2461176"/>
                </a:cubicBezTo>
                <a:cubicBezTo>
                  <a:pt x="1972021" y="2460310"/>
                  <a:pt x="1972021" y="2459531"/>
                  <a:pt x="1969510" y="2459531"/>
                </a:cubicBezTo>
                <a:cubicBezTo>
                  <a:pt x="1967865" y="2459531"/>
                  <a:pt x="1969510" y="2461176"/>
                  <a:pt x="1967865" y="2461176"/>
                </a:cubicBezTo>
                <a:cubicBezTo>
                  <a:pt x="1965354" y="2461176"/>
                  <a:pt x="1964488" y="2459531"/>
                  <a:pt x="1962843" y="2459531"/>
                </a:cubicBezTo>
                <a:cubicBezTo>
                  <a:pt x="1960332" y="2459531"/>
                  <a:pt x="1959466" y="2461176"/>
                  <a:pt x="1957821" y="2461176"/>
                </a:cubicBezTo>
                <a:cubicBezTo>
                  <a:pt x="1955309" y="2461176"/>
                  <a:pt x="1953664" y="2459531"/>
                  <a:pt x="1951933" y="2459531"/>
                </a:cubicBezTo>
                <a:cubicBezTo>
                  <a:pt x="1951067" y="2459531"/>
                  <a:pt x="1946910" y="2461176"/>
                  <a:pt x="1946910" y="2461176"/>
                </a:cubicBezTo>
                <a:cubicBezTo>
                  <a:pt x="1942754" y="2461176"/>
                  <a:pt x="1941022" y="2459531"/>
                  <a:pt x="1940243" y="2457799"/>
                </a:cubicBezTo>
                <a:cubicBezTo>
                  <a:pt x="1937731" y="2458665"/>
                  <a:pt x="1936866" y="2459444"/>
                  <a:pt x="1937731" y="2461176"/>
                </a:cubicBezTo>
                <a:cubicBezTo>
                  <a:pt x="1936866" y="2459531"/>
                  <a:pt x="1936086" y="2457799"/>
                  <a:pt x="1933575" y="2457799"/>
                </a:cubicBezTo>
                <a:cubicBezTo>
                  <a:pt x="1931930" y="2457799"/>
                  <a:pt x="1931064" y="2459444"/>
                  <a:pt x="1929419" y="2460310"/>
                </a:cubicBezTo>
                <a:cubicBezTo>
                  <a:pt x="1928553" y="2459444"/>
                  <a:pt x="1928553" y="2457799"/>
                  <a:pt x="1927774" y="2456933"/>
                </a:cubicBezTo>
                <a:cubicBezTo>
                  <a:pt x="1926908" y="2457799"/>
                  <a:pt x="1926908" y="2458578"/>
                  <a:pt x="1926128" y="2459444"/>
                </a:cubicBezTo>
                <a:cubicBezTo>
                  <a:pt x="1925262" y="2459444"/>
                  <a:pt x="1924483" y="2458578"/>
                  <a:pt x="1923617" y="2456933"/>
                </a:cubicBezTo>
                <a:cubicBezTo>
                  <a:pt x="1922751" y="2456933"/>
                  <a:pt x="1921972" y="2459444"/>
                  <a:pt x="1919461" y="2459444"/>
                </a:cubicBezTo>
                <a:cubicBezTo>
                  <a:pt x="1917816" y="2459444"/>
                  <a:pt x="1919461" y="2457799"/>
                  <a:pt x="1916950" y="2457799"/>
                </a:cubicBezTo>
                <a:cubicBezTo>
                  <a:pt x="1915304" y="2457799"/>
                  <a:pt x="1915304" y="2459444"/>
                  <a:pt x="1915304" y="2460310"/>
                </a:cubicBezTo>
                <a:cubicBezTo>
                  <a:pt x="1913659" y="2459444"/>
                  <a:pt x="1911928" y="2457799"/>
                  <a:pt x="1910282" y="2457799"/>
                </a:cubicBezTo>
                <a:cubicBezTo>
                  <a:pt x="1907771" y="2457799"/>
                  <a:pt x="1907771" y="2459444"/>
                  <a:pt x="1906126" y="2461176"/>
                </a:cubicBezTo>
                <a:cubicBezTo>
                  <a:pt x="1905260" y="2461176"/>
                  <a:pt x="1905260" y="2459531"/>
                  <a:pt x="1904481" y="2458665"/>
                </a:cubicBezTo>
                <a:lnTo>
                  <a:pt x="1903615" y="2458665"/>
                </a:lnTo>
                <a:cubicBezTo>
                  <a:pt x="1899458" y="2458665"/>
                  <a:pt x="1897727" y="2457799"/>
                  <a:pt x="1897727" y="2457799"/>
                </a:cubicBezTo>
                <a:cubicBezTo>
                  <a:pt x="1895215" y="2457799"/>
                  <a:pt x="1892704" y="2461176"/>
                  <a:pt x="1890193" y="2461176"/>
                </a:cubicBezTo>
                <a:cubicBezTo>
                  <a:pt x="1888548" y="2461176"/>
                  <a:pt x="1888548" y="2458665"/>
                  <a:pt x="1886816" y="2458665"/>
                </a:cubicBezTo>
                <a:cubicBezTo>
                  <a:pt x="1884305" y="2458665"/>
                  <a:pt x="1884305" y="2459531"/>
                  <a:pt x="1884305" y="2461176"/>
                </a:cubicBezTo>
                <a:cubicBezTo>
                  <a:pt x="1883439" y="2460310"/>
                  <a:pt x="1884305" y="2457799"/>
                  <a:pt x="1881794" y="2457799"/>
                </a:cubicBezTo>
                <a:cubicBezTo>
                  <a:pt x="1880149" y="2457799"/>
                  <a:pt x="1880928" y="2458665"/>
                  <a:pt x="1880149" y="2458665"/>
                </a:cubicBezTo>
                <a:cubicBezTo>
                  <a:pt x="1878503" y="2458665"/>
                  <a:pt x="1875126" y="2459531"/>
                  <a:pt x="1873481" y="2459531"/>
                </a:cubicBezTo>
                <a:cubicBezTo>
                  <a:pt x="1870970" y="2459531"/>
                  <a:pt x="1872615" y="2461176"/>
                  <a:pt x="1870970" y="2461176"/>
                </a:cubicBezTo>
                <a:cubicBezTo>
                  <a:pt x="1868459" y="2461176"/>
                  <a:pt x="1867593" y="2457799"/>
                  <a:pt x="1865948" y="2457799"/>
                </a:cubicBezTo>
                <a:cubicBezTo>
                  <a:pt x="1863437" y="2457799"/>
                  <a:pt x="1860925" y="2461176"/>
                  <a:pt x="1858414" y="2461176"/>
                </a:cubicBezTo>
                <a:cubicBezTo>
                  <a:pt x="1856769" y="2461176"/>
                  <a:pt x="1857548" y="2458665"/>
                  <a:pt x="1856769" y="2457799"/>
                </a:cubicBezTo>
                <a:cubicBezTo>
                  <a:pt x="1852613" y="2459444"/>
                  <a:pt x="1843434" y="2460310"/>
                  <a:pt x="1841702" y="2460310"/>
                </a:cubicBezTo>
                <a:cubicBezTo>
                  <a:pt x="1839191" y="2460310"/>
                  <a:pt x="1836680" y="2458665"/>
                  <a:pt x="1835035" y="2458665"/>
                </a:cubicBezTo>
                <a:cubicBezTo>
                  <a:pt x="1832524" y="2458665"/>
                  <a:pt x="1825856" y="2457799"/>
                  <a:pt x="1824990" y="2461176"/>
                </a:cubicBezTo>
                <a:cubicBezTo>
                  <a:pt x="1823345" y="2459531"/>
                  <a:pt x="1823345" y="2457799"/>
                  <a:pt x="1821613" y="2456154"/>
                </a:cubicBezTo>
                <a:cubicBezTo>
                  <a:pt x="1820747" y="2457019"/>
                  <a:pt x="1820747" y="2458665"/>
                  <a:pt x="1820747" y="2459531"/>
                </a:cubicBezTo>
                <a:lnTo>
                  <a:pt x="1818236" y="2459531"/>
                </a:lnTo>
                <a:lnTo>
                  <a:pt x="1816591" y="2457886"/>
                </a:lnTo>
                <a:cubicBezTo>
                  <a:pt x="1814946" y="2459531"/>
                  <a:pt x="1811568" y="2459531"/>
                  <a:pt x="1809058" y="2459531"/>
                </a:cubicBezTo>
                <a:cubicBezTo>
                  <a:pt x="1809058" y="2459531"/>
                  <a:pt x="1799879" y="2457019"/>
                  <a:pt x="1799879" y="2458665"/>
                </a:cubicBezTo>
                <a:cubicBezTo>
                  <a:pt x="1799879" y="2461176"/>
                  <a:pt x="1801524" y="2460310"/>
                  <a:pt x="1801524" y="2461176"/>
                </a:cubicBezTo>
                <a:cubicBezTo>
                  <a:pt x="1800658" y="2461176"/>
                  <a:pt x="1800658" y="2459531"/>
                  <a:pt x="1799013" y="2459531"/>
                </a:cubicBezTo>
                <a:cubicBezTo>
                  <a:pt x="1796502" y="2459531"/>
                  <a:pt x="1799013" y="2461176"/>
                  <a:pt x="1797368" y="2461176"/>
                </a:cubicBezTo>
                <a:cubicBezTo>
                  <a:pt x="1794856" y="2461176"/>
                  <a:pt x="1794856" y="2459531"/>
                  <a:pt x="1793211" y="2457799"/>
                </a:cubicBezTo>
                <a:cubicBezTo>
                  <a:pt x="1792345" y="2458665"/>
                  <a:pt x="1792345" y="2459444"/>
                  <a:pt x="1792345" y="2460310"/>
                </a:cubicBezTo>
                <a:lnTo>
                  <a:pt x="1783946" y="2460310"/>
                </a:lnTo>
                <a:cubicBezTo>
                  <a:pt x="1783946" y="2459444"/>
                  <a:pt x="1783080" y="2458665"/>
                  <a:pt x="1780569" y="2458665"/>
                </a:cubicBezTo>
                <a:cubicBezTo>
                  <a:pt x="1778924" y="2458665"/>
                  <a:pt x="1772170" y="2459531"/>
                  <a:pt x="1769658" y="2459531"/>
                </a:cubicBezTo>
                <a:cubicBezTo>
                  <a:pt x="1768013" y="2459531"/>
                  <a:pt x="1768013" y="2460397"/>
                  <a:pt x="1768013" y="2461176"/>
                </a:cubicBezTo>
                <a:lnTo>
                  <a:pt x="1765502" y="2458665"/>
                </a:lnTo>
                <a:cubicBezTo>
                  <a:pt x="1760480" y="2459531"/>
                  <a:pt x="1751301" y="2461176"/>
                  <a:pt x="1749656" y="2461176"/>
                </a:cubicBezTo>
                <a:cubicBezTo>
                  <a:pt x="1747145" y="2461176"/>
                  <a:pt x="1747145" y="2459531"/>
                  <a:pt x="1746279" y="2457799"/>
                </a:cubicBezTo>
                <a:cubicBezTo>
                  <a:pt x="1745413" y="2457799"/>
                  <a:pt x="1744634" y="2459444"/>
                  <a:pt x="1745413" y="2460310"/>
                </a:cubicBezTo>
                <a:cubicBezTo>
                  <a:pt x="1738746" y="2457799"/>
                  <a:pt x="1735369" y="2461176"/>
                  <a:pt x="1734503" y="2461176"/>
                </a:cubicBezTo>
                <a:cubicBezTo>
                  <a:pt x="1731992" y="2461176"/>
                  <a:pt x="1734503" y="2459531"/>
                  <a:pt x="1732857" y="2459531"/>
                </a:cubicBezTo>
                <a:cubicBezTo>
                  <a:pt x="1730346" y="2459531"/>
                  <a:pt x="1731992" y="2461176"/>
                  <a:pt x="1730346" y="2461176"/>
                </a:cubicBezTo>
                <a:cubicBezTo>
                  <a:pt x="1727835" y="2461176"/>
                  <a:pt x="1727835" y="2458665"/>
                  <a:pt x="1725324" y="2458665"/>
                </a:cubicBezTo>
                <a:cubicBezTo>
                  <a:pt x="1723679" y="2458665"/>
                  <a:pt x="1722813" y="2460310"/>
                  <a:pt x="1722813" y="2461176"/>
                </a:cubicBezTo>
                <a:cubicBezTo>
                  <a:pt x="1720302" y="2459531"/>
                  <a:pt x="1716925" y="2457799"/>
                  <a:pt x="1714413" y="2457799"/>
                </a:cubicBezTo>
                <a:cubicBezTo>
                  <a:pt x="1712768" y="2457799"/>
                  <a:pt x="1710257" y="2461176"/>
                  <a:pt x="1708525" y="2461176"/>
                </a:cubicBezTo>
                <a:cubicBezTo>
                  <a:pt x="1706014" y="2461176"/>
                  <a:pt x="1708525" y="2459531"/>
                  <a:pt x="1706880" y="2459531"/>
                </a:cubicBezTo>
                <a:cubicBezTo>
                  <a:pt x="1704369" y="2459531"/>
                  <a:pt x="1706014" y="2461176"/>
                  <a:pt x="1703503" y="2461176"/>
                </a:cubicBezTo>
                <a:cubicBezTo>
                  <a:pt x="1701858" y="2461176"/>
                  <a:pt x="1702637" y="2459531"/>
                  <a:pt x="1700992" y="2459531"/>
                </a:cubicBezTo>
                <a:cubicBezTo>
                  <a:pt x="1698481" y="2459531"/>
                  <a:pt x="1698481" y="2460397"/>
                  <a:pt x="1697615" y="2462042"/>
                </a:cubicBezTo>
                <a:cubicBezTo>
                  <a:pt x="1695970" y="2460397"/>
                  <a:pt x="1694238" y="2459531"/>
                  <a:pt x="1692593" y="2459531"/>
                </a:cubicBezTo>
                <a:cubicBezTo>
                  <a:pt x="1690081" y="2459531"/>
                  <a:pt x="1685925" y="2462042"/>
                  <a:pt x="1683414" y="2462042"/>
                </a:cubicBezTo>
                <a:cubicBezTo>
                  <a:pt x="1681769" y="2462042"/>
                  <a:pt x="1677526" y="2458665"/>
                  <a:pt x="1675015" y="2458665"/>
                </a:cubicBezTo>
                <a:cubicBezTo>
                  <a:pt x="1673369" y="2458665"/>
                  <a:pt x="1672503" y="2461176"/>
                  <a:pt x="1669993" y="2461176"/>
                </a:cubicBezTo>
                <a:cubicBezTo>
                  <a:pt x="1668347" y="2461176"/>
                  <a:pt x="1669993" y="2459531"/>
                  <a:pt x="1668347" y="2459531"/>
                </a:cubicBezTo>
                <a:cubicBezTo>
                  <a:pt x="1665836" y="2459531"/>
                  <a:pt x="1665836" y="2461176"/>
                  <a:pt x="1663325" y="2461176"/>
                </a:cubicBezTo>
                <a:cubicBezTo>
                  <a:pt x="1661680" y="2461176"/>
                  <a:pt x="1655791" y="2459531"/>
                  <a:pt x="1654146" y="2459531"/>
                </a:cubicBezTo>
                <a:cubicBezTo>
                  <a:pt x="1651635" y="2459531"/>
                  <a:pt x="1649990" y="2461176"/>
                  <a:pt x="1647479" y="2461176"/>
                </a:cubicBezTo>
                <a:cubicBezTo>
                  <a:pt x="1645834" y="2461176"/>
                  <a:pt x="1646613" y="2459531"/>
                  <a:pt x="1644102" y="2459531"/>
                </a:cubicBezTo>
                <a:cubicBezTo>
                  <a:pt x="1642456" y="2459531"/>
                  <a:pt x="1644102" y="2461176"/>
                  <a:pt x="1642456" y="2461176"/>
                </a:cubicBezTo>
                <a:cubicBezTo>
                  <a:pt x="1639945" y="2461176"/>
                  <a:pt x="1639945" y="2458665"/>
                  <a:pt x="1638300" y="2458665"/>
                </a:cubicBezTo>
                <a:cubicBezTo>
                  <a:pt x="1635789" y="2458665"/>
                  <a:pt x="1632412" y="2460310"/>
                  <a:pt x="1629901" y="2460310"/>
                </a:cubicBezTo>
                <a:cubicBezTo>
                  <a:pt x="1628256" y="2460310"/>
                  <a:pt x="1627390" y="2458665"/>
                  <a:pt x="1625744" y="2458665"/>
                </a:cubicBezTo>
                <a:cubicBezTo>
                  <a:pt x="1623233" y="2458665"/>
                  <a:pt x="1626610" y="2460310"/>
                  <a:pt x="1624878" y="2460310"/>
                </a:cubicBezTo>
                <a:cubicBezTo>
                  <a:pt x="1622368" y="2460310"/>
                  <a:pt x="1623233" y="2458665"/>
                  <a:pt x="1621502" y="2458665"/>
                </a:cubicBezTo>
                <a:cubicBezTo>
                  <a:pt x="1618990" y="2458665"/>
                  <a:pt x="1618990" y="2461176"/>
                  <a:pt x="1617345" y="2461176"/>
                </a:cubicBezTo>
                <a:cubicBezTo>
                  <a:pt x="1614834" y="2461176"/>
                  <a:pt x="1617345" y="2460310"/>
                  <a:pt x="1616479" y="2459531"/>
                </a:cubicBezTo>
                <a:lnTo>
                  <a:pt x="1609812" y="2459531"/>
                </a:lnTo>
                <a:cubicBezTo>
                  <a:pt x="1608166" y="2459531"/>
                  <a:pt x="1607301" y="2458665"/>
                  <a:pt x="1605655" y="2457886"/>
                </a:cubicBezTo>
                <a:cubicBezTo>
                  <a:pt x="1604010" y="2458751"/>
                  <a:pt x="1604010" y="2460397"/>
                  <a:pt x="1603144" y="2462042"/>
                </a:cubicBezTo>
                <a:cubicBezTo>
                  <a:pt x="1602278" y="2461176"/>
                  <a:pt x="1601499" y="2459531"/>
                  <a:pt x="1599767" y="2459531"/>
                </a:cubicBezTo>
                <a:cubicBezTo>
                  <a:pt x="1597256" y="2459531"/>
                  <a:pt x="1596390" y="2461176"/>
                  <a:pt x="1593879" y="2461176"/>
                </a:cubicBezTo>
                <a:cubicBezTo>
                  <a:pt x="1592234" y="2461176"/>
                  <a:pt x="1575522" y="2457799"/>
                  <a:pt x="1573790" y="2457799"/>
                </a:cubicBezTo>
                <a:cubicBezTo>
                  <a:pt x="1571279" y="2457799"/>
                  <a:pt x="1567902" y="2459444"/>
                  <a:pt x="1566257" y="2459444"/>
                </a:cubicBezTo>
                <a:cubicBezTo>
                  <a:pt x="1563745" y="2459444"/>
                  <a:pt x="1565391" y="2457799"/>
                  <a:pt x="1563745" y="2457799"/>
                </a:cubicBezTo>
                <a:cubicBezTo>
                  <a:pt x="1561234" y="2457799"/>
                  <a:pt x="1562100" y="2459444"/>
                  <a:pt x="1559589" y="2459444"/>
                </a:cubicBezTo>
                <a:cubicBezTo>
                  <a:pt x="1557944" y="2459444"/>
                  <a:pt x="1560455" y="2457799"/>
                  <a:pt x="1558723" y="2457799"/>
                </a:cubicBezTo>
                <a:cubicBezTo>
                  <a:pt x="1556212" y="2457799"/>
                  <a:pt x="1558723" y="2459444"/>
                  <a:pt x="1556212" y="2459444"/>
                </a:cubicBezTo>
                <a:cubicBezTo>
                  <a:pt x="1554567" y="2459444"/>
                  <a:pt x="1555346" y="2457799"/>
                  <a:pt x="1554567" y="2456933"/>
                </a:cubicBezTo>
                <a:cubicBezTo>
                  <a:pt x="1553701" y="2456933"/>
                  <a:pt x="1552921" y="2458578"/>
                  <a:pt x="1552921" y="2459444"/>
                </a:cubicBezTo>
                <a:cubicBezTo>
                  <a:pt x="1552055" y="2458578"/>
                  <a:pt x="1551276" y="2456933"/>
                  <a:pt x="1548765" y="2456933"/>
                </a:cubicBezTo>
                <a:cubicBezTo>
                  <a:pt x="1547120" y="2456933"/>
                  <a:pt x="1547120" y="2458578"/>
                  <a:pt x="1545388" y="2459444"/>
                </a:cubicBezTo>
                <a:cubicBezTo>
                  <a:pt x="1545388" y="2459444"/>
                  <a:pt x="1547033" y="2456933"/>
                  <a:pt x="1544522" y="2456933"/>
                </a:cubicBezTo>
                <a:cubicBezTo>
                  <a:pt x="1542877" y="2456933"/>
                  <a:pt x="1543656" y="2457799"/>
                  <a:pt x="1543656" y="2458578"/>
                </a:cubicBezTo>
                <a:lnTo>
                  <a:pt x="1542011" y="2456933"/>
                </a:lnTo>
                <a:cubicBezTo>
                  <a:pt x="1541145" y="2457799"/>
                  <a:pt x="1541145" y="2458578"/>
                  <a:pt x="1541145" y="2459444"/>
                </a:cubicBezTo>
                <a:cubicBezTo>
                  <a:pt x="1540279" y="2458578"/>
                  <a:pt x="1539500" y="2456933"/>
                  <a:pt x="1538634" y="2456067"/>
                </a:cubicBezTo>
                <a:cubicBezTo>
                  <a:pt x="1536989" y="2456933"/>
                  <a:pt x="1535257" y="2457712"/>
                  <a:pt x="1535257" y="2459444"/>
                </a:cubicBezTo>
                <a:cubicBezTo>
                  <a:pt x="1532746" y="2459444"/>
                  <a:pt x="1531880" y="2457799"/>
                  <a:pt x="1530235" y="2457799"/>
                </a:cubicBezTo>
                <a:cubicBezTo>
                  <a:pt x="1527723" y="2457799"/>
                  <a:pt x="1526858" y="2459444"/>
                  <a:pt x="1525213" y="2459444"/>
                </a:cubicBezTo>
                <a:cubicBezTo>
                  <a:pt x="1522701" y="2459444"/>
                  <a:pt x="1525213" y="2458578"/>
                  <a:pt x="1524347" y="2457799"/>
                </a:cubicBezTo>
                <a:lnTo>
                  <a:pt x="1522701" y="2459444"/>
                </a:lnTo>
                <a:cubicBezTo>
                  <a:pt x="1521835" y="2458578"/>
                  <a:pt x="1521056" y="2457799"/>
                  <a:pt x="1518545" y="2457799"/>
                </a:cubicBezTo>
                <a:cubicBezTo>
                  <a:pt x="1516900" y="2457799"/>
                  <a:pt x="1517679" y="2459444"/>
                  <a:pt x="1515168" y="2459444"/>
                </a:cubicBezTo>
                <a:cubicBezTo>
                  <a:pt x="1513523" y="2459444"/>
                  <a:pt x="1515168" y="2457799"/>
                  <a:pt x="1513523" y="2457799"/>
                </a:cubicBezTo>
                <a:cubicBezTo>
                  <a:pt x="1511011" y="2457799"/>
                  <a:pt x="1511011" y="2459444"/>
                  <a:pt x="1509366" y="2459444"/>
                </a:cubicBezTo>
                <a:cubicBezTo>
                  <a:pt x="1506855" y="2459444"/>
                  <a:pt x="1502699" y="2457799"/>
                  <a:pt x="1500188" y="2457799"/>
                </a:cubicBezTo>
                <a:cubicBezTo>
                  <a:pt x="1498542" y="2457799"/>
                  <a:pt x="1494299" y="2459444"/>
                  <a:pt x="1491009" y="2461176"/>
                </a:cubicBezTo>
                <a:cubicBezTo>
                  <a:pt x="1491009" y="2460310"/>
                  <a:pt x="1491009" y="2459531"/>
                  <a:pt x="1490143" y="2458665"/>
                </a:cubicBezTo>
                <a:cubicBezTo>
                  <a:pt x="1488498" y="2459531"/>
                  <a:pt x="1485987" y="2460310"/>
                  <a:pt x="1484255" y="2460310"/>
                </a:cubicBezTo>
                <a:cubicBezTo>
                  <a:pt x="1481744" y="2460310"/>
                  <a:pt x="1483389" y="2458665"/>
                  <a:pt x="1481744" y="2458665"/>
                </a:cubicBezTo>
                <a:cubicBezTo>
                  <a:pt x="1479233" y="2458665"/>
                  <a:pt x="1478367" y="2461176"/>
                  <a:pt x="1475856" y="2461176"/>
                </a:cubicBezTo>
                <a:cubicBezTo>
                  <a:pt x="1474210" y="2461176"/>
                  <a:pt x="1471699" y="2460310"/>
                  <a:pt x="1469188" y="2459531"/>
                </a:cubicBezTo>
                <a:cubicBezTo>
                  <a:pt x="1454121" y="2460397"/>
                  <a:pt x="1453342" y="2460397"/>
                  <a:pt x="1452476" y="2459531"/>
                </a:cubicBezTo>
                <a:cubicBezTo>
                  <a:pt x="1451610" y="2460397"/>
                  <a:pt x="1453342" y="2461176"/>
                  <a:pt x="1450831" y="2461176"/>
                </a:cubicBezTo>
                <a:cubicBezTo>
                  <a:pt x="1449186" y="2461176"/>
                  <a:pt x="1449186" y="2459531"/>
                  <a:pt x="1446674" y="2459531"/>
                </a:cubicBezTo>
                <a:cubicBezTo>
                  <a:pt x="1445029" y="2459531"/>
                  <a:pt x="1444163" y="2460397"/>
                  <a:pt x="1441652" y="2460397"/>
                </a:cubicBezTo>
                <a:cubicBezTo>
                  <a:pt x="1440007" y="2460397"/>
                  <a:pt x="1440786" y="2461262"/>
                  <a:pt x="1440007" y="2462042"/>
                </a:cubicBezTo>
                <a:cubicBezTo>
                  <a:pt x="1440007" y="2462042"/>
                  <a:pt x="1440007" y="2461176"/>
                  <a:pt x="1440873" y="2460397"/>
                </a:cubicBezTo>
                <a:cubicBezTo>
                  <a:pt x="1440007" y="2459531"/>
                  <a:pt x="1440007" y="2459531"/>
                  <a:pt x="1437496" y="2459531"/>
                </a:cubicBezTo>
                <a:cubicBezTo>
                  <a:pt x="1435851" y="2459531"/>
                  <a:pt x="1434985" y="2460397"/>
                  <a:pt x="1434119" y="2461176"/>
                </a:cubicBezTo>
                <a:cubicBezTo>
                  <a:pt x="1433253" y="2459531"/>
                  <a:pt x="1432474" y="2457799"/>
                  <a:pt x="1429962" y="2457799"/>
                </a:cubicBezTo>
                <a:cubicBezTo>
                  <a:pt x="1428317" y="2457799"/>
                  <a:pt x="1427451" y="2460310"/>
                  <a:pt x="1425806" y="2460310"/>
                </a:cubicBezTo>
                <a:cubicBezTo>
                  <a:pt x="1423295" y="2460310"/>
                  <a:pt x="1418273" y="2457799"/>
                  <a:pt x="1416627" y="2457799"/>
                </a:cubicBezTo>
                <a:cubicBezTo>
                  <a:pt x="1414116" y="2457799"/>
                  <a:pt x="1411605" y="2459444"/>
                  <a:pt x="1409960" y="2459444"/>
                </a:cubicBezTo>
                <a:cubicBezTo>
                  <a:pt x="1407449" y="2459444"/>
                  <a:pt x="1404072" y="2458578"/>
                  <a:pt x="1400781" y="2456933"/>
                </a:cubicBezTo>
                <a:cubicBezTo>
                  <a:pt x="1400781" y="2456933"/>
                  <a:pt x="1400781" y="2456067"/>
                  <a:pt x="1399915" y="2455287"/>
                </a:cubicBezTo>
                <a:cubicBezTo>
                  <a:pt x="1399049" y="2456154"/>
                  <a:pt x="1397404" y="2456933"/>
                  <a:pt x="1395759" y="2456933"/>
                </a:cubicBezTo>
                <a:cubicBezTo>
                  <a:pt x="1393248" y="2456933"/>
                  <a:pt x="1393248" y="2454422"/>
                  <a:pt x="1390737" y="2454422"/>
                </a:cubicBezTo>
                <a:cubicBezTo>
                  <a:pt x="1389091" y="2454422"/>
                  <a:pt x="1389091" y="2456933"/>
                  <a:pt x="1386580" y="2456933"/>
                </a:cubicBezTo>
                <a:cubicBezTo>
                  <a:pt x="1384935" y="2456933"/>
                  <a:pt x="1386580" y="2455287"/>
                  <a:pt x="1384069" y="2455287"/>
                </a:cubicBezTo>
                <a:cubicBezTo>
                  <a:pt x="1382424" y="2455287"/>
                  <a:pt x="1383203" y="2456154"/>
                  <a:pt x="1383203" y="2456933"/>
                </a:cubicBezTo>
                <a:cubicBezTo>
                  <a:pt x="1383203" y="2456067"/>
                  <a:pt x="1383203" y="2455287"/>
                  <a:pt x="1382337" y="2454422"/>
                </a:cubicBezTo>
                <a:cubicBezTo>
                  <a:pt x="1381472" y="2454422"/>
                  <a:pt x="1379826" y="2456067"/>
                  <a:pt x="1379826" y="2456933"/>
                </a:cubicBezTo>
                <a:cubicBezTo>
                  <a:pt x="1378181" y="2456067"/>
                  <a:pt x="1373159" y="2453556"/>
                  <a:pt x="1369782" y="2453556"/>
                </a:cubicBezTo>
                <a:cubicBezTo>
                  <a:pt x="1367271" y="2453556"/>
                  <a:pt x="1363114" y="2455201"/>
                  <a:pt x="1361382" y="2455201"/>
                </a:cubicBezTo>
                <a:cubicBezTo>
                  <a:pt x="1358871" y="2455201"/>
                  <a:pt x="1358005" y="2454335"/>
                  <a:pt x="1355494" y="2453556"/>
                </a:cubicBezTo>
                <a:cubicBezTo>
                  <a:pt x="1355494" y="2454422"/>
                  <a:pt x="1356360" y="2456067"/>
                  <a:pt x="1356360" y="2456933"/>
                </a:cubicBezTo>
                <a:lnTo>
                  <a:pt x="1353849" y="2456933"/>
                </a:lnTo>
                <a:cubicBezTo>
                  <a:pt x="1351338" y="2453556"/>
                  <a:pt x="1350472" y="2453556"/>
                  <a:pt x="1349693" y="2453556"/>
                </a:cubicBezTo>
                <a:cubicBezTo>
                  <a:pt x="1348047" y="2453556"/>
                  <a:pt x="1346316" y="2455201"/>
                  <a:pt x="1344670" y="2455201"/>
                </a:cubicBezTo>
                <a:cubicBezTo>
                  <a:pt x="1342159" y="2455201"/>
                  <a:pt x="1340514" y="2454335"/>
                  <a:pt x="1338782" y="2452690"/>
                </a:cubicBezTo>
                <a:lnTo>
                  <a:pt x="1334626" y="2452690"/>
                </a:lnTo>
                <a:cubicBezTo>
                  <a:pt x="1334626" y="2452690"/>
                  <a:pt x="1335492" y="2455201"/>
                  <a:pt x="1334626" y="2456847"/>
                </a:cubicBezTo>
                <a:cubicBezTo>
                  <a:pt x="1332981" y="2455201"/>
                  <a:pt x="1328738" y="2452690"/>
                  <a:pt x="1327092" y="2452690"/>
                </a:cubicBezTo>
                <a:cubicBezTo>
                  <a:pt x="1324581" y="2452690"/>
                  <a:pt x="1323715" y="2454335"/>
                  <a:pt x="1322070" y="2454335"/>
                </a:cubicBezTo>
                <a:cubicBezTo>
                  <a:pt x="1319559" y="2454335"/>
                  <a:pt x="1319559" y="2452690"/>
                  <a:pt x="1317914" y="2452690"/>
                </a:cubicBezTo>
                <a:cubicBezTo>
                  <a:pt x="1315403" y="2451824"/>
                  <a:pt x="1312026" y="2453556"/>
                  <a:pt x="1309514" y="2452690"/>
                </a:cubicBezTo>
                <a:cubicBezTo>
                  <a:pt x="1309514" y="2452690"/>
                  <a:pt x="1309514" y="2451824"/>
                  <a:pt x="1308649" y="2451045"/>
                </a:cubicBezTo>
                <a:cubicBezTo>
                  <a:pt x="1307783" y="2451911"/>
                  <a:pt x="1307003" y="2453556"/>
                  <a:pt x="1306137" y="2453556"/>
                </a:cubicBezTo>
                <a:cubicBezTo>
                  <a:pt x="1302760" y="2452690"/>
                  <a:pt x="1298604" y="2453556"/>
                  <a:pt x="1294448" y="2452690"/>
                </a:cubicBezTo>
                <a:cubicBezTo>
                  <a:pt x="1293582" y="2453556"/>
                  <a:pt x="1295314" y="2454335"/>
                  <a:pt x="1292802" y="2454335"/>
                </a:cubicBezTo>
                <a:cubicBezTo>
                  <a:pt x="1291157" y="2454335"/>
                  <a:pt x="1290291" y="2451824"/>
                  <a:pt x="1288646" y="2451824"/>
                </a:cubicBezTo>
                <a:cubicBezTo>
                  <a:pt x="1286135" y="2451824"/>
                  <a:pt x="1279467" y="2454335"/>
                  <a:pt x="1277736" y="2454335"/>
                </a:cubicBezTo>
                <a:cubicBezTo>
                  <a:pt x="1275224" y="2454335"/>
                  <a:pt x="1275224" y="2452690"/>
                  <a:pt x="1272713" y="2452690"/>
                </a:cubicBezTo>
                <a:lnTo>
                  <a:pt x="1266825" y="2452690"/>
                </a:lnTo>
                <a:lnTo>
                  <a:pt x="1266825" y="2455201"/>
                </a:lnTo>
                <a:cubicBezTo>
                  <a:pt x="1265959" y="2454335"/>
                  <a:pt x="1264314" y="2455201"/>
                  <a:pt x="1262669" y="2454335"/>
                </a:cubicBezTo>
                <a:cubicBezTo>
                  <a:pt x="1262669" y="2454335"/>
                  <a:pt x="1261024" y="2453469"/>
                  <a:pt x="1259292" y="2451824"/>
                </a:cubicBezTo>
                <a:cubicBezTo>
                  <a:pt x="1258426" y="2452690"/>
                  <a:pt x="1258426" y="2454335"/>
                  <a:pt x="1259292" y="2455201"/>
                </a:cubicBezTo>
                <a:cubicBezTo>
                  <a:pt x="1257646" y="2455201"/>
                  <a:pt x="1256781" y="2454335"/>
                  <a:pt x="1254269" y="2453556"/>
                </a:cubicBezTo>
                <a:cubicBezTo>
                  <a:pt x="1254269" y="2454422"/>
                  <a:pt x="1255135" y="2455201"/>
                  <a:pt x="1255135" y="2456067"/>
                </a:cubicBezTo>
                <a:cubicBezTo>
                  <a:pt x="1255135" y="2456067"/>
                  <a:pt x="1253490" y="2456067"/>
                  <a:pt x="1253490" y="2456933"/>
                </a:cubicBezTo>
                <a:lnTo>
                  <a:pt x="1253490" y="2452777"/>
                </a:lnTo>
                <a:cubicBezTo>
                  <a:pt x="1248468" y="2453642"/>
                  <a:pt x="1248468" y="2455287"/>
                  <a:pt x="1246823" y="2456933"/>
                </a:cubicBezTo>
                <a:cubicBezTo>
                  <a:pt x="1246823" y="2456067"/>
                  <a:pt x="1246823" y="2454422"/>
                  <a:pt x="1245177" y="2452777"/>
                </a:cubicBezTo>
                <a:cubicBezTo>
                  <a:pt x="1244312" y="2453642"/>
                  <a:pt x="1244312" y="2455287"/>
                  <a:pt x="1244312" y="2456933"/>
                </a:cubicBezTo>
                <a:cubicBezTo>
                  <a:pt x="1243446" y="2456067"/>
                  <a:pt x="1240934" y="2454422"/>
                  <a:pt x="1240155" y="2451911"/>
                </a:cubicBezTo>
                <a:cubicBezTo>
                  <a:pt x="1239289" y="2453556"/>
                  <a:pt x="1237644" y="2454422"/>
                  <a:pt x="1235999" y="2454422"/>
                </a:cubicBezTo>
                <a:cubicBezTo>
                  <a:pt x="1233488" y="2454422"/>
                  <a:pt x="1235133" y="2452777"/>
                  <a:pt x="1233488" y="2452777"/>
                </a:cubicBezTo>
                <a:cubicBezTo>
                  <a:pt x="1230976" y="2452777"/>
                  <a:pt x="1229331" y="2456154"/>
                  <a:pt x="1226820" y="2456933"/>
                </a:cubicBezTo>
                <a:cubicBezTo>
                  <a:pt x="1226820" y="2456067"/>
                  <a:pt x="1227686" y="2454422"/>
                  <a:pt x="1225175" y="2454422"/>
                </a:cubicBezTo>
                <a:cubicBezTo>
                  <a:pt x="1223530" y="2454422"/>
                  <a:pt x="1224309" y="2455287"/>
                  <a:pt x="1224309" y="2456067"/>
                </a:cubicBezTo>
                <a:lnTo>
                  <a:pt x="1223443" y="2454422"/>
                </a:lnTo>
                <a:cubicBezTo>
                  <a:pt x="1223443" y="2454422"/>
                  <a:pt x="1221798" y="2454422"/>
                  <a:pt x="1220066" y="2453556"/>
                </a:cubicBezTo>
                <a:lnTo>
                  <a:pt x="1220066" y="2456933"/>
                </a:lnTo>
                <a:cubicBezTo>
                  <a:pt x="1219200" y="2456067"/>
                  <a:pt x="1218421" y="2454422"/>
                  <a:pt x="1215910" y="2454422"/>
                </a:cubicBezTo>
                <a:cubicBezTo>
                  <a:pt x="1215910" y="2454422"/>
                  <a:pt x="1214264" y="2453556"/>
                  <a:pt x="1213399" y="2456933"/>
                </a:cubicBezTo>
                <a:cubicBezTo>
                  <a:pt x="1213399" y="2456067"/>
                  <a:pt x="1212533" y="2453556"/>
                  <a:pt x="1210887" y="2453556"/>
                </a:cubicBezTo>
                <a:cubicBezTo>
                  <a:pt x="1208376" y="2453556"/>
                  <a:pt x="1211753" y="2455201"/>
                  <a:pt x="1209242" y="2455201"/>
                </a:cubicBezTo>
                <a:cubicBezTo>
                  <a:pt x="1207597" y="2455201"/>
                  <a:pt x="1209242" y="2453556"/>
                  <a:pt x="1207597" y="2453556"/>
                </a:cubicBezTo>
                <a:cubicBezTo>
                  <a:pt x="1205086" y="2453556"/>
                  <a:pt x="1206731" y="2455201"/>
                  <a:pt x="1206731" y="2456067"/>
                </a:cubicBezTo>
                <a:cubicBezTo>
                  <a:pt x="1205865" y="2455201"/>
                  <a:pt x="1205086" y="2454422"/>
                  <a:pt x="1203354" y="2454422"/>
                </a:cubicBezTo>
                <a:cubicBezTo>
                  <a:pt x="1200843" y="2454422"/>
                  <a:pt x="1203354" y="2456067"/>
                  <a:pt x="1200843" y="2456067"/>
                </a:cubicBezTo>
                <a:cubicBezTo>
                  <a:pt x="1199198" y="2456067"/>
                  <a:pt x="1197466" y="2454422"/>
                  <a:pt x="1194955" y="2453556"/>
                </a:cubicBezTo>
                <a:cubicBezTo>
                  <a:pt x="1195821" y="2453556"/>
                  <a:pt x="1195821" y="2452690"/>
                  <a:pt x="1194955" y="2451911"/>
                </a:cubicBezTo>
                <a:cubicBezTo>
                  <a:pt x="1194089" y="2451911"/>
                  <a:pt x="1192444" y="2454422"/>
                  <a:pt x="1190798" y="2454422"/>
                </a:cubicBezTo>
                <a:cubicBezTo>
                  <a:pt x="1188287" y="2454422"/>
                  <a:pt x="1189932" y="2452777"/>
                  <a:pt x="1188287" y="2452777"/>
                </a:cubicBezTo>
                <a:cubicBezTo>
                  <a:pt x="1185776" y="2452777"/>
                  <a:pt x="1184131" y="2455287"/>
                  <a:pt x="1181620" y="2455287"/>
                </a:cubicBezTo>
                <a:cubicBezTo>
                  <a:pt x="1179974" y="2455287"/>
                  <a:pt x="1177463" y="2451911"/>
                  <a:pt x="1175731" y="2451911"/>
                </a:cubicBezTo>
                <a:cubicBezTo>
                  <a:pt x="1173220" y="2451911"/>
                  <a:pt x="1174866" y="2454422"/>
                  <a:pt x="1172354" y="2454422"/>
                </a:cubicBezTo>
                <a:cubicBezTo>
                  <a:pt x="1170709" y="2454422"/>
                  <a:pt x="1171489" y="2451911"/>
                  <a:pt x="1168977" y="2451911"/>
                </a:cubicBezTo>
                <a:cubicBezTo>
                  <a:pt x="1167332" y="2451911"/>
                  <a:pt x="1167332" y="2453556"/>
                  <a:pt x="1165600" y="2453556"/>
                </a:cubicBezTo>
                <a:cubicBezTo>
                  <a:pt x="1163089" y="2453556"/>
                  <a:pt x="1162223" y="2451045"/>
                  <a:pt x="1159712" y="2451045"/>
                </a:cubicBezTo>
                <a:cubicBezTo>
                  <a:pt x="1158067" y="2451045"/>
                  <a:pt x="1158846" y="2452690"/>
                  <a:pt x="1158067" y="2452690"/>
                </a:cubicBezTo>
                <a:cubicBezTo>
                  <a:pt x="1157288" y="2452690"/>
                  <a:pt x="1155556" y="2453556"/>
                  <a:pt x="1153911" y="2454335"/>
                </a:cubicBezTo>
                <a:lnTo>
                  <a:pt x="1151399" y="2451824"/>
                </a:lnTo>
                <a:cubicBezTo>
                  <a:pt x="1150534" y="2452690"/>
                  <a:pt x="1151399" y="2453469"/>
                  <a:pt x="1148888" y="2453469"/>
                </a:cubicBezTo>
                <a:cubicBezTo>
                  <a:pt x="1147243" y="2453469"/>
                  <a:pt x="1148888" y="2451824"/>
                  <a:pt x="1146377" y="2451824"/>
                </a:cubicBezTo>
                <a:cubicBezTo>
                  <a:pt x="1144732" y="2451824"/>
                  <a:pt x="1145511" y="2453469"/>
                  <a:pt x="1143000" y="2453469"/>
                </a:cubicBezTo>
                <a:cubicBezTo>
                  <a:pt x="1141355" y="2453469"/>
                  <a:pt x="1139623" y="2451824"/>
                  <a:pt x="1137978" y="2450958"/>
                </a:cubicBezTo>
                <a:lnTo>
                  <a:pt x="1136333" y="2452603"/>
                </a:lnTo>
                <a:cubicBezTo>
                  <a:pt x="1134687" y="2451737"/>
                  <a:pt x="1132176" y="2450958"/>
                  <a:pt x="1130444" y="2450092"/>
                </a:cubicBezTo>
                <a:cubicBezTo>
                  <a:pt x="1129579" y="2450958"/>
                  <a:pt x="1129579" y="2450092"/>
                  <a:pt x="1129579" y="2451737"/>
                </a:cubicBezTo>
                <a:cubicBezTo>
                  <a:pt x="1129579" y="2454248"/>
                  <a:pt x="1130444" y="2454248"/>
                  <a:pt x="1131224" y="2454248"/>
                </a:cubicBezTo>
                <a:cubicBezTo>
                  <a:pt x="1128713" y="2453383"/>
                  <a:pt x="1125336" y="2452603"/>
                  <a:pt x="1122824" y="2453383"/>
                </a:cubicBezTo>
                <a:lnTo>
                  <a:pt x="1123690" y="2451737"/>
                </a:lnTo>
                <a:cubicBezTo>
                  <a:pt x="1122824" y="2450872"/>
                  <a:pt x="1122824" y="2450872"/>
                  <a:pt x="1121179" y="2450872"/>
                </a:cubicBezTo>
                <a:cubicBezTo>
                  <a:pt x="1118668" y="2450872"/>
                  <a:pt x="1118668" y="2452517"/>
                  <a:pt x="1117802" y="2454248"/>
                </a:cubicBezTo>
                <a:cubicBezTo>
                  <a:pt x="1116936" y="2454248"/>
                  <a:pt x="1116936" y="2453383"/>
                  <a:pt x="1116157" y="2452603"/>
                </a:cubicBezTo>
                <a:cubicBezTo>
                  <a:pt x="1112001" y="2453469"/>
                  <a:pt x="1110269" y="2453469"/>
                  <a:pt x="1110269" y="2450958"/>
                </a:cubicBezTo>
                <a:cubicBezTo>
                  <a:pt x="1109403" y="2451824"/>
                  <a:pt x="1107758" y="2453469"/>
                  <a:pt x="1107758" y="2455115"/>
                </a:cubicBezTo>
                <a:cubicBezTo>
                  <a:pt x="1106112" y="2454248"/>
                  <a:pt x="1103601" y="2452603"/>
                  <a:pt x="1101090" y="2452603"/>
                </a:cubicBezTo>
                <a:cubicBezTo>
                  <a:pt x="1099445" y="2452603"/>
                  <a:pt x="1100224" y="2454248"/>
                  <a:pt x="1097713" y="2454248"/>
                </a:cubicBezTo>
                <a:cubicBezTo>
                  <a:pt x="1096068" y="2454248"/>
                  <a:pt x="1096847" y="2452603"/>
                  <a:pt x="1096068" y="2451737"/>
                </a:cubicBezTo>
                <a:cubicBezTo>
                  <a:pt x="1095202" y="2453383"/>
                  <a:pt x="1093557" y="2455115"/>
                  <a:pt x="1092691" y="2455894"/>
                </a:cubicBezTo>
                <a:cubicBezTo>
                  <a:pt x="1092691" y="2455028"/>
                  <a:pt x="1094336" y="2454248"/>
                  <a:pt x="1094336" y="2453383"/>
                </a:cubicBezTo>
                <a:cubicBezTo>
                  <a:pt x="1093470" y="2452517"/>
                  <a:pt x="1094336" y="2452517"/>
                  <a:pt x="1091825" y="2452517"/>
                </a:cubicBezTo>
                <a:cubicBezTo>
                  <a:pt x="1090180" y="2452517"/>
                  <a:pt x="1087668" y="2454162"/>
                  <a:pt x="1085937" y="2454162"/>
                </a:cubicBezTo>
                <a:cubicBezTo>
                  <a:pt x="1083426" y="2454162"/>
                  <a:pt x="1083426" y="2452517"/>
                  <a:pt x="1081780" y="2452517"/>
                </a:cubicBezTo>
                <a:cubicBezTo>
                  <a:pt x="1079269" y="2452517"/>
                  <a:pt x="1077624" y="2454162"/>
                  <a:pt x="1075113" y="2454162"/>
                </a:cubicBezTo>
                <a:cubicBezTo>
                  <a:pt x="1073468" y="2454162"/>
                  <a:pt x="1072602" y="2453296"/>
                  <a:pt x="1070957" y="2452517"/>
                </a:cubicBezTo>
                <a:cubicBezTo>
                  <a:pt x="1070091" y="2453383"/>
                  <a:pt x="1070091" y="2454162"/>
                  <a:pt x="1070957" y="2455028"/>
                </a:cubicBezTo>
                <a:cubicBezTo>
                  <a:pt x="1067579" y="2455028"/>
                  <a:pt x="1062557" y="2453383"/>
                  <a:pt x="1060912" y="2453383"/>
                </a:cubicBezTo>
                <a:cubicBezTo>
                  <a:pt x="1058401" y="2453383"/>
                  <a:pt x="1057535" y="2455028"/>
                  <a:pt x="1055890" y="2455028"/>
                </a:cubicBezTo>
                <a:cubicBezTo>
                  <a:pt x="1053379" y="2455028"/>
                  <a:pt x="1055890" y="2453383"/>
                  <a:pt x="1053379" y="2453383"/>
                </a:cubicBezTo>
                <a:cubicBezTo>
                  <a:pt x="1051733" y="2453383"/>
                  <a:pt x="1050002" y="2455028"/>
                  <a:pt x="1047490" y="2455028"/>
                </a:cubicBezTo>
                <a:cubicBezTo>
                  <a:pt x="1045845" y="2455028"/>
                  <a:pt x="1044979" y="2455028"/>
                  <a:pt x="1044113" y="2454162"/>
                </a:cubicBezTo>
                <a:cubicBezTo>
                  <a:pt x="1043247" y="2454162"/>
                  <a:pt x="1041602" y="2452517"/>
                  <a:pt x="1039957" y="2451651"/>
                </a:cubicBezTo>
                <a:lnTo>
                  <a:pt x="1039091" y="2452517"/>
                </a:lnTo>
                <a:cubicBezTo>
                  <a:pt x="1039957" y="2454162"/>
                  <a:pt x="1040736" y="2455028"/>
                  <a:pt x="1040736" y="2454162"/>
                </a:cubicBezTo>
                <a:lnTo>
                  <a:pt x="1040736" y="2456673"/>
                </a:lnTo>
                <a:lnTo>
                  <a:pt x="1038225" y="2454162"/>
                </a:lnTo>
                <a:cubicBezTo>
                  <a:pt x="1036580" y="2454162"/>
                  <a:pt x="1037359" y="2455807"/>
                  <a:pt x="1037359" y="2456673"/>
                </a:cubicBezTo>
                <a:cubicBezTo>
                  <a:pt x="1036493" y="2455807"/>
                  <a:pt x="1034848" y="2455028"/>
                  <a:pt x="1033982" y="2454162"/>
                </a:cubicBezTo>
                <a:cubicBezTo>
                  <a:pt x="1034848" y="2454162"/>
                  <a:pt x="1034848" y="2453296"/>
                  <a:pt x="1033982" y="2452517"/>
                </a:cubicBezTo>
                <a:lnTo>
                  <a:pt x="1030605" y="2452517"/>
                </a:lnTo>
                <a:cubicBezTo>
                  <a:pt x="1029739" y="2453383"/>
                  <a:pt x="1029739" y="2454162"/>
                  <a:pt x="1029739" y="2455028"/>
                </a:cubicBezTo>
                <a:cubicBezTo>
                  <a:pt x="1028873" y="2455028"/>
                  <a:pt x="1027228" y="2453383"/>
                  <a:pt x="1025583" y="2453383"/>
                </a:cubicBezTo>
                <a:cubicBezTo>
                  <a:pt x="1023072" y="2453383"/>
                  <a:pt x="1019695" y="2455894"/>
                  <a:pt x="1018049" y="2455894"/>
                </a:cubicBezTo>
                <a:cubicBezTo>
                  <a:pt x="1015538" y="2455894"/>
                  <a:pt x="1016404" y="2455028"/>
                  <a:pt x="1015538" y="2453383"/>
                </a:cubicBezTo>
                <a:cubicBezTo>
                  <a:pt x="1013893" y="2454248"/>
                  <a:pt x="1012161" y="2455028"/>
                  <a:pt x="1010516" y="2456760"/>
                </a:cubicBezTo>
                <a:cubicBezTo>
                  <a:pt x="1009650" y="2455115"/>
                  <a:pt x="1008871" y="2453383"/>
                  <a:pt x="1006360" y="2453383"/>
                </a:cubicBezTo>
                <a:cubicBezTo>
                  <a:pt x="1004714" y="2453383"/>
                  <a:pt x="1006360" y="2455028"/>
                  <a:pt x="1004714" y="2455028"/>
                </a:cubicBezTo>
                <a:cubicBezTo>
                  <a:pt x="1002203" y="2455028"/>
                  <a:pt x="1000558" y="2454162"/>
                  <a:pt x="998826" y="2453383"/>
                </a:cubicBezTo>
                <a:lnTo>
                  <a:pt x="997960" y="2452517"/>
                </a:lnTo>
                <a:cubicBezTo>
                  <a:pt x="995449" y="2452517"/>
                  <a:pt x="990427" y="2455894"/>
                  <a:pt x="987916" y="2455894"/>
                </a:cubicBezTo>
                <a:cubicBezTo>
                  <a:pt x="986271" y="2455894"/>
                  <a:pt x="987916" y="2453383"/>
                  <a:pt x="986271" y="2453383"/>
                </a:cubicBezTo>
                <a:cubicBezTo>
                  <a:pt x="983759" y="2453383"/>
                  <a:pt x="984625" y="2455028"/>
                  <a:pt x="982114" y="2455028"/>
                </a:cubicBezTo>
                <a:cubicBezTo>
                  <a:pt x="980469" y="2455028"/>
                  <a:pt x="982114" y="2453383"/>
                  <a:pt x="979603" y="2453383"/>
                </a:cubicBezTo>
                <a:cubicBezTo>
                  <a:pt x="977958" y="2453383"/>
                  <a:pt x="980469" y="2455028"/>
                  <a:pt x="978737" y="2455028"/>
                </a:cubicBezTo>
                <a:cubicBezTo>
                  <a:pt x="976226" y="2455028"/>
                  <a:pt x="976226" y="2452517"/>
                  <a:pt x="973715" y="2452517"/>
                </a:cubicBezTo>
                <a:cubicBezTo>
                  <a:pt x="972070" y="2452517"/>
                  <a:pt x="974581" y="2454162"/>
                  <a:pt x="972070" y="2454162"/>
                </a:cubicBezTo>
                <a:cubicBezTo>
                  <a:pt x="970424" y="2454162"/>
                  <a:pt x="970424" y="2452517"/>
                  <a:pt x="969558" y="2452517"/>
                </a:cubicBezTo>
                <a:cubicBezTo>
                  <a:pt x="968693" y="2453383"/>
                  <a:pt x="968693" y="2455028"/>
                  <a:pt x="967913" y="2455894"/>
                </a:cubicBezTo>
                <a:cubicBezTo>
                  <a:pt x="964536" y="2453383"/>
                  <a:pt x="962891" y="2453383"/>
                  <a:pt x="962025" y="2453383"/>
                </a:cubicBezTo>
                <a:cubicBezTo>
                  <a:pt x="961159" y="2453383"/>
                  <a:pt x="959514" y="2453383"/>
                  <a:pt x="957869" y="2452517"/>
                </a:cubicBezTo>
                <a:cubicBezTo>
                  <a:pt x="957003" y="2453383"/>
                  <a:pt x="957003" y="2455028"/>
                  <a:pt x="957003" y="2455894"/>
                </a:cubicBezTo>
                <a:cubicBezTo>
                  <a:pt x="956137" y="2454248"/>
                  <a:pt x="953626" y="2452517"/>
                  <a:pt x="951981" y="2452517"/>
                </a:cubicBezTo>
                <a:cubicBezTo>
                  <a:pt x="949469" y="2452517"/>
                  <a:pt x="943581" y="2455028"/>
                  <a:pt x="941936" y="2455028"/>
                </a:cubicBezTo>
                <a:cubicBezTo>
                  <a:pt x="939425" y="2455028"/>
                  <a:pt x="941070" y="2453383"/>
                  <a:pt x="939425" y="2453383"/>
                </a:cubicBezTo>
                <a:cubicBezTo>
                  <a:pt x="936914" y="2453383"/>
                  <a:pt x="939425" y="2455028"/>
                  <a:pt x="936914" y="2455028"/>
                </a:cubicBezTo>
                <a:cubicBezTo>
                  <a:pt x="935269" y="2455028"/>
                  <a:pt x="934403" y="2453383"/>
                  <a:pt x="933537" y="2453383"/>
                </a:cubicBezTo>
                <a:cubicBezTo>
                  <a:pt x="933537" y="2453383"/>
                  <a:pt x="934403" y="2450872"/>
                  <a:pt x="931891" y="2450872"/>
                </a:cubicBezTo>
                <a:cubicBezTo>
                  <a:pt x="930246" y="2450872"/>
                  <a:pt x="930246" y="2452517"/>
                  <a:pt x="929380" y="2452517"/>
                </a:cubicBezTo>
                <a:cubicBezTo>
                  <a:pt x="927735" y="2452517"/>
                  <a:pt x="925224" y="2453383"/>
                  <a:pt x="922713" y="2453383"/>
                </a:cubicBezTo>
                <a:cubicBezTo>
                  <a:pt x="921068" y="2453383"/>
                  <a:pt x="918556" y="2453383"/>
                  <a:pt x="916825" y="2452517"/>
                </a:cubicBezTo>
                <a:cubicBezTo>
                  <a:pt x="916825" y="2452517"/>
                  <a:pt x="916825" y="2451651"/>
                  <a:pt x="915959" y="2450872"/>
                </a:cubicBezTo>
                <a:cubicBezTo>
                  <a:pt x="912582" y="2451737"/>
                  <a:pt x="908425" y="2450872"/>
                  <a:pt x="905048" y="2450872"/>
                </a:cubicBezTo>
                <a:cubicBezTo>
                  <a:pt x="904182" y="2450872"/>
                  <a:pt x="904182" y="2450006"/>
                  <a:pt x="901671" y="2450006"/>
                </a:cubicBezTo>
                <a:cubicBezTo>
                  <a:pt x="900026" y="2450006"/>
                  <a:pt x="898294" y="2452517"/>
                  <a:pt x="896649" y="2452517"/>
                </a:cubicBezTo>
                <a:cubicBezTo>
                  <a:pt x="894138" y="2452517"/>
                  <a:pt x="895783" y="2450872"/>
                  <a:pt x="894138" y="2450872"/>
                </a:cubicBezTo>
                <a:cubicBezTo>
                  <a:pt x="891627" y="2450872"/>
                  <a:pt x="889116" y="2454248"/>
                  <a:pt x="887470" y="2454248"/>
                </a:cubicBezTo>
                <a:cubicBezTo>
                  <a:pt x="884959" y="2454248"/>
                  <a:pt x="886604" y="2452603"/>
                  <a:pt x="885825" y="2451737"/>
                </a:cubicBezTo>
                <a:cubicBezTo>
                  <a:pt x="884959" y="2451737"/>
                  <a:pt x="884180" y="2453383"/>
                  <a:pt x="884180" y="2455115"/>
                </a:cubicBezTo>
                <a:cubicBezTo>
                  <a:pt x="884180" y="2455115"/>
                  <a:pt x="883314" y="2454248"/>
                  <a:pt x="882535" y="2454248"/>
                </a:cubicBezTo>
                <a:lnTo>
                  <a:pt x="882535" y="2451737"/>
                </a:lnTo>
                <a:cubicBezTo>
                  <a:pt x="882535" y="2451737"/>
                  <a:pt x="883401" y="2451737"/>
                  <a:pt x="883401" y="2450092"/>
                </a:cubicBezTo>
                <a:lnTo>
                  <a:pt x="881755" y="2450092"/>
                </a:lnTo>
                <a:cubicBezTo>
                  <a:pt x="880889" y="2450958"/>
                  <a:pt x="880889" y="2452603"/>
                  <a:pt x="880889" y="2453469"/>
                </a:cubicBezTo>
                <a:lnTo>
                  <a:pt x="876733" y="2453469"/>
                </a:lnTo>
                <a:lnTo>
                  <a:pt x="874222" y="2450958"/>
                </a:lnTo>
                <a:cubicBezTo>
                  <a:pt x="873356" y="2451824"/>
                  <a:pt x="872577" y="2452603"/>
                  <a:pt x="872577" y="2453469"/>
                </a:cubicBezTo>
                <a:cubicBezTo>
                  <a:pt x="871711" y="2452603"/>
                  <a:pt x="870931" y="2450958"/>
                  <a:pt x="868420" y="2450958"/>
                </a:cubicBezTo>
                <a:cubicBezTo>
                  <a:pt x="866775" y="2450958"/>
                  <a:pt x="862532" y="2454335"/>
                  <a:pt x="860021" y="2454335"/>
                </a:cubicBezTo>
                <a:cubicBezTo>
                  <a:pt x="858376" y="2454335"/>
                  <a:pt x="857510" y="2452690"/>
                  <a:pt x="855865" y="2450958"/>
                </a:cubicBezTo>
                <a:cubicBezTo>
                  <a:pt x="854999" y="2451824"/>
                  <a:pt x="854999" y="2452603"/>
                  <a:pt x="854999" y="2453469"/>
                </a:cubicBezTo>
                <a:cubicBezTo>
                  <a:pt x="851622" y="2448447"/>
                  <a:pt x="848331" y="2451824"/>
                  <a:pt x="843309" y="2450092"/>
                </a:cubicBezTo>
                <a:cubicBezTo>
                  <a:pt x="843309" y="2450958"/>
                  <a:pt x="844175" y="2452603"/>
                  <a:pt x="843309" y="2454248"/>
                </a:cubicBezTo>
                <a:cubicBezTo>
                  <a:pt x="842443" y="2453383"/>
                  <a:pt x="840798" y="2451737"/>
                  <a:pt x="839153" y="2451737"/>
                </a:cubicBezTo>
                <a:cubicBezTo>
                  <a:pt x="836641" y="2451737"/>
                  <a:pt x="837507" y="2453383"/>
                  <a:pt x="837507" y="2454248"/>
                </a:cubicBezTo>
                <a:cubicBezTo>
                  <a:pt x="832485" y="2451737"/>
                  <a:pt x="832485" y="2455894"/>
                  <a:pt x="829108" y="2450872"/>
                </a:cubicBezTo>
                <a:cubicBezTo>
                  <a:pt x="827463" y="2451737"/>
                  <a:pt x="825731" y="2453383"/>
                  <a:pt x="824086" y="2453383"/>
                </a:cubicBezTo>
                <a:cubicBezTo>
                  <a:pt x="821575" y="2453383"/>
                  <a:pt x="819929" y="2452517"/>
                  <a:pt x="818198" y="2452517"/>
                </a:cubicBezTo>
                <a:cubicBezTo>
                  <a:pt x="815686" y="2452517"/>
                  <a:pt x="817332" y="2450872"/>
                  <a:pt x="815686" y="2450872"/>
                </a:cubicBezTo>
                <a:cubicBezTo>
                  <a:pt x="813175" y="2450872"/>
                  <a:pt x="814041" y="2452517"/>
                  <a:pt x="811530" y="2452517"/>
                </a:cubicBezTo>
                <a:cubicBezTo>
                  <a:pt x="809885" y="2452517"/>
                  <a:pt x="810664" y="2450872"/>
                  <a:pt x="809019" y="2450872"/>
                </a:cubicBezTo>
                <a:cubicBezTo>
                  <a:pt x="806508" y="2450872"/>
                  <a:pt x="807374" y="2452517"/>
                  <a:pt x="804863" y="2452517"/>
                </a:cubicBezTo>
                <a:cubicBezTo>
                  <a:pt x="803217" y="2452517"/>
                  <a:pt x="803217" y="2450872"/>
                  <a:pt x="801485" y="2450872"/>
                </a:cubicBezTo>
                <a:cubicBezTo>
                  <a:pt x="798974" y="2450872"/>
                  <a:pt x="800620" y="2452517"/>
                  <a:pt x="798974" y="2452517"/>
                </a:cubicBezTo>
                <a:cubicBezTo>
                  <a:pt x="796463" y="2452517"/>
                  <a:pt x="788930" y="2448360"/>
                  <a:pt x="786419" y="2448360"/>
                </a:cubicBezTo>
                <a:cubicBezTo>
                  <a:pt x="784773" y="2448360"/>
                  <a:pt x="786419" y="2450006"/>
                  <a:pt x="783908" y="2450006"/>
                </a:cubicBezTo>
                <a:cubicBezTo>
                  <a:pt x="782262" y="2450006"/>
                  <a:pt x="783042" y="2448360"/>
                  <a:pt x="780530" y="2447495"/>
                </a:cubicBezTo>
                <a:cubicBezTo>
                  <a:pt x="780530" y="2448360"/>
                  <a:pt x="781396" y="2450006"/>
                  <a:pt x="781396" y="2450872"/>
                </a:cubicBezTo>
                <a:lnTo>
                  <a:pt x="778019" y="2450872"/>
                </a:lnTo>
                <a:cubicBezTo>
                  <a:pt x="778019" y="2450006"/>
                  <a:pt x="778885" y="2449227"/>
                  <a:pt x="776374" y="2449227"/>
                </a:cubicBezTo>
                <a:cubicBezTo>
                  <a:pt x="774729" y="2449227"/>
                  <a:pt x="771352" y="2450872"/>
                  <a:pt x="768841" y="2452603"/>
                </a:cubicBezTo>
                <a:cubicBezTo>
                  <a:pt x="767975" y="2450958"/>
                  <a:pt x="766330" y="2449227"/>
                  <a:pt x="764684" y="2448447"/>
                </a:cubicBezTo>
                <a:cubicBezTo>
                  <a:pt x="763818" y="2449313"/>
                  <a:pt x="763818" y="2450092"/>
                  <a:pt x="764684" y="2450958"/>
                </a:cubicBezTo>
                <a:cubicBezTo>
                  <a:pt x="763818" y="2450958"/>
                  <a:pt x="762173" y="2450092"/>
                  <a:pt x="760528" y="2448447"/>
                </a:cubicBezTo>
                <a:lnTo>
                  <a:pt x="758883" y="2450092"/>
                </a:lnTo>
                <a:cubicBezTo>
                  <a:pt x="758883" y="2449227"/>
                  <a:pt x="758017" y="2448447"/>
                  <a:pt x="755506" y="2448447"/>
                </a:cubicBezTo>
                <a:cubicBezTo>
                  <a:pt x="753860" y="2448447"/>
                  <a:pt x="752995" y="2449313"/>
                  <a:pt x="750483" y="2449313"/>
                </a:cubicBezTo>
                <a:cubicBezTo>
                  <a:pt x="748838" y="2449313"/>
                  <a:pt x="750483" y="2450958"/>
                  <a:pt x="748838" y="2450958"/>
                </a:cubicBezTo>
                <a:cubicBezTo>
                  <a:pt x="746327" y="2450958"/>
                  <a:pt x="743816" y="2448447"/>
                  <a:pt x="742171" y="2448447"/>
                </a:cubicBezTo>
                <a:cubicBezTo>
                  <a:pt x="739660" y="2448447"/>
                  <a:pt x="741305" y="2449313"/>
                  <a:pt x="741305" y="2450092"/>
                </a:cubicBezTo>
                <a:lnTo>
                  <a:pt x="741305" y="2447581"/>
                </a:lnTo>
                <a:lnTo>
                  <a:pt x="724593" y="2447581"/>
                </a:lnTo>
                <a:cubicBezTo>
                  <a:pt x="723727" y="2448447"/>
                  <a:pt x="723727" y="2449227"/>
                  <a:pt x="722082" y="2449227"/>
                </a:cubicBezTo>
                <a:cubicBezTo>
                  <a:pt x="719571" y="2449227"/>
                  <a:pt x="718705" y="2447581"/>
                  <a:pt x="717059" y="2447581"/>
                </a:cubicBezTo>
                <a:cubicBezTo>
                  <a:pt x="714548" y="2447581"/>
                  <a:pt x="712037" y="2450092"/>
                  <a:pt x="709526" y="2450092"/>
                </a:cubicBezTo>
                <a:cubicBezTo>
                  <a:pt x="707881" y="2450092"/>
                  <a:pt x="703638" y="2446715"/>
                  <a:pt x="701993" y="2446715"/>
                </a:cubicBezTo>
                <a:cubicBezTo>
                  <a:pt x="699481" y="2446715"/>
                  <a:pt x="701993" y="2447581"/>
                  <a:pt x="699481" y="2447581"/>
                </a:cubicBezTo>
                <a:cubicBezTo>
                  <a:pt x="697836" y="2447581"/>
                  <a:pt x="698616" y="2448447"/>
                  <a:pt x="699481" y="2449227"/>
                </a:cubicBezTo>
                <a:cubicBezTo>
                  <a:pt x="698616" y="2450092"/>
                  <a:pt x="699481" y="2447581"/>
                  <a:pt x="696970" y="2447581"/>
                </a:cubicBezTo>
                <a:cubicBezTo>
                  <a:pt x="695325" y="2447581"/>
                  <a:pt x="696970" y="2449227"/>
                  <a:pt x="694459" y="2449227"/>
                </a:cubicBezTo>
                <a:cubicBezTo>
                  <a:pt x="692814" y="2449227"/>
                  <a:pt x="693593" y="2447581"/>
                  <a:pt x="692814" y="2446715"/>
                </a:cubicBezTo>
                <a:cubicBezTo>
                  <a:pt x="691948" y="2446715"/>
                  <a:pt x="691169" y="2448360"/>
                  <a:pt x="690303" y="2450092"/>
                </a:cubicBezTo>
                <a:cubicBezTo>
                  <a:pt x="689437" y="2450092"/>
                  <a:pt x="688658" y="2448447"/>
                  <a:pt x="687792" y="2447581"/>
                </a:cubicBezTo>
                <a:cubicBezTo>
                  <a:pt x="686926" y="2447581"/>
                  <a:pt x="685280" y="2448447"/>
                  <a:pt x="685280" y="2450092"/>
                </a:cubicBezTo>
                <a:lnTo>
                  <a:pt x="685280" y="2447581"/>
                </a:lnTo>
                <a:cubicBezTo>
                  <a:pt x="684415" y="2447581"/>
                  <a:pt x="684415" y="2446715"/>
                  <a:pt x="682769" y="2446715"/>
                </a:cubicBezTo>
                <a:cubicBezTo>
                  <a:pt x="680258" y="2446715"/>
                  <a:pt x="681124" y="2449227"/>
                  <a:pt x="678613" y="2449227"/>
                </a:cubicBezTo>
                <a:cubicBezTo>
                  <a:pt x="676968" y="2449227"/>
                  <a:pt x="675236" y="2447581"/>
                  <a:pt x="672725" y="2447581"/>
                </a:cubicBezTo>
                <a:cubicBezTo>
                  <a:pt x="669348" y="2447581"/>
                  <a:pt x="669348" y="2446715"/>
                  <a:pt x="667703" y="2450092"/>
                </a:cubicBezTo>
                <a:cubicBezTo>
                  <a:pt x="666837" y="2450092"/>
                  <a:pt x="666837" y="2448447"/>
                  <a:pt x="666057" y="2447581"/>
                </a:cubicBezTo>
                <a:cubicBezTo>
                  <a:pt x="665191" y="2448447"/>
                  <a:pt x="663546" y="2446715"/>
                  <a:pt x="661901" y="2446715"/>
                </a:cubicBezTo>
                <a:cubicBezTo>
                  <a:pt x="659390" y="2446715"/>
                  <a:pt x="658524" y="2448360"/>
                  <a:pt x="658524" y="2450092"/>
                </a:cubicBezTo>
                <a:cubicBezTo>
                  <a:pt x="656879" y="2449227"/>
                  <a:pt x="656013" y="2448447"/>
                  <a:pt x="653502" y="2448447"/>
                </a:cubicBezTo>
                <a:cubicBezTo>
                  <a:pt x="651856" y="2448447"/>
                  <a:pt x="652636" y="2450092"/>
                  <a:pt x="650991" y="2450092"/>
                </a:cubicBezTo>
                <a:cubicBezTo>
                  <a:pt x="648479" y="2450092"/>
                  <a:pt x="649345" y="2448447"/>
                  <a:pt x="647613" y="2447581"/>
                </a:cubicBezTo>
                <a:cubicBezTo>
                  <a:pt x="646748" y="2448447"/>
                  <a:pt x="646748" y="2450092"/>
                  <a:pt x="646748" y="2450958"/>
                </a:cubicBezTo>
                <a:cubicBezTo>
                  <a:pt x="644236" y="2448447"/>
                  <a:pt x="643370" y="2448447"/>
                  <a:pt x="642591" y="2448447"/>
                </a:cubicBezTo>
                <a:cubicBezTo>
                  <a:pt x="640080" y="2448447"/>
                  <a:pt x="640080" y="2448447"/>
                  <a:pt x="639214" y="2450092"/>
                </a:cubicBezTo>
                <a:cubicBezTo>
                  <a:pt x="638348" y="2450092"/>
                  <a:pt x="639214" y="2448447"/>
                  <a:pt x="638348" y="2447581"/>
                </a:cubicBezTo>
                <a:cubicBezTo>
                  <a:pt x="637482" y="2447581"/>
                  <a:pt x="636703" y="2449227"/>
                  <a:pt x="636703" y="2448447"/>
                </a:cubicBezTo>
                <a:cubicBezTo>
                  <a:pt x="636703" y="2448447"/>
                  <a:pt x="636703" y="2447581"/>
                  <a:pt x="635058" y="2447581"/>
                </a:cubicBezTo>
                <a:cubicBezTo>
                  <a:pt x="632547" y="2447581"/>
                  <a:pt x="632547" y="2450092"/>
                  <a:pt x="630901" y="2450092"/>
                </a:cubicBezTo>
                <a:cubicBezTo>
                  <a:pt x="628390" y="2450092"/>
                  <a:pt x="628390" y="2448447"/>
                  <a:pt x="626745" y="2448447"/>
                </a:cubicBezTo>
                <a:cubicBezTo>
                  <a:pt x="624234" y="2448447"/>
                  <a:pt x="622589" y="2450092"/>
                  <a:pt x="620857" y="2450092"/>
                </a:cubicBezTo>
                <a:cubicBezTo>
                  <a:pt x="618346" y="2450092"/>
                  <a:pt x="618346" y="2448447"/>
                  <a:pt x="615835" y="2448447"/>
                </a:cubicBezTo>
                <a:cubicBezTo>
                  <a:pt x="614189" y="2448447"/>
                  <a:pt x="614969" y="2450092"/>
                  <a:pt x="612458" y="2450092"/>
                </a:cubicBezTo>
                <a:cubicBezTo>
                  <a:pt x="610812" y="2450092"/>
                  <a:pt x="613323" y="2448447"/>
                  <a:pt x="610812" y="2448447"/>
                </a:cubicBezTo>
                <a:cubicBezTo>
                  <a:pt x="609167" y="2448447"/>
                  <a:pt x="609167" y="2450092"/>
                  <a:pt x="606656" y="2450092"/>
                </a:cubicBezTo>
                <a:cubicBezTo>
                  <a:pt x="605011" y="2450092"/>
                  <a:pt x="604145" y="2449227"/>
                  <a:pt x="602500" y="2447581"/>
                </a:cubicBezTo>
                <a:cubicBezTo>
                  <a:pt x="601634" y="2447581"/>
                  <a:pt x="600854" y="2449227"/>
                  <a:pt x="599123" y="2450092"/>
                </a:cubicBezTo>
                <a:cubicBezTo>
                  <a:pt x="599123" y="2449227"/>
                  <a:pt x="599988" y="2447581"/>
                  <a:pt x="599123" y="2445936"/>
                </a:cubicBezTo>
                <a:cubicBezTo>
                  <a:pt x="597477" y="2446802"/>
                  <a:pt x="596611" y="2449313"/>
                  <a:pt x="594966" y="2449313"/>
                </a:cubicBezTo>
                <a:cubicBezTo>
                  <a:pt x="592455" y="2449313"/>
                  <a:pt x="589078" y="2446802"/>
                  <a:pt x="587433" y="2446802"/>
                </a:cubicBezTo>
                <a:cubicBezTo>
                  <a:pt x="584922" y="2446802"/>
                  <a:pt x="582411" y="2448447"/>
                  <a:pt x="579899" y="2448447"/>
                </a:cubicBezTo>
                <a:cubicBezTo>
                  <a:pt x="578254" y="2448447"/>
                  <a:pt x="575743" y="2446802"/>
                  <a:pt x="574011" y="2446802"/>
                </a:cubicBezTo>
                <a:cubicBezTo>
                  <a:pt x="571500" y="2446802"/>
                  <a:pt x="570634" y="2448447"/>
                  <a:pt x="568989" y="2448447"/>
                </a:cubicBezTo>
                <a:cubicBezTo>
                  <a:pt x="566478" y="2448447"/>
                  <a:pt x="563101" y="2446802"/>
                  <a:pt x="560590" y="2446802"/>
                </a:cubicBezTo>
                <a:cubicBezTo>
                  <a:pt x="558944" y="2446802"/>
                  <a:pt x="557213" y="2448447"/>
                  <a:pt x="555567" y="2448447"/>
                </a:cubicBezTo>
                <a:cubicBezTo>
                  <a:pt x="553056" y="2448447"/>
                  <a:pt x="553056" y="2448447"/>
                  <a:pt x="553056" y="2447581"/>
                </a:cubicBezTo>
                <a:lnTo>
                  <a:pt x="553056" y="2445936"/>
                </a:lnTo>
                <a:cubicBezTo>
                  <a:pt x="552190" y="2445936"/>
                  <a:pt x="551411" y="2447581"/>
                  <a:pt x="550545" y="2448447"/>
                </a:cubicBezTo>
                <a:cubicBezTo>
                  <a:pt x="548034" y="2446802"/>
                  <a:pt x="543877" y="2445936"/>
                  <a:pt x="542146" y="2445936"/>
                </a:cubicBezTo>
                <a:cubicBezTo>
                  <a:pt x="539635" y="2445936"/>
                  <a:pt x="537989" y="2446802"/>
                  <a:pt x="536258" y="2446802"/>
                </a:cubicBezTo>
                <a:cubicBezTo>
                  <a:pt x="533746" y="2446802"/>
                  <a:pt x="533746" y="2448447"/>
                  <a:pt x="532101" y="2450179"/>
                </a:cubicBezTo>
                <a:cubicBezTo>
                  <a:pt x="532101" y="2448534"/>
                  <a:pt x="530456" y="2449313"/>
                  <a:pt x="529590" y="2449313"/>
                </a:cubicBezTo>
                <a:lnTo>
                  <a:pt x="531235" y="2447667"/>
                </a:lnTo>
                <a:cubicBezTo>
                  <a:pt x="531235" y="2447667"/>
                  <a:pt x="531235" y="2446802"/>
                  <a:pt x="530369" y="2446023"/>
                </a:cubicBezTo>
                <a:cubicBezTo>
                  <a:pt x="528724" y="2446023"/>
                  <a:pt x="525347" y="2446888"/>
                  <a:pt x="527858" y="2449399"/>
                </a:cubicBezTo>
                <a:cubicBezTo>
                  <a:pt x="526992" y="2449399"/>
                  <a:pt x="526992" y="2450266"/>
                  <a:pt x="525347" y="2450266"/>
                </a:cubicBezTo>
                <a:cubicBezTo>
                  <a:pt x="522836" y="2450266"/>
                  <a:pt x="521970" y="2448620"/>
                  <a:pt x="521191" y="2446888"/>
                </a:cubicBezTo>
                <a:cubicBezTo>
                  <a:pt x="517034" y="2449399"/>
                  <a:pt x="515303" y="2447754"/>
                  <a:pt x="512791" y="2447754"/>
                </a:cubicBezTo>
                <a:cubicBezTo>
                  <a:pt x="510280" y="2447754"/>
                  <a:pt x="511926" y="2449399"/>
                  <a:pt x="511926" y="2450266"/>
                </a:cubicBezTo>
                <a:cubicBezTo>
                  <a:pt x="511060" y="2449399"/>
                  <a:pt x="510280" y="2448620"/>
                  <a:pt x="508548" y="2448620"/>
                </a:cubicBezTo>
                <a:cubicBezTo>
                  <a:pt x="506037" y="2448620"/>
                  <a:pt x="508548" y="2450266"/>
                  <a:pt x="506903" y="2450266"/>
                </a:cubicBezTo>
                <a:cubicBezTo>
                  <a:pt x="504392" y="2450266"/>
                  <a:pt x="495993" y="2446888"/>
                  <a:pt x="494348" y="2446888"/>
                </a:cubicBezTo>
                <a:cubicBezTo>
                  <a:pt x="491836" y="2446888"/>
                  <a:pt x="491836" y="2448534"/>
                  <a:pt x="490971" y="2450266"/>
                </a:cubicBezTo>
                <a:lnTo>
                  <a:pt x="490105" y="2448620"/>
                </a:lnTo>
                <a:cubicBezTo>
                  <a:pt x="490105" y="2448620"/>
                  <a:pt x="489239" y="2447754"/>
                  <a:pt x="487593" y="2447754"/>
                </a:cubicBezTo>
                <a:cubicBezTo>
                  <a:pt x="485082" y="2447754"/>
                  <a:pt x="481705" y="2449399"/>
                  <a:pt x="480060" y="2449399"/>
                </a:cubicBezTo>
                <a:cubicBezTo>
                  <a:pt x="477549" y="2449399"/>
                  <a:pt x="478415" y="2447754"/>
                  <a:pt x="476683" y="2447754"/>
                </a:cubicBezTo>
                <a:cubicBezTo>
                  <a:pt x="474172" y="2447754"/>
                  <a:pt x="472527" y="2448620"/>
                  <a:pt x="471661" y="2450266"/>
                </a:cubicBezTo>
                <a:cubicBezTo>
                  <a:pt x="469150" y="2447754"/>
                  <a:pt x="468284" y="2447754"/>
                  <a:pt x="467504" y="2447754"/>
                </a:cubicBezTo>
                <a:cubicBezTo>
                  <a:pt x="464993" y="2447754"/>
                  <a:pt x="463348" y="2449399"/>
                  <a:pt x="462482" y="2450266"/>
                </a:cubicBezTo>
                <a:lnTo>
                  <a:pt x="464127" y="2448620"/>
                </a:lnTo>
                <a:cubicBezTo>
                  <a:pt x="464127" y="2447754"/>
                  <a:pt x="464127" y="2446975"/>
                  <a:pt x="463261" y="2446109"/>
                </a:cubicBezTo>
                <a:cubicBezTo>
                  <a:pt x="462396" y="2446109"/>
                  <a:pt x="460750" y="2447754"/>
                  <a:pt x="460750" y="2448620"/>
                </a:cubicBezTo>
                <a:cubicBezTo>
                  <a:pt x="459884" y="2447754"/>
                  <a:pt x="456594" y="2446975"/>
                  <a:pt x="454862" y="2446975"/>
                </a:cubicBezTo>
                <a:cubicBezTo>
                  <a:pt x="452351" y="2446975"/>
                  <a:pt x="448195" y="2447841"/>
                  <a:pt x="446463" y="2447841"/>
                </a:cubicBezTo>
                <a:cubicBezTo>
                  <a:pt x="443952" y="2447841"/>
                  <a:pt x="446463" y="2449486"/>
                  <a:pt x="444818" y="2449486"/>
                </a:cubicBezTo>
                <a:cubicBezTo>
                  <a:pt x="442306" y="2449486"/>
                  <a:pt x="443172" y="2446975"/>
                  <a:pt x="440661" y="2446975"/>
                </a:cubicBezTo>
                <a:cubicBezTo>
                  <a:pt x="439016" y="2446975"/>
                  <a:pt x="439016" y="2448620"/>
                  <a:pt x="437284" y="2448620"/>
                </a:cubicBezTo>
                <a:cubicBezTo>
                  <a:pt x="434773" y="2448620"/>
                  <a:pt x="434773" y="2446975"/>
                  <a:pt x="433128" y="2446975"/>
                </a:cubicBezTo>
                <a:cubicBezTo>
                  <a:pt x="430617" y="2446975"/>
                  <a:pt x="433994" y="2448620"/>
                  <a:pt x="432262" y="2448620"/>
                </a:cubicBezTo>
                <a:cubicBezTo>
                  <a:pt x="429751" y="2448620"/>
                  <a:pt x="425594" y="2447754"/>
                  <a:pt x="422217" y="2446975"/>
                </a:cubicBezTo>
                <a:lnTo>
                  <a:pt x="419706" y="2444464"/>
                </a:lnTo>
                <a:lnTo>
                  <a:pt x="418061" y="2446109"/>
                </a:lnTo>
                <a:cubicBezTo>
                  <a:pt x="418927" y="2446975"/>
                  <a:pt x="419706" y="2446975"/>
                  <a:pt x="419706" y="2447754"/>
                </a:cubicBezTo>
                <a:cubicBezTo>
                  <a:pt x="418061" y="2446109"/>
                  <a:pt x="415550" y="2446109"/>
                  <a:pt x="414684" y="2444377"/>
                </a:cubicBezTo>
                <a:cubicBezTo>
                  <a:pt x="413818" y="2445243"/>
                  <a:pt x="413039" y="2446888"/>
                  <a:pt x="413039" y="2446023"/>
                </a:cubicBezTo>
                <a:cubicBezTo>
                  <a:pt x="412173" y="2446023"/>
                  <a:pt x="411393" y="2445156"/>
                  <a:pt x="409662" y="2445156"/>
                </a:cubicBezTo>
                <a:cubicBezTo>
                  <a:pt x="407150" y="2445156"/>
                  <a:pt x="404639" y="2446023"/>
                  <a:pt x="402128" y="2446023"/>
                </a:cubicBezTo>
                <a:cubicBezTo>
                  <a:pt x="401262" y="2446888"/>
                  <a:pt x="402994" y="2447667"/>
                  <a:pt x="400483" y="2447667"/>
                </a:cubicBezTo>
                <a:cubicBezTo>
                  <a:pt x="398838" y="2447667"/>
                  <a:pt x="400483" y="2446023"/>
                  <a:pt x="397972" y="2446023"/>
                </a:cubicBezTo>
                <a:cubicBezTo>
                  <a:pt x="396327" y="2446023"/>
                  <a:pt x="395461" y="2447667"/>
                  <a:pt x="394595" y="2447667"/>
                </a:cubicBezTo>
                <a:lnTo>
                  <a:pt x="396240" y="2446023"/>
                </a:lnTo>
                <a:cubicBezTo>
                  <a:pt x="395374" y="2445156"/>
                  <a:pt x="395374" y="2444377"/>
                  <a:pt x="393729" y="2444377"/>
                </a:cubicBezTo>
                <a:cubicBezTo>
                  <a:pt x="391218" y="2444377"/>
                  <a:pt x="392863" y="2446023"/>
                  <a:pt x="390352" y="2446023"/>
                </a:cubicBezTo>
                <a:cubicBezTo>
                  <a:pt x="388707" y="2446023"/>
                  <a:pt x="387841" y="2444377"/>
                  <a:pt x="386195" y="2444377"/>
                </a:cubicBezTo>
                <a:cubicBezTo>
                  <a:pt x="383684" y="2444377"/>
                  <a:pt x="383684" y="2446888"/>
                  <a:pt x="381173" y="2446888"/>
                </a:cubicBezTo>
                <a:cubicBezTo>
                  <a:pt x="379528" y="2446888"/>
                  <a:pt x="379528" y="2445243"/>
                  <a:pt x="377017" y="2445243"/>
                </a:cubicBezTo>
                <a:cubicBezTo>
                  <a:pt x="375372" y="2445243"/>
                  <a:pt x="372860" y="2446888"/>
                  <a:pt x="370349" y="2446888"/>
                </a:cubicBezTo>
                <a:cubicBezTo>
                  <a:pt x="368704" y="2446888"/>
                  <a:pt x="368704" y="2444377"/>
                  <a:pt x="366193" y="2444377"/>
                </a:cubicBezTo>
                <a:cubicBezTo>
                  <a:pt x="364548" y="2444377"/>
                  <a:pt x="361171" y="2446023"/>
                  <a:pt x="359525" y="2447754"/>
                </a:cubicBezTo>
                <a:cubicBezTo>
                  <a:pt x="358660" y="2446888"/>
                  <a:pt x="357014" y="2445243"/>
                  <a:pt x="355369" y="2445243"/>
                </a:cubicBezTo>
                <a:cubicBezTo>
                  <a:pt x="352858" y="2445243"/>
                  <a:pt x="355369" y="2446888"/>
                  <a:pt x="352858" y="2446888"/>
                </a:cubicBezTo>
                <a:cubicBezTo>
                  <a:pt x="351213" y="2446888"/>
                  <a:pt x="352858" y="2445243"/>
                  <a:pt x="351213" y="2445243"/>
                </a:cubicBezTo>
                <a:cubicBezTo>
                  <a:pt x="348702" y="2445243"/>
                  <a:pt x="349567" y="2447754"/>
                  <a:pt x="349567" y="2448620"/>
                </a:cubicBezTo>
                <a:cubicBezTo>
                  <a:pt x="348702" y="2448620"/>
                  <a:pt x="348702" y="2446109"/>
                  <a:pt x="346190" y="2446109"/>
                </a:cubicBezTo>
                <a:cubicBezTo>
                  <a:pt x="344545" y="2446109"/>
                  <a:pt x="347056" y="2447754"/>
                  <a:pt x="344545" y="2447754"/>
                </a:cubicBezTo>
                <a:cubicBezTo>
                  <a:pt x="342900" y="2447754"/>
                  <a:pt x="344545" y="2446109"/>
                  <a:pt x="342900" y="2446109"/>
                </a:cubicBezTo>
                <a:cubicBezTo>
                  <a:pt x="340389" y="2446109"/>
                  <a:pt x="340389" y="2447754"/>
                  <a:pt x="338744" y="2447754"/>
                </a:cubicBezTo>
                <a:cubicBezTo>
                  <a:pt x="336232" y="2447754"/>
                  <a:pt x="337878" y="2446109"/>
                  <a:pt x="336232" y="2446109"/>
                </a:cubicBezTo>
                <a:cubicBezTo>
                  <a:pt x="333721" y="2446109"/>
                  <a:pt x="333721" y="2446975"/>
                  <a:pt x="332855" y="2447754"/>
                </a:cubicBezTo>
                <a:lnTo>
                  <a:pt x="330344" y="2445243"/>
                </a:lnTo>
                <a:cubicBezTo>
                  <a:pt x="329478" y="2446109"/>
                  <a:pt x="328699" y="2446888"/>
                  <a:pt x="328699" y="2447754"/>
                </a:cubicBezTo>
                <a:cubicBezTo>
                  <a:pt x="327833" y="2447754"/>
                  <a:pt x="327833" y="2446109"/>
                  <a:pt x="327054" y="2445243"/>
                </a:cubicBezTo>
                <a:cubicBezTo>
                  <a:pt x="327054" y="2445243"/>
                  <a:pt x="325409" y="2445243"/>
                  <a:pt x="325409" y="2446888"/>
                </a:cubicBezTo>
                <a:lnTo>
                  <a:pt x="325409" y="2447148"/>
                </a:lnTo>
                <a:cubicBezTo>
                  <a:pt x="325322" y="2447148"/>
                  <a:pt x="324976" y="2446109"/>
                  <a:pt x="322898" y="2446109"/>
                </a:cubicBezTo>
                <a:cubicBezTo>
                  <a:pt x="321252" y="2446109"/>
                  <a:pt x="320386" y="2447754"/>
                  <a:pt x="318741" y="2447754"/>
                </a:cubicBezTo>
                <a:cubicBezTo>
                  <a:pt x="316230" y="2447754"/>
                  <a:pt x="314585" y="2446888"/>
                  <a:pt x="312074" y="2446888"/>
                </a:cubicBezTo>
                <a:cubicBezTo>
                  <a:pt x="310428" y="2446888"/>
                  <a:pt x="312074" y="2445243"/>
                  <a:pt x="309563" y="2445243"/>
                </a:cubicBezTo>
                <a:cubicBezTo>
                  <a:pt x="307917" y="2445243"/>
                  <a:pt x="296228" y="2447754"/>
                  <a:pt x="294496" y="2447754"/>
                </a:cubicBezTo>
                <a:cubicBezTo>
                  <a:pt x="291985" y="2447754"/>
                  <a:pt x="295362" y="2446109"/>
                  <a:pt x="292850" y="2446109"/>
                </a:cubicBezTo>
                <a:cubicBezTo>
                  <a:pt x="291811" y="2446109"/>
                  <a:pt x="291725" y="2446369"/>
                  <a:pt x="291811" y="2446456"/>
                </a:cubicBezTo>
                <a:cubicBezTo>
                  <a:pt x="291898" y="2446456"/>
                  <a:pt x="291985" y="2446456"/>
                  <a:pt x="291985" y="2446109"/>
                </a:cubicBezTo>
                <a:cubicBezTo>
                  <a:pt x="286962" y="2446109"/>
                  <a:pt x="286962" y="2444464"/>
                  <a:pt x="286962" y="2444464"/>
                </a:cubicBezTo>
                <a:cubicBezTo>
                  <a:pt x="286096" y="2444464"/>
                  <a:pt x="284451" y="2446109"/>
                  <a:pt x="281940" y="2446109"/>
                </a:cubicBezTo>
                <a:cubicBezTo>
                  <a:pt x="280295" y="2446109"/>
                  <a:pt x="278563" y="2445243"/>
                  <a:pt x="277784" y="2444464"/>
                </a:cubicBezTo>
                <a:cubicBezTo>
                  <a:pt x="276918" y="2444464"/>
                  <a:pt x="275273" y="2446109"/>
                  <a:pt x="275273" y="2447841"/>
                </a:cubicBezTo>
                <a:cubicBezTo>
                  <a:pt x="274407" y="2447841"/>
                  <a:pt x="274407" y="2446196"/>
                  <a:pt x="272761" y="2446196"/>
                </a:cubicBezTo>
                <a:cubicBezTo>
                  <a:pt x="270250" y="2446196"/>
                  <a:pt x="273627" y="2447841"/>
                  <a:pt x="271116" y="2447841"/>
                </a:cubicBezTo>
                <a:cubicBezTo>
                  <a:pt x="269471" y="2447841"/>
                  <a:pt x="271116" y="2446196"/>
                  <a:pt x="268605" y="2446196"/>
                </a:cubicBezTo>
                <a:cubicBezTo>
                  <a:pt x="266960" y="2446196"/>
                  <a:pt x="266960" y="2447841"/>
                  <a:pt x="265228" y="2447841"/>
                </a:cubicBezTo>
                <a:cubicBezTo>
                  <a:pt x="262717" y="2447841"/>
                  <a:pt x="264362" y="2446196"/>
                  <a:pt x="261851" y="2446196"/>
                </a:cubicBezTo>
                <a:cubicBezTo>
                  <a:pt x="261851" y="2446196"/>
                  <a:pt x="260206" y="2445330"/>
                  <a:pt x="259340" y="2448707"/>
                </a:cubicBezTo>
                <a:cubicBezTo>
                  <a:pt x="257695" y="2447841"/>
                  <a:pt x="255183" y="2447062"/>
                  <a:pt x="252672" y="2447062"/>
                </a:cubicBezTo>
                <a:cubicBezTo>
                  <a:pt x="251027" y="2447062"/>
                  <a:pt x="249295" y="2448707"/>
                  <a:pt x="246784" y="2448707"/>
                </a:cubicBezTo>
                <a:cubicBezTo>
                  <a:pt x="245139" y="2448707"/>
                  <a:pt x="246784" y="2447062"/>
                  <a:pt x="245918" y="2446196"/>
                </a:cubicBezTo>
                <a:lnTo>
                  <a:pt x="240896" y="2448707"/>
                </a:lnTo>
                <a:cubicBezTo>
                  <a:pt x="240896" y="2447841"/>
                  <a:pt x="240896" y="2446196"/>
                  <a:pt x="240030" y="2445330"/>
                </a:cubicBezTo>
                <a:cubicBezTo>
                  <a:pt x="238385" y="2446975"/>
                  <a:pt x="235874" y="2448707"/>
                  <a:pt x="234142" y="2450352"/>
                </a:cubicBezTo>
                <a:cubicBezTo>
                  <a:pt x="234142" y="2449486"/>
                  <a:pt x="235787" y="2447841"/>
                  <a:pt x="235787" y="2446975"/>
                </a:cubicBezTo>
                <a:cubicBezTo>
                  <a:pt x="235787" y="2446975"/>
                  <a:pt x="235787" y="2446109"/>
                  <a:pt x="234142" y="2446109"/>
                </a:cubicBezTo>
                <a:lnTo>
                  <a:pt x="229985" y="2448620"/>
                </a:lnTo>
                <a:lnTo>
                  <a:pt x="227474" y="2446109"/>
                </a:lnTo>
                <a:cubicBezTo>
                  <a:pt x="227474" y="2446109"/>
                  <a:pt x="226608" y="2446975"/>
                  <a:pt x="226608" y="2447754"/>
                </a:cubicBezTo>
                <a:lnTo>
                  <a:pt x="221586" y="2447754"/>
                </a:lnTo>
                <a:cubicBezTo>
                  <a:pt x="217430" y="2442732"/>
                  <a:pt x="216564" y="2446109"/>
                  <a:pt x="210676" y="2444377"/>
                </a:cubicBezTo>
                <a:cubicBezTo>
                  <a:pt x="210676" y="2446023"/>
                  <a:pt x="211542" y="2446888"/>
                  <a:pt x="211542" y="2447754"/>
                </a:cubicBezTo>
                <a:cubicBezTo>
                  <a:pt x="210676" y="2446888"/>
                  <a:pt x="209896" y="2445243"/>
                  <a:pt x="208165" y="2443598"/>
                </a:cubicBezTo>
                <a:cubicBezTo>
                  <a:pt x="207299" y="2444464"/>
                  <a:pt x="207299" y="2445243"/>
                  <a:pt x="207299" y="2446109"/>
                </a:cubicBezTo>
                <a:cubicBezTo>
                  <a:pt x="203922" y="2444464"/>
                  <a:pt x="197254" y="2442732"/>
                  <a:pt x="195609" y="2442732"/>
                </a:cubicBezTo>
                <a:cubicBezTo>
                  <a:pt x="193098" y="2442732"/>
                  <a:pt x="192232" y="2444377"/>
                  <a:pt x="190587" y="2444377"/>
                </a:cubicBezTo>
                <a:cubicBezTo>
                  <a:pt x="188075" y="2444377"/>
                  <a:pt x="189721" y="2443511"/>
                  <a:pt x="188941" y="2442732"/>
                </a:cubicBezTo>
                <a:lnTo>
                  <a:pt x="179763" y="2442732"/>
                </a:lnTo>
                <a:cubicBezTo>
                  <a:pt x="178897" y="2442732"/>
                  <a:pt x="177252" y="2443598"/>
                  <a:pt x="178118" y="2442732"/>
                </a:cubicBezTo>
                <a:cubicBezTo>
                  <a:pt x="178118" y="2442732"/>
                  <a:pt x="178118" y="2441866"/>
                  <a:pt x="177252" y="2441087"/>
                </a:cubicBezTo>
                <a:cubicBezTo>
                  <a:pt x="175606" y="2442732"/>
                  <a:pt x="173095" y="2442732"/>
                  <a:pt x="170584" y="2442732"/>
                </a:cubicBezTo>
                <a:cubicBezTo>
                  <a:pt x="169718" y="2442732"/>
                  <a:pt x="165562" y="2441866"/>
                  <a:pt x="165562" y="2441087"/>
                </a:cubicBezTo>
                <a:cubicBezTo>
                  <a:pt x="164696" y="2441953"/>
                  <a:pt x="164696" y="2443598"/>
                  <a:pt x="163917" y="2445243"/>
                </a:cubicBezTo>
                <a:cubicBezTo>
                  <a:pt x="163051" y="2445243"/>
                  <a:pt x="163051" y="2441866"/>
                  <a:pt x="161405" y="2441866"/>
                </a:cubicBezTo>
                <a:cubicBezTo>
                  <a:pt x="158894" y="2441866"/>
                  <a:pt x="161405" y="2443511"/>
                  <a:pt x="158894" y="2443511"/>
                </a:cubicBezTo>
                <a:cubicBezTo>
                  <a:pt x="157249" y="2443511"/>
                  <a:pt x="156383" y="2441866"/>
                  <a:pt x="154738" y="2441866"/>
                </a:cubicBezTo>
                <a:cubicBezTo>
                  <a:pt x="152227" y="2441866"/>
                  <a:pt x="151361" y="2443511"/>
                  <a:pt x="148850" y="2443511"/>
                </a:cubicBezTo>
                <a:cubicBezTo>
                  <a:pt x="147205" y="2443511"/>
                  <a:pt x="147984" y="2441866"/>
                  <a:pt x="146339" y="2441866"/>
                </a:cubicBezTo>
                <a:cubicBezTo>
                  <a:pt x="143828" y="2441866"/>
                  <a:pt x="147205" y="2443511"/>
                  <a:pt x="144693" y="2443511"/>
                </a:cubicBezTo>
                <a:cubicBezTo>
                  <a:pt x="143048" y="2443511"/>
                  <a:pt x="144693" y="2441866"/>
                  <a:pt x="142182" y="2441866"/>
                </a:cubicBezTo>
                <a:cubicBezTo>
                  <a:pt x="140537" y="2441866"/>
                  <a:pt x="141316" y="2442732"/>
                  <a:pt x="140537" y="2443511"/>
                </a:cubicBezTo>
                <a:lnTo>
                  <a:pt x="138026" y="2441000"/>
                </a:lnTo>
                <a:cubicBezTo>
                  <a:pt x="136381" y="2441866"/>
                  <a:pt x="134649" y="2443511"/>
                  <a:pt x="133004" y="2443511"/>
                </a:cubicBezTo>
                <a:cubicBezTo>
                  <a:pt x="130493" y="2443511"/>
                  <a:pt x="129627" y="2439355"/>
                  <a:pt x="127981" y="2439355"/>
                </a:cubicBezTo>
                <a:cubicBezTo>
                  <a:pt x="125470" y="2439355"/>
                  <a:pt x="128847" y="2441000"/>
                  <a:pt x="126336" y="2441000"/>
                </a:cubicBezTo>
                <a:cubicBezTo>
                  <a:pt x="124691" y="2441000"/>
                  <a:pt x="124691" y="2439355"/>
                  <a:pt x="122180" y="2439355"/>
                </a:cubicBezTo>
                <a:cubicBezTo>
                  <a:pt x="120535" y="2439355"/>
                  <a:pt x="119669" y="2440221"/>
                  <a:pt x="118023" y="2441866"/>
                </a:cubicBezTo>
                <a:cubicBezTo>
                  <a:pt x="118023" y="2441000"/>
                  <a:pt x="118889" y="2439355"/>
                  <a:pt x="118889" y="2438489"/>
                </a:cubicBezTo>
                <a:cubicBezTo>
                  <a:pt x="118023" y="2437623"/>
                  <a:pt x="118889" y="2437623"/>
                  <a:pt x="116378" y="2437623"/>
                </a:cubicBezTo>
                <a:cubicBezTo>
                  <a:pt x="114733" y="2437623"/>
                  <a:pt x="113867" y="2439268"/>
                  <a:pt x="113001" y="2440134"/>
                </a:cubicBezTo>
                <a:cubicBezTo>
                  <a:pt x="112135" y="2439268"/>
                  <a:pt x="110490" y="2437623"/>
                  <a:pt x="107979" y="2436757"/>
                </a:cubicBezTo>
                <a:lnTo>
                  <a:pt x="107979" y="2440134"/>
                </a:lnTo>
                <a:cubicBezTo>
                  <a:pt x="102957" y="2437623"/>
                  <a:pt x="92912" y="2435112"/>
                  <a:pt x="91267" y="2435112"/>
                </a:cubicBezTo>
                <a:cubicBezTo>
                  <a:pt x="88756" y="2435112"/>
                  <a:pt x="92133" y="2436757"/>
                  <a:pt x="90401" y="2436757"/>
                </a:cubicBezTo>
                <a:cubicBezTo>
                  <a:pt x="88756" y="2436757"/>
                  <a:pt x="87024" y="2435112"/>
                  <a:pt x="86245" y="2433380"/>
                </a:cubicBezTo>
                <a:lnTo>
                  <a:pt x="83733" y="2435891"/>
                </a:lnTo>
                <a:cubicBezTo>
                  <a:pt x="82868" y="2435025"/>
                  <a:pt x="82088" y="2433380"/>
                  <a:pt x="80356" y="2433380"/>
                </a:cubicBezTo>
                <a:cubicBezTo>
                  <a:pt x="77845" y="2433380"/>
                  <a:pt x="80356" y="2435025"/>
                  <a:pt x="77845" y="2435025"/>
                </a:cubicBezTo>
                <a:cubicBezTo>
                  <a:pt x="76200" y="2435025"/>
                  <a:pt x="74468" y="2431648"/>
                  <a:pt x="71957" y="2431648"/>
                </a:cubicBezTo>
                <a:cubicBezTo>
                  <a:pt x="70312" y="2431648"/>
                  <a:pt x="71957" y="2433294"/>
                  <a:pt x="70312" y="2433294"/>
                </a:cubicBezTo>
                <a:cubicBezTo>
                  <a:pt x="67801" y="2433294"/>
                  <a:pt x="69446" y="2431648"/>
                  <a:pt x="68667" y="2430783"/>
                </a:cubicBezTo>
                <a:cubicBezTo>
                  <a:pt x="64510" y="2431648"/>
                  <a:pt x="59488" y="2429916"/>
                  <a:pt x="55332" y="2429137"/>
                </a:cubicBezTo>
                <a:cubicBezTo>
                  <a:pt x="55332" y="2429137"/>
                  <a:pt x="54466" y="2427492"/>
                  <a:pt x="51955" y="2427492"/>
                </a:cubicBezTo>
                <a:cubicBezTo>
                  <a:pt x="50309" y="2427492"/>
                  <a:pt x="51089" y="2429137"/>
                  <a:pt x="49443" y="2429137"/>
                </a:cubicBezTo>
                <a:cubicBezTo>
                  <a:pt x="48578" y="2429137"/>
                  <a:pt x="49443" y="2426626"/>
                  <a:pt x="44421" y="2427492"/>
                </a:cubicBezTo>
                <a:cubicBezTo>
                  <a:pt x="44421" y="2426626"/>
                  <a:pt x="41910" y="2426626"/>
                  <a:pt x="41044" y="2424115"/>
                </a:cubicBezTo>
                <a:cubicBezTo>
                  <a:pt x="36888" y="2424981"/>
                  <a:pt x="32645" y="2423249"/>
                  <a:pt x="28488" y="2423249"/>
                </a:cubicBezTo>
                <a:cubicBezTo>
                  <a:pt x="25111" y="2421604"/>
                  <a:pt x="25977" y="2419093"/>
                  <a:pt x="25111" y="2417361"/>
                </a:cubicBezTo>
                <a:cubicBezTo>
                  <a:pt x="24245" y="2414850"/>
                  <a:pt x="20955" y="2413204"/>
                  <a:pt x="17578" y="2411472"/>
                </a:cubicBezTo>
                <a:cubicBezTo>
                  <a:pt x="11690" y="2408096"/>
                  <a:pt x="12556" y="2402294"/>
                  <a:pt x="9179" y="2398138"/>
                </a:cubicBezTo>
                <a:cubicBezTo>
                  <a:pt x="5022" y="2389739"/>
                  <a:pt x="3290" y="2380559"/>
                  <a:pt x="2511" y="2373892"/>
                </a:cubicBezTo>
                <a:cubicBezTo>
                  <a:pt x="3059" y="2287503"/>
                  <a:pt x="3608" y="2201115"/>
                  <a:pt x="4156" y="2114726"/>
                </a:cubicBezTo>
                <a:cubicBezTo>
                  <a:pt x="3290" y="2111349"/>
                  <a:pt x="779" y="2107192"/>
                  <a:pt x="0" y="2103036"/>
                </a:cubicBezTo>
                <a:cubicBezTo>
                  <a:pt x="289" y="2075183"/>
                  <a:pt x="577" y="2047329"/>
                  <a:pt x="866" y="2019476"/>
                </a:cubicBezTo>
                <a:cubicBezTo>
                  <a:pt x="2511" y="2009431"/>
                  <a:pt x="3377" y="1998607"/>
                  <a:pt x="5022" y="1988563"/>
                </a:cubicBezTo>
                <a:cubicBezTo>
                  <a:pt x="5888" y="1982675"/>
                  <a:pt x="7533" y="1976007"/>
                  <a:pt x="8399" y="1970206"/>
                </a:cubicBezTo>
                <a:cubicBezTo>
                  <a:pt x="9265" y="1966049"/>
                  <a:pt x="10910" y="1961027"/>
                  <a:pt x="11776" y="1956004"/>
                </a:cubicBezTo>
                <a:cubicBezTo>
                  <a:pt x="13422" y="1950982"/>
                  <a:pt x="15153" y="1945960"/>
                  <a:pt x="15933" y="1940938"/>
                </a:cubicBezTo>
                <a:cubicBezTo>
                  <a:pt x="20089" y="1915047"/>
                  <a:pt x="47712" y="1884913"/>
                  <a:pt x="76979" y="1860668"/>
                </a:cubicBezTo>
                <a:cubicBezTo>
                  <a:pt x="75334" y="1856512"/>
                  <a:pt x="71957" y="1857291"/>
                  <a:pt x="70312" y="1857291"/>
                </a:cubicBezTo>
                <a:cubicBezTo>
                  <a:pt x="67801" y="1857291"/>
                  <a:pt x="59401" y="1860668"/>
                  <a:pt x="56977" y="1860668"/>
                </a:cubicBezTo>
                <a:cubicBezTo>
                  <a:pt x="54466" y="1860668"/>
                  <a:pt x="50309" y="1855645"/>
                  <a:pt x="50309" y="1854780"/>
                </a:cubicBezTo>
                <a:cubicBezTo>
                  <a:pt x="50309" y="1851402"/>
                  <a:pt x="104688" y="1829668"/>
                  <a:pt x="125557" y="1819710"/>
                </a:cubicBezTo>
                <a:cubicBezTo>
                  <a:pt x="131445" y="1817199"/>
                  <a:pt x="134735" y="1808800"/>
                  <a:pt x="140624" y="1805509"/>
                </a:cubicBezTo>
                <a:cubicBezTo>
                  <a:pt x="153179" y="1796331"/>
                  <a:pt x="163224" y="1788797"/>
                  <a:pt x="177425" y="1788797"/>
                </a:cubicBezTo>
                <a:cubicBezTo>
                  <a:pt x="181581" y="1788797"/>
                  <a:pt x="191626" y="1793820"/>
                  <a:pt x="194137" y="1793820"/>
                </a:cubicBezTo>
                <a:cubicBezTo>
                  <a:pt x="195782" y="1793820"/>
                  <a:pt x="215871" y="1783775"/>
                  <a:pt x="225916" y="1776242"/>
                </a:cubicBezTo>
                <a:cubicBezTo>
                  <a:pt x="231804" y="1772085"/>
                  <a:pt x="235094" y="1764552"/>
                  <a:pt x="241762" y="1761175"/>
                </a:cubicBezTo>
                <a:cubicBezTo>
                  <a:pt x="255963" y="1751996"/>
                  <a:pt x="275186" y="1752776"/>
                  <a:pt x="291119" y="1748619"/>
                </a:cubicBezTo>
                <a:cubicBezTo>
                  <a:pt x="318741" y="1741086"/>
                  <a:pt x="345498" y="1727751"/>
                  <a:pt x="373034" y="1715195"/>
                </a:cubicBezTo>
                <a:cubicBezTo>
                  <a:pt x="376411" y="1713550"/>
                  <a:pt x="377190" y="1707662"/>
                  <a:pt x="381433" y="1705151"/>
                </a:cubicBezTo>
                <a:cubicBezTo>
                  <a:pt x="384810" y="1701773"/>
                  <a:pt x="389832" y="1699262"/>
                  <a:pt x="395634" y="1697617"/>
                </a:cubicBezTo>
                <a:cubicBezTo>
                  <a:pt x="399790" y="1695972"/>
                  <a:pt x="408969" y="1695972"/>
                  <a:pt x="411480" y="1695972"/>
                </a:cubicBezTo>
                <a:cubicBezTo>
                  <a:pt x="413125" y="1695972"/>
                  <a:pt x="420659" y="1697617"/>
                  <a:pt x="423170" y="1697617"/>
                </a:cubicBezTo>
                <a:cubicBezTo>
                  <a:pt x="429058" y="1697617"/>
                  <a:pt x="439016" y="1688439"/>
                  <a:pt x="453303" y="1688439"/>
                </a:cubicBezTo>
                <a:cubicBezTo>
                  <a:pt x="464214" y="1688439"/>
                  <a:pt x="467504" y="1693461"/>
                  <a:pt x="473392" y="1693461"/>
                </a:cubicBezTo>
                <a:cubicBezTo>
                  <a:pt x="475038" y="1693461"/>
                  <a:pt x="476770" y="1691816"/>
                  <a:pt x="479281" y="1690950"/>
                </a:cubicBezTo>
                <a:cubicBezTo>
                  <a:pt x="482658" y="1689305"/>
                  <a:pt x="489325" y="1688439"/>
                  <a:pt x="492616" y="1685061"/>
                </a:cubicBezTo>
                <a:cubicBezTo>
                  <a:pt x="505951" y="1669995"/>
                  <a:pt x="515216" y="1648260"/>
                  <a:pt x="524395" y="1631548"/>
                </a:cubicBezTo>
                <a:cubicBezTo>
                  <a:pt x="536950" y="1604792"/>
                  <a:pt x="547774" y="1579680"/>
                  <a:pt x="558685" y="1556301"/>
                </a:cubicBezTo>
                <a:cubicBezTo>
                  <a:pt x="561196" y="1549633"/>
                  <a:pt x="570374" y="1545390"/>
                  <a:pt x="577042" y="1542966"/>
                </a:cubicBezTo>
                <a:cubicBezTo>
                  <a:pt x="582064" y="1540455"/>
                  <a:pt x="593754" y="1538810"/>
                  <a:pt x="596265" y="1538810"/>
                </a:cubicBezTo>
                <a:lnTo>
                  <a:pt x="634711" y="1538810"/>
                </a:lnTo>
                <a:cubicBezTo>
                  <a:pt x="644756" y="1529631"/>
                  <a:pt x="647267" y="1516209"/>
                  <a:pt x="650558" y="1507897"/>
                </a:cubicBezTo>
                <a:cubicBezTo>
                  <a:pt x="650847" y="1476118"/>
                  <a:pt x="651135" y="1444339"/>
                  <a:pt x="651424" y="1412560"/>
                </a:cubicBezTo>
                <a:cubicBezTo>
                  <a:pt x="648912" y="1393337"/>
                  <a:pt x="647267" y="1372468"/>
                  <a:pt x="643024" y="1353245"/>
                </a:cubicBezTo>
                <a:cubicBezTo>
                  <a:pt x="641379" y="1342335"/>
                  <a:pt x="638002" y="1332377"/>
                  <a:pt x="635491" y="1323112"/>
                </a:cubicBezTo>
                <a:cubicBezTo>
                  <a:pt x="633846" y="1316444"/>
                  <a:pt x="632114" y="1309776"/>
                  <a:pt x="627957" y="1303888"/>
                </a:cubicBezTo>
                <a:cubicBezTo>
                  <a:pt x="619558" y="1289687"/>
                  <a:pt x="608734" y="1276266"/>
                  <a:pt x="599556" y="1262065"/>
                </a:cubicBezTo>
                <a:cubicBezTo>
                  <a:pt x="595399" y="1256177"/>
                  <a:pt x="592022" y="1247864"/>
                  <a:pt x="586221" y="1243708"/>
                </a:cubicBezTo>
                <a:cubicBezTo>
                  <a:pt x="582064" y="1240331"/>
                  <a:pt x="574531" y="1241197"/>
                  <a:pt x="570374" y="1239551"/>
                </a:cubicBezTo>
                <a:cubicBezTo>
                  <a:pt x="561196" y="1236174"/>
                  <a:pt x="551151" y="1221973"/>
                  <a:pt x="543618" y="1214440"/>
                </a:cubicBezTo>
                <a:cubicBezTo>
                  <a:pt x="533573" y="1203530"/>
                  <a:pt x="524395" y="1192706"/>
                  <a:pt x="515216" y="1181795"/>
                </a:cubicBezTo>
                <a:cubicBezTo>
                  <a:pt x="511060" y="1176773"/>
                  <a:pt x="507683" y="1170885"/>
                  <a:pt x="505171" y="1165083"/>
                </a:cubicBezTo>
                <a:cubicBezTo>
                  <a:pt x="501015" y="1153393"/>
                  <a:pt x="497638" y="1131659"/>
                  <a:pt x="497638" y="1130014"/>
                </a:cubicBezTo>
                <a:lnTo>
                  <a:pt x="497638" y="1105768"/>
                </a:lnTo>
                <a:cubicBezTo>
                  <a:pt x="495127" y="1097369"/>
                  <a:pt x="493482" y="1086545"/>
                  <a:pt x="490105" y="1077366"/>
                </a:cubicBezTo>
                <a:cubicBezTo>
                  <a:pt x="490105" y="1076501"/>
                  <a:pt x="488459" y="1074855"/>
                  <a:pt x="486728" y="1074855"/>
                </a:cubicBezTo>
                <a:cubicBezTo>
                  <a:pt x="479194" y="1073989"/>
                  <a:pt x="470881" y="1073989"/>
                  <a:pt x="464127" y="1073210"/>
                </a:cubicBezTo>
                <a:cubicBezTo>
                  <a:pt x="449926" y="1071565"/>
                  <a:pt x="433994" y="1069833"/>
                  <a:pt x="420659" y="1065677"/>
                </a:cubicBezTo>
                <a:cubicBezTo>
                  <a:pt x="405592" y="1062300"/>
                  <a:pt x="388880" y="1055632"/>
                  <a:pt x="373813" y="1046453"/>
                </a:cubicBezTo>
                <a:cubicBezTo>
                  <a:pt x="348702" y="1033118"/>
                  <a:pt x="332855" y="1008873"/>
                  <a:pt x="332855" y="990429"/>
                </a:cubicBezTo>
                <a:lnTo>
                  <a:pt x="332855" y="969561"/>
                </a:lnTo>
                <a:cubicBezTo>
                  <a:pt x="334501" y="958650"/>
                  <a:pt x="336232" y="946961"/>
                  <a:pt x="338744" y="935271"/>
                </a:cubicBezTo>
                <a:cubicBezTo>
                  <a:pt x="347922" y="896824"/>
                  <a:pt x="377190" y="855001"/>
                  <a:pt x="393902" y="831621"/>
                </a:cubicBezTo>
                <a:cubicBezTo>
                  <a:pt x="403947" y="815775"/>
                  <a:pt x="416502" y="799843"/>
                  <a:pt x="426547" y="785642"/>
                </a:cubicBezTo>
                <a:cubicBezTo>
                  <a:pt x="437457" y="769796"/>
                  <a:pt x="450792" y="753863"/>
                  <a:pt x="461616" y="738017"/>
                </a:cubicBezTo>
                <a:cubicBezTo>
                  <a:pt x="525953" y="642680"/>
                  <a:pt x="629689" y="569164"/>
                  <a:pt x="715761" y="503095"/>
                </a:cubicBezTo>
                <a:cubicBezTo>
                  <a:pt x="721649" y="498073"/>
                  <a:pt x="729961" y="493917"/>
                  <a:pt x="736629" y="489760"/>
                </a:cubicBezTo>
                <a:cubicBezTo>
                  <a:pt x="749964" y="481361"/>
                  <a:pt x="765897" y="474694"/>
                  <a:pt x="780963" y="468892"/>
                </a:cubicBezTo>
                <a:cubicBezTo>
                  <a:pt x="796030" y="462225"/>
                  <a:pt x="857077" y="449669"/>
                  <a:pt x="880456" y="449669"/>
                </a:cubicBezTo>
                <a:lnTo>
                  <a:pt x="928081" y="449669"/>
                </a:lnTo>
                <a:cubicBezTo>
                  <a:pt x="999952" y="453825"/>
                  <a:pt x="1106112" y="494783"/>
                  <a:pt x="1146291" y="590120"/>
                </a:cubicBezTo>
                <a:cubicBezTo>
                  <a:pt x="1150447" y="601030"/>
                  <a:pt x="1156335" y="615231"/>
                  <a:pt x="1157980" y="626055"/>
                </a:cubicBezTo>
                <a:cubicBezTo>
                  <a:pt x="1157980" y="627700"/>
                  <a:pt x="1160491" y="630211"/>
                  <a:pt x="1160491" y="632722"/>
                </a:cubicBezTo>
                <a:cubicBezTo>
                  <a:pt x="1161357" y="636099"/>
                  <a:pt x="1160491" y="639390"/>
                  <a:pt x="1161357" y="642767"/>
                </a:cubicBezTo>
                <a:cubicBezTo>
                  <a:pt x="1161357" y="646923"/>
                  <a:pt x="1164734" y="652811"/>
                  <a:pt x="1164734" y="655322"/>
                </a:cubicBezTo>
                <a:lnTo>
                  <a:pt x="1164734" y="703813"/>
                </a:lnTo>
                <a:cubicBezTo>
                  <a:pt x="1163089" y="714724"/>
                  <a:pt x="1161357" y="725548"/>
                  <a:pt x="1158846" y="736458"/>
                </a:cubicBezTo>
                <a:cubicBezTo>
                  <a:pt x="1156335" y="745637"/>
                  <a:pt x="1154690" y="754815"/>
                  <a:pt x="1151313" y="764081"/>
                </a:cubicBezTo>
                <a:cubicBezTo>
                  <a:pt x="1148802" y="770748"/>
                  <a:pt x="1147157" y="777415"/>
                  <a:pt x="1143779" y="784170"/>
                </a:cubicBezTo>
                <a:cubicBezTo>
                  <a:pt x="1140402" y="791703"/>
                  <a:pt x="1136246" y="798371"/>
                  <a:pt x="1132869" y="806770"/>
                </a:cubicBezTo>
                <a:cubicBezTo>
                  <a:pt x="1132003" y="808415"/>
                  <a:pt x="1132003" y="812658"/>
                  <a:pt x="1131224" y="815169"/>
                </a:cubicBezTo>
                <a:cubicBezTo>
                  <a:pt x="1130358" y="819326"/>
                  <a:pt x="1128713" y="825214"/>
                  <a:pt x="1128713" y="826859"/>
                </a:cubicBezTo>
                <a:cubicBezTo>
                  <a:pt x="1128713" y="828504"/>
                  <a:pt x="1142048" y="835258"/>
                  <a:pt x="1146291" y="847727"/>
                </a:cubicBezTo>
                <a:cubicBezTo>
                  <a:pt x="1148802" y="854395"/>
                  <a:pt x="1150447" y="862794"/>
                  <a:pt x="1151313" y="870328"/>
                </a:cubicBezTo>
                <a:cubicBezTo>
                  <a:pt x="1155469" y="872839"/>
                  <a:pt x="1160491" y="874484"/>
                  <a:pt x="1164648" y="876995"/>
                </a:cubicBezTo>
                <a:cubicBezTo>
                  <a:pt x="1170536" y="881151"/>
                  <a:pt x="1177204" y="893707"/>
                  <a:pt x="1179715" y="893707"/>
                </a:cubicBezTo>
                <a:cubicBezTo>
                  <a:pt x="1181360" y="893707"/>
                  <a:pt x="1184737" y="891196"/>
                  <a:pt x="1187248" y="891196"/>
                </a:cubicBezTo>
                <a:cubicBezTo>
                  <a:pt x="1198938" y="891196"/>
                  <a:pt x="1207337" y="912930"/>
                  <a:pt x="1214871" y="918819"/>
                </a:cubicBezTo>
                <a:cubicBezTo>
                  <a:pt x="1216516" y="920464"/>
                  <a:pt x="1221538" y="920464"/>
                  <a:pt x="1224049" y="922975"/>
                </a:cubicBezTo>
                <a:cubicBezTo>
                  <a:pt x="1262496" y="966444"/>
                  <a:pt x="1296786" y="1015800"/>
                  <a:pt x="1336877" y="1060048"/>
                </a:cubicBezTo>
                <a:cubicBezTo>
                  <a:pt x="1342765" y="1066716"/>
                  <a:pt x="1352723" y="1068448"/>
                  <a:pt x="1361989" y="1071738"/>
                </a:cubicBezTo>
                <a:cubicBezTo>
                  <a:pt x="1366145" y="1073383"/>
                  <a:pt x="1372899" y="1074249"/>
                  <a:pt x="1377835" y="1076760"/>
                </a:cubicBezTo>
                <a:cubicBezTo>
                  <a:pt x="1380346" y="1077626"/>
                  <a:pt x="1382857" y="1079272"/>
                  <a:pt x="1385368" y="1080917"/>
                </a:cubicBezTo>
                <a:cubicBezTo>
                  <a:pt x="1392036" y="1085939"/>
                  <a:pt x="1399569" y="1093472"/>
                  <a:pt x="1404591" y="1100140"/>
                </a:cubicBezTo>
                <a:cubicBezTo>
                  <a:pt x="1407102" y="1102651"/>
                  <a:pt x="1409614" y="1108539"/>
                  <a:pt x="1413770" y="1110185"/>
                </a:cubicBezTo>
                <a:cubicBezTo>
                  <a:pt x="1417926" y="1111830"/>
                  <a:pt x="1424680" y="1110185"/>
                  <a:pt x="1429616" y="1111830"/>
                </a:cubicBezTo>
                <a:cubicBezTo>
                  <a:pt x="1436284" y="1113475"/>
                  <a:pt x="1445462" y="1118497"/>
                  <a:pt x="1453862" y="1123519"/>
                </a:cubicBezTo>
                <a:cubicBezTo>
                  <a:pt x="1458018" y="1126031"/>
                  <a:pt x="1461395" y="1131053"/>
                  <a:pt x="1466417" y="1133564"/>
                </a:cubicBezTo>
                <a:cubicBezTo>
                  <a:pt x="1468062" y="1134430"/>
                  <a:pt x="1471439" y="1134430"/>
                  <a:pt x="1473085" y="1134430"/>
                </a:cubicBezTo>
                <a:cubicBezTo>
                  <a:pt x="1475596" y="1134430"/>
                  <a:pt x="1480618" y="1134430"/>
                  <a:pt x="1482263" y="1131919"/>
                </a:cubicBezTo>
                <a:lnTo>
                  <a:pt x="1482263" y="1116073"/>
                </a:lnTo>
                <a:cubicBezTo>
                  <a:pt x="1484774" y="1114427"/>
                  <a:pt x="1488931" y="1111916"/>
                  <a:pt x="1491442" y="1111916"/>
                </a:cubicBezTo>
                <a:lnTo>
                  <a:pt x="1519064" y="1111916"/>
                </a:lnTo>
                <a:cubicBezTo>
                  <a:pt x="1524087" y="1103517"/>
                  <a:pt x="1522442" y="1091048"/>
                  <a:pt x="1524953" y="1083514"/>
                </a:cubicBezTo>
                <a:lnTo>
                  <a:pt x="1524953" y="1035023"/>
                </a:lnTo>
                <a:cubicBezTo>
                  <a:pt x="1524087" y="1021689"/>
                  <a:pt x="1524087" y="1005756"/>
                  <a:pt x="1519930" y="992421"/>
                </a:cubicBezTo>
                <a:cubicBezTo>
                  <a:pt x="1519064" y="987398"/>
                  <a:pt x="1511531" y="983242"/>
                  <a:pt x="1509886" y="978220"/>
                </a:cubicBezTo>
                <a:cubicBezTo>
                  <a:pt x="1499841" y="951463"/>
                  <a:pt x="1484774" y="924707"/>
                  <a:pt x="1471439" y="899595"/>
                </a:cubicBezTo>
                <a:cubicBezTo>
                  <a:pt x="1467283" y="890417"/>
                  <a:pt x="1463040" y="882017"/>
                  <a:pt x="1456373" y="874484"/>
                </a:cubicBezTo>
                <a:cubicBezTo>
                  <a:pt x="1447194" y="863573"/>
                  <a:pt x="1440526" y="850238"/>
                  <a:pt x="1437149" y="841060"/>
                </a:cubicBezTo>
                <a:cubicBezTo>
                  <a:pt x="1435504" y="836038"/>
                  <a:pt x="1434638" y="831881"/>
                  <a:pt x="1433772" y="828504"/>
                </a:cubicBezTo>
                <a:cubicBezTo>
                  <a:pt x="1432127" y="820971"/>
                  <a:pt x="1432127" y="814303"/>
                  <a:pt x="1430395" y="808415"/>
                </a:cubicBezTo>
                <a:cubicBezTo>
                  <a:pt x="1428750" y="800016"/>
                  <a:pt x="1423728" y="792569"/>
                  <a:pt x="1420351" y="785815"/>
                </a:cubicBezTo>
                <a:cubicBezTo>
                  <a:pt x="1417840" y="779927"/>
                  <a:pt x="1414463" y="767458"/>
                  <a:pt x="1410306" y="766592"/>
                </a:cubicBezTo>
                <a:cubicBezTo>
                  <a:pt x="1405284" y="764947"/>
                  <a:pt x="1398616" y="765726"/>
                  <a:pt x="1394460" y="764947"/>
                </a:cubicBezTo>
                <a:cubicBezTo>
                  <a:pt x="1384416" y="764081"/>
                  <a:pt x="1372726" y="763301"/>
                  <a:pt x="1362681" y="759058"/>
                </a:cubicBezTo>
                <a:cubicBezTo>
                  <a:pt x="1360170" y="758192"/>
                  <a:pt x="1356014" y="758192"/>
                  <a:pt x="1353503" y="757413"/>
                </a:cubicBezTo>
                <a:cubicBezTo>
                  <a:pt x="1341813" y="754036"/>
                  <a:pt x="1325880" y="747368"/>
                  <a:pt x="1315056" y="742346"/>
                </a:cubicBezTo>
                <a:cubicBezTo>
                  <a:pt x="1299989" y="735679"/>
                  <a:pt x="1279121" y="715590"/>
                  <a:pt x="1272454" y="701389"/>
                </a:cubicBezTo>
                <a:cubicBezTo>
                  <a:pt x="1267431" y="691344"/>
                  <a:pt x="1262409" y="669610"/>
                  <a:pt x="1262409" y="657054"/>
                </a:cubicBezTo>
                <a:cubicBezTo>
                  <a:pt x="1262409" y="612720"/>
                  <a:pt x="1294188" y="548383"/>
                  <a:pt x="1308389" y="525003"/>
                </a:cubicBezTo>
                <a:cubicBezTo>
                  <a:pt x="1368569" y="422220"/>
                  <a:pt x="1500707" y="279258"/>
                  <a:pt x="1606868" y="228256"/>
                </a:cubicBezTo>
                <a:cubicBezTo>
                  <a:pt x="1651202" y="206522"/>
                  <a:pt x="1695450" y="191455"/>
                  <a:pt x="1739785" y="187298"/>
                </a:cubicBezTo>
                <a:lnTo>
                  <a:pt x="1784119" y="186432"/>
                </a:lnTo>
                <a:cubicBezTo>
                  <a:pt x="1846811" y="183922"/>
                  <a:pt x="1937125" y="213189"/>
                  <a:pt x="1977217" y="300126"/>
                </a:cubicBezTo>
                <a:cubicBezTo>
                  <a:pt x="1979728" y="306015"/>
                  <a:pt x="1983885" y="313461"/>
                  <a:pt x="1986396" y="321861"/>
                </a:cubicBezTo>
                <a:cubicBezTo>
                  <a:pt x="1992284" y="341084"/>
                  <a:pt x="1994795" y="361952"/>
                  <a:pt x="1994795" y="382042"/>
                </a:cubicBezTo>
                <a:cubicBezTo>
                  <a:pt x="1994795" y="410443"/>
                  <a:pt x="1988907" y="441356"/>
                  <a:pt x="1982239" y="471490"/>
                </a:cubicBezTo>
                <a:cubicBezTo>
                  <a:pt x="1978862" y="487336"/>
                  <a:pt x="1968038" y="516604"/>
                  <a:pt x="1968038" y="518336"/>
                </a:cubicBezTo>
                <a:cubicBezTo>
                  <a:pt x="1968038" y="520847"/>
                  <a:pt x="1979728" y="541715"/>
                  <a:pt x="1984750" y="554271"/>
                </a:cubicBezTo>
                <a:cubicBezTo>
                  <a:pt x="1986396" y="557648"/>
                  <a:pt x="1986396" y="563449"/>
                  <a:pt x="1991418" y="565961"/>
                </a:cubicBezTo>
                <a:cubicBezTo>
                  <a:pt x="1996440" y="569337"/>
                  <a:pt x="2003973" y="568472"/>
                  <a:pt x="2010641" y="570983"/>
                </a:cubicBezTo>
                <a:cubicBezTo>
                  <a:pt x="2019820" y="574360"/>
                  <a:pt x="2023197" y="585184"/>
                  <a:pt x="2023197" y="591072"/>
                </a:cubicBezTo>
                <a:cubicBezTo>
                  <a:pt x="2023197" y="593583"/>
                  <a:pt x="2020686" y="601982"/>
                  <a:pt x="2020686" y="603628"/>
                </a:cubicBezTo>
                <a:cubicBezTo>
                  <a:pt x="2020686" y="606139"/>
                  <a:pt x="2019820" y="607005"/>
                  <a:pt x="2023197" y="608650"/>
                </a:cubicBezTo>
                <a:cubicBezTo>
                  <a:pt x="2030730" y="613672"/>
                  <a:pt x="2036532" y="623717"/>
                  <a:pt x="2044931" y="627873"/>
                </a:cubicBezTo>
                <a:cubicBezTo>
                  <a:pt x="2048308" y="629518"/>
                  <a:pt x="2054110" y="627007"/>
                  <a:pt x="2058266" y="628739"/>
                </a:cubicBezTo>
                <a:cubicBezTo>
                  <a:pt x="2073333" y="632895"/>
                  <a:pt x="2107623" y="678875"/>
                  <a:pt x="2121824" y="678875"/>
                </a:cubicBezTo>
                <a:cubicBezTo>
                  <a:pt x="2123469" y="678875"/>
                  <a:pt x="2127712" y="676364"/>
                  <a:pt x="2130223" y="676364"/>
                </a:cubicBezTo>
                <a:cubicBezTo>
                  <a:pt x="2136111" y="676364"/>
                  <a:pt x="2151958" y="685543"/>
                  <a:pt x="2155335" y="687275"/>
                </a:cubicBezTo>
                <a:cubicBezTo>
                  <a:pt x="2167890" y="693163"/>
                  <a:pt x="2186248" y="714031"/>
                  <a:pt x="2197937" y="724076"/>
                </a:cubicBezTo>
                <a:cubicBezTo>
                  <a:pt x="2205471" y="731609"/>
                  <a:pt x="2216295" y="737410"/>
                  <a:pt x="2227205" y="743299"/>
                </a:cubicBezTo>
                <a:cubicBezTo>
                  <a:pt x="2230582" y="745810"/>
                  <a:pt x="2236384" y="747455"/>
                  <a:pt x="2241406" y="749187"/>
                </a:cubicBezTo>
                <a:cubicBezTo>
                  <a:pt x="2243051" y="750053"/>
                  <a:pt x="2243917" y="752564"/>
                  <a:pt x="2246428" y="752564"/>
                </a:cubicBezTo>
                <a:lnTo>
                  <a:pt x="2261495" y="752564"/>
                </a:lnTo>
                <a:cubicBezTo>
                  <a:pt x="2261495" y="751698"/>
                  <a:pt x="2262361" y="752564"/>
                  <a:pt x="2262361" y="750053"/>
                </a:cubicBezTo>
                <a:cubicBezTo>
                  <a:pt x="2262361" y="748408"/>
                  <a:pt x="2260716" y="747542"/>
                  <a:pt x="2259850" y="746676"/>
                </a:cubicBezTo>
                <a:cubicBezTo>
                  <a:pt x="2247294" y="709875"/>
                  <a:pt x="2227205" y="672294"/>
                  <a:pt x="2210493" y="636359"/>
                </a:cubicBezTo>
                <a:cubicBezTo>
                  <a:pt x="2207116" y="628826"/>
                  <a:pt x="2196292" y="620513"/>
                  <a:pt x="2190404" y="613759"/>
                </a:cubicBezTo>
                <a:cubicBezTo>
                  <a:pt x="2181225" y="602848"/>
                  <a:pt x="2172047" y="588647"/>
                  <a:pt x="2168670" y="576958"/>
                </a:cubicBezTo>
                <a:cubicBezTo>
                  <a:pt x="2166158" y="567779"/>
                  <a:pt x="2162782" y="556868"/>
                  <a:pt x="2160270" y="547690"/>
                </a:cubicBezTo>
                <a:cubicBezTo>
                  <a:pt x="2159404" y="543534"/>
                  <a:pt x="2160270" y="538511"/>
                  <a:pt x="2157759" y="535134"/>
                </a:cubicBezTo>
                <a:cubicBezTo>
                  <a:pt x="2154382" y="529246"/>
                  <a:pt x="2145203" y="530112"/>
                  <a:pt x="2141047" y="528467"/>
                </a:cubicBezTo>
                <a:cubicBezTo>
                  <a:pt x="2134379" y="526822"/>
                  <a:pt x="2125980" y="524310"/>
                  <a:pt x="2119313" y="520933"/>
                </a:cubicBezTo>
                <a:cubicBezTo>
                  <a:pt x="2112645" y="518422"/>
                  <a:pt x="2106757" y="515045"/>
                  <a:pt x="2100090" y="512534"/>
                </a:cubicBezTo>
                <a:cubicBezTo>
                  <a:pt x="2076710" y="503355"/>
                  <a:pt x="2045710" y="478244"/>
                  <a:pt x="2039909" y="453999"/>
                </a:cubicBezTo>
                <a:cubicBezTo>
                  <a:pt x="2039043" y="448976"/>
                  <a:pt x="2037398" y="444820"/>
                  <a:pt x="2036532" y="439798"/>
                </a:cubicBezTo>
                <a:cubicBezTo>
                  <a:pt x="2036532" y="435641"/>
                  <a:pt x="2034886" y="428887"/>
                  <a:pt x="2034886" y="427242"/>
                </a:cubicBezTo>
                <a:lnTo>
                  <a:pt x="2034886" y="410530"/>
                </a:lnTo>
                <a:cubicBezTo>
                  <a:pt x="2036532" y="386284"/>
                  <a:pt x="2044065" y="360394"/>
                  <a:pt x="2056621" y="336148"/>
                </a:cubicBezTo>
                <a:cubicBezTo>
                  <a:pt x="2081732" y="288523"/>
                  <a:pt x="2124335" y="241677"/>
                  <a:pt x="2166938" y="193187"/>
                </a:cubicBezTo>
                <a:cubicBezTo>
                  <a:pt x="2191183" y="165564"/>
                  <a:pt x="2220451" y="128850"/>
                  <a:pt x="2252230" y="103738"/>
                </a:cubicBezTo>
                <a:cubicBezTo>
                  <a:pt x="2280632" y="80359"/>
                  <a:pt x="2314056" y="57758"/>
                  <a:pt x="2343323" y="42692"/>
                </a:cubicBezTo>
                <a:cubicBezTo>
                  <a:pt x="2353368" y="37669"/>
                  <a:pt x="2363413" y="31781"/>
                  <a:pt x="2373457" y="27625"/>
                </a:cubicBezTo>
                <a:cubicBezTo>
                  <a:pt x="2387658" y="21737"/>
                  <a:pt x="2402725" y="15069"/>
                  <a:pt x="2416926" y="10047"/>
                </a:cubicBezTo>
                <a:cubicBezTo>
                  <a:pt x="2417792" y="9181"/>
                  <a:pt x="2472084" y="2"/>
                  <a:pt x="2483774" y="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24000"/>
                </a:schemeClr>
              </a:gs>
              <a:gs pos="78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78000">
                  <a:srgbClr val="FFC00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66DD511-7652-A770-FF1B-6112E5B140D2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grpSp>
        <p:nvGrpSpPr>
          <p:cNvPr id="4501" name="组合 4500">
            <a:extLst>
              <a:ext uri="{FF2B5EF4-FFF2-40B4-BE49-F238E27FC236}">
                <a16:creationId xmlns:a16="http://schemas.microsoft.com/office/drawing/2014/main" id="{607F433A-0CF5-7CEB-8F8D-0548F4CFBA05}"/>
              </a:ext>
            </a:extLst>
          </p:cNvPr>
          <p:cNvGrpSpPr/>
          <p:nvPr/>
        </p:nvGrpSpPr>
        <p:grpSpPr>
          <a:xfrm>
            <a:off x="2747490" y="1033757"/>
            <a:ext cx="6576373" cy="1623624"/>
            <a:chOff x="2747490" y="-1870091"/>
            <a:chExt cx="6576373" cy="1623624"/>
          </a:xfrm>
          <a:gradFill>
            <a:gsLst>
              <a:gs pos="43000">
                <a:schemeClr val="bg1"/>
              </a:gs>
              <a:gs pos="90000">
                <a:srgbClr val="FFC000">
                  <a:alpha val="0"/>
                </a:srgbClr>
              </a:gs>
            </a:gsLst>
            <a:lin ang="5400000" scaled="1"/>
          </a:gradFill>
        </p:grpSpPr>
        <p:sp>
          <p:nvSpPr>
            <p:cNvPr id="4500" name="文本框 4499">
              <a:extLst>
                <a:ext uri="{FF2B5EF4-FFF2-40B4-BE49-F238E27FC236}">
                  <a16:creationId xmlns:a16="http://schemas.microsoft.com/office/drawing/2014/main" id="{6214A9D7-E316-2655-5762-6A11DF0FF71E}"/>
                </a:ext>
              </a:extLst>
            </p:cNvPr>
            <p:cNvSpPr txBox="1"/>
            <p:nvPr/>
          </p:nvSpPr>
          <p:spPr>
            <a:xfrm>
              <a:off x="6491237" y="-1870091"/>
              <a:ext cx="347811" cy="395106"/>
            </a:xfrm>
            <a:custGeom>
              <a:avLst/>
              <a:gdLst/>
              <a:ahLst/>
              <a:cxnLst/>
              <a:rect l="l" t="t" r="r" b="b"/>
              <a:pathLst>
                <a:path w="347811" h="395106">
                  <a:moveTo>
                    <a:pt x="40766" y="254"/>
                  </a:moveTo>
                  <a:cubicBezTo>
                    <a:pt x="45414" y="-185"/>
                    <a:pt x="50370" y="-53"/>
                    <a:pt x="55632" y="648"/>
                  </a:cubicBezTo>
                  <a:cubicBezTo>
                    <a:pt x="76683" y="3455"/>
                    <a:pt x="112468" y="16787"/>
                    <a:pt x="162989" y="40644"/>
                  </a:cubicBezTo>
                  <a:cubicBezTo>
                    <a:pt x="221929" y="70114"/>
                    <a:pt x="255259" y="84849"/>
                    <a:pt x="262977" y="84849"/>
                  </a:cubicBezTo>
                  <a:cubicBezTo>
                    <a:pt x="270696" y="84849"/>
                    <a:pt x="287887" y="98883"/>
                    <a:pt x="314550" y="126950"/>
                  </a:cubicBezTo>
                  <a:cubicBezTo>
                    <a:pt x="332794" y="143790"/>
                    <a:pt x="343319" y="159227"/>
                    <a:pt x="346126" y="173260"/>
                  </a:cubicBezTo>
                  <a:cubicBezTo>
                    <a:pt x="348933" y="187294"/>
                    <a:pt x="348231" y="214659"/>
                    <a:pt x="344021" y="255356"/>
                  </a:cubicBezTo>
                  <a:cubicBezTo>
                    <a:pt x="335601" y="317104"/>
                    <a:pt x="319813" y="357099"/>
                    <a:pt x="296658" y="375343"/>
                  </a:cubicBezTo>
                  <a:cubicBezTo>
                    <a:pt x="273503" y="393586"/>
                    <a:pt x="227543" y="399200"/>
                    <a:pt x="158779" y="392183"/>
                  </a:cubicBezTo>
                  <a:cubicBezTo>
                    <a:pt x="90015" y="386570"/>
                    <a:pt x="53878" y="382009"/>
                    <a:pt x="50370" y="378500"/>
                  </a:cubicBezTo>
                  <a:cubicBezTo>
                    <a:pt x="46862" y="374992"/>
                    <a:pt x="57738" y="356748"/>
                    <a:pt x="82998" y="323770"/>
                  </a:cubicBezTo>
                  <a:cubicBezTo>
                    <a:pt x="108258" y="290791"/>
                    <a:pt x="120888" y="265180"/>
                    <a:pt x="120888" y="246936"/>
                  </a:cubicBezTo>
                  <a:cubicBezTo>
                    <a:pt x="120888" y="228693"/>
                    <a:pt x="99136" y="190101"/>
                    <a:pt x="55632" y="131160"/>
                  </a:cubicBezTo>
                  <a:cubicBezTo>
                    <a:pt x="27565" y="93269"/>
                    <a:pt x="10374" y="67308"/>
                    <a:pt x="4059" y="53274"/>
                  </a:cubicBezTo>
                  <a:cubicBezTo>
                    <a:pt x="-2256" y="39240"/>
                    <a:pt x="-1203" y="28014"/>
                    <a:pt x="7217" y="19594"/>
                  </a:cubicBezTo>
                  <a:cubicBezTo>
                    <a:pt x="15637" y="8016"/>
                    <a:pt x="26820" y="1569"/>
                    <a:pt x="40766" y="25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9" name="文本框 4498">
              <a:extLst>
                <a:ext uri="{FF2B5EF4-FFF2-40B4-BE49-F238E27FC236}">
                  <a16:creationId xmlns:a16="http://schemas.microsoft.com/office/drawing/2014/main" id="{975EB4DB-DAE4-5FCD-0FAF-61876B01E3F7}"/>
                </a:ext>
              </a:extLst>
            </p:cNvPr>
            <p:cNvSpPr txBox="1"/>
            <p:nvPr/>
          </p:nvSpPr>
          <p:spPr>
            <a:xfrm>
              <a:off x="4792448" y="-1865232"/>
              <a:ext cx="760070" cy="930625"/>
            </a:xfrm>
            <a:custGeom>
              <a:avLst/>
              <a:gdLst/>
              <a:ahLst/>
              <a:cxnLst/>
              <a:rect l="l" t="t" r="r" b="b"/>
              <a:pathLst>
                <a:path w="760070" h="930625">
                  <a:moveTo>
                    <a:pt x="341949" y="0"/>
                  </a:moveTo>
                  <a:cubicBezTo>
                    <a:pt x="378436" y="0"/>
                    <a:pt x="407906" y="23857"/>
                    <a:pt x="430360" y="71571"/>
                  </a:cubicBezTo>
                  <a:cubicBezTo>
                    <a:pt x="452814" y="119285"/>
                    <a:pt x="457725" y="167701"/>
                    <a:pt x="445095" y="216818"/>
                  </a:cubicBezTo>
                  <a:cubicBezTo>
                    <a:pt x="433868" y="257515"/>
                    <a:pt x="430360" y="280670"/>
                    <a:pt x="434570" y="286284"/>
                  </a:cubicBezTo>
                  <a:cubicBezTo>
                    <a:pt x="438780" y="291897"/>
                    <a:pt x="474566" y="296107"/>
                    <a:pt x="541926" y="298914"/>
                  </a:cubicBezTo>
                  <a:cubicBezTo>
                    <a:pt x="582624" y="301721"/>
                    <a:pt x="610340" y="305931"/>
                    <a:pt x="625075" y="311544"/>
                  </a:cubicBezTo>
                  <a:cubicBezTo>
                    <a:pt x="639810" y="317158"/>
                    <a:pt x="653493" y="327683"/>
                    <a:pt x="666123" y="343119"/>
                  </a:cubicBezTo>
                  <a:cubicBezTo>
                    <a:pt x="691383" y="375397"/>
                    <a:pt x="684366" y="397850"/>
                    <a:pt x="645073" y="410480"/>
                  </a:cubicBezTo>
                  <a:cubicBezTo>
                    <a:pt x="622619" y="418900"/>
                    <a:pt x="582624" y="425917"/>
                    <a:pt x="525086" y="431531"/>
                  </a:cubicBezTo>
                  <a:cubicBezTo>
                    <a:pt x="436675" y="441354"/>
                    <a:pt x="375629" y="453282"/>
                    <a:pt x="341949" y="467316"/>
                  </a:cubicBezTo>
                  <a:cubicBezTo>
                    <a:pt x="313882" y="478543"/>
                    <a:pt x="285464" y="496786"/>
                    <a:pt x="256695" y="522047"/>
                  </a:cubicBezTo>
                  <a:cubicBezTo>
                    <a:pt x="227927" y="547307"/>
                    <a:pt x="213542" y="566954"/>
                    <a:pt x="213542" y="580987"/>
                  </a:cubicBezTo>
                  <a:cubicBezTo>
                    <a:pt x="213542" y="595021"/>
                    <a:pt x="200912" y="624491"/>
                    <a:pt x="175652" y="669398"/>
                  </a:cubicBezTo>
                  <a:cubicBezTo>
                    <a:pt x="150392" y="714306"/>
                    <a:pt x="141972" y="740969"/>
                    <a:pt x="150392" y="749389"/>
                  </a:cubicBezTo>
                  <a:cubicBezTo>
                    <a:pt x="157409" y="757809"/>
                    <a:pt x="222664" y="726585"/>
                    <a:pt x="346159" y="655716"/>
                  </a:cubicBezTo>
                  <a:cubicBezTo>
                    <a:pt x="469654" y="584847"/>
                    <a:pt x="531401" y="543799"/>
                    <a:pt x="531401" y="532572"/>
                  </a:cubicBezTo>
                  <a:cubicBezTo>
                    <a:pt x="531401" y="507311"/>
                    <a:pt x="573502" y="505206"/>
                    <a:pt x="657703" y="526257"/>
                  </a:cubicBezTo>
                  <a:cubicBezTo>
                    <a:pt x="711030" y="540290"/>
                    <a:pt x="742605" y="551517"/>
                    <a:pt x="752429" y="559937"/>
                  </a:cubicBezTo>
                  <a:cubicBezTo>
                    <a:pt x="762252" y="571164"/>
                    <a:pt x="762603" y="584496"/>
                    <a:pt x="753481" y="599933"/>
                  </a:cubicBezTo>
                  <a:cubicBezTo>
                    <a:pt x="744360" y="615369"/>
                    <a:pt x="729274" y="627298"/>
                    <a:pt x="708223" y="635718"/>
                  </a:cubicBezTo>
                  <a:cubicBezTo>
                    <a:pt x="666123" y="651155"/>
                    <a:pt x="605779" y="679222"/>
                    <a:pt x="527191" y="719919"/>
                  </a:cubicBezTo>
                  <a:cubicBezTo>
                    <a:pt x="448604" y="760616"/>
                    <a:pt x="400188" y="788683"/>
                    <a:pt x="381945" y="804120"/>
                  </a:cubicBezTo>
                  <a:cubicBezTo>
                    <a:pt x="356684" y="825170"/>
                    <a:pt x="319495" y="847975"/>
                    <a:pt x="270378" y="872533"/>
                  </a:cubicBezTo>
                  <a:cubicBezTo>
                    <a:pt x="221261" y="897092"/>
                    <a:pt x="179160" y="914283"/>
                    <a:pt x="144077" y="924106"/>
                  </a:cubicBezTo>
                  <a:cubicBezTo>
                    <a:pt x="75313" y="940947"/>
                    <a:pt x="31107" y="925159"/>
                    <a:pt x="11460" y="876743"/>
                  </a:cubicBezTo>
                  <a:cubicBezTo>
                    <a:pt x="-8187" y="828328"/>
                    <a:pt x="-2573" y="748688"/>
                    <a:pt x="28300" y="637823"/>
                  </a:cubicBezTo>
                  <a:cubicBezTo>
                    <a:pt x="43737" y="583092"/>
                    <a:pt x="51105" y="540992"/>
                    <a:pt x="50403" y="511521"/>
                  </a:cubicBezTo>
                  <a:cubicBezTo>
                    <a:pt x="49701" y="482051"/>
                    <a:pt x="41632" y="447669"/>
                    <a:pt x="26195" y="408375"/>
                  </a:cubicBezTo>
                  <a:cubicBezTo>
                    <a:pt x="9355" y="370485"/>
                    <a:pt x="7601" y="348382"/>
                    <a:pt x="20933" y="342067"/>
                  </a:cubicBezTo>
                  <a:cubicBezTo>
                    <a:pt x="34265" y="335752"/>
                    <a:pt x="57771" y="347330"/>
                    <a:pt x="91451" y="376800"/>
                  </a:cubicBezTo>
                  <a:lnTo>
                    <a:pt x="144077" y="423111"/>
                  </a:lnTo>
                  <a:lnTo>
                    <a:pt x="177757" y="391535"/>
                  </a:lnTo>
                  <a:cubicBezTo>
                    <a:pt x="200211" y="370485"/>
                    <a:pt x="231786" y="319263"/>
                    <a:pt x="272483" y="237868"/>
                  </a:cubicBezTo>
                  <a:cubicBezTo>
                    <a:pt x="297743" y="187348"/>
                    <a:pt x="313882" y="151211"/>
                    <a:pt x="320899" y="129459"/>
                  </a:cubicBezTo>
                  <a:cubicBezTo>
                    <a:pt x="327916" y="107708"/>
                    <a:pt x="329319" y="84201"/>
                    <a:pt x="325109" y="58941"/>
                  </a:cubicBezTo>
                  <a:cubicBezTo>
                    <a:pt x="322302" y="35084"/>
                    <a:pt x="321600" y="19296"/>
                    <a:pt x="323004" y="11578"/>
                  </a:cubicBezTo>
                  <a:cubicBezTo>
                    <a:pt x="324407" y="3860"/>
                    <a:pt x="330722" y="0"/>
                    <a:pt x="34194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8" name="文本框 4497">
              <a:extLst>
                <a:ext uri="{FF2B5EF4-FFF2-40B4-BE49-F238E27FC236}">
                  <a16:creationId xmlns:a16="http://schemas.microsoft.com/office/drawing/2014/main" id="{E31E4630-4D57-AAF0-106E-843A65933B87}"/>
                </a:ext>
              </a:extLst>
            </p:cNvPr>
            <p:cNvSpPr txBox="1"/>
            <p:nvPr/>
          </p:nvSpPr>
          <p:spPr>
            <a:xfrm>
              <a:off x="2955329" y="-1712906"/>
              <a:ext cx="1162015" cy="459278"/>
            </a:xfrm>
            <a:custGeom>
              <a:avLst/>
              <a:gdLst/>
              <a:ahLst/>
              <a:cxnLst/>
              <a:rect l="l" t="t" r="r" b="b"/>
              <a:pathLst>
                <a:path w="1162015" h="459278">
                  <a:moveTo>
                    <a:pt x="950255" y="25"/>
                  </a:moveTo>
                  <a:cubicBezTo>
                    <a:pt x="965516" y="200"/>
                    <a:pt x="982269" y="1340"/>
                    <a:pt x="1000512" y="3445"/>
                  </a:cubicBezTo>
                  <a:cubicBezTo>
                    <a:pt x="1042613" y="6252"/>
                    <a:pt x="1078398" y="12918"/>
                    <a:pt x="1107868" y="23443"/>
                  </a:cubicBezTo>
                  <a:cubicBezTo>
                    <a:pt x="1137339" y="33968"/>
                    <a:pt x="1153477" y="44844"/>
                    <a:pt x="1156284" y="56071"/>
                  </a:cubicBezTo>
                  <a:cubicBezTo>
                    <a:pt x="1166108" y="115012"/>
                    <a:pt x="1163301" y="147990"/>
                    <a:pt x="1147864" y="155007"/>
                  </a:cubicBezTo>
                  <a:cubicBezTo>
                    <a:pt x="1136637" y="163427"/>
                    <a:pt x="1095940" y="168339"/>
                    <a:pt x="1025773" y="169742"/>
                  </a:cubicBezTo>
                  <a:cubicBezTo>
                    <a:pt x="945782" y="169742"/>
                    <a:pt x="858072" y="175356"/>
                    <a:pt x="762644" y="186582"/>
                  </a:cubicBezTo>
                  <a:cubicBezTo>
                    <a:pt x="667217" y="197809"/>
                    <a:pt x="611083" y="207633"/>
                    <a:pt x="594242" y="216053"/>
                  </a:cubicBezTo>
                  <a:cubicBezTo>
                    <a:pt x="573192" y="227279"/>
                    <a:pt x="556352" y="246927"/>
                    <a:pt x="543722" y="274994"/>
                  </a:cubicBezTo>
                  <a:cubicBezTo>
                    <a:pt x="525478" y="307271"/>
                    <a:pt x="491096" y="341653"/>
                    <a:pt x="440576" y="378140"/>
                  </a:cubicBezTo>
                  <a:cubicBezTo>
                    <a:pt x="390055" y="414627"/>
                    <a:pt x="343043" y="438484"/>
                    <a:pt x="299539" y="449711"/>
                  </a:cubicBezTo>
                  <a:cubicBezTo>
                    <a:pt x="263052" y="456727"/>
                    <a:pt x="236739" y="459885"/>
                    <a:pt x="220600" y="459183"/>
                  </a:cubicBezTo>
                  <a:cubicBezTo>
                    <a:pt x="204462" y="458481"/>
                    <a:pt x="182359" y="452517"/>
                    <a:pt x="154292" y="441290"/>
                  </a:cubicBezTo>
                  <a:cubicBezTo>
                    <a:pt x="85528" y="416030"/>
                    <a:pt x="37814" y="381648"/>
                    <a:pt x="11151" y="338144"/>
                  </a:cubicBezTo>
                  <a:cubicBezTo>
                    <a:pt x="-8496" y="305867"/>
                    <a:pt x="-2181" y="289729"/>
                    <a:pt x="30096" y="289729"/>
                  </a:cubicBezTo>
                  <a:cubicBezTo>
                    <a:pt x="48339" y="289729"/>
                    <a:pt x="87633" y="276046"/>
                    <a:pt x="147977" y="248681"/>
                  </a:cubicBezTo>
                  <a:cubicBezTo>
                    <a:pt x="208321" y="221315"/>
                    <a:pt x="257789" y="201318"/>
                    <a:pt x="296381" y="188687"/>
                  </a:cubicBezTo>
                  <a:cubicBezTo>
                    <a:pt x="334973" y="176057"/>
                    <a:pt x="360234" y="165532"/>
                    <a:pt x="372162" y="157112"/>
                  </a:cubicBezTo>
                  <a:cubicBezTo>
                    <a:pt x="384091" y="148692"/>
                    <a:pt x="390055" y="147639"/>
                    <a:pt x="390055" y="153955"/>
                  </a:cubicBezTo>
                  <a:cubicBezTo>
                    <a:pt x="390055" y="160270"/>
                    <a:pt x="396721" y="158165"/>
                    <a:pt x="410053" y="147639"/>
                  </a:cubicBezTo>
                  <a:cubicBezTo>
                    <a:pt x="423385" y="137114"/>
                    <a:pt x="432506" y="134658"/>
                    <a:pt x="437418" y="140272"/>
                  </a:cubicBezTo>
                  <a:cubicBezTo>
                    <a:pt x="442330" y="145885"/>
                    <a:pt x="454258" y="143429"/>
                    <a:pt x="473203" y="132904"/>
                  </a:cubicBezTo>
                  <a:cubicBezTo>
                    <a:pt x="492149" y="122379"/>
                    <a:pt x="520216" y="114310"/>
                    <a:pt x="557404" y="108696"/>
                  </a:cubicBezTo>
                  <a:cubicBezTo>
                    <a:pt x="594593" y="103083"/>
                    <a:pt x="616696" y="97821"/>
                    <a:pt x="623713" y="92909"/>
                  </a:cubicBezTo>
                  <a:cubicBezTo>
                    <a:pt x="630730" y="87997"/>
                    <a:pt x="643009" y="84138"/>
                    <a:pt x="660551" y="81331"/>
                  </a:cubicBezTo>
                  <a:cubicBezTo>
                    <a:pt x="678093" y="78525"/>
                    <a:pt x="724754" y="63088"/>
                    <a:pt x="800535" y="35021"/>
                  </a:cubicBezTo>
                  <a:cubicBezTo>
                    <a:pt x="848249" y="16777"/>
                    <a:pt x="884385" y="5901"/>
                    <a:pt x="908944" y="2393"/>
                  </a:cubicBezTo>
                  <a:cubicBezTo>
                    <a:pt x="921223" y="638"/>
                    <a:pt x="934993" y="-151"/>
                    <a:pt x="950255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7" name="文本框 4496">
              <a:extLst>
                <a:ext uri="{FF2B5EF4-FFF2-40B4-BE49-F238E27FC236}">
                  <a16:creationId xmlns:a16="http://schemas.microsoft.com/office/drawing/2014/main" id="{3B7CF15D-8E49-4126-3FE1-D0B6A9BE2259}"/>
                </a:ext>
              </a:extLst>
            </p:cNvPr>
            <p:cNvSpPr txBox="1"/>
            <p:nvPr/>
          </p:nvSpPr>
          <p:spPr>
            <a:xfrm>
              <a:off x="8159947" y="-1527934"/>
              <a:ext cx="1163916" cy="850536"/>
            </a:xfrm>
            <a:custGeom>
              <a:avLst/>
              <a:gdLst/>
              <a:ahLst/>
              <a:cxnLst/>
              <a:rect l="l" t="t" r="r" b="b"/>
              <a:pathLst>
                <a:path w="1163916" h="850536">
                  <a:moveTo>
                    <a:pt x="777346" y="98"/>
                  </a:moveTo>
                  <a:cubicBezTo>
                    <a:pt x="788353" y="-122"/>
                    <a:pt x="800435" y="32"/>
                    <a:pt x="813592" y="558"/>
                  </a:cubicBezTo>
                  <a:cubicBezTo>
                    <a:pt x="866217" y="2663"/>
                    <a:pt x="899547" y="9329"/>
                    <a:pt x="913581" y="20556"/>
                  </a:cubicBezTo>
                  <a:cubicBezTo>
                    <a:pt x="924807" y="28976"/>
                    <a:pt x="941647" y="37396"/>
                    <a:pt x="964101" y="45816"/>
                  </a:cubicBezTo>
                  <a:cubicBezTo>
                    <a:pt x="996378" y="54236"/>
                    <a:pt x="1033567" y="72830"/>
                    <a:pt x="1075667" y="101599"/>
                  </a:cubicBezTo>
                  <a:cubicBezTo>
                    <a:pt x="1117768" y="130368"/>
                    <a:pt x="1143730" y="153874"/>
                    <a:pt x="1153553" y="172117"/>
                  </a:cubicBezTo>
                  <a:cubicBezTo>
                    <a:pt x="1164780" y="195974"/>
                    <a:pt x="1166885" y="218428"/>
                    <a:pt x="1159868" y="239478"/>
                  </a:cubicBezTo>
                  <a:cubicBezTo>
                    <a:pt x="1152852" y="260529"/>
                    <a:pt x="1136012" y="277369"/>
                    <a:pt x="1109348" y="289999"/>
                  </a:cubicBezTo>
                  <a:cubicBezTo>
                    <a:pt x="1056021" y="318066"/>
                    <a:pt x="996378" y="301927"/>
                    <a:pt x="930421" y="241583"/>
                  </a:cubicBezTo>
                  <a:cubicBezTo>
                    <a:pt x="893934" y="207903"/>
                    <a:pt x="856745" y="177380"/>
                    <a:pt x="818854" y="150015"/>
                  </a:cubicBezTo>
                  <a:cubicBezTo>
                    <a:pt x="780964" y="122649"/>
                    <a:pt x="757107" y="108967"/>
                    <a:pt x="747283" y="108967"/>
                  </a:cubicBezTo>
                  <a:cubicBezTo>
                    <a:pt x="733250" y="108967"/>
                    <a:pt x="716059" y="122649"/>
                    <a:pt x="695711" y="150015"/>
                  </a:cubicBezTo>
                  <a:cubicBezTo>
                    <a:pt x="675362" y="177380"/>
                    <a:pt x="665187" y="199483"/>
                    <a:pt x="665187" y="216323"/>
                  </a:cubicBezTo>
                  <a:cubicBezTo>
                    <a:pt x="665187" y="240180"/>
                    <a:pt x="654663" y="269650"/>
                    <a:pt x="633612" y="304734"/>
                  </a:cubicBezTo>
                  <a:cubicBezTo>
                    <a:pt x="616772" y="329994"/>
                    <a:pt x="609755" y="351746"/>
                    <a:pt x="612562" y="369990"/>
                  </a:cubicBezTo>
                  <a:cubicBezTo>
                    <a:pt x="615369" y="388233"/>
                    <a:pt x="625192" y="397355"/>
                    <a:pt x="642032" y="397355"/>
                  </a:cubicBezTo>
                  <a:cubicBezTo>
                    <a:pt x="657469" y="397355"/>
                    <a:pt x="692553" y="418055"/>
                    <a:pt x="747283" y="459453"/>
                  </a:cubicBezTo>
                  <a:cubicBezTo>
                    <a:pt x="802014" y="500852"/>
                    <a:pt x="851131" y="533480"/>
                    <a:pt x="894635" y="557337"/>
                  </a:cubicBezTo>
                  <a:cubicBezTo>
                    <a:pt x="938139" y="581194"/>
                    <a:pt x="969715" y="610664"/>
                    <a:pt x="989361" y="645748"/>
                  </a:cubicBezTo>
                  <a:lnTo>
                    <a:pt x="1016727" y="698374"/>
                  </a:lnTo>
                  <a:lnTo>
                    <a:pt x="976731" y="736264"/>
                  </a:lnTo>
                  <a:cubicBezTo>
                    <a:pt x="948664" y="761524"/>
                    <a:pt x="907967" y="786083"/>
                    <a:pt x="854640" y="809940"/>
                  </a:cubicBezTo>
                  <a:cubicBezTo>
                    <a:pt x="818153" y="828184"/>
                    <a:pt x="783771" y="839410"/>
                    <a:pt x="751494" y="843620"/>
                  </a:cubicBezTo>
                  <a:cubicBezTo>
                    <a:pt x="719217" y="847830"/>
                    <a:pt x="644839" y="849935"/>
                    <a:pt x="528361" y="849935"/>
                  </a:cubicBezTo>
                  <a:cubicBezTo>
                    <a:pt x="411883" y="851339"/>
                    <a:pt x="338558" y="850286"/>
                    <a:pt x="308386" y="846778"/>
                  </a:cubicBezTo>
                  <a:cubicBezTo>
                    <a:pt x="278214" y="843270"/>
                    <a:pt x="247691" y="833797"/>
                    <a:pt x="216817" y="818360"/>
                  </a:cubicBezTo>
                  <a:cubicBezTo>
                    <a:pt x="177524" y="795906"/>
                    <a:pt x="131564" y="758367"/>
                    <a:pt x="78938" y="705741"/>
                  </a:cubicBezTo>
                  <a:cubicBezTo>
                    <a:pt x="26313" y="653116"/>
                    <a:pt x="0" y="616979"/>
                    <a:pt x="0" y="597333"/>
                  </a:cubicBezTo>
                  <a:cubicBezTo>
                    <a:pt x="0" y="579089"/>
                    <a:pt x="4210" y="569967"/>
                    <a:pt x="12630" y="569967"/>
                  </a:cubicBezTo>
                  <a:cubicBezTo>
                    <a:pt x="21050" y="569967"/>
                    <a:pt x="48416" y="584001"/>
                    <a:pt x="94726" y="612068"/>
                  </a:cubicBezTo>
                  <a:cubicBezTo>
                    <a:pt x="145247" y="638731"/>
                    <a:pt x="209801" y="659080"/>
                    <a:pt x="288388" y="673113"/>
                  </a:cubicBezTo>
                  <a:cubicBezTo>
                    <a:pt x="351539" y="678727"/>
                    <a:pt x="414339" y="680832"/>
                    <a:pt x="476788" y="679428"/>
                  </a:cubicBezTo>
                  <a:cubicBezTo>
                    <a:pt x="539237" y="678025"/>
                    <a:pt x="592915" y="671710"/>
                    <a:pt x="637822" y="660483"/>
                  </a:cubicBezTo>
                  <a:cubicBezTo>
                    <a:pt x="682729" y="649256"/>
                    <a:pt x="704481" y="636626"/>
                    <a:pt x="703078" y="622593"/>
                  </a:cubicBezTo>
                  <a:cubicBezTo>
                    <a:pt x="700271" y="607156"/>
                    <a:pt x="686589" y="586457"/>
                    <a:pt x="662030" y="560495"/>
                  </a:cubicBezTo>
                  <a:cubicBezTo>
                    <a:pt x="637471" y="534533"/>
                    <a:pt x="613264" y="515237"/>
                    <a:pt x="589407" y="502606"/>
                  </a:cubicBezTo>
                  <a:cubicBezTo>
                    <a:pt x="576777" y="496993"/>
                    <a:pt x="560989" y="492081"/>
                    <a:pt x="542044" y="487871"/>
                  </a:cubicBezTo>
                  <a:cubicBezTo>
                    <a:pt x="523098" y="483661"/>
                    <a:pt x="507661" y="482258"/>
                    <a:pt x="495733" y="483661"/>
                  </a:cubicBezTo>
                  <a:cubicBezTo>
                    <a:pt x="483805" y="485064"/>
                    <a:pt x="477840" y="489274"/>
                    <a:pt x="477840" y="496291"/>
                  </a:cubicBezTo>
                  <a:cubicBezTo>
                    <a:pt x="477840" y="503308"/>
                    <a:pt x="463105" y="515237"/>
                    <a:pt x="433635" y="532077"/>
                  </a:cubicBezTo>
                  <a:cubicBezTo>
                    <a:pt x="399954" y="551724"/>
                    <a:pt x="366274" y="550320"/>
                    <a:pt x="332594" y="527867"/>
                  </a:cubicBezTo>
                  <a:cubicBezTo>
                    <a:pt x="298913" y="505413"/>
                    <a:pt x="256111" y="456296"/>
                    <a:pt x="204187" y="380515"/>
                  </a:cubicBezTo>
                  <a:cubicBezTo>
                    <a:pt x="152263" y="300524"/>
                    <a:pt x="135423" y="248600"/>
                    <a:pt x="153667" y="224743"/>
                  </a:cubicBezTo>
                  <a:cubicBezTo>
                    <a:pt x="171910" y="200886"/>
                    <a:pt x="217519" y="213516"/>
                    <a:pt x="290493" y="262634"/>
                  </a:cubicBezTo>
                  <a:cubicBezTo>
                    <a:pt x="315753" y="279474"/>
                    <a:pt x="334348" y="288596"/>
                    <a:pt x="346276" y="289999"/>
                  </a:cubicBezTo>
                  <a:cubicBezTo>
                    <a:pt x="358205" y="291402"/>
                    <a:pt x="378904" y="287894"/>
                    <a:pt x="408375" y="279474"/>
                  </a:cubicBezTo>
                  <a:cubicBezTo>
                    <a:pt x="450475" y="269650"/>
                    <a:pt x="488365" y="256318"/>
                    <a:pt x="522046" y="239478"/>
                  </a:cubicBezTo>
                  <a:cubicBezTo>
                    <a:pt x="547306" y="224041"/>
                    <a:pt x="577478" y="199132"/>
                    <a:pt x="612562" y="164750"/>
                  </a:cubicBezTo>
                  <a:cubicBezTo>
                    <a:pt x="647646" y="130368"/>
                    <a:pt x="665187" y="106160"/>
                    <a:pt x="665187" y="92127"/>
                  </a:cubicBezTo>
                  <a:cubicBezTo>
                    <a:pt x="666591" y="78093"/>
                    <a:pt x="667994" y="64410"/>
                    <a:pt x="669398" y="51078"/>
                  </a:cubicBezTo>
                  <a:cubicBezTo>
                    <a:pt x="670801" y="37747"/>
                    <a:pt x="683431" y="24766"/>
                    <a:pt x="707288" y="12136"/>
                  </a:cubicBezTo>
                  <a:cubicBezTo>
                    <a:pt x="720971" y="4768"/>
                    <a:pt x="744323" y="755"/>
                    <a:pt x="777346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6" name="文本框 4495">
              <a:extLst>
                <a:ext uri="{FF2B5EF4-FFF2-40B4-BE49-F238E27FC236}">
                  <a16:creationId xmlns:a16="http://schemas.microsoft.com/office/drawing/2014/main" id="{8D48C126-0D5B-B754-F428-1BE61F75A2B6}"/>
                </a:ext>
              </a:extLst>
            </p:cNvPr>
            <p:cNvSpPr txBox="1"/>
            <p:nvPr/>
          </p:nvSpPr>
          <p:spPr>
            <a:xfrm>
              <a:off x="6207959" y="-1495048"/>
              <a:ext cx="1434776" cy="1248581"/>
            </a:xfrm>
            <a:custGeom>
              <a:avLst/>
              <a:gdLst/>
              <a:ahLst/>
              <a:cxnLst/>
              <a:rect l="l" t="t" r="r" b="b"/>
              <a:pathLst>
                <a:path w="1434776" h="1248581">
                  <a:moveTo>
                    <a:pt x="918844" y="301"/>
                  </a:moveTo>
                  <a:cubicBezTo>
                    <a:pt x="937789" y="1704"/>
                    <a:pt x="955682" y="8019"/>
                    <a:pt x="972522" y="19246"/>
                  </a:cubicBezTo>
                  <a:cubicBezTo>
                    <a:pt x="1006202" y="41700"/>
                    <a:pt x="1023042" y="74678"/>
                    <a:pt x="1023042" y="118182"/>
                  </a:cubicBezTo>
                  <a:cubicBezTo>
                    <a:pt x="1023042" y="146249"/>
                    <a:pt x="1016026" y="186245"/>
                    <a:pt x="1001992" y="238169"/>
                  </a:cubicBezTo>
                  <a:cubicBezTo>
                    <a:pt x="987959" y="290092"/>
                    <a:pt x="977083" y="316055"/>
                    <a:pt x="969364" y="316055"/>
                  </a:cubicBezTo>
                  <a:cubicBezTo>
                    <a:pt x="961646" y="316055"/>
                    <a:pt x="957787" y="324475"/>
                    <a:pt x="957787" y="341315"/>
                  </a:cubicBezTo>
                  <a:cubicBezTo>
                    <a:pt x="957787" y="352542"/>
                    <a:pt x="959541" y="359208"/>
                    <a:pt x="963049" y="361313"/>
                  </a:cubicBezTo>
                  <a:cubicBezTo>
                    <a:pt x="966558" y="363418"/>
                    <a:pt x="974627" y="360962"/>
                    <a:pt x="987257" y="353945"/>
                  </a:cubicBezTo>
                  <a:cubicBezTo>
                    <a:pt x="1006904" y="344122"/>
                    <a:pt x="1031813" y="327983"/>
                    <a:pt x="1061985" y="305529"/>
                  </a:cubicBezTo>
                  <a:cubicBezTo>
                    <a:pt x="1092157" y="283076"/>
                    <a:pt x="1123382" y="271849"/>
                    <a:pt x="1155659" y="271849"/>
                  </a:cubicBezTo>
                  <a:cubicBezTo>
                    <a:pt x="1193550" y="271849"/>
                    <a:pt x="1239509" y="280620"/>
                    <a:pt x="1293538" y="298162"/>
                  </a:cubicBezTo>
                  <a:cubicBezTo>
                    <a:pt x="1347567" y="315704"/>
                    <a:pt x="1380195" y="332895"/>
                    <a:pt x="1391422" y="349735"/>
                  </a:cubicBezTo>
                  <a:cubicBezTo>
                    <a:pt x="1422296" y="396045"/>
                    <a:pt x="1436680" y="485509"/>
                    <a:pt x="1434575" y="618126"/>
                  </a:cubicBezTo>
                  <a:cubicBezTo>
                    <a:pt x="1432470" y="750742"/>
                    <a:pt x="1415981" y="845117"/>
                    <a:pt x="1385107" y="901252"/>
                  </a:cubicBezTo>
                  <a:lnTo>
                    <a:pt x="1321956" y="1012818"/>
                  </a:lnTo>
                  <a:cubicBezTo>
                    <a:pt x="1300906" y="1049305"/>
                    <a:pt x="1265471" y="1086143"/>
                    <a:pt x="1215652" y="1123332"/>
                  </a:cubicBezTo>
                  <a:cubicBezTo>
                    <a:pt x="1165833" y="1160520"/>
                    <a:pt x="1136714" y="1185079"/>
                    <a:pt x="1128294" y="1197007"/>
                  </a:cubicBezTo>
                  <a:cubicBezTo>
                    <a:pt x="1119874" y="1208936"/>
                    <a:pt x="1104437" y="1220514"/>
                    <a:pt x="1081983" y="1231740"/>
                  </a:cubicBezTo>
                  <a:cubicBezTo>
                    <a:pt x="1059530" y="1242967"/>
                    <a:pt x="1039181" y="1248581"/>
                    <a:pt x="1020938" y="1248581"/>
                  </a:cubicBezTo>
                  <a:cubicBezTo>
                    <a:pt x="1008307" y="1248581"/>
                    <a:pt x="983749" y="1233144"/>
                    <a:pt x="947262" y="1202270"/>
                  </a:cubicBezTo>
                  <a:cubicBezTo>
                    <a:pt x="910775" y="1171396"/>
                    <a:pt x="892531" y="1148943"/>
                    <a:pt x="892531" y="1134909"/>
                  </a:cubicBezTo>
                  <a:cubicBezTo>
                    <a:pt x="892531" y="1129296"/>
                    <a:pt x="872533" y="1108596"/>
                    <a:pt x="832538" y="1072811"/>
                  </a:cubicBezTo>
                  <a:cubicBezTo>
                    <a:pt x="792542" y="1037026"/>
                    <a:pt x="768334" y="1019835"/>
                    <a:pt x="759914" y="1021238"/>
                  </a:cubicBezTo>
                  <a:cubicBezTo>
                    <a:pt x="748688" y="1021238"/>
                    <a:pt x="724831" y="1028255"/>
                    <a:pt x="688344" y="1042288"/>
                  </a:cubicBezTo>
                  <a:cubicBezTo>
                    <a:pt x="657470" y="1053515"/>
                    <a:pt x="640279" y="1055620"/>
                    <a:pt x="636770" y="1048603"/>
                  </a:cubicBezTo>
                  <a:cubicBezTo>
                    <a:pt x="633262" y="1041586"/>
                    <a:pt x="644840" y="1027553"/>
                    <a:pt x="671503" y="1006503"/>
                  </a:cubicBezTo>
                  <a:cubicBezTo>
                    <a:pt x="695360" y="989663"/>
                    <a:pt x="707289" y="978085"/>
                    <a:pt x="707289" y="971770"/>
                  </a:cubicBezTo>
                  <a:cubicBezTo>
                    <a:pt x="707289" y="965455"/>
                    <a:pt x="714656" y="954930"/>
                    <a:pt x="729392" y="940195"/>
                  </a:cubicBezTo>
                  <a:cubicBezTo>
                    <a:pt x="744127" y="925459"/>
                    <a:pt x="751494" y="899146"/>
                    <a:pt x="751494" y="861256"/>
                  </a:cubicBezTo>
                  <a:cubicBezTo>
                    <a:pt x="751494" y="850029"/>
                    <a:pt x="751845" y="841258"/>
                    <a:pt x="752547" y="834943"/>
                  </a:cubicBezTo>
                  <a:cubicBezTo>
                    <a:pt x="753248" y="828628"/>
                    <a:pt x="754301" y="823366"/>
                    <a:pt x="755704" y="819156"/>
                  </a:cubicBezTo>
                  <a:cubicBezTo>
                    <a:pt x="757108" y="814945"/>
                    <a:pt x="758862" y="812490"/>
                    <a:pt x="760967" y="811788"/>
                  </a:cubicBezTo>
                  <a:cubicBezTo>
                    <a:pt x="763072" y="811086"/>
                    <a:pt x="766229" y="811437"/>
                    <a:pt x="770440" y="812841"/>
                  </a:cubicBezTo>
                  <a:cubicBezTo>
                    <a:pt x="781666" y="817050"/>
                    <a:pt x="793244" y="808630"/>
                    <a:pt x="805172" y="787580"/>
                  </a:cubicBezTo>
                  <a:cubicBezTo>
                    <a:pt x="817101" y="766530"/>
                    <a:pt x="832187" y="727938"/>
                    <a:pt x="850431" y="671804"/>
                  </a:cubicBezTo>
                  <a:cubicBezTo>
                    <a:pt x="864464" y="631107"/>
                    <a:pt x="871481" y="605846"/>
                    <a:pt x="871481" y="596023"/>
                  </a:cubicBezTo>
                  <a:cubicBezTo>
                    <a:pt x="871481" y="586199"/>
                    <a:pt x="865166" y="573569"/>
                    <a:pt x="852536" y="558132"/>
                  </a:cubicBezTo>
                  <a:lnTo>
                    <a:pt x="823065" y="522347"/>
                  </a:lnTo>
                  <a:lnTo>
                    <a:pt x="759914" y="591813"/>
                  </a:lnTo>
                  <a:cubicBezTo>
                    <a:pt x="716411" y="636720"/>
                    <a:pt x="690799" y="659174"/>
                    <a:pt x="683081" y="659174"/>
                  </a:cubicBezTo>
                  <a:cubicBezTo>
                    <a:pt x="675363" y="659174"/>
                    <a:pt x="653961" y="674610"/>
                    <a:pt x="618878" y="705484"/>
                  </a:cubicBezTo>
                  <a:cubicBezTo>
                    <a:pt x="579584" y="740568"/>
                    <a:pt x="557130" y="753900"/>
                    <a:pt x="551517" y="745480"/>
                  </a:cubicBezTo>
                  <a:cubicBezTo>
                    <a:pt x="550114" y="742673"/>
                    <a:pt x="552920" y="736358"/>
                    <a:pt x="559937" y="726534"/>
                  </a:cubicBezTo>
                  <a:cubicBezTo>
                    <a:pt x="694659" y="555326"/>
                    <a:pt x="791490" y="384819"/>
                    <a:pt x="850431" y="215013"/>
                  </a:cubicBezTo>
                  <a:cubicBezTo>
                    <a:pt x="860254" y="188350"/>
                    <a:pt x="866920" y="167650"/>
                    <a:pt x="870428" y="152915"/>
                  </a:cubicBezTo>
                  <a:cubicBezTo>
                    <a:pt x="873937" y="138180"/>
                    <a:pt x="876042" y="126602"/>
                    <a:pt x="876743" y="118182"/>
                  </a:cubicBezTo>
                  <a:cubicBezTo>
                    <a:pt x="877445" y="109762"/>
                    <a:pt x="876743" y="104149"/>
                    <a:pt x="874638" y="101342"/>
                  </a:cubicBezTo>
                  <a:cubicBezTo>
                    <a:pt x="872533" y="98535"/>
                    <a:pt x="867271" y="97132"/>
                    <a:pt x="858851" y="97132"/>
                  </a:cubicBezTo>
                  <a:cubicBezTo>
                    <a:pt x="819557" y="97132"/>
                    <a:pt x="722726" y="229047"/>
                    <a:pt x="568357" y="492877"/>
                  </a:cubicBezTo>
                  <a:cubicBezTo>
                    <a:pt x="529063" y="563044"/>
                    <a:pt x="502751" y="622686"/>
                    <a:pt x="489419" y="671804"/>
                  </a:cubicBezTo>
                  <a:cubicBezTo>
                    <a:pt x="476087" y="720921"/>
                    <a:pt x="467316" y="801614"/>
                    <a:pt x="463106" y="913882"/>
                  </a:cubicBezTo>
                  <a:cubicBezTo>
                    <a:pt x="457493" y="1031763"/>
                    <a:pt x="448722" y="1108596"/>
                    <a:pt x="436793" y="1144382"/>
                  </a:cubicBezTo>
                  <a:cubicBezTo>
                    <a:pt x="424865" y="1180167"/>
                    <a:pt x="401359" y="1200165"/>
                    <a:pt x="366275" y="1204375"/>
                  </a:cubicBezTo>
                  <a:cubicBezTo>
                    <a:pt x="346628" y="1205778"/>
                    <a:pt x="331893" y="1204024"/>
                    <a:pt x="322069" y="1199113"/>
                  </a:cubicBezTo>
                  <a:cubicBezTo>
                    <a:pt x="312246" y="1194201"/>
                    <a:pt x="302422" y="1182623"/>
                    <a:pt x="292599" y="1164380"/>
                  </a:cubicBezTo>
                  <a:lnTo>
                    <a:pt x="267339" y="1122279"/>
                  </a:lnTo>
                  <a:lnTo>
                    <a:pt x="214713" y="1179115"/>
                  </a:lnTo>
                  <a:cubicBezTo>
                    <a:pt x="179629" y="1219812"/>
                    <a:pt x="154369" y="1236652"/>
                    <a:pt x="138932" y="1229635"/>
                  </a:cubicBezTo>
                  <a:cubicBezTo>
                    <a:pt x="123495" y="1222619"/>
                    <a:pt x="115777" y="1190342"/>
                    <a:pt x="115777" y="1132804"/>
                  </a:cubicBezTo>
                  <a:cubicBezTo>
                    <a:pt x="115777" y="1096317"/>
                    <a:pt x="118584" y="1069653"/>
                    <a:pt x="124197" y="1052813"/>
                  </a:cubicBezTo>
                  <a:cubicBezTo>
                    <a:pt x="129810" y="1035973"/>
                    <a:pt x="143142" y="1014221"/>
                    <a:pt x="164192" y="987557"/>
                  </a:cubicBezTo>
                  <a:cubicBezTo>
                    <a:pt x="204890" y="932827"/>
                    <a:pt x="241728" y="865817"/>
                    <a:pt x="274706" y="786528"/>
                  </a:cubicBezTo>
                  <a:cubicBezTo>
                    <a:pt x="307685" y="707238"/>
                    <a:pt x="325578" y="640228"/>
                    <a:pt x="328384" y="585498"/>
                  </a:cubicBezTo>
                  <a:cubicBezTo>
                    <a:pt x="333998" y="523750"/>
                    <a:pt x="331191" y="491473"/>
                    <a:pt x="319964" y="488667"/>
                  </a:cubicBezTo>
                  <a:cubicBezTo>
                    <a:pt x="311544" y="485860"/>
                    <a:pt x="297511" y="496385"/>
                    <a:pt x="277864" y="520242"/>
                  </a:cubicBezTo>
                  <a:cubicBezTo>
                    <a:pt x="232957" y="577779"/>
                    <a:pt x="177524" y="614968"/>
                    <a:pt x="111567" y="631808"/>
                  </a:cubicBezTo>
                  <a:cubicBezTo>
                    <a:pt x="70870" y="641632"/>
                    <a:pt x="42803" y="649350"/>
                    <a:pt x="27366" y="654964"/>
                  </a:cubicBezTo>
                  <a:cubicBezTo>
                    <a:pt x="16139" y="657770"/>
                    <a:pt x="8771" y="654964"/>
                    <a:pt x="5263" y="646543"/>
                  </a:cubicBezTo>
                  <a:cubicBezTo>
                    <a:pt x="1755" y="638123"/>
                    <a:pt x="0" y="616371"/>
                    <a:pt x="0" y="581288"/>
                  </a:cubicBezTo>
                  <a:cubicBezTo>
                    <a:pt x="0" y="540591"/>
                    <a:pt x="4211" y="512524"/>
                    <a:pt x="12631" y="497087"/>
                  </a:cubicBezTo>
                  <a:cubicBezTo>
                    <a:pt x="21051" y="481650"/>
                    <a:pt x="41399" y="464108"/>
                    <a:pt x="73676" y="444461"/>
                  </a:cubicBezTo>
                  <a:cubicBezTo>
                    <a:pt x="96130" y="429024"/>
                    <a:pt x="129460" y="401308"/>
                    <a:pt x="173665" y="361313"/>
                  </a:cubicBezTo>
                  <a:cubicBezTo>
                    <a:pt x="217871" y="321317"/>
                    <a:pt x="243482" y="301319"/>
                    <a:pt x="250498" y="301319"/>
                  </a:cubicBezTo>
                  <a:cubicBezTo>
                    <a:pt x="257515" y="301319"/>
                    <a:pt x="265935" y="285882"/>
                    <a:pt x="275759" y="255009"/>
                  </a:cubicBezTo>
                  <a:cubicBezTo>
                    <a:pt x="284179" y="233959"/>
                    <a:pt x="292950" y="221679"/>
                    <a:pt x="302072" y="218171"/>
                  </a:cubicBezTo>
                  <a:cubicBezTo>
                    <a:pt x="311193" y="214663"/>
                    <a:pt x="337506" y="215013"/>
                    <a:pt x="381010" y="219223"/>
                  </a:cubicBezTo>
                  <a:cubicBezTo>
                    <a:pt x="439951" y="223433"/>
                    <a:pt x="480648" y="229047"/>
                    <a:pt x="503101" y="236064"/>
                  </a:cubicBezTo>
                  <a:cubicBezTo>
                    <a:pt x="522748" y="241677"/>
                    <a:pt x="535729" y="255360"/>
                    <a:pt x="542044" y="277112"/>
                  </a:cubicBezTo>
                  <a:cubicBezTo>
                    <a:pt x="548359" y="298863"/>
                    <a:pt x="545904" y="320265"/>
                    <a:pt x="534677" y="341315"/>
                  </a:cubicBezTo>
                  <a:cubicBezTo>
                    <a:pt x="524853" y="360962"/>
                    <a:pt x="519942" y="379205"/>
                    <a:pt x="519942" y="396045"/>
                  </a:cubicBezTo>
                  <a:cubicBezTo>
                    <a:pt x="519942" y="411482"/>
                    <a:pt x="524853" y="414289"/>
                    <a:pt x="534677" y="404466"/>
                  </a:cubicBezTo>
                  <a:cubicBezTo>
                    <a:pt x="537484" y="400256"/>
                    <a:pt x="542395" y="393941"/>
                    <a:pt x="549412" y="385520"/>
                  </a:cubicBezTo>
                  <a:cubicBezTo>
                    <a:pt x="570462" y="360260"/>
                    <a:pt x="602038" y="317458"/>
                    <a:pt x="644138" y="257114"/>
                  </a:cubicBezTo>
                  <a:cubicBezTo>
                    <a:pt x="686239" y="196770"/>
                    <a:pt x="707289" y="165194"/>
                    <a:pt x="707289" y="162388"/>
                  </a:cubicBezTo>
                  <a:cubicBezTo>
                    <a:pt x="707289" y="156774"/>
                    <a:pt x="729392" y="131163"/>
                    <a:pt x="773597" y="85554"/>
                  </a:cubicBezTo>
                  <a:cubicBezTo>
                    <a:pt x="817803" y="39945"/>
                    <a:pt x="846220" y="15036"/>
                    <a:pt x="858851" y="10826"/>
                  </a:cubicBezTo>
                  <a:cubicBezTo>
                    <a:pt x="879901" y="2406"/>
                    <a:pt x="899899" y="-1102"/>
                    <a:pt x="918844" y="301"/>
                  </a:cubicBezTo>
                  <a:close/>
                  <a:moveTo>
                    <a:pt x="1213547" y="471826"/>
                  </a:moveTo>
                  <a:cubicBezTo>
                    <a:pt x="1207232" y="471826"/>
                    <a:pt x="1188638" y="484457"/>
                    <a:pt x="1157764" y="509717"/>
                  </a:cubicBezTo>
                  <a:cubicBezTo>
                    <a:pt x="1136714" y="525154"/>
                    <a:pt x="1123733" y="538836"/>
                    <a:pt x="1118821" y="550765"/>
                  </a:cubicBezTo>
                  <a:cubicBezTo>
                    <a:pt x="1113909" y="562693"/>
                    <a:pt x="1111454" y="584094"/>
                    <a:pt x="1111454" y="614968"/>
                  </a:cubicBezTo>
                  <a:cubicBezTo>
                    <a:pt x="1111454" y="645842"/>
                    <a:pt x="1107244" y="670400"/>
                    <a:pt x="1098823" y="688644"/>
                  </a:cubicBezTo>
                  <a:cubicBezTo>
                    <a:pt x="1090403" y="706888"/>
                    <a:pt x="1071458" y="736358"/>
                    <a:pt x="1041988" y="777055"/>
                  </a:cubicBezTo>
                  <a:cubicBezTo>
                    <a:pt x="992870" y="838802"/>
                    <a:pt x="950770" y="884411"/>
                    <a:pt x="915686" y="913882"/>
                  </a:cubicBezTo>
                  <a:lnTo>
                    <a:pt x="860956" y="958087"/>
                  </a:lnTo>
                  <a:lnTo>
                    <a:pt x="917791" y="995978"/>
                  </a:lnTo>
                  <a:cubicBezTo>
                    <a:pt x="997782" y="1050708"/>
                    <a:pt x="1070055" y="1050007"/>
                    <a:pt x="1134609" y="993873"/>
                  </a:cubicBezTo>
                  <a:cubicBezTo>
                    <a:pt x="1199163" y="937739"/>
                    <a:pt x="1239860" y="840907"/>
                    <a:pt x="1256700" y="703379"/>
                  </a:cubicBezTo>
                  <a:cubicBezTo>
                    <a:pt x="1262314" y="647245"/>
                    <a:pt x="1264770" y="609355"/>
                    <a:pt x="1264068" y="589708"/>
                  </a:cubicBezTo>
                  <a:cubicBezTo>
                    <a:pt x="1263366" y="570061"/>
                    <a:pt x="1257402" y="547607"/>
                    <a:pt x="1246175" y="522347"/>
                  </a:cubicBezTo>
                  <a:cubicBezTo>
                    <a:pt x="1230738" y="488667"/>
                    <a:pt x="1219862" y="471826"/>
                    <a:pt x="1213547" y="4718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5" name="文本框 4494">
              <a:extLst>
                <a:ext uri="{FF2B5EF4-FFF2-40B4-BE49-F238E27FC236}">
                  <a16:creationId xmlns:a16="http://schemas.microsoft.com/office/drawing/2014/main" id="{67923814-D5E4-63DC-E7DC-532304621A22}"/>
                </a:ext>
              </a:extLst>
            </p:cNvPr>
            <p:cNvSpPr txBox="1"/>
            <p:nvPr/>
          </p:nvSpPr>
          <p:spPr>
            <a:xfrm>
              <a:off x="2747490" y="-1392960"/>
              <a:ext cx="994893" cy="989016"/>
            </a:xfrm>
            <a:custGeom>
              <a:avLst/>
              <a:gdLst/>
              <a:ahLst/>
              <a:cxnLst/>
              <a:rect l="l" t="t" r="r" b="b"/>
              <a:pathLst>
                <a:path w="994893" h="989016">
                  <a:moveTo>
                    <a:pt x="826552" y="10"/>
                  </a:moveTo>
                  <a:cubicBezTo>
                    <a:pt x="839709" y="-319"/>
                    <a:pt x="863829" y="7849"/>
                    <a:pt x="898913" y="24513"/>
                  </a:cubicBezTo>
                  <a:cubicBezTo>
                    <a:pt x="911543" y="30127"/>
                    <a:pt x="923471" y="36442"/>
                    <a:pt x="934698" y="43459"/>
                  </a:cubicBezTo>
                  <a:cubicBezTo>
                    <a:pt x="972588" y="64509"/>
                    <a:pt x="992586" y="86962"/>
                    <a:pt x="994691" y="110819"/>
                  </a:cubicBezTo>
                  <a:cubicBezTo>
                    <a:pt x="996796" y="134676"/>
                    <a:pt x="982412" y="174672"/>
                    <a:pt x="951538" y="230806"/>
                  </a:cubicBezTo>
                  <a:cubicBezTo>
                    <a:pt x="930488" y="271503"/>
                    <a:pt x="917858" y="298517"/>
                    <a:pt x="913648" y="311849"/>
                  </a:cubicBezTo>
                  <a:cubicBezTo>
                    <a:pt x="909438" y="325181"/>
                    <a:pt x="912244" y="336759"/>
                    <a:pt x="922068" y="346582"/>
                  </a:cubicBezTo>
                  <a:cubicBezTo>
                    <a:pt x="944521" y="367632"/>
                    <a:pt x="962063" y="440957"/>
                    <a:pt x="974693" y="566557"/>
                  </a:cubicBezTo>
                  <a:cubicBezTo>
                    <a:pt x="987324" y="692157"/>
                    <a:pt x="986622" y="790041"/>
                    <a:pt x="972588" y="860208"/>
                  </a:cubicBezTo>
                  <a:cubicBezTo>
                    <a:pt x="965572" y="900905"/>
                    <a:pt x="958906" y="925815"/>
                    <a:pt x="952591" y="934937"/>
                  </a:cubicBezTo>
                  <a:cubicBezTo>
                    <a:pt x="946276" y="944058"/>
                    <a:pt x="933295" y="951426"/>
                    <a:pt x="913648" y="957039"/>
                  </a:cubicBezTo>
                  <a:cubicBezTo>
                    <a:pt x="885581" y="961249"/>
                    <a:pt x="851199" y="963004"/>
                    <a:pt x="810501" y="962302"/>
                  </a:cubicBezTo>
                  <a:cubicBezTo>
                    <a:pt x="769804" y="961600"/>
                    <a:pt x="738931" y="958443"/>
                    <a:pt x="717880" y="952829"/>
                  </a:cubicBezTo>
                  <a:cubicBezTo>
                    <a:pt x="694023" y="945813"/>
                    <a:pt x="673324" y="925815"/>
                    <a:pt x="655782" y="892836"/>
                  </a:cubicBezTo>
                  <a:cubicBezTo>
                    <a:pt x="638240" y="859857"/>
                    <a:pt x="612629" y="833545"/>
                    <a:pt x="578949" y="813898"/>
                  </a:cubicBezTo>
                  <a:lnTo>
                    <a:pt x="528428" y="784427"/>
                  </a:lnTo>
                  <a:lnTo>
                    <a:pt x="469488" y="839158"/>
                  </a:lnTo>
                  <a:cubicBezTo>
                    <a:pt x="369850" y="928972"/>
                    <a:pt x="296875" y="968968"/>
                    <a:pt x="250565" y="959144"/>
                  </a:cubicBezTo>
                  <a:lnTo>
                    <a:pt x="168469" y="942304"/>
                  </a:lnTo>
                  <a:cubicBezTo>
                    <a:pt x="140402" y="935288"/>
                    <a:pt x="106020" y="942304"/>
                    <a:pt x="65323" y="963354"/>
                  </a:cubicBezTo>
                  <a:cubicBezTo>
                    <a:pt x="21819" y="985808"/>
                    <a:pt x="67" y="993527"/>
                    <a:pt x="67" y="986510"/>
                  </a:cubicBezTo>
                  <a:cubicBezTo>
                    <a:pt x="-1336" y="979493"/>
                    <a:pt x="19012" y="962653"/>
                    <a:pt x="61113" y="935989"/>
                  </a:cubicBezTo>
                  <a:cubicBezTo>
                    <a:pt x="106020" y="903712"/>
                    <a:pt x="149524" y="871786"/>
                    <a:pt x="191624" y="840210"/>
                  </a:cubicBezTo>
                  <a:cubicBezTo>
                    <a:pt x="233725" y="808635"/>
                    <a:pt x="261090" y="792847"/>
                    <a:pt x="273720" y="792847"/>
                  </a:cubicBezTo>
                  <a:cubicBezTo>
                    <a:pt x="287754" y="792847"/>
                    <a:pt x="331258" y="757413"/>
                    <a:pt x="404232" y="686544"/>
                  </a:cubicBezTo>
                  <a:cubicBezTo>
                    <a:pt x="477206" y="615674"/>
                    <a:pt x="534743" y="552173"/>
                    <a:pt x="576844" y="496039"/>
                  </a:cubicBezTo>
                  <a:cubicBezTo>
                    <a:pt x="610524" y="451132"/>
                    <a:pt x="630522" y="422012"/>
                    <a:pt x="636837" y="408680"/>
                  </a:cubicBezTo>
                  <a:cubicBezTo>
                    <a:pt x="643152" y="395349"/>
                    <a:pt x="642100" y="380964"/>
                    <a:pt x="633679" y="365527"/>
                  </a:cubicBezTo>
                  <a:cubicBezTo>
                    <a:pt x="621049" y="347284"/>
                    <a:pt x="611927" y="327637"/>
                    <a:pt x="606314" y="306587"/>
                  </a:cubicBezTo>
                  <a:cubicBezTo>
                    <a:pt x="600701" y="292553"/>
                    <a:pt x="601753" y="284133"/>
                    <a:pt x="609472" y="281326"/>
                  </a:cubicBezTo>
                  <a:cubicBezTo>
                    <a:pt x="617190" y="278520"/>
                    <a:pt x="637889" y="277116"/>
                    <a:pt x="671570" y="277116"/>
                  </a:cubicBezTo>
                  <a:cubicBezTo>
                    <a:pt x="710864" y="277116"/>
                    <a:pt x="738580" y="270450"/>
                    <a:pt x="754718" y="257119"/>
                  </a:cubicBezTo>
                  <a:cubicBezTo>
                    <a:pt x="770857" y="243787"/>
                    <a:pt x="792960" y="208352"/>
                    <a:pt x="821027" y="150815"/>
                  </a:cubicBezTo>
                  <a:cubicBezTo>
                    <a:pt x="837867" y="119941"/>
                    <a:pt x="846638" y="98891"/>
                    <a:pt x="847339" y="87664"/>
                  </a:cubicBezTo>
                  <a:cubicBezTo>
                    <a:pt x="848041" y="76437"/>
                    <a:pt x="844182" y="64509"/>
                    <a:pt x="835762" y="51879"/>
                  </a:cubicBezTo>
                  <a:cubicBezTo>
                    <a:pt x="821728" y="32232"/>
                    <a:pt x="814712" y="18198"/>
                    <a:pt x="814712" y="9778"/>
                  </a:cubicBezTo>
                  <a:cubicBezTo>
                    <a:pt x="814712" y="3463"/>
                    <a:pt x="818659" y="207"/>
                    <a:pt x="826552" y="10"/>
                  </a:cubicBezTo>
                  <a:close/>
                  <a:moveTo>
                    <a:pt x="759981" y="504459"/>
                  </a:moveTo>
                  <a:cubicBezTo>
                    <a:pt x="750157" y="504459"/>
                    <a:pt x="720687" y="536736"/>
                    <a:pt x="671570" y="601290"/>
                  </a:cubicBezTo>
                  <a:cubicBezTo>
                    <a:pt x="622453" y="665844"/>
                    <a:pt x="597894" y="705138"/>
                    <a:pt x="597894" y="719172"/>
                  </a:cubicBezTo>
                  <a:cubicBezTo>
                    <a:pt x="597894" y="730398"/>
                    <a:pt x="602806" y="738468"/>
                    <a:pt x="612629" y="743379"/>
                  </a:cubicBezTo>
                  <a:cubicBezTo>
                    <a:pt x="622453" y="748291"/>
                    <a:pt x="644205" y="752150"/>
                    <a:pt x="677885" y="754957"/>
                  </a:cubicBezTo>
                  <a:cubicBezTo>
                    <a:pt x="731212" y="761974"/>
                    <a:pt x="759279" y="764079"/>
                    <a:pt x="762086" y="761272"/>
                  </a:cubicBezTo>
                  <a:cubicBezTo>
                    <a:pt x="771909" y="751449"/>
                    <a:pt x="775418" y="688298"/>
                    <a:pt x="772611" y="571820"/>
                  </a:cubicBezTo>
                  <a:cubicBezTo>
                    <a:pt x="771208" y="526913"/>
                    <a:pt x="766998" y="504459"/>
                    <a:pt x="759981" y="5044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4" name="文本框 4493">
              <a:extLst>
                <a:ext uri="{FF2B5EF4-FFF2-40B4-BE49-F238E27FC236}">
                  <a16:creationId xmlns:a16="http://schemas.microsoft.com/office/drawing/2014/main" id="{9701FC48-8C32-6F6A-498A-BA79E4BDF12A}"/>
                </a:ext>
              </a:extLst>
            </p:cNvPr>
            <p:cNvSpPr txBox="1"/>
            <p:nvPr/>
          </p:nvSpPr>
          <p:spPr>
            <a:xfrm>
              <a:off x="5628027" y="-1116633"/>
              <a:ext cx="451527" cy="200041"/>
            </a:xfrm>
            <a:custGeom>
              <a:avLst/>
              <a:gdLst/>
              <a:ahLst/>
              <a:cxnLst/>
              <a:rect l="l" t="t" r="r" b="b"/>
              <a:pathLst>
                <a:path w="451527" h="200041">
                  <a:moveTo>
                    <a:pt x="146299" y="790"/>
                  </a:moveTo>
                  <a:cubicBezTo>
                    <a:pt x="176471" y="-1315"/>
                    <a:pt x="206643" y="790"/>
                    <a:pt x="236815" y="7105"/>
                  </a:cubicBezTo>
                  <a:cubicBezTo>
                    <a:pt x="297159" y="19736"/>
                    <a:pt x="349083" y="47101"/>
                    <a:pt x="392587" y="89201"/>
                  </a:cubicBezTo>
                  <a:lnTo>
                    <a:pt x="451527" y="146037"/>
                  </a:lnTo>
                  <a:lnTo>
                    <a:pt x="417847" y="175507"/>
                  </a:lnTo>
                  <a:cubicBezTo>
                    <a:pt x="392587" y="193751"/>
                    <a:pt x="366625" y="201820"/>
                    <a:pt x="339961" y="199715"/>
                  </a:cubicBezTo>
                  <a:cubicBezTo>
                    <a:pt x="313297" y="197610"/>
                    <a:pt x="271898" y="182524"/>
                    <a:pt x="215764" y="154457"/>
                  </a:cubicBezTo>
                  <a:cubicBezTo>
                    <a:pt x="151210" y="120777"/>
                    <a:pt x="97883" y="99025"/>
                    <a:pt x="55783" y="89201"/>
                  </a:cubicBezTo>
                  <a:cubicBezTo>
                    <a:pt x="-18595" y="68151"/>
                    <a:pt x="-18595" y="44996"/>
                    <a:pt x="55783" y="19736"/>
                  </a:cubicBezTo>
                  <a:cubicBezTo>
                    <a:pt x="85955" y="9210"/>
                    <a:pt x="116127" y="2895"/>
                    <a:pt x="146299" y="79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3" name="文本框 4492">
              <a:extLst>
                <a:ext uri="{FF2B5EF4-FFF2-40B4-BE49-F238E27FC236}">
                  <a16:creationId xmlns:a16="http://schemas.microsoft.com/office/drawing/2014/main" id="{20D840CA-EC19-BA91-3C03-125679F97CF7}"/>
                </a:ext>
              </a:extLst>
            </p:cNvPr>
            <p:cNvSpPr txBox="1"/>
            <p:nvPr/>
          </p:nvSpPr>
          <p:spPr>
            <a:xfrm>
              <a:off x="7847046" y="-1080585"/>
              <a:ext cx="186389" cy="495208"/>
            </a:xfrm>
            <a:custGeom>
              <a:avLst/>
              <a:gdLst/>
              <a:ahLst/>
              <a:cxnLst/>
              <a:rect l="l" t="t" r="r" b="b"/>
              <a:pathLst>
                <a:path w="186389" h="495208">
                  <a:moveTo>
                    <a:pt x="39512" y="132"/>
                  </a:moveTo>
                  <a:cubicBezTo>
                    <a:pt x="40740" y="-131"/>
                    <a:pt x="42055" y="0"/>
                    <a:pt x="43459" y="527"/>
                  </a:cubicBezTo>
                  <a:cubicBezTo>
                    <a:pt x="56089" y="1930"/>
                    <a:pt x="82753" y="42627"/>
                    <a:pt x="123450" y="122618"/>
                  </a:cubicBezTo>
                  <a:cubicBezTo>
                    <a:pt x="147307" y="174542"/>
                    <a:pt x="163094" y="214187"/>
                    <a:pt x="170813" y="241552"/>
                  </a:cubicBezTo>
                  <a:cubicBezTo>
                    <a:pt x="178531" y="268917"/>
                    <a:pt x="183092" y="304352"/>
                    <a:pt x="184495" y="347856"/>
                  </a:cubicBezTo>
                  <a:cubicBezTo>
                    <a:pt x="188705" y="402586"/>
                    <a:pt x="185899" y="440828"/>
                    <a:pt x="176075" y="462580"/>
                  </a:cubicBezTo>
                  <a:cubicBezTo>
                    <a:pt x="166252" y="484332"/>
                    <a:pt x="148710" y="495208"/>
                    <a:pt x="123450" y="495208"/>
                  </a:cubicBezTo>
                  <a:cubicBezTo>
                    <a:pt x="84156" y="495208"/>
                    <a:pt x="51177" y="461176"/>
                    <a:pt x="24514" y="393114"/>
                  </a:cubicBezTo>
                  <a:cubicBezTo>
                    <a:pt x="-2150" y="325051"/>
                    <a:pt x="-7062" y="260848"/>
                    <a:pt x="9778" y="200504"/>
                  </a:cubicBezTo>
                  <a:cubicBezTo>
                    <a:pt x="21005" y="158404"/>
                    <a:pt x="26619" y="112795"/>
                    <a:pt x="26619" y="63677"/>
                  </a:cubicBezTo>
                  <a:cubicBezTo>
                    <a:pt x="26619" y="23156"/>
                    <a:pt x="30916" y="1974"/>
                    <a:pt x="39512" y="1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2" name="文本框 4491">
              <a:extLst>
                <a:ext uri="{FF2B5EF4-FFF2-40B4-BE49-F238E27FC236}">
                  <a16:creationId xmlns:a16="http://schemas.microsoft.com/office/drawing/2014/main" id="{6CB93895-F548-283A-74D7-7A1B97469F37}"/>
                </a:ext>
              </a:extLst>
            </p:cNvPr>
            <p:cNvSpPr txBox="1"/>
            <p:nvPr/>
          </p:nvSpPr>
          <p:spPr>
            <a:xfrm>
              <a:off x="3824358" y="-976961"/>
              <a:ext cx="611428" cy="428453"/>
            </a:xfrm>
            <a:custGeom>
              <a:avLst/>
              <a:gdLst/>
              <a:ahLst/>
              <a:cxnLst/>
              <a:rect l="l" t="t" r="r" b="b"/>
              <a:pathLst>
                <a:path w="611428" h="428453">
                  <a:moveTo>
                    <a:pt x="165163" y="50"/>
                  </a:moveTo>
                  <a:cubicBezTo>
                    <a:pt x="196036" y="-1353"/>
                    <a:pt x="261994" y="27064"/>
                    <a:pt x="363035" y="85304"/>
                  </a:cubicBezTo>
                  <a:cubicBezTo>
                    <a:pt x="464076" y="143542"/>
                    <a:pt x="530735" y="192309"/>
                    <a:pt x="563012" y="231603"/>
                  </a:cubicBezTo>
                  <a:cubicBezTo>
                    <a:pt x="595289" y="269493"/>
                    <a:pt x="611428" y="297911"/>
                    <a:pt x="611428" y="316856"/>
                  </a:cubicBezTo>
                  <a:cubicBezTo>
                    <a:pt x="611428" y="335801"/>
                    <a:pt x="595640" y="358957"/>
                    <a:pt x="564065" y="386322"/>
                  </a:cubicBezTo>
                  <a:cubicBezTo>
                    <a:pt x="532489" y="413687"/>
                    <a:pt x="506528" y="427721"/>
                    <a:pt x="486179" y="428423"/>
                  </a:cubicBezTo>
                  <a:cubicBezTo>
                    <a:pt x="465830" y="429124"/>
                    <a:pt x="424782" y="417547"/>
                    <a:pt x="363035" y="393690"/>
                  </a:cubicBezTo>
                  <a:cubicBezTo>
                    <a:pt x="315321" y="375446"/>
                    <a:pt x="291464" y="357202"/>
                    <a:pt x="291464" y="338959"/>
                  </a:cubicBezTo>
                  <a:cubicBezTo>
                    <a:pt x="291464" y="320715"/>
                    <a:pt x="287956" y="305980"/>
                    <a:pt x="280939" y="294754"/>
                  </a:cubicBezTo>
                  <a:cubicBezTo>
                    <a:pt x="275326" y="284930"/>
                    <a:pt x="237435" y="251250"/>
                    <a:pt x="167268" y="193712"/>
                  </a:cubicBezTo>
                  <a:cubicBezTo>
                    <a:pt x="97100" y="136175"/>
                    <a:pt x="50790" y="100389"/>
                    <a:pt x="28336" y="86356"/>
                  </a:cubicBezTo>
                  <a:cubicBezTo>
                    <a:pt x="-20781" y="55482"/>
                    <a:pt x="-6046" y="33029"/>
                    <a:pt x="72541" y="18995"/>
                  </a:cubicBezTo>
                  <a:cubicBezTo>
                    <a:pt x="123062" y="9172"/>
                    <a:pt x="153936" y="2857"/>
                    <a:pt x="165163" y="5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1" name="文本框 4490">
              <a:extLst>
                <a:ext uri="{FF2B5EF4-FFF2-40B4-BE49-F238E27FC236}">
                  <a16:creationId xmlns:a16="http://schemas.microsoft.com/office/drawing/2014/main" id="{860A380C-E631-5469-533F-4AC7260ED4F8}"/>
                </a:ext>
              </a:extLst>
            </p:cNvPr>
            <p:cNvSpPr txBox="1"/>
            <p:nvPr/>
          </p:nvSpPr>
          <p:spPr>
            <a:xfrm>
              <a:off x="4919686" y="-955471"/>
              <a:ext cx="975679" cy="620448"/>
            </a:xfrm>
            <a:custGeom>
              <a:avLst/>
              <a:gdLst/>
              <a:ahLst/>
              <a:cxnLst/>
              <a:rect l="l" t="t" r="r" b="b"/>
              <a:pathLst>
                <a:path w="975679" h="620448">
                  <a:moveTo>
                    <a:pt x="582170" y="4"/>
                  </a:moveTo>
                  <a:cubicBezTo>
                    <a:pt x="585591" y="92"/>
                    <a:pt x="587301" y="2065"/>
                    <a:pt x="587301" y="5924"/>
                  </a:cubicBezTo>
                  <a:cubicBezTo>
                    <a:pt x="587301" y="11538"/>
                    <a:pt x="585898" y="17151"/>
                    <a:pt x="583091" y="22764"/>
                  </a:cubicBezTo>
                  <a:cubicBezTo>
                    <a:pt x="576075" y="41008"/>
                    <a:pt x="570461" y="70478"/>
                    <a:pt x="566251" y="111175"/>
                  </a:cubicBezTo>
                  <a:cubicBezTo>
                    <a:pt x="563445" y="137839"/>
                    <a:pt x="563795" y="155732"/>
                    <a:pt x="567304" y="164854"/>
                  </a:cubicBezTo>
                  <a:cubicBezTo>
                    <a:pt x="570812" y="173975"/>
                    <a:pt x="584495" y="185553"/>
                    <a:pt x="608352" y="199587"/>
                  </a:cubicBezTo>
                  <a:cubicBezTo>
                    <a:pt x="640629" y="219233"/>
                    <a:pt x="679221" y="232214"/>
                    <a:pt x="724128" y="238529"/>
                  </a:cubicBezTo>
                  <a:cubicBezTo>
                    <a:pt x="769035" y="244845"/>
                    <a:pt x="804119" y="259229"/>
                    <a:pt x="829379" y="281683"/>
                  </a:cubicBezTo>
                  <a:cubicBezTo>
                    <a:pt x="854640" y="304136"/>
                    <a:pt x="880601" y="322380"/>
                    <a:pt x="907265" y="336413"/>
                  </a:cubicBezTo>
                  <a:cubicBezTo>
                    <a:pt x="928315" y="347640"/>
                    <a:pt x="943752" y="360621"/>
                    <a:pt x="953576" y="375356"/>
                  </a:cubicBezTo>
                  <a:cubicBezTo>
                    <a:pt x="963399" y="390091"/>
                    <a:pt x="970416" y="413247"/>
                    <a:pt x="974626" y="444822"/>
                  </a:cubicBezTo>
                  <a:cubicBezTo>
                    <a:pt x="978836" y="476397"/>
                    <a:pt x="970416" y="500605"/>
                    <a:pt x="949366" y="517445"/>
                  </a:cubicBezTo>
                  <a:cubicBezTo>
                    <a:pt x="928315" y="534286"/>
                    <a:pt x="882707" y="556038"/>
                    <a:pt x="812539" y="582701"/>
                  </a:cubicBezTo>
                  <a:cubicBezTo>
                    <a:pt x="724128" y="614978"/>
                    <a:pt x="619578" y="626556"/>
                    <a:pt x="498890" y="617434"/>
                  </a:cubicBezTo>
                  <a:cubicBezTo>
                    <a:pt x="378202" y="608312"/>
                    <a:pt x="273653" y="581999"/>
                    <a:pt x="185242" y="538496"/>
                  </a:cubicBezTo>
                  <a:cubicBezTo>
                    <a:pt x="155771" y="523059"/>
                    <a:pt x="117530" y="492536"/>
                    <a:pt x="70518" y="446927"/>
                  </a:cubicBezTo>
                  <a:cubicBezTo>
                    <a:pt x="23506" y="401318"/>
                    <a:pt x="0" y="371497"/>
                    <a:pt x="0" y="357463"/>
                  </a:cubicBezTo>
                  <a:cubicBezTo>
                    <a:pt x="0" y="339220"/>
                    <a:pt x="39995" y="350447"/>
                    <a:pt x="119986" y="391144"/>
                  </a:cubicBezTo>
                  <a:cubicBezTo>
                    <a:pt x="183137" y="423421"/>
                    <a:pt x="240323" y="445173"/>
                    <a:pt x="291545" y="456400"/>
                  </a:cubicBezTo>
                  <a:cubicBezTo>
                    <a:pt x="342768" y="467627"/>
                    <a:pt x="403462" y="473240"/>
                    <a:pt x="473630" y="473240"/>
                  </a:cubicBezTo>
                  <a:cubicBezTo>
                    <a:pt x="548008" y="473240"/>
                    <a:pt x="608001" y="468679"/>
                    <a:pt x="653610" y="459557"/>
                  </a:cubicBezTo>
                  <a:cubicBezTo>
                    <a:pt x="699219" y="450435"/>
                    <a:pt x="722023" y="438858"/>
                    <a:pt x="722023" y="424824"/>
                  </a:cubicBezTo>
                  <a:cubicBezTo>
                    <a:pt x="722023" y="412194"/>
                    <a:pt x="691851" y="383425"/>
                    <a:pt x="631507" y="338518"/>
                  </a:cubicBezTo>
                  <a:lnTo>
                    <a:pt x="543096" y="266947"/>
                  </a:lnTo>
                  <a:lnTo>
                    <a:pt x="431530" y="309048"/>
                  </a:lnTo>
                  <a:cubicBezTo>
                    <a:pt x="357152" y="334308"/>
                    <a:pt x="310841" y="343781"/>
                    <a:pt x="292598" y="337466"/>
                  </a:cubicBezTo>
                  <a:cubicBezTo>
                    <a:pt x="274354" y="331151"/>
                    <a:pt x="242779" y="306943"/>
                    <a:pt x="197872" y="264842"/>
                  </a:cubicBezTo>
                  <a:cubicBezTo>
                    <a:pt x="166998" y="238179"/>
                    <a:pt x="147702" y="217479"/>
                    <a:pt x="139984" y="202744"/>
                  </a:cubicBezTo>
                  <a:cubicBezTo>
                    <a:pt x="132265" y="188009"/>
                    <a:pt x="127704" y="166608"/>
                    <a:pt x="126301" y="138541"/>
                  </a:cubicBezTo>
                  <a:lnTo>
                    <a:pt x="124196" y="79600"/>
                  </a:lnTo>
                  <a:lnTo>
                    <a:pt x="183137" y="73285"/>
                  </a:lnTo>
                  <a:cubicBezTo>
                    <a:pt x="225237" y="70478"/>
                    <a:pt x="267338" y="77495"/>
                    <a:pt x="309438" y="94335"/>
                  </a:cubicBezTo>
                  <a:cubicBezTo>
                    <a:pt x="348732" y="108369"/>
                    <a:pt x="381360" y="112579"/>
                    <a:pt x="407322" y="106965"/>
                  </a:cubicBezTo>
                  <a:cubicBezTo>
                    <a:pt x="433284" y="101352"/>
                    <a:pt x="465912" y="82407"/>
                    <a:pt x="505205" y="50130"/>
                  </a:cubicBezTo>
                  <a:cubicBezTo>
                    <a:pt x="546253" y="16449"/>
                    <a:pt x="571908" y="-259"/>
                    <a:pt x="582170" y="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490" name="文本框 4489">
              <a:extLst>
                <a:ext uri="{FF2B5EF4-FFF2-40B4-BE49-F238E27FC236}">
                  <a16:creationId xmlns:a16="http://schemas.microsoft.com/office/drawing/2014/main" id="{EC8585B9-9416-FB6E-953C-C59F59DE005F}"/>
                </a:ext>
              </a:extLst>
            </p:cNvPr>
            <p:cNvSpPr txBox="1"/>
            <p:nvPr/>
          </p:nvSpPr>
          <p:spPr>
            <a:xfrm>
              <a:off x="4518598" y="-608754"/>
              <a:ext cx="182405" cy="358077"/>
            </a:xfrm>
            <a:custGeom>
              <a:avLst/>
              <a:gdLst/>
              <a:ahLst/>
              <a:cxnLst/>
              <a:rect l="l" t="t" r="r" b="b"/>
              <a:pathLst>
                <a:path w="182405" h="358077">
                  <a:moveTo>
                    <a:pt x="60073" y="222"/>
                  </a:moveTo>
                  <a:cubicBezTo>
                    <a:pt x="72704" y="5836"/>
                    <a:pt x="95157" y="41972"/>
                    <a:pt x="127434" y="108631"/>
                  </a:cubicBezTo>
                  <a:cubicBezTo>
                    <a:pt x="159711" y="175290"/>
                    <a:pt x="177253" y="224758"/>
                    <a:pt x="180060" y="257035"/>
                  </a:cubicBezTo>
                  <a:cubicBezTo>
                    <a:pt x="189883" y="324396"/>
                    <a:pt x="168833" y="358077"/>
                    <a:pt x="116909" y="358077"/>
                  </a:cubicBezTo>
                  <a:cubicBezTo>
                    <a:pt x="69195" y="358077"/>
                    <a:pt x="34111" y="313169"/>
                    <a:pt x="11658" y="223355"/>
                  </a:cubicBezTo>
                  <a:cubicBezTo>
                    <a:pt x="3238" y="189675"/>
                    <a:pt x="-621" y="164063"/>
                    <a:pt x="80" y="146522"/>
                  </a:cubicBezTo>
                  <a:cubicBezTo>
                    <a:pt x="782" y="128980"/>
                    <a:pt x="6746" y="104070"/>
                    <a:pt x="17973" y="71793"/>
                  </a:cubicBezTo>
                  <a:cubicBezTo>
                    <a:pt x="34813" y="21273"/>
                    <a:pt x="48847" y="-2584"/>
                    <a:pt x="60073" y="2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</p:grpSp>
      <p:sp>
        <p:nvSpPr>
          <p:cNvPr id="4516" name="文本框 4515">
            <a:extLst>
              <a:ext uri="{FF2B5EF4-FFF2-40B4-BE49-F238E27FC236}">
                <a16:creationId xmlns:a16="http://schemas.microsoft.com/office/drawing/2014/main" id="{F6013666-D510-B1FE-E578-CC8EF6F11C08}"/>
              </a:ext>
            </a:extLst>
          </p:cNvPr>
          <p:cNvSpPr txBox="1"/>
          <p:nvPr/>
        </p:nvSpPr>
        <p:spPr>
          <a:xfrm>
            <a:off x="2769094" y="1085567"/>
            <a:ext cx="6576373" cy="1603336"/>
          </a:xfrm>
          <a:custGeom>
            <a:avLst/>
            <a:gdLst>
              <a:gd name="connsiteX0" fmla="*/ 3683931 w 6576373"/>
              <a:gd name="connsiteY0" fmla="*/ 1414639 h 1603336"/>
              <a:gd name="connsiteX1" fmla="*/ 3709191 w 6576373"/>
              <a:gd name="connsiteY1" fmla="*/ 1456740 h 1603336"/>
              <a:gd name="connsiteX2" fmla="*/ 3723926 w 6576373"/>
              <a:gd name="connsiteY2" fmla="*/ 1479106 h 1603336"/>
              <a:gd name="connsiteX3" fmla="*/ 3725031 w 6576373"/>
              <a:gd name="connsiteY3" fmla="*/ 1480033 h 1603336"/>
              <a:gd name="connsiteX4" fmla="*/ 3675182 w 6576373"/>
              <a:gd name="connsiteY4" fmla="*/ 1533870 h 1603336"/>
              <a:gd name="connsiteX5" fmla="*/ 3599401 w 6576373"/>
              <a:gd name="connsiteY5" fmla="*/ 1584390 h 1603336"/>
              <a:gd name="connsiteX6" fmla="*/ 3577693 w 6576373"/>
              <a:gd name="connsiteY6" fmla="*/ 1525976 h 1603336"/>
              <a:gd name="connsiteX7" fmla="*/ 3577421 w 6576373"/>
              <a:gd name="connsiteY7" fmla="*/ 1518742 h 1603336"/>
              <a:gd name="connsiteX8" fmla="*/ 3586047 w 6576373"/>
              <a:gd name="connsiteY8" fmla="*/ 1514628 h 1603336"/>
              <a:gd name="connsiteX9" fmla="*/ 3631305 w 6576373"/>
              <a:gd name="connsiteY9" fmla="*/ 1471475 h 1603336"/>
              <a:gd name="connsiteX10" fmla="*/ 3096434 w 6576373"/>
              <a:gd name="connsiteY10" fmla="*/ 1245018 h 1603336"/>
              <a:gd name="connsiteX11" fmla="*/ 3125772 w 6576373"/>
              <a:gd name="connsiteY11" fmla="*/ 1269688 h 1603336"/>
              <a:gd name="connsiteX12" fmla="*/ 3146822 w 6576373"/>
              <a:gd name="connsiteY12" fmla="*/ 1339154 h 1603336"/>
              <a:gd name="connsiteX13" fmla="*/ 3121562 w 6576373"/>
              <a:gd name="connsiteY13" fmla="*/ 1411777 h 1603336"/>
              <a:gd name="connsiteX14" fmla="*/ 2984735 w 6576373"/>
              <a:gd name="connsiteY14" fmla="*/ 1477033 h 1603336"/>
              <a:gd name="connsiteX15" fmla="*/ 2671086 w 6576373"/>
              <a:gd name="connsiteY15" fmla="*/ 1511766 h 1603336"/>
              <a:gd name="connsiteX16" fmla="*/ 2357438 w 6576373"/>
              <a:gd name="connsiteY16" fmla="*/ 1432828 h 1603336"/>
              <a:gd name="connsiteX17" fmla="*/ 2242714 w 6576373"/>
              <a:gd name="connsiteY17" fmla="*/ 1341259 h 1603336"/>
              <a:gd name="connsiteX18" fmla="*/ 2172196 w 6576373"/>
              <a:gd name="connsiteY18" fmla="*/ 1251795 h 1603336"/>
              <a:gd name="connsiteX19" fmla="*/ 2172858 w 6576373"/>
              <a:gd name="connsiteY19" fmla="*/ 1251075 h 1603336"/>
              <a:gd name="connsiteX20" fmla="*/ 2198837 w 6576373"/>
              <a:gd name="connsiteY20" fmla="*/ 1278864 h 1603336"/>
              <a:gd name="connsiteX21" fmla="*/ 2313561 w 6576373"/>
              <a:gd name="connsiteY21" fmla="*/ 1370433 h 1603336"/>
              <a:gd name="connsiteX22" fmla="*/ 2627209 w 6576373"/>
              <a:gd name="connsiteY22" fmla="*/ 1449371 h 1603336"/>
              <a:gd name="connsiteX23" fmla="*/ 2940858 w 6576373"/>
              <a:gd name="connsiteY23" fmla="*/ 1414638 h 1603336"/>
              <a:gd name="connsiteX24" fmla="*/ 3077685 w 6576373"/>
              <a:gd name="connsiteY24" fmla="*/ 1349382 h 1603336"/>
              <a:gd name="connsiteX25" fmla="*/ 3102945 w 6576373"/>
              <a:gd name="connsiteY25" fmla="*/ 1276759 h 1603336"/>
              <a:gd name="connsiteX26" fmla="*/ 1831434 w 6576373"/>
              <a:gd name="connsiteY26" fmla="*/ 1241493 h 1603336"/>
              <a:gd name="connsiteX27" fmla="*/ 1842496 w 6576373"/>
              <a:gd name="connsiteY27" fmla="*/ 1251204 h 1603336"/>
              <a:gd name="connsiteX28" fmla="*/ 1898542 w 6576373"/>
              <a:gd name="connsiteY28" fmla="*/ 1349680 h 1603336"/>
              <a:gd name="connsiteX29" fmla="*/ 1951168 w 6576373"/>
              <a:gd name="connsiteY29" fmla="*/ 1498084 h 1603336"/>
              <a:gd name="connsiteX30" fmla="*/ 1888017 w 6576373"/>
              <a:gd name="connsiteY30" fmla="*/ 1599126 h 1603336"/>
              <a:gd name="connsiteX31" fmla="*/ 1801974 w 6576373"/>
              <a:gd name="connsiteY31" fmla="*/ 1523345 h 1603336"/>
              <a:gd name="connsiteX32" fmla="*/ 1800722 w 6576373"/>
              <a:gd name="connsiteY32" fmla="*/ 1519503 h 1603336"/>
              <a:gd name="connsiteX33" fmla="*/ 1810723 w 6576373"/>
              <a:gd name="connsiteY33" fmla="*/ 1528311 h 1603336"/>
              <a:gd name="connsiteX34" fmla="*/ 1844140 w 6576373"/>
              <a:gd name="connsiteY34" fmla="*/ 1536731 h 1603336"/>
              <a:gd name="connsiteX35" fmla="*/ 1907291 w 6576373"/>
              <a:gd name="connsiteY35" fmla="*/ 1435689 h 1603336"/>
              <a:gd name="connsiteX36" fmla="*/ 1854665 w 6576373"/>
              <a:gd name="connsiteY36" fmla="*/ 1287285 h 1603336"/>
              <a:gd name="connsiteX37" fmla="*/ 1832300 w 6576373"/>
              <a:gd name="connsiteY37" fmla="*/ 1243014 h 1603336"/>
              <a:gd name="connsiteX38" fmla="*/ 1635216 w 6576373"/>
              <a:gd name="connsiteY38" fmla="*/ 1100293 h 1603336"/>
              <a:gd name="connsiteX39" fmla="*/ 1639880 w 6576373"/>
              <a:gd name="connsiteY39" fmla="*/ 1104445 h 1603336"/>
              <a:gd name="connsiteX40" fmla="*/ 1688296 w 6576373"/>
              <a:gd name="connsiteY40" fmla="*/ 1189698 h 1603336"/>
              <a:gd name="connsiteX41" fmla="*/ 1640933 w 6576373"/>
              <a:gd name="connsiteY41" fmla="*/ 1259164 h 1603336"/>
              <a:gd name="connsiteX42" fmla="*/ 1563047 w 6576373"/>
              <a:gd name="connsiteY42" fmla="*/ 1301265 h 1603336"/>
              <a:gd name="connsiteX43" fmla="*/ 1439903 w 6576373"/>
              <a:gd name="connsiteY43" fmla="*/ 1266532 h 1603336"/>
              <a:gd name="connsiteX44" fmla="*/ 1368332 w 6576373"/>
              <a:gd name="connsiteY44" fmla="*/ 1211801 h 1603336"/>
              <a:gd name="connsiteX45" fmla="*/ 1362429 w 6576373"/>
              <a:gd name="connsiteY45" fmla="*/ 1187009 h 1603336"/>
              <a:gd name="connsiteX46" fmla="*/ 1396026 w 6576373"/>
              <a:gd name="connsiteY46" fmla="*/ 1204137 h 1603336"/>
              <a:gd name="connsiteX47" fmla="*/ 1519170 w 6576373"/>
              <a:gd name="connsiteY47" fmla="*/ 1238870 h 1603336"/>
              <a:gd name="connsiteX48" fmla="*/ 1597056 w 6576373"/>
              <a:gd name="connsiteY48" fmla="*/ 1196769 h 1603336"/>
              <a:gd name="connsiteX49" fmla="*/ 1644419 w 6576373"/>
              <a:gd name="connsiteY49" fmla="*/ 1127303 h 1603336"/>
              <a:gd name="connsiteX50" fmla="*/ 2305414 w 6576373"/>
              <a:gd name="connsiteY50" fmla="*/ 1077164 h 1603336"/>
              <a:gd name="connsiteX51" fmla="*/ 2326191 w 6576373"/>
              <a:gd name="connsiteY51" fmla="*/ 1096779 h 1603336"/>
              <a:gd name="connsiteX52" fmla="*/ 2420917 w 6576373"/>
              <a:gd name="connsiteY52" fmla="*/ 1169403 h 1603336"/>
              <a:gd name="connsiteX53" fmla="*/ 2559849 w 6576373"/>
              <a:gd name="connsiteY53" fmla="*/ 1140985 h 1603336"/>
              <a:gd name="connsiteX54" fmla="*/ 2671415 w 6576373"/>
              <a:gd name="connsiteY54" fmla="*/ 1098884 h 1603336"/>
              <a:gd name="connsiteX55" fmla="*/ 2759826 w 6576373"/>
              <a:gd name="connsiteY55" fmla="*/ 1170455 h 1603336"/>
              <a:gd name="connsiteX56" fmla="*/ 2850342 w 6576373"/>
              <a:gd name="connsiteY56" fmla="*/ 1256761 h 1603336"/>
              <a:gd name="connsiteX57" fmla="*/ 2843089 w 6576373"/>
              <a:gd name="connsiteY57" fmla="*/ 1264908 h 1603336"/>
              <a:gd name="connsiteX58" fmla="*/ 2803703 w 6576373"/>
              <a:gd name="connsiteY58" fmla="*/ 1232850 h 1603336"/>
              <a:gd name="connsiteX59" fmla="*/ 2715292 w 6576373"/>
              <a:gd name="connsiteY59" fmla="*/ 1161279 h 1603336"/>
              <a:gd name="connsiteX60" fmla="*/ 2603726 w 6576373"/>
              <a:gd name="connsiteY60" fmla="*/ 1203380 h 1603336"/>
              <a:gd name="connsiteX61" fmla="*/ 2464794 w 6576373"/>
              <a:gd name="connsiteY61" fmla="*/ 1231798 h 1603336"/>
              <a:gd name="connsiteX62" fmla="*/ 2370068 w 6576373"/>
              <a:gd name="connsiteY62" fmla="*/ 1159174 h 1603336"/>
              <a:gd name="connsiteX63" fmla="*/ 2312180 w 6576373"/>
              <a:gd name="connsiteY63" fmla="*/ 1097076 h 1603336"/>
              <a:gd name="connsiteX64" fmla="*/ 6368650 w 6576373"/>
              <a:gd name="connsiteY64" fmla="*/ 925815 h 1603336"/>
              <a:gd name="connsiteX65" fmla="*/ 6401818 w 6576373"/>
              <a:gd name="connsiteY65" fmla="*/ 967617 h 1603336"/>
              <a:gd name="connsiteX66" fmla="*/ 6429184 w 6576373"/>
              <a:gd name="connsiteY66" fmla="*/ 1020243 h 1603336"/>
              <a:gd name="connsiteX67" fmla="*/ 6389188 w 6576373"/>
              <a:gd name="connsiteY67" fmla="*/ 1058133 h 1603336"/>
              <a:gd name="connsiteX68" fmla="*/ 6267097 w 6576373"/>
              <a:gd name="connsiteY68" fmla="*/ 1131809 h 1603336"/>
              <a:gd name="connsiteX69" fmla="*/ 6163951 w 6576373"/>
              <a:gd name="connsiteY69" fmla="*/ 1165489 h 1603336"/>
              <a:gd name="connsiteX70" fmla="*/ 5940818 w 6576373"/>
              <a:gd name="connsiteY70" fmla="*/ 1171804 h 1603336"/>
              <a:gd name="connsiteX71" fmla="*/ 5720843 w 6576373"/>
              <a:gd name="connsiteY71" fmla="*/ 1168647 h 1603336"/>
              <a:gd name="connsiteX72" fmla="*/ 5629274 w 6576373"/>
              <a:gd name="connsiteY72" fmla="*/ 1140229 h 1603336"/>
              <a:gd name="connsiteX73" fmla="*/ 5491395 w 6576373"/>
              <a:gd name="connsiteY73" fmla="*/ 1027610 h 1603336"/>
              <a:gd name="connsiteX74" fmla="*/ 5432192 w 6576373"/>
              <a:gd name="connsiteY74" fmla="*/ 961039 h 1603336"/>
              <a:gd name="connsiteX75" fmla="*/ 5419076 w 6576373"/>
              <a:gd name="connsiteY75" fmla="*/ 933233 h 1603336"/>
              <a:gd name="connsiteX76" fmla="*/ 5447518 w 6576373"/>
              <a:gd name="connsiteY76" fmla="*/ 965215 h 1603336"/>
              <a:gd name="connsiteX77" fmla="*/ 5585397 w 6576373"/>
              <a:gd name="connsiteY77" fmla="*/ 1077834 h 1603336"/>
              <a:gd name="connsiteX78" fmla="*/ 5676966 w 6576373"/>
              <a:gd name="connsiteY78" fmla="*/ 1106252 h 1603336"/>
              <a:gd name="connsiteX79" fmla="*/ 5896941 w 6576373"/>
              <a:gd name="connsiteY79" fmla="*/ 1109409 h 1603336"/>
              <a:gd name="connsiteX80" fmla="*/ 6120074 w 6576373"/>
              <a:gd name="connsiteY80" fmla="*/ 1103094 h 1603336"/>
              <a:gd name="connsiteX81" fmla="*/ 6223220 w 6576373"/>
              <a:gd name="connsiteY81" fmla="*/ 1069414 h 1603336"/>
              <a:gd name="connsiteX82" fmla="*/ 6345311 w 6576373"/>
              <a:gd name="connsiteY82" fmla="*/ 995738 h 1603336"/>
              <a:gd name="connsiteX83" fmla="*/ 6385307 w 6576373"/>
              <a:gd name="connsiteY83" fmla="*/ 957848 h 1603336"/>
              <a:gd name="connsiteX84" fmla="*/ 1088358 w 6576373"/>
              <a:gd name="connsiteY84" fmla="*/ 915707 h 1603336"/>
              <a:gd name="connsiteX85" fmla="*/ 1112900 w 6576373"/>
              <a:gd name="connsiteY85" fmla="*/ 934167 h 1603336"/>
              <a:gd name="connsiteX86" fmla="*/ 1200259 w 6576373"/>
              <a:gd name="connsiteY86" fmla="*/ 1004159 h 1603336"/>
              <a:gd name="connsiteX87" fmla="*/ 1313930 w 6576373"/>
              <a:gd name="connsiteY87" fmla="*/ 1105201 h 1603336"/>
              <a:gd name="connsiteX88" fmla="*/ 1319942 w 6576373"/>
              <a:gd name="connsiteY88" fmla="*/ 1130450 h 1603336"/>
              <a:gd name="connsiteX89" fmla="*/ 1290710 w 6576373"/>
              <a:gd name="connsiteY89" fmla="*/ 1105234 h 1603336"/>
              <a:gd name="connsiteX90" fmla="*/ 1244136 w 6576373"/>
              <a:gd name="connsiteY90" fmla="*/ 1066554 h 1603336"/>
              <a:gd name="connsiteX91" fmla="*/ 1105204 w 6576373"/>
              <a:gd name="connsiteY91" fmla="*/ 959198 h 1603336"/>
              <a:gd name="connsiteX92" fmla="*/ 1079418 w 6576373"/>
              <a:gd name="connsiteY92" fmla="*/ 919203 h 1603336"/>
              <a:gd name="connsiteX93" fmla="*/ 716104 w 6576373"/>
              <a:gd name="connsiteY93" fmla="*/ 898907 h 1603336"/>
              <a:gd name="connsiteX94" fmla="*/ 728734 w 6576373"/>
              <a:gd name="connsiteY94" fmla="*/ 966268 h 1603336"/>
              <a:gd name="connsiteX95" fmla="*/ 728985 w 6576373"/>
              <a:gd name="connsiteY95" fmla="*/ 987300 h 1603336"/>
              <a:gd name="connsiteX96" fmla="*/ 704724 w 6576373"/>
              <a:gd name="connsiteY96" fmla="*/ 1015769 h 1603336"/>
              <a:gd name="connsiteX97" fmla="*/ 671570 w 6576373"/>
              <a:gd name="connsiteY97" fmla="*/ 1058133 h 1603336"/>
              <a:gd name="connsiteX98" fmla="*/ 616313 w 6576373"/>
              <a:gd name="connsiteY98" fmla="*/ 1136019 h 1603336"/>
              <a:gd name="connsiteX99" fmla="*/ 611107 w 6576373"/>
              <a:gd name="connsiteY99" fmla="*/ 1145342 h 1603336"/>
              <a:gd name="connsiteX100" fmla="*/ 568752 w 6576373"/>
              <a:gd name="connsiteY100" fmla="*/ 1137827 h 1603336"/>
              <a:gd name="connsiteX101" fmla="*/ 554017 w 6576373"/>
              <a:gd name="connsiteY101" fmla="*/ 1113620 h 1603336"/>
              <a:gd name="connsiteX102" fmla="*/ 627693 w 6576373"/>
              <a:gd name="connsiteY102" fmla="*/ 995738 h 1603336"/>
              <a:gd name="connsiteX103" fmla="*/ 716104 w 6576373"/>
              <a:gd name="connsiteY103" fmla="*/ 898907 h 1603336"/>
              <a:gd name="connsiteX104" fmla="*/ 2754366 w 6576373"/>
              <a:gd name="connsiteY104" fmla="*/ 894336 h 1603336"/>
              <a:gd name="connsiteX105" fmla="*/ 2759497 w 6576373"/>
              <a:gd name="connsiteY105" fmla="*/ 900256 h 1603336"/>
              <a:gd name="connsiteX106" fmla="*/ 2755287 w 6576373"/>
              <a:gd name="connsiteY106" fmla="*/ 917096 h 1603336"/>
              <a:gd name="connsiteX107" fmla="*/ 2738447 w 6576373"/>
              <a:gd name="connsiteY107" fmla="*/ 1005507 h 1603336"/>
              <a:gd name="connsiteX108" fmla="*/ 2737005 w 6576373"/>
              <a:gd name="connsiteY108" fmla="*/ 1031678 h 1603336"/>
              <a:gd name="connsiteX109" fmla="*/ 2736671 w 6576373"/>
              <a:gd name="connsiteY109" fmla="*/ 1031524 h 1603336"/>
              <a:gd name="connsiteX110" fmla="*/ 2695623 w 6576373"/>
              <a:gd name="connsiteY110" fmla="*/ 996791 h 1603336"/>
              <a:gd name="connsiteX111" fmla="*/ 2694570 w 6576373"/>
              <a:gd name="connsiteY111" fmla="*/ 943112 h 1603336"/>
              <a:gd name="connsiteX112" fmla="*/ 2696390 w 6576373"/>
              <a:gd name="connsiteY112" fmla="*/ 930118 h 1603336"/>
              <a:gd name="connsiteX113" fmla="*/ 2727429 w 6576373"/>
              <a:gd name="connsiteY113" fmla="*/ 906670 h 1603336"/>
              <a:gd name="connsiteX114" fmla="*/ 2754366 w 6576373"/>
              <a:gd name="connsiteY114" fmla="*/ 894336 h 1603336"/>
              <a:gd name="connsiteX115" fmla="*/ 4239657 w 6576373"/>
              <a:gd name="connsiteY115" fmla="*/ 814707 h 1603336"/>
              <a:gd name="connsiteX116" fmla="*/ 4269128 w 6576373"/>
              <a:gd name="connsiteY116" fmla="*/ 850492 h 1603336"/>
              <a:gd name="connsiteX117" fmla="*/ 4282824 w 6576373"/>
              <a:gd name="connsiteY117" fmla="*/ 877884 h 1603336"/>
              <a:gd name="connsiteX118" fmla="*/ 4220383 w 6576373"/>
              <a:gd name="connsiteY118" fmla="*/ 946568 h 1603336"/>
              <a:gd name="connsiteX119" fmla="*/ 4143550 w 6576373"/>
              <a:gd name="connsiteY119" fmla="*/ 1013929 h 1603336"/>
              <a:gd name="connsiteX120" fmla="*/ 4079347 w 6576373"/>
              <a:gd name="connsiteY120" fmla="*/ 1060239 h 1603336"/>
              <a:gd name="connsiteX121" fmla="*/ 4011986 w 6576373"/>
              <a:gd name="connsiteY121" fmla="*/ 1100235 h 1603336"/>
              <a:gd name="connsiteX122" fmla="*/ 4020406 w 6576373"/>
              <a:gd name="connsiteY122" fmla="*/ 1081289 h 1603336"/>
              <a:gd name="connsiteX123" fmla="*/ 4113961 w 6576373"/>
              <a:gd name="connsiteY123" fmla="*/ 943226 h 1603336"/>
              <a:gd name="connsiteX124" fmla="*/ 4124670 w 6576373"/>
              <a:gd name="connsiteY124" fmla="*/ 934694 h 1603336"/>
              <a:gd name="connsiteX125" fmla="*/ 4176506 w 6576373"/>
              <a:gd name="connsiteY125" fmla="*/ 884173 h 1603336"/>
              <a:gd name="connsiteX126" fmla="*/ 3736556 w 6576373"/>
              <a:gd name="connsiteY126" fmla="*/ 781027 h 1603336"/>
              <a:gd name="connsiteX127" fmla="*/ 3747608 w 6576373"/>
              <a:gd name="connsiteY127" fmla="*/ 837073 h 1603336"/>
              <a:gd name="connsiteX128" fmla="*/ 3745642 w 6576373"/>
              <a:gd name="connsiteY128" fmla="*/ 867536 h 1603336"/>
              <a:gd name="connsiteX129" fmla="*/ 3738333 w 6576373"/>
              <a:gd name="connsiteY129" fmla="*/ 874997 h 1603336"/>
              <a:gd name="connsiteX130" fmla="*/ 3572036 w 6576373"/>
              <a:gd name="connsiteY130" fmla="*/ 986563 h 1603336"/>
              <a:gd name="connsiteX131" fmla="*/ 3487835 w 6576373"/>
              <a:gd name="connsiteY131" fmla="*/ 1009719 h 1603336"/>
              <a:gd name="connsiteX132" fmla="*/ 3465732 w 6576373"/>
              <a:gd name="connsiteY132" fmla="*/ 1001298 h 1603336"/>
              <a:gd name="connsiteX133" fmla="*/ 3461785 w 6576373"/>
              <a:gd name="connsiteY133" fmla="*/ 978669 h 1603336"/>
              <a:gd name="connsiteX134" fmla="*/ 3460676 w 6576373"/>
              <a:gd name="connsiteY134" fmla="*/ 942727 h 1603336"/>
              <a:gd name="connsiteX135" fmla="*/ 3528159 w 6576373"/>
              <a:gd name="connsiteY135" fmla="*/ 924168 h 1603336"/>
              <a:gd name="connsiteX136" fmla="*/ 3694456 w 6576373"/>
              <a:gd name="connsiteY136" fmla="*/ 812602 h 1603336"/>
              <a:gd name="connsiteX137" fmla="*/ 3736556 w 6576373"/>
              <a:gd name="connsiteY137" fmla="*/ 781027 h 1603336"/>
              <a:gd name="connsiteX138" fmla="*/ 5149858 w 6576373"/>
              <a:gd name="connsiteY138" fmla="*/ 774505 h 1603336"/>
              <a:gd name="connsiteX139" fmla="*/ 5155119 w 6576373"/>
              <a:gd name="connsiteY139" fmla="*/ 778165 h 1603336"/>
              <a:gd name="connsiteX140" fmla="*/ 5223006 w 6576373"/>
              <a:gd name="connsiteY140" fmla="*/ 891836 h 1603336"/>
              <a:gd name="connsiteX141" fmla="*/ 5270369 w 6576373"/>
              <a:gd name="connsiteY141" fmla="*/ 1010770 h 1603336"/>
              <a:gd name="connsiteX142" fmla="*/ 5284051 w 6576373"/>
              <a:gd name="connsiteY142" fmla="*/ 1117074 h 1603336"/>
              <a:gd name="connsiteX143" fmla="*/ 5275631 w 6576373"/>
              <a:gd name="connsiteY143" fmla="*/ 1231798 h 1603336"/>
              <a:gd name="connsiteX144" fmla="*/ 5223006 w 6576373"/>
              <a:gd name="connsiteY144" fmla="*/ 1264426 h 1603336"/>
              <a:gd name="connsiteX145" fmla="*/ 5145252 w 6576373"/>
              <a:gd name="connsiteY145" fmla="*/ 1206998 h 1603336"/>
              <a:gd name="connsiteX146" fmla="*/ 5133956 w 6576373"/>
              <a:gd name="connsiteY146" fmla="*/ 1183177 h 1603336"/>
              <a:gd name="connsiteX147" fmla="*/ 5150843 w 6576373"/>
              <a:gd name="connsiteY147" fmla="*/ 1195650 h 1603336"/>
              <a:gd name="connsiteX148" fmla="*/ 5179129 w 6576373"/>
              <a:gd name="connsiteY148" fmla="*/ 1202031 h 1603336"/>
              <a:gd name="connsiteX149" fmla="*/ 5231754 w 6576373"/>
              <a:gd name="connsiteY149" fmla="*/ 1169403 h 1603336"/>
              <a:gd name="connsiteX150" fmla="*/ 5240174 w 6576373"/>
              <a:gd name="connsiteY150" fmla="*/ 1054679 h 1603336"/>
              <a:gd name="connsiteX151" fmla="*/ 5226492 w 6576373"/>
              <a:gd name="connsiteY151" fmla="*/ 948375 h 1603336"/>
              <a:gd name="connsiteX152" fmla="*/ 5179129 w 6576373"/>
              <a:gd name="connsiteY152" fmla="*/ 829441 h 1603336"/>
              <a:gd name="connsiteX153" fmla="*/ 5151238 w 6576373"/>
              <a:gd name="connsiteY153" fmla="*/ 776815 h 1603336"/>
              <a:gd name="connsiteX154" fmla="*/ 2914332 w 6576373"/>
              <a:gd name="connsiteY154" fmla="*/ 767219 h 1603336"/>
              <a:gd name="connsiteX155" fmla="*/ 2964014 w 6576373"/>
              <a:gd name="connsiteY155" fmla="*/ 783658 h 1603336"/>
              <a:gd name="connsiteX156" fmla="*/ 3052424 w 6576373"/>
              <a:gd name="connsiteY156" fmla="*/ 825232 h 1603336"/>
              <a:gd name="connsiteX157" fmla="*/ 3176621 w 6576373"/>
              <a:gd name="connsiteY157" fmla="*/ 870490 h 1603336"/>
              <a:gd name="connsiteX158" fmla="*/ 3254507 w 6576373"/>
              <a:gd name="connsiteY158" fmla="*/ 846282 h 1603336"/>
              <a:gd name="connsiteX159" fmla="*/ 3277268 w 6576373"/>
              <a:gd name="connsiteY159" fmla="*/ 826367 h 1603336"/>
              <a:gd name="connsiteX160" fmla="*/ 3332064 w 6576373"/>
              <a:gd name="connsiteY160" fmla="*/ 879207 h 1603336"/>
              <a:gd name="connsiteX161" fmla="*/ 3298384 w 6576373"/>
              <a:gd name="connsiteY161" fmla="*/ 908677 h 1603336"/>
              <a:gd name="connsiteX162" fmla="*/ 3220498 w 6576373"/>
              <a:gd name="connsiteY162" fmla="*/ 932885 h 1603336"/>
              <a:gd name="connsiteX163" fmla="*/ 3096301 w 6576373"/>
              <a:gd name="connsiteY163" fmla="*/ 887627 h 1603336"/>
              <a:gd name="connsiteX164" fmla="*/ 2936320 w 6576373"/>
              <a:gd name="connsiteY164" fmla="*/ 822371 h 1603336"/>
              <a:gd name="connsiteX165" fmla="*/ 2880537 w 6576373"/>
              <a:gd name="connsiteY165" fmla="*/ 789217 h 1603336"/>
              <a:gd name="connsiteX166" fmla="*/ 4630139 w 6576373"/>
              <a:gd name="connsiteY166" fmla="*/ 764186 h 1603336"/>
              <a:gd name="connsiteX167" fmla="*/ 4662767 w 6576373"/>
              <a:gd name="connsiteY167" fmla="*/ 814707 h 1603336"/>
              <a:gd name="connsiteX168" fmla="*/ 4666882 w 6576373"/>
              <a:gd name="connsiteY168" fmla="*/ 830198 h 1603336"/>
              <a:gd name="connsiteX169" fmla="*/ 4655334 w 6576373"/>
              <a:gd name="connsiteY169" fmla="*/ 836054 h 1603336"/>
              <a:gd name="connsiteX170" fmla="*/ 4618233 w 6576373"/>
              <a:gd name="connsiteY170" fmla="*/ 864472 h 1603336"/>
              <a:gd name="connsiteX171" fmla="*/ 4579290 w 6576373"/>
              <a:gd name="connsiteY171" fmla="*/ 905520 h 1603336"/>
              <a:gd name="connsiteX172" fmla="*/ 4571923 w 6576373"/>
              <a:gd name="connsiteY172" fmla="*/ 969723 h 1603336"/>
              <a:gd name="connsiteX173" fmla="*/ 4559292 w 6576373"/>
              <a:gd name="connsiteY173" fmla="*/ 1043399 h 1603336"/>
              <a:gd name="connsiteX174" fmla="*/ 4502457 w 6576373"/>
              <a:gd name="connsiteY174" fmla="*/ 1131810 h 1603336"/>
              <a:gd name="connsiteX175" fmla="*/ 4376155 w 6576373"/>
              <a:gd name="connsiteY175" fmla="*/ 1268637 h 1603336"/>
              <a:gd name="connsiteX176" fmla="*/ 4344928 w 6576373"/>
              <a:gd name="connsiteY176" fmla="*/ 1293859 h 1603336"/>
              <a:gd name="connsiteX177" fmla="*/ 4334383 w 6576373"/>
              <a:gd name="connsiteY177" fmla="*/ 1288338 h 1603336"/>
              <a:gd name="connsiteX178" fmla="*/ 4277548 w 6576373"/>
              <a:gd name="connsiteY178" fmla="*/ 1250447 h 1603336"/>
              <a:gd name="connsiteX179" fmla="*/ 4332278 w 6576373"/>
              <a:gd name="connsiteY179" fmla="*/ 1206242 h 1603336"/>
              <a:gd name="connsiteX180" fmla="*/ 4458580 w 6576373"/>
              <a:gd name="connsiteY180" fmla="*/ 1069415 h 1603336"/>
              <a:gd name="connsiteX181" fmla="*/ 4515415 w 6576373"/>
              <a:gd name="connsiteY181" fmla="*/ 981004 h 1603336"/>
              <a:gd name="connsiteX182" fmla="*/ 4528046 w 6576373"/>
              <a:gd name="connsiteY182" fmla="*/ 907328 h 1603336"/>
              <a:gd name="connsiteX183" fmla="*/ 4535413 w 6576373"/>
              <a:gd name="connsiteY183" fmla="*/ 843125 h 1603336"/>
              <a:gd name="connsiteX184" fmla="*/ 4574356 w 6576373"/>
              <a:gd name="connsiteY184" fmla="*/ 802077 h 1603336"/>
              <a:gd name="connsiteX185" fmla="*/ 4630139 w 6576373"/>
              <a:gd name="connsiteY185" fmla="*/ 764186 h 1603336"/>
              <a:gd name="connsiteX186" fmla="*/ 5611492 w 6576373"/>
              <a:gd name="connsiteY186" fmla="*/ 693672 h 1603336"/>
              <a:gd name="connsiteX187" fmla="*/ 5643812 w 6576373"/>
              <a:gd name="connsiteY187" fmla="*/ 733663 h 1603336"/>
              <a:gd name="connsiteX188" fmla="*/ 5701174 w 6576373"/>
              <a:gd name="connsiteY188" fmla="*/ 787341 h 1603336"/>
              <a:gd name="connsiteX189" fmla="*/ 5802215 w 6576373"/>
              <a:gd name="connsiteY189" fmla="*/ 791551 h 1603336"/>
              <a:gd name="connsiteX190" fmla="*/ 5846420 w 6576373"/>
              <a:gd name="connsiteY190" fmla="*/ 755765 h 1603336"/>
              <a:gd name="connsiteX191" fmla="*/ 5864313 w 6576373"/>
              <a:gd name="connsiteY191" fmla="*/ 743135 h 1603336"/>
              <a:gd name="connsiteX192" fmla="*/ 5910624 w 6576373"/>
              <a:gd name="connsiteY192" fmla="*/ 747345 h 1603336"/>
              <a:gd name="connsiteX193" fmla="*/ 5957987 w 6576373"/>
              <a:gd name="connsiteY193" fmla="*/ 762080 h 1603336"/>
              <a:gd name="connsiteX194" fmla="*/ 6030610 w 6576373"/>
              <a:gd name="connsiteY194" fmla="*/ 819969 h 1603336"/>
              <a:gd name="connsiteX195" fmla="*/ 6059291 w 6576373"/>
              <a:gd name="connsiteY195" fmla="*/ 854965 h 1603336"/>
              <a:gd name="connsiteX196" fmla="*/ 6069815 w 6576373"/>
              <a:gd name="connsiteY196" fmla="*/ 878028 h 1603336"/>
              <a:gd name="connsiteX197" fmla="*/ 6037912 w 6576373"/>
              <a:gd name="connsiteY197" fmla="*/ 848420 h 1603336"/>
              <a:gd name="connsiteX198" fmla="*/ 6001864 w 6576373"/>
              <a:gd name="connsiteY198" fmla="*/ 824475 h 1603336"/>
              <a:gd name="connsiteX199" fmla="*/ 5954501 w 6576373"/>
              <a:gd name="connsiteY199" fmla="*/ 809740 h 1603336"/>
              <a:gd name="connsiteX200" fmla="*/ 5908190 w 6576373"/>
              <a:gd name="connsiteY200" fmla="*/ 805530 h 1603336"/>
              <a:gd name="connsiteX201" fmla="*/ 5890297 w 6576373"/>
              <a:gd name="connsiteY201" fmla="*/ 818160 h 1603336"/>
              <a:gd name="connsiteX202" fmla="*/ 5846092 w 6576373"/>
              <a:gd name="connsiteY202" fmla="*/ 853946 h 1603336"/>
              <a:gd name="connsiteX203" fmla="*/ 5745051 w 6576373"/>
              <a:gd name="connsiteY203" fmla="*/ 849736 h 1603336"/>
              <a:gd name="connsiteX204" fmla="*/ 5616644 w 6576373"/>
              <a:gd name="connsiteY204" fmla="*/ 702384 h 1603336"/>
              <a:gd name="connsiteX205" fmla="*/ 4828392 w 6576373"/>
              <a:gd name="connsiteY205" fmla="*/ 686255 h 1603336"/>
              <a:gd name="connsiteX206" fmla="*/ 4851891 w 6576373"/>
              <a:gd name="connsiteY206" fmla="*/ 704490 h 1603336"/>
              <a:gd name="connsiteX207" fmla="*/ 4895044 w 6576373"/>
              <a:gd name="connsiteY207" fmla="*/ 972881 h 1603336"/>
              <a:gd name="connsiteX208" fmla="*/ 4845576 w 6576373"/>
              <a:gd name="connsiteY208" fmla="*/ 1256007 h 1603336"/>
              <a:gd name="connsiteX209" fmla="*/ 4782425 w 6576373"/>
              <a:gd name="connsiteY209" fmla="*/ 1367573 h 1603336"/>
              <a:gd name="connsiteX210" fmla="*/ 4676121 w 6576373"/>
              <a:gd name="connsiteY210" fmla="*/ 1478087 h 1603336"/>
              <a:gd name="connsiteX211" fmla="*/ 4588763 w 6576373"/>
              <a:gd name="connsiteY211" fmla="*/ 1551762 h 1603336"/>
              <a:gd name="connsiteX212" fmla="*/ 4542452 w 6576373"/>
              <a:gd name="connsiteY212" fmla="*/ 1586495 h 1603336"/>
              <a:gd name="connsiteX213" fmla="*/ 4481407 w 6576373"/>
              <a:gd name="connsiteY213" fmla="*/ 1603336 h 1603336"/>
              <a:gd name="connsiteX214" fmla="*/ 4407731 w 6576373"/>
              <a:gd name="connsiteY214" fmla="*/ 1557025 h 1603336"/>
              <a:gd name="connsiteX215" fmla="*/ 4353000 w 6576373"/>
              <a:gd name="connsiteY215" fmla="*/ 1489664 h 1603336"/>
              <a:gd name="connsiteX216" fmla="*/ 4293007 w 6576373"/>
              <a:gd name="connsiteY216" fmla="*/ 1427566 h 1603336"/>
              <a:gd name="connsiteX217" fmla="*/ 4220383 w 6576373"/>
              <a:gd name="connsiteY217" fmla="*/ 1375993 h 1603336"/>
              <a:gd name="connsiteX218" fmla="*/ 4148813 w 6576373"/>
              <a:gd name="connsiteY218" fmla="*/ 1397043 h 1603336"/>
              <a:gd name="connsiteX219" fmla="*/ 4097239 w 6576373"/>
              <a:gd name="connsiteY219" fmla="*/ 1403358 h 1603336"/>
              <a:gd name="connsiteX220" fmla="*/ 4131972 w 6576373"/>
              <a:gd name="connsiteY220" fmla="*/ 1361258 h 1603336"/>
              <a:gd name="connsiteX221" fmla="*/ 4167758 w 6576373"/>
              <a:gd name="connsiteY221" fmla="*/ 1326525 h 1603336"/>
              <a:gd name="connsiteX222" fmla="*/ 4176731 w 6576373"/>
              <a:gd name="connsiteY222" fmla="*/ 1313707 h 1603336"/>
              <a:gd name="connsiteX223" fmla="*/ 4200977 w 6576373"/>
              <a:gd name="connsiteY223" fmla="*/ 1325439 h 1603336"/>
              <a:gd name="connsiteX224" fmla="*/ 4249130 w 6576373"/>
              <a:gd name="connsiteY224" fmla="*/ 1365171 h 1603336"/>
              <a:gd name="connsiteX225" fmla="*/ 4309123 w 6576373"/>
              <a:gd name="connsiteY225" fmla="*/ 1427269 h 1603336"/>
              <a:gd name="connsiteX226" fmla="*/ 4363854 w 6576373"/>
              <a:gd name="connsiteY226" fmla="*/ 1494630 h 1603336"/>
              <a:gd name="connsiteX227" fmla="*/ 4437530 w 6576373"/>
              <a:gd name="connsiteY227" fmla="*/ 1540941 h 1603336"/>
              <a:gd name="connsiteX228" fmla="*/ 4498575 w 6576373"/>
              <a:gd name="connsiteY228" fmla="*/ 1524100 h 1603336"/>
              <a:gd name="connsiteX229" fmla="*/ 4544886 w 6576373"/>
              <a:gd name="connsiteY229" fmla="*/ 1489367 h 1603336"/>
              <a:gd name="connsiteX230" fmla="*/ 4632244 w 6576373"/>
              <a:gd name="connsiteY230" fmla="*/ 1415692 h 1603336"/>
              <a:gd name="connsiteX231" fmla="*/ 4738548 w 6576373"/>
              <a:gd name="connsiteY231" fmla="*/ 1305178 h 1603336"/>
              <a:gd name="connsiteX232" fmla="*/ 4801699 w 6576373"/>
              <a:gd name="connsiteY232" fmla="*/ 1193612 h 1603336"/>
              <a:gd name="connsiteX233" fmla="*/ 4851167 w 6576373"/>
              <a:gd name="connsiteY233" fmla="*/ 910486 h 1603336"/>
              <a:gd name="connsiteX234" fmla="*/ 4841958 w 6576373"/>
              <a:gd name="connsiteY234" fmla="*/ 743925 h 1603336"/>
              <a:gd name="connsiteX235" fmla="*/ 3956302 w 6576373"/>
              <a:gd name="connsiteY235" fmla="*/ 589816 h 1603336"/>
              <a:gd name="connsiteX236" fmla="*/ 3963570 w 6576373"/>
              <a:gd name="connsiteY236" fmla="*/ 590819 h 1603336"/>
              <a:gd name="connsiteX237" fmla="*/ 3988041 w 6576373"/>
              <a:gd name="connsiteY237" fmla="*/ 605291 h 1603336"/>
              <a:gd name="connsiteX238" fmla="*/ 4002128 w 6576373"/>
              <a:gd name="connsiteY238" fmla="*/ 631160 h 1603336"/>
              <a:gd name="connsiteX239" fmla="*/ 3966004 w 6576373"/>
              <a:gd name="connsiteY239" fmla="*/ 677880 h 1603336"/>
              <a:gd name="connsiteX240" fmla="*/ 3951269 w 6576373"/>
              <a:gd name="connsiteY240" fmla="*/ 696826 h 1603336"/>
              <a:gd name="connsiteX241" fmla="*/ 3936534 w 6576373"/>
              <a:gd name="connsiteY241" fmla="*/ 688405 h 1603336"/>
              <a:gd name="connsiteX242" fmla="*/ 3951269 w 6576373"/>
              <a:gd name="connsiteY242" fmla="*/ 633675 h 1603336"/>
              <a:gd name="connsiteX243" fmla="*/ 2750739 w 6576373"/>
              <a:gd name="connsiteY243" fmla="*/ 525132 h 1603336"/>
              <a:gd name="connsiteX244" fmla="*/ 2766338 w 6576373"/>
              <a:gd name="connsiteY244" fmla="*/ 529773 h 1603336"/>
              <a:gd name="connsiteX245" fmla="*/ 2797387 w 6576373"/>
              <a:gd name="connsiteY245" fmla="*/ 544508 h 1603336"/>
              <a:gd name="connsiteX246" fmla="*/ 2798439 w 6576373"/>
              <a:gd name="connsiteY246" fmla="*/ 584504 h 1603336"/>
              <a:gd name="connsiteX247" fmla="*/ 2753181 w 6576373"/>
              <a:gd name="connsiteY247" fmla="*/ 620289 h 1603336"/>
              <a:gd name="connsiteX248" fmla="*/ 2572149 w 6576373"/>
              <a:gd name="connsiteY248" fmla="*/ 704490 h 1603336"/>
              <a:gd name="connsiteX249" fmla="*/ 2426903 w 6576373"/>
              <a:gd name="connsiteY249" fmla="*/ 788691 h 1603336"/>
              <a:gd name="connsiteX250" fmla="*/ 2315336 w 6576373"/>
              <a:gd name="connsiteY250" fmla="*/ 857104 h 1603336"/>
              <a:gd name="connsiteX251" fmla="*/ 2189035 w 6576373"/>
              <a:gd name="connsiteY251" fmla="*/ 908677 h 1603336"/>
              <a:gd name="connsiteX252" fmla="*/ 2056418 w 6576373"/>
              <a:gd name="connsiteY252" fmla="*/ 861314 h 1603336"/>
              <a:gd name="connsiteX253" fmla="*/ 2051746 w 6576373"/>
              <a:gd name="connsiteY253" fmla="*/ 841608 h 1603336"/>
              <a:gd name="connsiteX254" fmla="*/ 2060431 w 6576373"/>
              <a:gd name="connsiteY254" fmla="*/ 847072 h 1603336"/>
              <a:gd name="connsiteX255" fmla="*/ 2145158 w 6576373"/>
              <a:gd name="connsiteY255" fmla="*/ 846282 h 1603336"/>
              <a:gd name="connsiteX256" fmla="*/ 2271459 w 6576373"/>
              <a:gd name="connsiteY256" fmla="*/ 794709 h 1603336"/>
              <a:gd name="connsiteX257" fmla="*/ 2383026 w 6576373"/>
              <a:gd name="connsiteY257" fmla="*/ 726296 h 1603336"/>
              <a:gd name="connsiteX258" fmla="*/ 2528272 w 6576373"/>
              <a:gd name="connsiteY258" fmla="*/ 642095 h 1603336"/>
              <a:gd name="connsiteX259" fmla="*/ 2709304 w 6576373"/>
              <a:gd name="connsiteY259" fmla="*/ 557894 h 1603336"/>
              <a:gd name="connsiteX260" fmla="*/ 948738 w 6576373"/>
              <a:gd name="connsiteY260" fmla="*/ 516065 h 1603336"/>
              <a:gd name="connsiteX261" fmla="*/ 994691 w 6576373"/>
              <a:gd name="connsiteY261" fmla="*/ 567662 h 1603336"/>
              <a:gd name="connsiteX262" fmla="*/ 951538 w 6576373"/>
              <a:gd name="connsiteY262" fmla="*/ 687649 h 1603336"/>
              <a:gd name="connsiteX263" fmla="*/ 913648 w 6576373"/>
              <a:gd name="connsiteY263" fmla="*/ 768692 h 1603336"/>
              <a:gd name="connsiteX264" fmla="*/ 922068 w 6576373"/>
              <a:gd name="connsiteY264" fmla="*/ 803425 h 1603336"/>
              <a:gd name="connsiteX265" fmla="*/ 974693 w 6576373"/>
              <a:gd name="connsiteY265" fmla="*/ 1023400 h 1603336"/>
              <a:gd name="connsiteX266" fmla="*/ 972588 w 6576373"/>
              <a:gd name="connsiteY266" fmla="*/ 1317051 h 1603336"/>
              <a:gd name="connsiteX267" fmla="*/ 952591 w 6576373"/>
              <a:gd name="connsiteY267" fmla="*/ 1391780 h 1603336"/>
              <a:gd name="connsiteX268" fmla="*/ 913648 w 6576373"/>
              <a:gd name="connsiteY268" fmla="*/ 1413882 h 1603336"/>
              <a:gd name="connsiteX269" fmla="*/ 810501 w 6576373"/>
              <a:gd name="connsiteY269" fmla="*/ 1419145 h 1603336"/>
              <a:gd name="connsiteX270" fmla="*/ 717880 w 6576373"/>
              <a:gd name="connsiteY270" fmla="*/ 1409672 h 1603336"/>
              <a:gd name="connsiteX271" fmla="*/ 655782 w 6576373"/>
              <a:gd name="connsiteY271" fmla="*/ 1349679 h 1603336"/>
              <a:gd name="connsiteX272" fmla="*/ 578949 w 6576373"/>
              <a:gd name="connsiteY272" fmla="*/ 1270741 h 1603336"/>
              <a:gd name="connsiteX273" fmla="*/ 528428 w 6576373"/>
              <a:gd name="connsiteY273" fmla="*/ 1241270 h 1603336"/>
              <a:gd name="connsiteX274" fmla="*/ 469488 w 6576373"/>
              <a:gd name="connsiteY274" fmla="*/ 1296001 h 1603336"/>
              <a:gd name="connsiteX275" fmla="*/ 250565 w 6576373"/>
              <a:gd name="connsiteY275" fmla="*/ 1415987 h 1603336"/>
              <a:gd name="connsiteX276" fmla="*/ 168469 w 6576373"/>
              <a:gd name="connsiteY276" fmla="*/ 1399147 h 1603336"/>
              <a:gd name="connsiteX277" fmla="*/ 65323 w 6576373"/>
              <a:gd name="connsiteY277" fmla="*/ 1420197 h 1603336"/>
              <a:gd name="connsiteX278" fmla="*/ 67 w 6576373"/>
              <a:gd name="connsiteY278" fmla="*/ 1443353 h 1603336"/>
              <a:gd name="connsiteX279" fmla="*/ 61113 w 6576373"/>
              <a:gd name="connsiteY279" fmla="*/ 1392832 h 1603336"/>
              <a:gd name="connsiteX280" fmla="*/ 134703 w 6576373"/>
              <a:gd name="connsiteY280" fmla="*/ 1338826 h 1603336"/>
              <a:gd name="connsiteX281" fmla="*/ 206688 w 6576373"/>
              <a:gd name="connsiteY281" fmla="*/ 1353592 h 1603336"/>
              <a:gd name="connsiteX282" fmla="*/ 425611 w 6576373"/>
              <a:gd name="connsiteY282" fmla="*/ 1233606 h 1603336"/>
              <a:gd name="connsiteX283" fmla="*/ 484551 w 6576373"/>
              <a:gd name="connsiteY283" fmla="*/ 1178875 h 1603336"/>
              <a:gd name="connsiteX284" fmla="*/ 535072 w 6576373"/>
              <a:gd name="connsiteY284" fmla="*/ 1208346 h 1603336"/>
              <a:gd name="connsiteX285" fmla="*/ 611905 w 6576373"/>
              <a:gd name="connsiteY285" fmla="*/ 1287284 h 1603336"/>
              <a:gd name="connsiteX286" fmla="*/ 674003 w 6576373"/>
              <a:gd name="connsiteY286" fmla="*/ 1347277 h 1603336"/>
              <a:gd name="connsiteX287" fmla="*/ 766624 w 6576373"/>
              <a:gd name="connsiteY287" fmla="*/ 1356750 h 1603336"/>
              <a:gd name="connsiteX288" fmla="*/ 869771 w 6576373"/>
              <a:gd name="connsiteY288" fmla="*/ 1351487 h 1603336"/>
              <a:gd name="connsiteX289" fmla="*/ 908714 w 6576373"/>
              <a:gd name="connsiteY289" fmla="*/ 1329385 h 1603336"/>
              <a:gd name="connsiteX290" fmla="*/ 928711 w 6576373"/>
              <a:gd name="connsiteY290" fmla="*/ 1254656 h 1603336"/>
              <a:gd name="connsiteX291" fmla="*/ 930816 w 6576373"/>
              <a:gd name="connsiteY291" fmla="*/ 961005 h 1603336"/>
              <a:gd name="connsiteX292" fmla="*/ 878191 w 6576373"/>
              <a:gd name="connsiteY292" fmla="*/ 741030 h 1603336"/>
              <a:gd name="connsiteX293" fmla="*/ 869771 w 6576373"/>
              <a:gd name="connsiteY293" fmla="*/ 706297 h 1603336"/>
              <a:gd name="connsiteX294" fmla="*/ 907661 w 6576373"/>
              <a:gd name="connsiteY294" fmla="*/ 625254 h 1603336"/>
              <a:gd name="connsiteX295" fmla="*/ 941605 w 6576373"/>
              <a:gd name="connsiteY295" fmla="*/ 553157 h 1603336"/>
              <a:gd name="connsiteX296" fmla="*/ 4283884 w 6576373"/>
              <a:gd name="connsiteY296" fmla="*/ 391743 h 1603336"/>
              <a:gd name="connsiteX297" fmla="*/ 4291230 w 6576373"/>
              <a:gd name="connsiteY297" fmla="*/ 393702 h 1603336"/>
              <a:gd name="connsiteX298" fmla="*/ 4293335 w 6576373"/>
              <a:gd name="connsiteY298" fmla="*/ 410542 h 1603336"/>
              <a:gd name="connsiteX299" fmla="*/ 4287020 w 6576373"/>
              <a:gd name="connsiteY299" fmla="*/ 445275 h 1603336"/>
              <a:gd name="connsiteX300" fmla="*/ 4279390 w 6576373"/>
              <a:gd name="connsiteY300" fmla="*/ 471851 h 1603336"/>
              <a:gd name="connsiteX301" fmla="*/ 4276908 w 6576373"/>
              <a:gd name="connsiteY301" fmla="*/ 478981 h 1603336"/>
              <a:gd name="connsiteX302" fmla="*/ 4250841 w 6576373"/>
              <a:gd name="connsiteY302" fmla="*/ 507539 h 1603336"/>
              <a:gd name="connsiteX303" fmla="*/ 4028826 w 6576373"/>
              <a:gd name="connsiteY303" fmla="*/ 847632 h 1603336"/>
              <a:gd name="connsiteX304" fmla="*/ 3949888 w 6576373"/>
              <a:gd name="connsiteY304" fmla="*/ 1026559 h 1603336"/>
              <a:gd name="connsiteX305" fmla="*/ 3923575 w 6576373"/>
              <a:gd name="connsiteY305" fmla="*/ 1268637 h 1603336"/>
              <a:gd name="connsiteX306" fmla="*/ 3897262 w 6576373"/>
              <a:gd name="connsiteY306" fmla="*/ 1499137 h 1603336"/>
              <a:gd name="connsiteX307" fmla="*/ 3826744 w 6576373"/>
              <a:gd name="connsiteY307" fmla="*/ 1559130 h 1603336"/>
              <a:gd name="connsiteX308" fmla="*/ 3782538 w 6576373"/>
              <a:gd name="connsiteY308" fmla="*/ 1553868 h 1603336"/>
              <a:gd name="connsiteX309" fmla="*/ 3753068 w 6576373"/>
              <a:gd name="connsiteY309" fmla="*/ 1519135 h 1603336"/>
              <a:gd name="connsiteX310" fmla="*/ 3734250 w 6576373"/>
              <a:gd name="connsiteY310" fmla="*/ 1487771 h 1603336"/>
              <a:gd name="connsiteX311" fmla="*/ 3738661 w 6576373"/>
              <a:gd name="connsiteY311" fmla="*/ 1491473 h 1603336"/>
              <a:gd name="connsiteX312" fmla="*/ 3782867 w 6576373"/>
              <a:gd name="connsiteY312" fmla="*/ 1496735 h 1603336"/>
              <a:gd name="connsiteX313" fmla="*/ 3853385 w 6576373"/>
              <a:gd name="connsiteY313" fmla="*/ 1436742 h 1603336"/>
              <a:gd name="connsiteX314" fmla="*/ 3879698 w 6576373"/>
              <a:gd name="connsiteY314" fmla="*/ 1206242 h 1603336"/>
              <a:gd name="connsiteX315" fmla="*/ 3906011 w 6576373"/>
              <a:gd name="connsiteY315" fmla="*/ 964164 h 1603336"/>
              <a:gd name="connsiteX316" fmla="*/ 3984949 w 6576373"/>
              <a:gd name="connsiteY316" fmla="*/ 785237 h 1603336"/>
              <a:gd name="connsiteX317" fmla="*/ 4017788 w 6576373"/>
              <a:gd name="connsiteY317" fmla="*/ 730049 h 1603336"/>
              <a:gd name="connsiteX318" fmla="*/ 4049351 w 6576373"/>
              <a:gd name="connsiteY318" fmla="*/ 689229 h 1603336"/>
              <a:gd name="connsiteX319" fmla="*/ 4104607 w 6576373"/>
              <a:gd name="connsiteY319" fmla="*/ 611869 h 1603336"/>
              <a:gd name="connsiteX320" fmla="*/ 4167758 w 6576373"/>
              <a:gd name="connsiteY320" fmla="*/ 517143 h 1603336"/>
              <a:gd name="connsiteX321" fmla="*/ 4234066 w 6576373"/>
              <a:gd name="connsiteY321" fmla="*/ 440309 h 1603336"/>
              <a:gd name="connsiteX322" fmla="*/ 4264260 w 6576373"/>
              <a:gd name="connsiteY322" fmla="*/ 409984 h 1603336"/>
              <a:gd name="connsiteX323" fmla="*/ 4431470 w 6576373"/>
              <a:gd name="connsiteY323" fmla="*/ 373464 h 1603336"/>
              <a:gd name="connsiteX324" fmla="*/ 4432991 w 6576373"/>
              <a:gd name="connsiteY324" fmla="*/ 374001 h 1603336"/>
              <a:gd name="connsiteX325" fmla="*/ 4483511 w 6576373"/>
              <a:gd name="connsiteY325" fmla="*/ 472937 h 1603336"/>
              <a:gd name="connsiteX326" fmla="*/ 4462461 w 6576373"/>
              <a:gd name="connsiteY326" fmla="*/ 592924 h 1603336"/>
              <a:gd name="connsiteX327" fmla="*/ 4456506 w 6576373"/>
              <a:gd name="connsiteY327" fmla="*/ 613353 h 1603336"/>
              <a:gd name="connsiteX328" fmla="*/ 4437266 w 6576373"/>
              <a:gd name="connsiteY328" fmla="*/ 626834 h 1603336"/>
              <a:gd name="connsiteX329" fmla="*/ 4403849 w 6576373"/>
              <a:gd name="connsiteY329" fmla="*/ 646305 h 1603336"/>
              <a:gd name="connsiteX330" fmla="*/ 4379641 w 6576373"/>
              <a:gd name="connsiteY330" fmla="*/ 653673 h 1603336"/>
              <a:gd name="connsiteX331" fmla="*/ 4374379 w 6576373"/>
              <a:gd name="connsiteY331" fmla="*/ 633675 h 1603336"/>
              <a:gd name="connsiteX332" fmla="*/ 4385956 w 6576373"/>
              <a:gd name="connsiteY332" fmla="*/ 608415 h 1603336"/>
              <a:gd name="connsiteX333" fmla="*/ 4418584 w 6576373"/>
              <a:gd name="connsiteY333" fmla="*/ 530529 h 1603336"/>
              <a:gd name="connsiteX334" fmla="*/ 4439634 w 6576373"/>
              <a:gd name="connsiteY334" fmla="*/ 410542 h 1603336"/>
              <a:gd name="connsiteX335" fmla="*/ 6115863 w 6576373"/>
              <a:gd name="connsiteY335" fmla="*/ 368441 h 1603336"/>
              <a:gd name="connsiteX336" fmla="*/ 6187434 w 6576373"/>
              <a:gd name="connsiteY336" fmla="*/ 409489 h 1603336"/>
              <a:gd name="connsiteX337" fmla="*/ 6299001 w 6576373"/>
              <a:gd name="connsiteY337" fmla="*/ 501057 h 1603336"/>
              <a:gd name="connsiteX338" fmla="*/ 6477928 w 6576373"/>
              <a:gd name="connsiteY338" fmla="*/ 549473 h 1603336"/>
              <a:gd name="connsiteX339" fmla="*/ 6528448 w 6576373"/>
              <a:gd name="connsiteY339" fmla="*/ 498952 h 1603336"/>
              <a:gd name="connsiteX340" fmla="*/ 6523951 w 6576373"/>
              <a:gd name="connsiteY340" fmla="*/ 450985 h 1603336"/>
              <a:gd name="connsiteX341" fmla="*/ 6539171 w 6576373"/>
              <a:gd name="connsiteY341" fmla="*/ 462674 h 1603336"/>
              <a:gd name="connsiteX342" fmla="*/ 6566010 w 6576373"/>
              <a:gd name="connsiteY342" fmla="*/ 493986 h 1603336"/>
              <a:gd name="connsiteX343" fmla="*/ 6572325 w 6576373"/>
              <a:gd name="connsiteY343" fmla="*/ 561347 h 1603336"/>
              <a:gd name="connsiteX344" fmla="*/ 6521805 w 6576373"/>
              <a:gd name="connsiteY344" fmla="*/ 611868 h 1603336"/>
              <a:gd name="connsiteX345" fmla="*/ 6342878 w 6576373"/>
              <a:gd name="connsiteY345" fmla="*/ 563452 h 1603336"/>
              <a:gd name="connsiteX346" fmla="*/ 6231311 w 6576373"/>
              <a:gd name="connsiteY346" fmla="*/ 471884 h 1603336"/>
              <a:gd name="connsiteX347" fmla="*/ 6159740 w 6576373"/>
              <a:gd name="connsiteY347" fmla="*/ 430836 h 1603336"/>
              <a:gd name="connsiteX348" fmla="*/ 6108168 w 6576373"/>
              <a:gd name="connsiteY348" fmla="*/ 471884 h 1603336"/>
              <a:gd name="connsiteX349" fmla="*/ 6077644 w 6576373"/>
              <a:gd name="connsiteY349" fmla="*/ 538192 h 1603336"/>
              <a:gd name="connsiteX350" fmla="*/ 6046069 w 6576373"/>
              <a:gd name="connsiteY350" fmla="*/ 626603 h 1603336"/>
              <a:gd name="connsiteX351" fmla="*/ 6033758 w 6576373"/>
              <a:gd name="connsiteY351" fmla="*/ 664767 h 1603336"/>
              <a:gd name="connsiteX352" fmla="*/ 6025874 w 6576373"/>
              <a:gd name="connsiteY352" fmla="*/ 660710 h 1603336"/>
              <a:gd name="connsiteX353" fmla="*/ 6010612 w 6576373"/>
              <a:gd name="connsiteY353" fmla="*/ 656829 h 1603336"/>
              <a:gd name="connsiteX354" fmla="*/ 5981142 w 6576373"/>
              <a:gd name="connsiteY354" fmla="*/ 629464 h 1603336"/>
              <a:gd name="connsiteX355" fmla="*/ 6002192 w 6576373"/>
              <a:gd name="connsiteY355" fmla="*/ 564208 h 1603336"/>
              <a:gd name="connsiteX356" fmla="*/ 6025874 w 6576373"/>
              <a:gd name="connsiteY356" fmla="*/ 515792 h 1603336"/>
              <a:gd name="connsiteX357" fmla="*/ 6033493 w 6576373"/>
              <a:gd name="connsiteY357" fmla="*/ 477184 h 1603336"/>
              <a:gd name="connsiteX358" fmla="*/ 6064488 w 6576373"/>
              <a:gd name="connsiteY358" fmla="*/ 442677 h 1603336"/>
              <a:gd name="connsiteX359" fmla="*/ 6077644 w 6576373"/>
              <a:gd name="connsiteY359" fmla="*/ 413996 h 1603336"/>
              <a:gd name="connsiteX360" fmla="*/ 6079852 w 6576373"/>
              <a:gd name="connsiteY360" fmla="*/ 392473 h 1603336"/>
              <a:gd name="connsiteX361" fmla="*/ 6092445 w 6576373"/>
              <a:gd name="connsiteY361" fmla="*/ 378703 h 1603336"/>
              <a:gd name="connsiteX362" fmla="*/ 6115863 w 6576373"/>
              <a:gd name="connsiteY362" fmla="*/ 368441 h 1603336"/>
              <a:gd name="connsiteX363" fmla="*/ 2680044 w 6576373"/>
              <a:gd name="connsiteY363" fmla="*/ 303816 h 1603336"/>
              <a:gd name="connsiteX364" fmla="*/ 2711081 w 6576373"/>
              <a:gd name="connsiteY364" fmla="*/ 327690 h 1603336"/>
              <a:gd name="connsiteX365" fmla="*/ 2690031 w 6576373"/>
              <a:gd name="connsiteY365" fmla="*/ 395051 h 1603336"/>
              <a:gd name="connsiteX366" fmla="*/ 2570044 w 6576373"/>
              <a:gd name="connsiteY366" fmla="*/ 416102 h 1603336"/>
              <a:gd name="connsiteX367" fmla="*/ 2386907 w 6576373"/>
              <a:gd name="connsiteY367" fmla="*/ 451887 h 1603336"/>
              <a:gd name="connsiteX368" fmla="*/ 2301653 w 6576373"/>
              <a:gd name="connsiteY368" fmla="*/ 506618 h 1603336"/>
              <a:gd name="connsiteX369" fmla="*/ 2258500 w 6576373"/>
              <a:gd name="connsiteY369" fmla="*/ 565558 h 1603336"/>
              <a:gd name="connsiteX370" fmla="*/ 2249028 w 6576373"/>
              <a:gd name="connsiteY370" fmla="*/ 598186 h 1603336"/>
              <a:gd name="connsiteX371" fmla="*/ 2225586 w 6576373"/>
              <a:gd name="connsiteY371" fmla="*/ 644201 h 1603336"/>
              <a:gd name="connsiteX372" fmla="*/ 2205678 w 6576373"/>
              <a:gd name="connsiteY372" fmla="*/ 654462 h 1603336"/>
              <a:gd name="connsiteX373" fmla="*/ 2151473 w 6576373"/>
              <a:gd name="connsiteY373" fmla="*/ 671565 h 1603336"/>
              <a:gd name="connsiteX374" fmla="*/ 2176733 w 6576373"/>
              <a:gd name="connsiteY374" fmla="*/ 591574 h 1603336"/>
              <a:gd name="connsiteX375" fmla="*/ 2214623 w 6576373"/>
              <a:gd name="connsiteY375" fmla="*/ 503163 h 1603336"/>
              <a:gd name="connsiteX376" fmla="*/ 2257776 w 6576373"/>
              <a:gd name="connsiteY376" fmla="*/ 444223 h 1603336"/>
              <a:gd name="connsiteX377" fmla="*/ 2343030 w 6576373"/>
              <a:gd name="connsiteY377" fmla="*/ 389492 h 1603336"/>
              <a:gd name="connsiteX378" fmla="*/ 2526167 w 6576373"/>
              <a:gd name="connsiteY378" fmla="*/ 353707 h 1603336"/>
              <a:gd name="connsiteX379" fmla="*/ 2646154 w 6576373"/>
              <a:gd name="connsiteY379" fmla="*/ 332656 h 1603336"/>
              <a:gd name="connsiteX380" fmla="*/ 2680887 w 6576373"/>
              <a:gd name="connsiteY380" fmla="*/ 306344 h 1603336"/>
              <a:gd name="connsiteX381" fmla="*/ 1324809 w 6576373"/>
              <a:gd name="connsiteY381" fmla="*/ 166474 h 1603336"/>
              <a:gd name="connsiteX382" fmla="*/ 1364123 w 6576373"/>
              <a:gd name="connsiteY382" fmla="*/ 192968 h 1603336"/>
              <a:gd name="connsiteX383" fmla="*/ 1355703 w 6576373"/>
              <a:gd name="connsiteY383" fmla="*/ 291904 h 1603336"/>
              <a:gd name="connsiteX384" fmla="*/ 1233612 w 6576373"/>
              <a:gd name="connsiteY384" fmla="*/ 306639 h 1603336"/>
              <a:gd name="connsiteX385" fmla="*/ 970483 w 6576373"/>
              <a:gd name="connsiteY385" fmla="*/ 323479 h 1603336"/>
              <a:gd name="connsiteX386" fmla="*/ 802081 w 6576373"/>
              <a:gd name="connsiteY386" fmla="*/ 352950 h 1603336"/>
              <a:gd name="connsiteX387" fmla="*/ 751561 w 6576373"/>
              <a:gd name="connsiteY387" fmla="*/ 411891 h 1603336"/>
              <a:gd name="connsiteX388" fmla="*/ 648415 w 6576373"/>
              <a:gd name="connsiteY388" fmla="*/ 515037 h 1603336"/>
              <a:gd name="connsiteX389" fmla="*/ 507378 w 6576373"/>
              <a:gd name="connsiteY389" fmla="*/ 586608 h 1603336"/>
              <a:gd name="connsiteX390" fmla="*/ 428439 w 6576373"/>
              <a:gd name="connsiteY390" fmla="*/ 596080 h 1603336"/>
              <a:gd name="connsiteX391" fmla="*/ 362131 w 6576373"/>
              <a:gd name="connsiteY391" fmla="*/ 578187 h 1603336"/>
              <a:gd name="connsiteX392" fmla="*/ 218990 w 6576373"/>
              <a:gd name="connsiteY392" fmla="*/ 475041 h 1603336"/>
              <a:gd name="connsiteX393" fmla="*/ 212626 w 6576373"/>
              <a:gd name="connsiteY393" fmla="*/ 451929 h 1603336"/>
              <a:gd name="connsiteX394" fmla="*/ 230896 w 6576373"/>
              <a:gd name="connsiteY394" fmla="*/ 471061 h 1603336"/>
              <a:gd name="connsiteX395" fmla="*/ 318254 w 6576373"/>
              <a:gd name="connsiteY395" fmla="*/ 515792 h 1603336"/>
              <a:gd name="connsiteX396" fmla="*/ 384562 w 6576373"/>
              <a:gd name="connsiteY396" fmla="*/ 533685 h 1603336"/>
              <a:gd name="connsiteX397" fmla="*/ 463501 w 6576373"/>
              <a:gd name="connsiteY397" fmla="*/ 524213 h 1603336"/>
              <a:gd name="connsiteX398" fmla="*/ 604538 w 6576373"/>
              <a:gd name="connsiteY398" fmla="*/ 452642 h 1603336"/>
              <a:gd name="connsiteX399" fmla="*/ 707684 w 6576373"/>
              <a:gd name="connsiteY399" fmla="*/ 349496 h 1603336"/>
              <a:gd name="connsiteX400" fmla="*/ 758204 w 6576373"/>
              <a:gd name="connsiteY400" fmla="*/ 290555 h 1603336"/>
              <a:gd name="connsiteX401" fmla="*/ 926606 w 6576373"/>
              <a:gd name="connsiteY401" fmla="*/ 261084 h 1603336"/>
              <a:gd name="connsiteX402" fmla="*/ 1189735 w 6576373"/>
              <a:gd name="connsiteY402" fmla="*/ 244244 h 1603336"/>
              <a:gd name="connsiteX403" fmla="*/ 1311826 w 6576373"/>
              <a:gd name="connsiteY403" fmla="*/ 229509 h 1603336"/>
              <a:gd name="connsiteX404" fmla="*/ 1325246 w 6576373"/>
              <a:gd name="connsiteY404" fmla="*/ 169911 h 1603336"/>
              <a:gd name="connsiteX405" fmla="*/ 4046225 w 6576373"/>
              <a:gd name="connsiteY405" fmla="*/ 95072 h 1603336"/>
              <a:gd name="connsiteX406" fmla="*/ 4058297 w 6576373"/>
              <a:gd name="connsiteY406" fmla="*/ 106662 h 1603336"/>
              <a:gd name="connsiteX407" fmla="*/ 4089873 w 6576373"/>
              <a:gd name="connsiteY407" fmla="*/ 152972 h 1603336"/>
              <a:gd name="connsiteX408" fmla="*/ 4087768 w 6576373"/>
              <a:gd name="connsiteY408" fmla="*/ 235068 h 1603336"/>
              <a:gd name="connsiteX409" fmla="*/ 4040405 w 6576373"/>
              <a:gd name="connsiteY409" fmla="*/ 355055 h 1603336"/>
              <a:gd name="connsiteX410" fmla="*/ 3902526 w 6576373"/>
              <a:gd name="connsiteY410" fmla="*/ 371895 h 1603336"/>
              <a:gd name="connsiteX411" fmla="*/ 3794117 w 6576373"/>
              <a:gd name="connsiteY411" fmla="*/ 358212 h 1603336"/>
              <a:gd name="connsiteX412" fmla="*/ 3799643 w 6576373"/>
              <a:gd name="connsiteY412" fmla="*/ 341898 h 1603336"/>
              <a:gd name="connsiteX413" fmla="*/ 3824815 w 6576373"/>
              <a:gd name="connsiteY413" fmla="*/ 306219 h 1603336"/>
              <a:gd name="connsiteX414" fmla="*/ 3858649 w 6576373"/>
              <a:gd name="connsiteY414" fmla="*/ 309500 h 1603336"/>
              <a:gd name="connsiteX415" fmla="*/ 3996528 w 6576373"/>
              <a:gd name="connsiteY415" fmla="*/ 292660 h 1603336"/>
              <a:gd name="connsiteX416" fmla="*/ 4043891 w 6576373"/>
              <a:gd name="connsiteY416" fmla="*/ 172673 h 1603336"/>
              <a:gd name="connsiteX417" fmla="*/ 4047575 w 6576373"/>
              <a:gd name="connsiteY417" fmla="*/ 121626 h 1603336"/>
              <a:gd name="connsiteX418" fmla="*/ 3763859 w 6576373"/>
              <a:gd name="connsiteY418" fmla="*/ 60299 h 1603336"/>
              <a:gd name="connsiteX419" fmla="*/ 3784052 w 6576373"/>
              <a:gd name="connsiteY419" fmla="*/ 88867 h 1603336"/>
              <a:gd name="connsiteX420" fmla="*/ 3785994 w 6576373"/>
              <a:gd name="connsiteY420" fmla="*/ 91987 h 1603336"/>
              <a:gd name="connsiteX421" fmla="*/ 3765436 w 6576373"/>
              <a:gd name="connsiteY421" fmla="*/ 62983 h 1603336"/>
              <a:gd name="connsiteX422" fmla="*/ 2432076 w 6576373"/>
              <a:gd name="connsiteY422" fmla="*/ 0 h 1603336"/>
              <a:gd name="connsiteX423" fmla="*/ 2436375 w 6576373"/>
              <a:gd name="connsiteY423" fmla="*/ 2464 h 1603336"/>
              <a:gd name="connsiteX424" fmla="*/ 2475318 w 6576373"/>
              <a:gd name="connsiteY424" fmla="*/ 56142 h 1603336"/>
              <a:gd name="connsiteX425" fmla="*/ 2490053 w 6576373"/>
              <a:gd name="connsiteY425" fmla="*/ 201389 h 1603336"/>
              <a:gd name="connsiteX426" fmla="*/ 2486396 w 6576373"/>
              <a:gd name="connsiteY426" fmla="*/ 217239 h 1603336"/>
              <a:gd name="connsiteX427" fmla="*/ 2465648 w 6576373"/>
              <a:gd name="connsiteY427" fmla="*/ 215827 h 1603336"/>
              <a:gd name="connsiteX428" fmla="*/ 2435651 w 6576373"/>
              <a:gd name="connsiteY428" fmla="*/ 208460 h 1603336"/>
              <a:gd name="connsiteX429" fmla="*/ 2446176 w 6576373"/>
              <a:gd name="connsiteY429" fmla="*/ 138994 h 160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</a:cxnLst>
            <a:rect l="l" t="t" r="r" b="b"/>
            <a:pathLst>
              <a:path w="6576373" h="1603336">
                <a:moveTo>
                  <a:pt x="3683931" y="1414639"/>
                </a:moveTo>
                <a:lnTo>
                  <a:pt x="3709191" y="1456740"/>
                </a:lnTo>
                <a:cubicBezTo>
                  <a:pt x="3714103" y="1465862"/>
                  <a:pt x="3719014" y="1473317"/>
                  <a:pt x="3723926" y="1479106"/>
                </a:cubicBezTo>
                <a:lnTo>
                  <a:pt x="3725031" y="1480033"/>
                </a:lnTo>
                <a:lnTo>
                  <a:pt x="3675182" y="1533870"/>
                </a:lnTo>
                <a:cubicBezTo>
                  <a:pt x="3640098" y="1574567"/>
                  <a:pt x="3614838" y="1591407"/>
                  <a:pt x="3599401" y="1584390"/>
                </a:cubicBezTo>
                <a:cubicBezTo>
                  <a:pt x="3587824" y="1579128"/>
                  <a:pt x="3580588" y="1559657"/>
                  <a:pt x="3577693" y="1525976"/>
                </a:cubicBezTo>
                <a:lnTo>
                  <a:pt x="3577421" y="1518742"/>
                </a:lnTo>
                <a:lnTo>
                  <a:pt x="3586047" y="1514628"/>
                </a:lnTo>
                <a:cubicBezTo>
                  <a:pt x="3598677" y="1506208"/>
                  <a:pt x="3613763" y="1491824"/>
                  <a:pt x="3631305" y="1471475"/>
                </a:cubicBezTo>
                <a:close/>
                <a:moveTo>
                  <a:pt x="3096434" y="1245018"/>
                </a:moveTo>
                <a:lnTo>
                  <a:pt x="3125772" y="1269688"/>
                </a:lnTo>
                <a:cubicBezTo>
                  <a:pt x="3135595" y="1284423"/>
                  <a:pt x="3142612" y="1307579"/>
                  <a:pt x="3146822" y="1339154"/>
                </a:cubicBezTo>
                <a:cubicBezTo>
                  <a:pt x="3151032" y="1370729"/>
                  <a:pt x="3142612" y="1394937"/>
                  <a:pt x="3121562" y="1411777"/>
                </a:cubicBezTo>
                <a:cubicBezTo>
                  <a:pt x="3100511" y="1428618"/>
                  <a:pt x="3054903" y="1450370"/>
                  <a:pt x="2984735" y="1477033"/>
                </a:cubicBezTo>
                <a:cubicBezTo>
                  <a:pt x="2896324" y="1509310"/>
                  <a:pt x="2791774" y="1520888"/>
                  <a:pt x="2671086" y="1511766"/>
                </a:cubicBezTo>
                <a:cubicBezTo>
                  <a:pt x="2550398" y="1502644"/>
                  <a:pt x="2445849" y="1476331"/>
                  <a:pt x="2357438" y="1432828"/>
                </a:cubicBezTo>
                <a:cubicBezTo>
                  <a:pt x="2327967" y="1417391"/>
                  <a:pt x="2289726" y="1386868"/>
                  <a:pt x="2242714" y="1341259"/>
                </a:cubicBezTo>
                <a:cubicBezTo>
                  <a:pt x="2195702" y="1295650"/>
                  <a:pt x="2172196" y="1265829"/>
                  <a:pt x="2172196" y="1251795"/>
                </a:cubicBezTo>
                <a:lnTo>
                  <a:pt x="2172858" y="1251075"/>
                </a:lnTo>
                <a:lnTo>
                  <a:pt x="2198837" y="1278864"/>
                </a:lnTo>
                <a:cubicBezTo>
                  <a:pt x="2245849" y="1324473"/>
                  <a:pt x="2284090" y="1354996"/>
                  <a:pt x="2313561" y="1370433"/>
                </a:cubicBezTo>
                <a:cubicBezTo>
                  <a:pt x="2401972" y="1413936"/>
                  <a:pt x="2506521" y="1440249"/>
                  <a:pt x="2627209" y="1449371"/>
                </a:cubicBezTo>
                <a:cubicBezTo>
                  <a:pt x="2747897" y="1458493"/>
                  <a:pt x="2852447" y="1446915"/>
                  <a:pt x="2940858" y="1414638"/>
                </a:cubicBezTo>
                <a:cubicBezTo>
                  <a:pt x="3011026" y="1387975"/>
                  <a:pt x="3056634" y="1366223"/>
                  <a:pt x="3077685" y="1349382"/>
                </a:cubicBezTo>
                <a:cubicBezTo>
                  <a:pt x="3098735" y="1332542"/>
                  <a:pt x="3107155" y="1308334"/>
                  <a:pt x="3102945" y="1276759"/>
                </a:cubicBezTo>
                <a:close/>
                <a:moveTo>
                  <a:pt x="1831434" y="1241493"/>
                </a:moveTo>
                <a:lnTo>
                  <a:pt x="1842496" y="1251204"/>
                </a:lnTo>
                <a:cubicBezTo>
                  <a:pt x="1855653" y="1266861"/>
                  <a:pt x="1874335" y="1299686"/>
                  <a:pt x="1898542" y="1349680"/>
                </a:cubicBezTo>
                <a:cubicBezTo>
                  <a:pt x="1930819" y="1416339"/>
                  <a:pt x="1948361" y="1465807"/>
                  <a:pt x="1951168" y="1498084"/>
                </a:cubicBezTo>
                <a:cubicBezTo>
                  <a:pt x="1960991" y="1565445"/>
                  <a:pt x="1939941" y="1599126"/>
                  <a:pt x="1888017" y="1599126"/>
                </a:cubicBezTo>
                <a:cubicBezTo>
                  <a:pt x="1852232" y="1599126"/>
                  <a:pt x="1823551" y="1573865"/>
                  <a:pt x="1801974" y="1523345"/>
                </a:cubicBezTo>
                <a:lnTo>
                  <a:pt x="1800722" y="1519503"/>
                </a:lnTo>
                <a:lnTo>
                  <a:pt x="1810723" y="1528311"/>
                </a:lnTo>
                <a:cubicBezTo>
                  <a:pt x="1821073" y="1533924"/>
                  <a:pt x="1832212" y="1536731"/>
                  <a:pt x="1844140" y="1536731"/>
                </a:cubicBezTo>
                <a:cubicBezTo>
                  <a:pt x="1896064" y="1536731"/>
                  <a:pt x="1917114" y="1503050"/>
                  <a:pt x="1907291" y="1435689"/>
                </a:cubicBezTo>
                <a:cubicBezTo>
                  <a:pt x="1904484" y="1403412"/>
                  <a:pt x="1886942" y="1353944"/>
                  <a:pt x="1854665" y="1287285"/>
                </a:cubicBezTo>
                <a:cubicBezTo>
                  <a:pt x="1846596" y="1270620"/>
                  <a:pt x="1839141" y="1255863"/>
                  <a:pt x="1832300" y="1243014"/>
                </a:cubicBezTo>
                <a:close/>
                <a:moveTo>
                  <a:pt x="1635216" y="1100293"/>
                </a:moveTo>
                <a:lnTo>
                  <a:pt x="1639880" y="1104445"/>
                </a:lnTo>
                <a:cubicBezTo>
                  <a:pt x="1672157" y="1142335"/>
                  <a:pt x="1688296" y="1170753"/>
                  <a:pt x="1688296" y="1189698"/>
                </a:cubicBezTo>
                <a:cubicBezTo>
                  <a:pt x="1688296" y="1208643"/>
                  <a:pt x="1672508" y="1231799"/>
                  <a:pt x="1640933" y="1259164"/>
                </a:cubicBezTo>
                <a:cubicBezTo>
                  <a:pt x="1609357" y="1286529"/>
                  <a:pt x="1583396" y="1300563"/>
                  <a:pt x="1563047" y="1301265"/>
                </a:cubicBezTo>
                <a:cubicBezTo>
                  <a:pt x="1542698" y="1301966"/>
                  <a:pt x="1501650" y="1290389"/>
                  <a:pt x="1439903" y="1266532"/>
                </a:cubicBezTo>
                <a:cubicBezTo>
                  <a:pt x="1392189" y="1248288"/>
                  <a:pt x="1368332" y="1230044"/>
                  <a:pt x="1368332" y="1211801"/>
                </a:cubicBezTo>
                <a:lnTo>
                  <a:pt x="1362429" y="1187009"/>
                </a:lnTo>
                <a:lnTo>
                  <a:pt x="1396026" y="1204137"/>
                </a:lnTo>
                <a:cubicBezTo>
                  <a:pt x="1457773" y="1227994"/>
                  <a:pt x="1498821" y="1239571"/>
                  <a:pt x="1519170" y="1238870"/>
                </a:cubicBezTo>
                <a:cubicBezTo>
                  <a:pt x="1539519" y="1238168"/>
                  <a:pt x="1565480" y="1224134"/>
                  <a:pt x="1597056" y="1196769"/>
                </a:cubicBezTo>
                <a:cubicBezTo>
                  <a:pt x="1628631" y="1169404"/>
                  <a:pt x="1644419" y="1146248"/>
                  <a:pt x="1644419" y="1127303"/>
                </a:cubicBezTo>
                <a:close/>
                <a:moveTo>
                  <a:pt x="2305414" y="1077164"/>
                </a:moveTo>
                <a:lnTo>
                  <a:pt x="2326191" y="1096779"/>
                </a:lnTo>
                <a:cubicBezTo>
                  <a:pt x="2371098" y="1138880"/>
                  <a:pt x="2402673" y="1163088"/>
                  <a:pt x="2420917" y="1169403"/>
                </a:cubicBezTo>
                <a:cubicBezTo>
                  <a:pt x="2439160" y="1175718"/>
                  <a:pt x="2485471" y="1166245"/>
                  <a:pt x="2559849" y="1140985"/>
                </a:cubicBezTo>
                <a:lnTo>
                  <a:pt x="2671415" y="1098884"/>
                </a:lnTo>
                <a:lnTo>
                  <a:pt x="2759826" y="1170455"/>
                </a:lnTo>
                <a:cubicBezTo>
                  <a:pt x="2820170" y="1215362"/>
                  <a:pt x="2850342" y="1244131"/>
                  <a:pt x="2850342" y="1256761"/>
                </a:cubicBezTo>
                <a:lnTo>
                  <a:pt x="2843089" y="1264908"/>
                </a:lnTo>
                <a:lnTo>
                  <a:pt x="2803703" y="1232850"/>
                </a:lnTo>
                <a:lnTo>
                  <a:pt x="2715292" y="1161279"/>
                </a:lnTo>
                <a:lnTo>
                  <a:pt x="2603726" y="1203380"/>
                </a:lnTo>
                <a:cubicBezTo>
                  <a:pt x="2529348" y="1228640"/>
                  <a:pt x="2483037" y="1238113"/>
                  <a:pt x="2464794" y="1231798"/>
                </a:cubicBezTo>
                <a:cubicBezTo>
                  <a:pt x="2446550" y="1225483"/>
                  <a:pt x="2414975" y="1201275"/>
                  <a:pt x="2370068" y="1159174"/>
                </a:cubicBezTo>
                <a:cubicBezTo>
                  <a:pt x="2339194" y="1132511"/>
                  <a:pt x="2319898" y="1111811"/>
                  <a:pt x="2312180" y="1097076"/>
                </a:cubicBezTo>
                <a:close/>
                <a:moveTo>
                  <a:pt x="6368650" y="925815"/>
                </a:moveTo>
                <a:lnTo>
                  <a:pt x="6401818" y="967617"/>
                </a:lnTo>
                <a:lnTo>
                  <a:pt x="6429184" y="1020243"/>
                </a:lnTo>
                <a:lnTo>
                  <a:pt x="6389188" y="1058133"/>
                </a:lnTo>
                <a:cubicBezTo>
                  <a:pt x="6361121" y="1083393"/>
                  <a:pt x="6320424" y="1107952"/>
                  <a:pt x="6267097" y="1131809"/>
                </a:cubicBezTo>
                <a:cubicBezTo>
                  <a:pt x="6230610" y="1150053"/>
                  <a:pt x="6196228" y="1161279"/>
                  <a:pt x="6163951" y="1165489"/>
                </a:cubicBezTo>
                <a:cubicBezTo>
                  <a:pt x="6131674" y="1169699"/>
                  <a:pt x="6057296" y="1171804"/>
                  <a:pt x="5940818" y="1171804"/>
                </a:cubicBezTo>
                <a:cubicBezTo>
                  <a:pt x="5824340" y="1173208"/>
                  <a:pt x="5751015" y="1172155"/>
                  <a:pt x="5720843" y="1168647"/>
                </a:cubicBezTo>
                <a:cubicBezTo>
                  <a:pt x="5690671" y="1165139"/>
                  <a:pt x="5660148" y="1155666"/>
                  <a:pt x="5629274" y="1140229"/>
                </a:cubicBezTo>
                <a:cubicBezTo>
                  <a:pt x="5589981" y="1117775"/>
                  <a:pt x="5544021" y="1080236"/>
                  <a:pt x="5491395" y="1027610"/>
                </a:cubicBezTo>
                <a:cubicBezTo>
                  <a:pt x="5465083" y="1001298"/>
                  <a:pt x="5445348" y="979107"/>
                  <a:pt x="5432192" y="961039"/>
                </a:cubicBezTo>
                <a:lnTo>
                  <a:pt x="5419076" y="933233"/>
                </a:lnTo>
                <a:lnTo>
                  <a:pt x="5447518" y="965215"/>
                </a:lnTo>
                <a:cubicBezTo>
                  <a:pt x="5500144" y="1017841"/>
                  <a:pt x="5546104" y="1055380"/>
                  <a:pt x="5585397" y="1077834"/>
                </a:cubicBezTo>
                <a:cubicBezTo>
                  <a:pt x="5616271" y="1093271"/>
                  <a:pt x="5646794" y="1102744"/>
                  <a:pt x="5676966" y="1106252"/>
                </a:cubicBezTo>
                <a:cubicBezTo>
                  <a:pt x="5707138" y="1109760"/>
                  <a:pt x="5780463" y="1110813"/>
                  <a:pt x="5896941" y="1109409"/>
                </a:cubicBezTo>
                <a:cubicBezTo>
                  <a:pt x="6013419" y="1109409"/>
                  <a:pt x="6087797" y="1107304"/>
                  <a:pt x="6120074" y="1103094"/>
                </a:cubicBezTo>
                <a:cubicBezTo>
                  <a:pt x="6152351" y="1098884"/>
                  <a:pt x="6186733" y="1087658"/>
                  <a:pt x="6223220" y="1069414"/>
                </a:cubicBezTo>
                <a:cubicBezTo>
                  <a:pt x="6276547" y="1045557"/>
                  <a:pt x="6317244" y="1020998"/>
                  <a:pt x="6345311" y="995738"/>
                </a:cubicBezTo>
                <a:lnTo>
                  <a:pt x="6385307" y="957848"/>
                </a:lnTo>
                <a:close/>
                <a:moveTo>
                  <a:pt x="1088358" y="915707"/>
                </a:moveTo>
                <a:lnTo>
                  <a:pt x="1112900" y="934167"/>
                </a:lnTo>
                <a:cubicBezTo>
                  <a:pt x="1136056" y="952060"/>
                  <a:pt x="1165175" y="975391"/>
                  <a:pt x="1200259" y="1004159"/>
                </a:cubicBezTo>
                <a:cubicBezTo>
                  <a:pt x="1270426" y="1061697"/>
                  <a:pt x="1308317" y="1095377"/>
                  <a:pt x="1313930" y="1105201"/>
                </a:cubicBezTo>
                <a:lnTo>
                  <a:pt x="1319942" y="1130450"/>
                </a:lnTo>
                <a:lnTo>
                  <a:pt x="1290710" y="1105234"/>
                </a:lnTo>
                <a:cubicBezTo>
                  <a:pt x="1277202" y="1093832"/>
                  <a:pt x="1261678" y="1080939"/>
                  <a:pt x="1244136" y="1066554"/>
                </a:cubicBezTo>
                <a:cubicBezTo>
                  <a:pt x="1173968" y="1009017"/>
                  <a:pt x="1127658" y="973231"/>
                  <a:pt x="1105204" y="959198"/>
                </a:cubicBezTo>
                <a:cubicBezTo>
                  <a:pt x="1080646" y="943761"/>
                  <a:pt x="1072050" y="930429"/>
                  <a:pt x="1079418" y="919203"/>
                </a:cubicBezTo>
                <a:close/>
                <a:moveTo>
                  <a:pt x="716104" y="898907"/>
                </a:moveTo>
                <a:cubicBezTo>
                  <a:pt x="723121" y="898907"/>
                  <a:pt x="727331" y="921361"/>
                  <a:pt x="728734" y="966268"/>
                </a:cubicBezTo>
                <a:lnTo>
                  <a:pt x="728985" y="987300"/>
                </a:lnTo>
                <a:lnTo>
                  <a:pt x="704724" y="1015769"/>
                </a:lnTo>
                <a:cubicBezTo>
                  <a:pt x="694901" y="1027873"/>
                  <a:pt x="683849" y="1041995"/>
                  <a:pt x="671570" y="1058133"/>
                </a:cubicBezTo>
                <a:cubicBezTo>
                  <a:pt x="647012" y="1090410"/>
                  <a:pt x="628593" y="1116372"/>
                  <a:pt x="616313" y="1136019"/>
                </a:cubicBezTo>
                <a:lnTo>
                  <a:pt x="611107" y="1145342"/>
                </a:lnTo>
                <a:lnTo>
                  <a:pt x="568752" y="1137827"/>
                </a:lnTo>
                <a:cubicBezTo>
                  <a:pt x="558929" y="1132916"/>
                  <a:pt x="554017" y="1124846"/>
                  <a:pt x="554017" y="1113620"/>
                </a:cubicBezTo>
                <a:cubicBezTo>
                  <a:pt x="554017" y="1099586"/>
                  <a:pt x="578576" y="1060292"/>
                  <a:pt x="627693" y="995738"/>
                </a:cubicBezTo>
                <a:cubicBezTo>
                  <a:pt x="676810" y="931184"/>
                  <a:pt x="706280" y="898907"/>
                  <a:pt x="716104" y="898907"/>
                </a:cubicBezTo>
                <a:close/>
                <a:moveTo>
                  <a:pt x="2754366" y="894336"/>
                </a:moveTo>
                <a:cubicBezTo>
                  <a:pt x="2757787" y="894424"/>
                  <a:pt x="2759497" y="896397"/>
                  <a:pt x="2759497" y="900256"/>
                </a:cubicBezTo>
                <a:cubicBezTo>
                  <a:pt x="2759497" y="905870"/>
                  <a:pt x="2758094" y="911483"/>
                  <a:pt x="2755287" y="917096"/>
                </a:cubicBezTo>
                <a:cubicBezTo>
                  <a:pt x="2748271" y="935340"/>
                  <a:pt x="2742657" y="964810"/>
                  <a:pt x="2738447" y="1005507"/>
                </a:cubicBezTo>
                <a:lnTo>
                  <a:pt x="2737005" y="1031678"/>
                </a:lnTo>
                <a:lnTo>
                  <a:pt x="2736671" y="1031524"/>
                </a:lnTo>
                <a:cubicBezTo>
                  <a:pt x="2712814" y="1017490"/>
                  <a:pt x="2699131" y="1005912"/>
                  <a:pt x="2695623" y="996791"/>
                </a:cubicBezTo>
                <a:cubicBezTo>
                  <a:pt x="2692114" y="987669"/>
                  <a:pt x="2691764" y="969776"/>
                  <a:pt x="2694570" y="943112"/>
                </a:cubicBezTo>
                <a:lnTo>
                  <a:pt x="2696390" y="930118"/>
                </a:lnTo>
                <a:lnTo>
                  <a:pt x="2727429" y="906670"/>
                </a:lnTo>
                <a:cubicBezTo>
                  <a:pt x="2740256" y="898316"/>
                  <a:pt x="2749235" y="894205"/>
                  <a:pt x="2754366" y="894336"/>
                </a:cubicBezTo>
                <a:close/>
                <a:moveTo>
                  <a:pt x="4239657" y="814707"/>
                </a:moveTo>
                <a:lnTo>
                  <a:pt x="4269128" y="850492"/>
                </a:lnTo>
                <a:lnTo>
                  <a:pt x="4282824" y="877884"/>
                </a:lnTo>
                <a:lnTo>
                  <a:pt x="4220383" y="946568"/>
                </a:lnTo>
                <a:cubicBezTo>
                  <a:pt x="4176880" y="991475"/>
                  <a:pt x="4151268" y="1013929"/>
                  <a:pt x="4143550" y="1013929"/>
                </a:cubicBezTo>
                <a:cubicBezTo>
                  <a:pt x="4135832" y="1013929"/>
                  <a:pt x="4114430" y="1029365"/>
                  <a:pt x="4079347" y="1060239"/>
                </a:cubicBezTo>
                <a:cubicBezTo>
                  <a:pt x="4040053" y="1095323"/>
                  <a:pt x="4017599" y="1108655"/>
                  <a:pt x="4011986" y="1100235"/>
                </a:cubicBezTo>
                <a:cubicBezTo>
                  <a:pt x="4010583" y="1097428"/>
                  <a:pt x="4013389" y="1091113"/>
                  <a:pt x="4020406" y="1081289"/>
                </a:cubicBezTo>
                <a:lnTo>
                  <a:pt x="4113961" y="943226"/>
                </a:lnTo>
                <a:lnTo>
                  <a:pt x="4124670" y="934694"/>
                </a:lnTo>
                <a:cubicBezTo>
                  <a:pt x="4137476" y="923467"/>
                  <a:pt x="4154755" y="906627"/>
                  <a:pt x="4176506" y="884173"/>
                </a:cubicBezTo>
                <a:close/>
                <a:moveTo>
                  <a:pt x="3736556" y="781027"/>
                </a:moveTo>
                <a:cubicBezTo>
                  <a:pt x="3744977" y="783132"/>
                  <a:pt x="3748660" y="801813"/>
                  <a:pt x="3747608" y="837073"/>
                </a:cubicBezTo>
                <a:lnTo>
                  <a:pt x="3745642" y="867536"/>
                </a:lnTo>
                <a:lnTo>
                  <a:pt x="3738333" y="874997"/>
                </a:lnTo>
                <a:cubicBezTo>
                  <a:pt x="3693426" y="932534"/>
                  <a:pt x="3637993" y="969723"/>
                  <a:pt x="3572036" y="986563"/>
                </a:cubicBezTo>
                <a:cubicBezTo>
                  <a:pt x="3531339" y="996387"/>
                  <a:pt x="3503272" y="1004105"/>
                  <a:pt x="3487835" y="1009719"/>
                </a:cubicBezTo>
                <a:cubicBezTo>
                  <a:pt x="3476608" y="1012525"/>
                  <a:pt x="3469240" y="1009719"/>
                  <a:pt x="3465732" y="1001298"/>
                </a:cubicBezTo>
                <a:cubicBezTo>
                  <a:pt x="3463978" y="997088"/>
                  <a:pt x="3462662" y="989545"/>
                  <a:pt x="3461785" y="978669"/>
                </a:cubicBezTo>
                <a:lnTo>
                  <a:pt x="3460676" y="942727"/>
                </a:lnTo>
                <a:lnTo>
                  <a:pt x="3528159" y="924168"/>
                </a:lnTo>
                <a:cubicBezTo>
                  <a:pt x="3594116" y="907328"/>
                  <a:pt x="3649549" y="870139"/>
                  <a:pt x="3694456" y="812602"/>
                </a:cubicBezTo>
                <a:cubicBezTo>
                  <a:pt x="3714103" y="788745"/>
                  <a:pt x="3728136" y="778220"/>
                  <a:pt x="3736556" y="781027"/>
                </a:cubicBezTo>
                <a:close/>
                <a:moveTo>
                  <a:pt x="5149858" y="774505"/>
                </a:moveTo>
                <a:lnTo>
                  <a:pt x="5155119" y="778165"/>
                </a:lnTo>
                <a:cubicBezTo>
                  <a:pt x="5169854" y="793952"/>
                  <a:pt x="5192483" y="831843"/>
                  <a:pt x="5223006" y="891836"/>
                </a:cubicBezTo>
                <a:cubicBezTo>
                  <a:pt x="5246863" y="943760"/>
                  <a:pt x="5262650" y="983405"/>
                  <a:pt x="5270369" y="1010770"/>
                </a:cubicBezTo>
                <a:cubicBezTo>
                  <a:pt x="5278087" y="1038135"/>
                  <a:pt x="5282648" y="1073570"/>
                  <a:pt x="5284051" y="1117074"/>
                </a:cubicBezTo>
                <a:cubicBezTo>
                  <a:pt x="5288261" y="1171804"/>
                  <a:pt x="5285455" y="1210046"/>
                  <a:pt x="5275631" y="1231798"/>
                </a:cubicBezTo>
                <a:cubicBezTo>
                  <a:pt x="5265808" y="1253550"/>
                  <a:pt x="5248266" y="1264426"/>
                  <a:pt x="5223006" y="1264426"/>
                </a:cubicBezTo>
                <a:cubicBezTo>
                  <a:pt x="5193536" y="1264426"/>
                  <a:pt x="5167617" y="1245283"/>
                  <a:pt x="5145252" y="1206998"/>
                </a:cubicBezTo>
                <a:lnTo>
                  <a:pt x="5133956" y="1183177"/>
                </a:lnTo>
                <a:lnTo>
                  <a:pt x="5150843" y="1195650"/>
                </a:lnTo>
                <a:cubicBezTo>
                  <a:pt x="5159877" y="1199904"/>
                  <a:pt x="5169306" y="1202031"/>
                  <a:pt x="5179129" y="1202031"/>
                </a:cubicBezTo>
                <a:cubicBezTo>
                  <a:pt x="5204389" y="1202031"/>
                  <a:pt x="5221931" y="1191155"/>
                  <a:pt x="5231754" y="1169403"/>
                </a:cubicBezTo>
                <a:cubicBezTo>
                  <a:pt x="5241578" y="1147651"/>
                  <a:pt x="5244384" y="1109409"/>
                  <a:pt x="5240174" y="1054679"/>
                </a:cubicBezTo>
                <a:cubicBezTo>
                  <a:pt x="5238771" y="1011175"/>
                  <a:pt x="5234210" y="975740"/>
                  <a:pt x="5226492" y="948375"/>
                </a:cubicBezTo>
                <a:cubicBezTo>
                  <a:pt x="5218773" y="921010"/>
                  <a:pt x="5202986" y="881365"/>
                  <a:pt x="5179129" y="829441"/>
                </a:cubicBezTo>
                <a:cubicBezTo>
                  <a:pt x="5168955" y="809443"/>
                  <a:pt x="5159658" y="791901"/>
                  <a:pt x="5151238" y="776815"/>
                </a:cubicBezTo>
                <a:close/>
                <a:moveTo>
                  <a:pt x="2914332" y="767219"/>
                </a:moveTo>
                <a:lnTo>
                  <a:pt x="2964014" y="783658"/>
                </a:lnTo>
                <a:cubicBezTo>
                  <a:pt x="2990677" y="794534"/>
                  <a:pt x="3020147" y="808392"/>
                  <a:pt x="3052424" y="825232"/>
                </a:cubicBezTo>
                <a:cubicBezTo>
                  <a:pt x="3108558" y="853299"/>
                  <a:pt x="3149957" y="868385"/>
                  <a:pt x="3176621" y="870490"/>
                </a:cubicBezTo>
                <a:cubicBezTo>
                  <a:pt x="3203285" y="872595"/>
                  <a:pt x="3229247" y="864526"/>
                  <a:pt x="3254507" y="846282"/>
                </a:cubicBezTo>
                <a:lnTo>
                  <a:pt x="3277268" y="826367"/>
                </a:lnTo>
                <a:lnTo>
                  <a:pt x="3332064" y="879207"/>
                </a:lnTo>
                <a:lnTo>
                  <a:pt x="3298384" y="908677"/>
                </a:lnTo>
                <a:cubicBezTo>
                  <a:pt x="3273124" y="926921"/>
                  <a:pt x="3247162" y="934990"/>
                  <a:pt x="3220498" y="932885"/>
                </a:cubicBezTo>
                <a:cubicBezTo>
                  <a:pt x="3193834" y="930780"/>
                  <a:pt x="3152435" y="915694"/>
                  <a:pt x="3096301" y="887627"/>
                </a:cubicBezTo>
                <a:cubicBezTo>
                  <a:pt x="3031747" y="853947"/>
                  <a:pt x="2978420" y="832195"/>
                  <a:pt x="2936320" y="822371"/>
                </a:cubicBezTo>
                <a:cubicBezTo>
                  <a:pt x="2899131" y="811846"/>
                  <a:pt x="2880537" y="800795"/>
                  <a:pt x="2880537" y="789217"/>
                </a:cubicBezTo>
                <a:close/>
                <a:moveTo>
                  <a:pt x="4630139" y="764186"/>
                </a:moveTo>
                <a:cubicBezTo>
                  <a:pt x="4636454" y="764186"/>
                  <a:pt x="4647330" y="781027"/>
                  <a:pt x="4662767" y="814707"/>
                </a:cubicBezTo>
                <a:lnTo>
                  <a:pt x="4666882" y="830198"/>
                </a:lnTo>
                <a:lnTo>
                  <a:pt x="4655334" y="836054"/>
                </a:lnTo>
                <a:cubicBezTo>
                  <a:pt x="4646037" y="842369"/>
                  <a:pt x="4633670" y="851842"/>
                  <a:pt x="4618233" y="864472"/>
                </a:cubicBezTo>
                <a:cubicBezTo>
                  <a:pt x="4597183" y="879909"/>
                  <a:pt x="4584202" y="893591"/>
                  <a:pt x="4579290" y="905520"/>
                </a:cubicBezTo>
                <a:cubicBezTo>
                  <a:pt x="4574378" y="917448"/>
                  <a:pt x="4571923" y="938849"/>
                  <a:pt x="4571923" y="969723"/>
                </a:cubicBezTo>
                <a:cubicBezTo>
                  <a:pt x="4571923" y="1000597"/>
                  <a:pt x="4567713" y="1025155"/>
                  <a:pt x="4559292" y="1043399"/>
                </a:cubicBezTo>
                <a:cubicBezTo>
                  <a:pt x="4550872" y="1061643"/>
                  <a:pt x="4531927" y="1091113"/>
                  <a:pt x="4502457" y="1131810"/>
                </a:cubicBezTo>
                <a:cubicBezTo>
                  <a:pt x="4453339" y="1193557"/>
                  <a:pt x="4411239" y="1239166"/>
                  <a:pt x="4376155" y="1268637"/>
                </a:cubicBezTo>
                <a:lnTo>
                  <a:pt x="4344928" y="1293859"/>
                </a:lnTo>
                <a:lnTo>
                  <a:pt x="4334383" y="1288338"/>
                </a:lnTo>
                <a:lnTo>
                  <a:pt x="4277548" y="1250447"/>
                </a:lnTo>
                <a:lnTo>
                  <a:pt x="4332278" y="1206242"/>
                </a:lnTo>
                <a:cubicBezTo>
                  <a:pt x="4367362" y="1176771"/>
                  <a:pt x="4409462" y="1131162"/>
                  <a:pt x="4458580" y="1069415"/>
                </a:cubicBezTo>
                <a:cubicBezTo>
                  <a:pt x="4488050" y="1028718"/>
                  <a:pt x="4506995" y="999248"/>
                  <a:pt x="4515415" y="981004"/>
                </a:cubicBezTo>
                <a:cubicBezTo>
                  <a:pt x="4523836" y="962760"/>
                  <a:pt x="4528046" y="938202"/>
                  <a:pt x="4528046" y="907328"/>
                </a:cubicBezTo>
                <a:cubicBezTo>
                  <a:pt x="4528046" y="876454"/>
                  <a:pt x="4530501" y="855053"/>
                  <a:pt x="4535413" y="843125"/>
                </a:cubicBezTo>
                <a:cubicBezTo>
                  <a:pt x="4540325" y="831196"/>
                  <a:pt x="4553306" y="817514"/>
                  <a:pt x="4574356" y="802077"/>
                </a:cubicBezTo>
                <a:cubicBezTo>
                  <a:pt x="4605230" y="776817"/>
                  <a:pt x="4623824" y="764186"/>
                  <a:pt x="4630139" y="764186"/>
                </a:cubicBezTo>
                <a:close/>
                <a:moveTo>
                  <a:pt x="5611492" y="693672"/>
                </a:moveTo>
                <a:lnTo>
                  <a:pt x="5643812" y="733663"/>
                </a:lnTo>
                <a:cubicBezTo>
                  <a:pt x="5665213" y="758221"/>
                  <a:pt x="5684334" y="776114"/>
                  <a:pt x="5701174" y="787341"/>
                </a:cubicBezTo>
                <a:cubicBezTo>
                  <a:pt x="5734854" y="809794"/>
                  <a:pt x="5768534" y="811198"/>
                  <a:pt x="5802215" y="791551"/>
                </a:cubicBezTo>
                <a:cubicBezTo>
                  <a:pt x="5831685" y="774711"/>
                  <a:pt x="5846420" y="762782"/>
                  <a:pt x="5846420" y="755765"/>
                </a:cubicBezTo>
                <a:cubicBezTo>
                  <a:pt x="5846420" y="748748"/>
                  <a:pt x="5852385" y="744538"/>
                  <a:pt x="5864313" y="743135"/>
                </a:cubicBezTo>
                <a:cubicBezTo>
                  <a:pt x="5876241" y="741732"/>
                  <a:pt x="5891678" y="743135"/>
                  <a:pt x="5910624" y="747345"/>
                </a:cubicBezTo>
                <a:cubicBezTo>
                  <a:pt x="5929569" y="751555"/>
                  <a:pt x="5945357" y="756467"/>
                  <a:pt x="5957987" y="762080"/>
                </a:cubicBezTo>
                <a:cubicBezTo>
                  <a:pt x="5981844" y="774711"/>
                  <a:pt x="6006051" y="794007"/>
                  <a:pt x="6030610" y="819969"/>
                </a:cubicBezTo>
                <a:cubicBezTo>
                  <a:pt x="6042890" y="832950"/>
                  <a:pt x="6052450" y="844615"/>
                  <a:pt x="6059291" y="854965"/>
                </a:cubicBezTo>
                <a:lnTo>
                  <a:pt x="6069815" y="878028"/>
                </a:lnTo>
                <a:lnTo>
                  <a:pt x="6037912" y="848420"/>
                </a:lnTo>
                <a:cubicBezTo>
                  <a:pt x="6025808" y="838772"/>
                  <a:pt x="6013792" y="830791"/>
                  <a:pt x="6001864" y="824475"/>
                </a:cubicBezTo>
                <a:cubicBezTo>
                  <a:pt x="5989234" y="818862"/>
                  <a:pt x="5973446" y="813950"/>
                  <a:pt x="5954501" y="809740"/>
                </a:cubicBezTo>
                <a:cubicBezTo>
                  <a:pt x="5935555" y="805530"/>
                  <a:pt x="5920118" y="804127"/>
                  <a:pt x="5908190" y="805530"/>
                </a:cubicBezTo>
                <a:cubicBezTo>
                  <a:pt x="5896262" y="806933"/>
                  <a:pt x="5890297" y="811143"/>
                  <a:pt x="5890297" y="818160"/>
                </a:cubicBezTo>
                <a:cubicBezTo>
                  <a:pt x="5890297" y="825177"/>
                  <a:pt x="5875562" y="837106"/>
                  <a:pt x="5846092" y="853946"/>
                </a:cubicBezTo>
                <a:cubicBezTo>
                  <a:pt x="5812411" y="873593"/>
                  <a:pt x="5778731" y="872189"/>
                  <a:pt x="5745051" y="849736"/>
                </a:cubicBezTo>
                <a:cubicBezTo>
                  <a:pt x="5711370" y="827282"/>
                  <a:pt x="5668568" y="778165"/>
                  <a:pt x="5616644" y="702384"/>
                </a:cubicBezTo>
                <a:close/>
                <a:moveTo>
                  <a:pt x="4828392" y="686255"/>
                </a:moveTo>
                <a:lnTo>
                  <a:pt x="4851891" y="704490"/>
                </a:lnTo>
                <a:cubicBezTo>
                  <a:pt x="4882765" y="750800"/>
                  <a:pt x="4897149" y="840264"/>
                  <a:pt x="4895044" y="972881"/>
                </a:cubicBezTo>
                <a:cubicBezTo>
                  <a:pt x="4892939" y="1105497"/>
                  <a:pt x="4876450" y="1199872"/>
                  <a:pt x="4845576" y="1256007"/>
                </a:cubicBezTo>
                <a:lnTo>
                  <a:pt x="4782425" y="1367573"/>
                </a:lnTo>
                <a:cubicBezTo>
                  <a:pt x="4761375" y="1404060"/>
                  <a:pt x="4725940" y="1440898"/>
                  <a:pt x="4676121" y="1478087"/>
                </a:cubicBezTo>
                <a:cubicBezTo>
                  <a:pt x="4626302" y="1515275"/>
                  <a:pt x="4597183" y="1539834"/>
                  <a:pt x="4588763" y="1551762"/>
                </a:cubicBezTo>
                <a:cubicBezTo>
                  <a:pt x="4580343" y="1563691"/>
                  <a:pt x="4564906" y="1575269"/>
                  <a:pt x="4542452" y="1586495"/>
                </a:cubicBezTo>
                <a:cubicBezTo>
                  <a:pt x="4519999" y="1597722"/>
                  <a:pt x="4499650" y="1603336"/>
                  <a:pt x="4481407" y="1603336"/>
                </a:cubicBezTo>
                <a:cubicBezTo>
                  <a:pt x="4468776" y="1603336"/>
                  <a:pt x="4444218" y="1587899"/>
                  <a:pt x="4407731" y="1557025"/>
                </a:cubicBezTo>
                <a:cubicBezTo>
                  <a:pt x="4371244" y="1526151"/>
                  <a:pt x="4353000" y="1503698"/>
                  <a:pt x="4353000" y="1489664"/>
                </a:cubicBezTo>
                <a:cubicBezTo>
                  <a:pt x="4353000" y="1484051"/>
                  <a:pt x="4333002" y="1463351"/>
                  <a:pt x="4293007" y="1427566"/>
                </a:cubicBezTo>
                <a:cubicBezTo>
                  <a:pt x="4253011" y="1391781"/>
                  <a:pt x="4228803" y="1374590"/>
                  <a:pt x="4220383" y="1375993"/>
                </a:cubicBezTo>
                <a:cubicBezTo>
                  <a:pt x="4209157" y="1375993"/>
                  <a:pt x="4185300" y="1383010"/>
                  <a:pt x="4148813" y="1397043"/>
                </a:cubicBezTo>
                <a:cubicBezTo>
                  <a:pt x="4117939" y="1408270"/>
                  <a:pt x="4100748" y="1410375"/>
                  <a:pt x="4097239" y="1403358"/>
                </a:cubicBezTo>
                <a:cubicBezTo>
                  <a:pt x="4093731" y="1396341"/>
                  <a:pt x="4105309" y="1382308"/>
                  <a:pt x="4131972" y="1361258"/>
                </a:cubicBezTo>
                <a:cubicBezTo>
                  <a:pt x="4155829" y="1344418"/>
                  <a:pt x="4167758" y="1332840"/>
                  <a:pt x="4167758" y="1326525"/>
                </a:cubicBezTo>
                <a:lnTo>
                  <a:pt x="4176731" y="1313707"/>
                </a:lnTo>
                <a:lnTo>
                  <a:pt x="4200977" y="1325439"/>
                </a:lnTo>
                <a:cubicBezTo>
                  <a:pt x="4213081" y="1334035"/>
                  <a:pt x="4229132" y="1347279"/>
                  <a:pt x="4249130" y="1365171"/>
                </a:cubicBezTo>
                <a:cubicBezTo>
                  <a:pt x="4289125" y="1400956"/>
                  <a:pt x="4309123" y="1421656"/>
                  <a:pt x="4309123" y="1427269"/>
                </a:cubicBezTo>
                <a:cubicBezTo>
                  <a:pt x="4309123" y="1441303"/>
                  <a:pt x="4327367" y="1463756"/>
                  <a:pt x="4363854" y="1494630"/>
                </a:cubicBezTo>
                <a:cubicBezTo>
                  <a:pt x="4400341" y="1525504"/>
                  <a:pt x="4424899" y="1540941"/>
                  <a:pt x="4437530" y="1540941"/>
                </a:cubicBezTo>
                <a:cubicBezTo>
                  <a:pt x="4455773" y="1540941"/>
                  <a:pt x="4476122" y="1535327"/>
                  <a:pt x="4498575" y="1524100"/>
                </a:cubicBezTo>
                <a:cubicBezTo>
                  <a:pt x="4521029" y="1512874"/>
                  <a:pt x="4536466" y="1501296"/>
                  <a:pt x="4544886" y="1489367"/>
                </a:cubicBezTo>
                <a:cubicBezTo>
                  <a:pt x="4553306" y="1477439"/>
                  <a:pt x="4582425" y="1452880"/>
                  <a:pt x="4632244" y="1415692"/>
                </a:cubicBezTo>
                <a:cubicBezTo>
                  <a:pt x="4682063" y="1378503"/>
                  <a:pt x="4717498" y="1341665"/>
                  <a:pt x="4738548" y="1305178"/>
                </a:cubicBezTo>
                <a:lnTo>
                  <a:pt x="4801699" y="1193612"/>
                </a:lnTo>
                <a:cubicBezTo>
                  <a:pt x="4832573" y="1137477"/>
                  <a:pt x="4849062" y="1043102"/>
                  <a:pt x="4851167" y="910486"/>
                </a:cubicBezTo>
                <a:cubicBezTo>
                  <a:pt x="4852220" y="844178"/>
                  <a:pt x="4849150" y="788657"/>
                  <a:pt x="4841958" y="743925"/>
                </a:cubicBezTo>
                <a:close/>
                <a:moveTo>
                  <a:pt x="3956302" y="589816"/>
                </a:moveTo>
                <a:lnTo>
                  <a:pt x="3963570" y="590819"/>
                </a:lnTo>
                <a:cubicBezTo>
                  <a:pt x="3973394" y="593626"/>
                  <a:pt x="3981551" y="598450"/>
                  <a:pt x="3988041" y="605291"/>
                </a:cubicBezTo>
                <a:lnTo>
                  <a:pt x="4002128" y="631160"/>
                </a:lnTo>
                <a:lnTo>
                  <a:pt x="3966004" y="677880"/>
                </a:lnTo>
                <a:cubicBezTo>
                  <a:pt x="3958987" y="686301"/>
                  <a:pt x="3954076" y="692616"/>
                  <a:pt x="3951269" y="696826"/>
                </a:cubicBezTo>
                <a:cubicBezTo>
                  <a:pt x="3941445" y="706649"/>
                  <a:pt x="3936534" y="703842"/>
                  <a:pt x="3936534" y="688405"/>
                </a:cubicBezTo>
                <a:cubicBezTo>
                  <a:pt x="3936534" y="671565"/>
                  <a:pt x="3941445" y="653322"/>
                  <a:pt x="3951269" y="633675"/>
                </a:cubicBezTo>
                <a:close/>
                <a:moveTo>
                  <a:pt x="2750739" y="525132"/>
                </a:moveTo>
                <a:lnTo>
                  <a:pt x="2766338" y="529773"/>
                </a:lnTo>
                <a:cubicBezTo>
                  <a:pt x="2782126" y="535386"/>
                  <a:pt x="2792475" y="540298"/>
                  <a:pt x="2797387" y="544508"/>
                </a:cubicBezTo>
                <a:cubicBezTo>
                  <a:pt x="2807210" y="555735"/>
                  <a:pt x="2807561" y="569067"/>
                  <a:pt x="2798439" y="584504"/>
                </a:cubicBezTo>
                <a:cubicBezTo>
                  <a:pt x="2789318" y="599940"/>
                  <a:pt x="2774232" y="611869"/>
                  <a:pt x="2753181" y="620289"/>
                </a:cubicBezTo>
                <a:cubicBezTo>
                  <a:pt x="2711081" y="635726"/>
                  <a:pt x="2650737" y="663793"/>
                  <a:pt x="2572149" y="704490"/>
                </a:cubicBezTo>
                <a:cubicBezTo>
                  <a:pt x="2493562" y="745187"/>
                  <a:pt x="2445146" y="773254"/>
                  <a:pt x="2426903" y="788691"/>
                </a:cubicBezTo>
                <a:cubicBezTo>
                  <a:pt x="2401642" y="809741"/>
                  <a:pt x="2364453" y="832546"/>
                  <a:pt x="2315336" y="857104"/>
                </a:cubicBezTo>
                <a:cubicBezTo>
                  <a:pt x="2266219" y="881663"/>
                  <a:pt x="2224118" y="898854"/>
                  <a:pt x="2189035" y="908677"/>
                </a:cubicBezTo>
                <a:cubicBezTo>
                  <a:pt x="2120271" y="925518"/>
                  <a:pt x="2076065" y="909730"/>
                  <a:pt x="2056418" y="861314"/>
                </a:cubicBezTo>
                <a:lnTo>
                  <a:pt x="2051746" y="841608"/>
                </a:lnTo>
                <a:lnTo>
                  <a:pt x="2060431" y="847072"/>
                </a:lnTo>
                <a:cubicBezTo>
                  <a:pt x="2082534" y="854966"/>
                  <a:pt x="2110776" y="854703"/>
                  <a:pt x="2145158" y="846282"/>
                </a:cubicBezTo>
                <a:cubicBezTo>
                  <a:pt x="2180241" y="836459"/>
                  <a:pt x="2222342" y="819268"/>
                  <a:pt x="2271459" y="794709"/>
                </a:cubicBezTo>
                <a:cubicBezTo>
                  <a:pt x="2320576" y="770151"/>
                  <a:pt x="2357765" y="747346"/>
                  <a:pt x="2383026" y="726296"/>
                </a:cubicBezTo>
                <a:cubicBezTo>
                  <a:pt x="2401269" y="710859"/>
                  <a:pt x="2449685" y="682792"/>
                  <a:pt x="2528272" y="642095"/>
                </a:cubicBezTo>
                <a:cubicBezTo>
                  <a:pt x="2606860" y="601398"/>
                  <a:pt x="2667204" y="573331"/>
                  <a:pt x="2709304" y="557894"/>
                </a:cubicBezTo>
                <a:close/>
                <a:moveTo>
                  <a:pt x="948738" y="516065"/>
                </a:moveTo>
                <a:lnTo>
                  <a:pt x="994691" y="567662"/>
                </a:lnTo>
                <a:cubicBezTo>
                  <a:pt x="996796" y="591519"/>
                  <a:pt x="982412" y="631515"/>
                  <a:pt x="951538" y="687649"/>
                </a:cubicBezTo>
                <a:cubicBezTo>
                  <a:pt x="930488" y="728346"/>
                  <a:pt x="917858" y="755360"/>
                  <a:pt x="913648" y="768692"/>
                </a:cubicBezTo>
                <a:cubicBezTo>
                  <a:pt x="909438" y="782024"/>
                  <a:pt x="912244" y="793602"/>
                  <a:pt x="922068" y="803425"/>
                </a:cubicBezTo>
                <a:cubicBezTo>
                  <a:pt x="944521" y="824475"/>
                  <a:pt x="962063" y="897800"/>
                  <a:pt x="974693" y="1023400"/>
                </a:cubicBezTo>
                <a:cubicBezTo>
                  <a:pt x="987324" y="1149000"/>
                  <a:pt x="986622" y="1246884"/>
                  <a:pt x="972588" y="1317051"/>
                </a:cubicBezTo>
                <a:cubicBezTo>
                  <a:pt x="965572" y="1357748"/>
                  <a:pt x="958906" y="1382658"/>
                  <a:pt x="952591" y="1391780"/>
                </a:cubicBezTo>
                <a:cubicBezTo>
                  <a:pt x="946276" y="1400901"/>
                  <a:pt x="933295" y="1408269"/>
                  <a:pt x="913648" y="1413882"/>
                </a:cubicBezTo>
                <a:cubicBezTo>
                  <a:pt x="885581" y="1418092"/>
                  <a:pt x="851199" y="1419847"/>
                  <a:pt x="810501" y="1419145"/>
                </a:cubicBezTo>
                <a:cubicBezTo>
                  <a:pt x="769804" y="1418443"/>
                  <a:pt x="738931" y="1415286"/>
                  <a:pt x="717880" y="1409672"/>
                </a:cubicBezTo>
                <a:cubicBezTo>
                  <a:pt x="694023" y="1402656"/>
                  <a:pt x="673324" y="1382658"/>
                  <a:pt x="655782" y="1349679"/>
                </a:cubicBezTo>
                <a:cubicBezTo>
                  <a:pt x="638240" y="1316700"/>
                  <a:pt x="612629" y="1290388"/>
                  <a:pt x="578949" y="1270741"/>
                </a:cubicBezTo>
                <a:lnTo>
                  <a:pt x="528428" y="1241270"/>
                </a:lnTo>
                <a:lnTo>
                  <a:pt x="469488" y="1296001"/>
                </a:lnTo>
                <a:cubicBezTo>
                  <a:pt x="369850" y="1385815"/>
                  <a:pt x="296875" y="1425811"/>
                  <a:pt x="250565" y="1415987"/>
                </a:cubicBezTo>
                <a:lnTo>
                  <a:pt x="168469" y="1399147"/>
                </a:lnTo>
                <a:cubicBezTo>
                  <a:pt x="140402" y="1392131"/>
                  <a:pt x="106020" y="1399147"/>
                  <a:pt x="65323" y="1420197"/>
                </a:cubicBezTo>
                <a:cubicBezTo>
                  <a:pt x="21819" y="1442651"/>
                  <a:pt x="67" y="1450370"/>
                  <a:pt x="67" y="1443353"/>
                </a:cubicBezTo>
                <a:cubicBezTo>
                  <a:pt x="-1336" y="1436336"/>
                  <a:pt x="19012" y="1419496"/>
                  <a:pt x="61113" y="1392832"/>
                </a:cubicBezTo>
                <a:lnTo>
                  <a:pt x="134703" y="1338826"/>
                </a:lnTo>
                <a:lnTo>
                  <a:pt x="206688" y="1353592"/>
                </a:lnTo>
                <a:cubicBezTo>
                  <a:pt x="252998" y="1363416"/>
                  <a:pt x="325973" y="1323420"/>
                  <a:pt x="425611" y="1233606"/>
                </a:cubicBezTo>
                <a:lnTo>
                  <a:pt x="484551" y="1178875"/>
                </a:lnTo>
                <a:lnTo>
                  <a:pt x="535072" y="1208346"/>
                </a:lnTo>
                <a:cubicBezTo>
                  <a:pt x="568752" y="1227993"/>
                  <a:pt x="594363" y="1254305"/>
                  <a:pt x="611905" y="1287284"/>
                </a:cubicBezTo>
                <a:cubicBezTo>
                  <a:pt x="629447" y="1320263"/>
                  <a:pt x="650146" y="1340261"/>
                  <a:pt x="674003" y="1347277"/>
                </a:cubicBezTo>
                <a:cubicBezTo>
                  <a:pt x="695054" y="1352891"/>
                  <a:pt x="725927" y="1356048"/>
                  <a:pt x="766624" y="1356750"/>
                </a:cubicBezTo>
                <a:cubicBezTo>
                  <a:pt x="807322" y="1357452"/>
                  <a:pt x="841704" y="1355697"/>
                  <a:pt x="869771" y="1351487"/>
                </a:cubicBezTo>
                <a:cubicBezTo>
                  <a:pt x="889418" y="1345874"/>
                  <a:pt x="902399" y="1338506"/>
                  <a:pt x="908714" y="1329385"/>
                </a:cubicBezTo>
                <a:cubicBezTo>
                  <a:pt x="915029" y="1320263"/>
                  <a:pt x="921695" y="1295353"/>
                  <a:pt x="928711" y="1254656"/>
                </a:cubicBezTo>
                <a:cubicBezTo>
                  <a:pt x="942745" y="1184489"/>
                  <a:pt x="943447" y="1086605"/>
                  <a:pt x="930816" y="961005"/>
                </a:cubicBezTo>
                <a:cubicBezTo>
                  <a:pt x="918186" y="835405"/>
                  <a:pt x="900644" y="762080"/>
                  <a:pt x="878191" y="741030"/>
                </a:cubicBezTo>
                <a:cubicBezTo>
                  <a:pt x="868367" y="731207"/>
                  <a:pt x="865561" y="719629"/>
                  <a:pt x="869771" y="706297"/>
                </a:cubicBezTo>
                <a:cubicBezTo>
                  <a:pt x="873981" y="692965"/>
                  <a:pt x="886611" y="665951"/>
                  <a:pt x="907661" y="625254"/>
                </a:cubicBezTo>
                <a:cubicBezTo>
                  <a:pt x="923098" y="597187"/>
                  <a:pt x="934413" y="573155"/>
                  <a:pt x="941605" y="553157"/>
                </a:cubicBezTo>
                <a:close/>
                <a:moveTo>
                  <a:pt x="4283884" y="391743"/>
                </a:moveTo>
                <a:lnTo>
                  <a:pt x="4291230" y="393702"/>
                </a:lnTo>
                <a:cubicBezTo>
                  <a:pt x="4293335" y="396509"/>
                  <a:pt x="4294037" y="402122"/>
                  <a:pt x="4293335" y="410542"/>
                </a:cubicBezTo>
                <a:cubicBezTo>
                  <a:pt x="4292634" y="418962"/>
                  <a:pt x="4290529" y="430540"/>
                  <a:pt x="4287020" y="445275"/>
                </a:cubicBezTo>
                <a:cubicBezTo>
                  <a:pt x="4285266" y="452643"/>
                  <a:pt x="4282723" y="461501"/>
                  <a:pt x="4279390" y="471851"/>
                </a:cubicBezTo>
                <a:lnTo>
                  <a:pt x="4276908" y="478981"/>
                </a:lnTo>
                <a:lnTo>
                  <a:pt x="4250841" y="507539"/>
                </a:lnTo>
                <a:cubicBezTo>
                  <a:pt x="4199312" y="569374"/>
                  <a:pt x="4125307" y="682738"/>
                  <a:pt x="4028826" y="847632"/>
                </a:cubicBezTo>
                <a:cubicBezTo>
                  <a:pt x="3989532" y="917799"/>
                  <a:pt x="3963220" y="977441"/>
                  <a:pt x="3949888" y="1026559"/>
                </a:cubicBezTo>
                <a:cubicBezTo>
                  <a:pt x="3936556" y="1075676"/>
                  <a:pt x="3927785" y="1156369"/>
                  <a:pt x="3923575" y="1268637"/>
                </a:cubicBezTo>
                <a:cubicBezTo>
                  <a:pt x="3917962" y="1386518"/>
                  <a:pt x="3909191" y="1463351"/>
                  <a:pt x="3897262" y="1499137"/>
                </a:cubicBezTo>
                <a:cubicBezTo>
                  <a:pt x="3885334" y="1534922"/>
                  <a:pt x="3861828" y="1554920"/>
                  <a:pt x="3826744" y="1559130"/>
                </a:cubicBezTo>
                <a:cubicBezTo>
                  <a:pt x="3807097" y="1560533"/>
                  <a:pt x="3792362" y="1558779"/>
                  <a:pt x="3782538" y="1553868"/>
                </a:cubicBezTo>
                <a:cubicBezTo>
                  <a:pt x="3772715" y="1548956"/>
                  <a:pt x="3762891" y="1537378"/>
                  <a:pt x="3753068" y="1519135"/>
                </a:cubicBezTo>
                <a:lnTo>
                  <a:pt x="3734250" y="1487771"/>
                </a:lnTo>
                <a:lnTo>
                  <a:pt x="3738661" y="1491473"/>
                </a:lnTo>
                <a:cubicBezTo>
                  <a:pt x="3748485" y="1496384"/>
                  <a:pt x="3763220" y="1498138"/>
                  <a:pt x="3782867" y="1496735"/>
                </a:cubicBezTo>
                <a:cubicBezTo>
                  <a:pt x="3817951" y="1492525"/>
                  <a:pt x="3841457" y="1472527"/>
                  <a:pt x="3853385" y="1436742"/>
                </a:cubicBezTo>
                <a:cubicBezTo>
                  <a:pt x="3865314" y="1400956"/>
                  <a:pt x="3874085" y="1324123"/>
                  <a:pt x="3879698" y="1206242"/>
                </a:cubicBezTo>
                <a:cubicBezTo>
                  <a:pt x="3883908" y="1093974"/>
                  <a:pt x="3892679" y="1013281"/>
                  <a:pt x="3906011" y="964164"/>
                </a:cubicBezTo>
                <a:cubicBezTo>
                  <a:pt x="3919343" y="915046"/>
                  <a:pt x="3945655" y="855404"/>
                  <a:pt x="3984949" y="785237"/>
                </a:cubicBezTo>
                <a:lnTo>
                  <a:pt x="4017788" y="730049"/>
                </a:lnTo>
                <a:lnTo>
                  <a:pt x="4049351" y="689229"/>
                </a:lnTo>
                <a:cubicBezTo>
                  <a:pt x="4065138" y="667828"/>
                  <a:pt x="4083557" y="642041"/>
                  <a:pt x="4104607" y="611869"/>
                </a:cubicBezTo>
                <a:cubicBezTo>
                  <a:pt x="4146708" y="551525"/>
                  <a:pt x="4167758" y="519949"/>
                  <a:pt x="4167758" y="517143"/>
                </a:cubicBezTo>
                <a:cubicBezTo>
                  <a:pt x="4167758" y="511529"/>
                  <a:pt x="4189861" y="485918"/>
                  <a:pt x="4234066" y="440309"/>
                </a:cubicBezTo>
                <a:cubicBezTo>
                  <a:pt x="4245118" y="428907"/>
                  <a:pt x="4255182" y="418798"/>
                  <a:pt x="4264260" y="409984"/>
                </a:cubicBezTo>
                <a:close/>
                <a:moveTo>
                  <a:pt x="4431470" y="373464"/>
                </a:moveTo>
                <a:lnTo>
                  <a:pt x="4432991" y="374001"/>
                </a:lnTo>
                <a:cubicBezTo>
                  <a:pt x="4466671" y="396455"/>
                  <a:pt x="4483511" y="429433"/>
                  <a:pt x="4483511" y="472937"/>
                </a:cubicBezTo>
                <a:cubicBezTo>
                  <a:pt x="4483511" y="501004"/>
                  <a:pt x="4476495" y="541000"/>
                  <a:pt x="4462461" y="592924"/>
                </a:cubicBezTo>
                <a:lnTo>
                  <a:pt x="4456506" y="613353"/>
                </a:lnTo>
                <a:lnTo>
                  <a:pt x="4437266" y="626834"/>
                </a:lnTo>
                <a:cubicBezTo>
                  <a:pt x="4424812" y="634903"/>
                  <a:pt x="4413673" y="641394"/>
                  <a:pt x="4403849" y="646305"/>
                </a:cubicBezTo>
                <a:cubicBezTo>
                  <a:pt x="4391219" y="653322"/>
                  <a:pt x="4383150" y="655778"/>
                  <a:pt x="4379641" y="653673"/>
                </a:cubicBezTo>
                <a:cubicBezTo>
                  <a:pt x="4376133" y="651568"/>
                  <a:pt x="4374379" y="644902"/>
                  <a:pt x="4374379" y="633675"/>
                </a:cubicBezTo>
                <a:cubicBezTo>
                  <a:pt x="4374379" y="616835"/>
                  <a:pt x="4378238" y="608415"/>
                  <a:pt x="4385956" y="608415"/>
                </a:cubicBezTo>
                <a:cubicBezTo>
                  <a:pt x="4393675" y="608415"/>
                  <a:pt x="4404551" y="582452"/>
                  <a:pt x="4418584" y="530529"/>
                </a:cubicBezTo>
                <a:cubicBezTo>
                  <a:pt x="4432618" y="478605"/>
                  <a:pt x="4439634" y="438609"/>
                  <a:pt x="4439634" y="410542"/>
                </a:cubicBezTo>
                <a:close/>
                <a:moveTo>
                  <a:pt x="6115863" y="368441"/>
                </a:moveTo>
                <a:cubicBezTo>
                  <a:pt x="6125687" y="368441"/>
                  <a:pt x="6149544" y="382123"/>
                  <a:pt x="6187434" y="409489"/>
                </a:cubicBezTo>
                <a:cubicBezTo>
                  <a:pt x="6225325" y="436854"/>
                  <a:pt x="6262514" y="467377"/>
                  <a:pt x="6299001" y="501057"/>
                </a:cubicBezTo>
                <a:cubicBezTo>
                  <a:pt x="6364958" y="561401"/>
                  <a:pt x="6424601" y="577540"/>
                  <a:pt x="6477928" y="549473"/>
                </a:cubicBezTo>
                <a:cubicBezTo>
                  <a:pt x="6504592" y="536843"/>
                  <a:pt x="6521432" y="520003"/>
                  <a:pt x="6528448" y="498952"/>
                </a:cubicBezTo>
                <a:lnTo>
                  <a:pt x="6523951" y="450985"/>
                </a:lnTo>
                <a:lnTo>
                  <a:pt x="6539171" y="462674"/>
                </a:lnTo>
                <a:cubicBezTo>
                  <a:pt x="6552152" y="474427"/>
                  <a:pt x="6561098" y="484865"/>
                  <a:pt x="6566010" y="493986"/>
                </a:cubicBezTo>
                <a:cubicBezTo>
                  <a:pt x="6577237" y="517843"/>
                  <a:pt x="6579342" y="540297"/>
                  <a:pt x="6572325" y="561347"/>
                </a:cubicBezTo>
                <a:cubicBezTo>
                  <a:pt x="6565309" y="582398"/>
                  <a:pt x="6548469" y="599238"/>
                  <a:pt x="6521805" y="611868"/>
                </a:cubicBezTo>
                <a:cubicBezTo>
                  <a:pt x="6468478" y="639935"/>
                  <a:pt x="6408835" y="623796"/>
                  <a:pt x="6342878" y="563452"/>
                </a:cubicBezTo>
                <a:cubicBezTo>
                  <a:pt x="6306391" y="529772"/>
                  <a:pt x="6269202" y="499249"/>
                  <a:pt x="6231311" y="471884"/>
                </a:cubicBezTo>
                <a:cubicBezTo>
                  <a:pt x="6193421" y="444518"/>
                  <a:pt x="6169564" y="430836"/>
                  <a:pt x="6159740" y="430836"/>
                </a:cubicBezTo>
                <a:cubicBezTo>
                  <a:pt x="6145707" y="430836"/>
                  <a:pt x="6128516" y="444518"/>
                  <a:pt x="6108168" y="471884"/>
                </a:cubicBezTo>
                <a:cubicBezTo>
                  <a:pt x="6087819" y="499249"/>
                  <a:pt x="6077644" y="521352"/>
                  <a:pt x="6077644" y="538192"/>
                </a:cubicBezTo>
                <a:cubicBezTo>
                  <a:pt x="6077644" y="562049"/>
                  <a:pt x="6067120" y="591519"/>
                  <a:pt x="6046069" y="626603"/>
                </a:cubicBezTo>
                <a:lnTo>
                  <a:pt x="6033758" y="664767"/>
                </a:lnTo>
                <a:lnTo>
                  <a:pt x="6025874" y="660710"/>
                </a:lnTo>
                <a:cubicBezTo>
                  <a:pt x="6019558" y="658123"/>
                  <a:pt x="6014471" y="656829"/>
                  <a:pt x="6010612" y="656829"/>
                </a:cubicBezTo>
                <a:cubicBezTo>
                  <a:pt x="5993772" y="656829"/>
                  <a:pt x="5983949" y="647707"/>
                  <a:pt x="5981142" y="629464"/>
                </a:cubicBezTo>
                <a:cubicBezTo>
                  <a:pt x="5978335" y="611220"/>
                  <a:pt x="5985352" y="589468"/>
                  <a:pt x="6002192" y="564208"/>
                </a:cubicBezTo>
                <a:cubicBezTo>
                  <a:pt x="6012717" y="546666"/>
                  <a:pt x="6020611" y="530528"/>
                  <a:pt x="6025874" y="515792"/>
                </a:cubicBezTo>
                <a:lnTo>
                  <a:pt x="6033493" y="477184"/>
                </a:lnTo>
                <a:lnTo>
                  <a:pt x="6064488" y="442677"/>
                </a:lnTo>
                <a:cubicBezTo>
                  <a:pt x="6073259" y="430573"/>
                  <a:pt x="6077644" y="421013"/>
                  <a:pt x="6077644" y="413996"/>
                </a:cubicBezTo>
                <a:lnTo>
                  <a:pt x="6079852" y="392473"/>
                </a:lnTo>
                <a:lnTo>
                  <a:pt x="6092445" y="378703"/>
                </a:lnTo>
                <a:cubicBezTo>
                  <a:pt x="6101041" y="371862"/>
                  <a:pt x="6108846" y="368441"/>
                  <a:pt x="6115863" y="368441"/>
                </a:cubicBezTo>
                <a:close/>
                <a:moveTo>
                  <a:pt x="2680044" y="303816"/>
                </a:moveTo>
                <a:lnTo>
                  <a:pt x="2711081" y="327690"/>
                </a:lnTo>
                <a:cubicBezTo>
                  <a:pt x="2736341" y="359968"/>
                  <a:pt x="2729324" y="382421"/>
                  <a:pt x="2690031" y="395051"/>
                </a:cubicBezTo>
                <a:cubicBezTo>
                  <a:pt x="2667577" y="403471"/>
                  <a:pt x="2627582" y="410488"/>
                  <a:pt x="2570044" y="416102"/>
                </a:cubicBezTo>
                <a:cubicBezTo>
                  <a:pt x="2481633" y="425925"/>
                  <a:pt x="2420587" y="437853"/>
                  <a:pt x="2386907" y="451887"/>
                </a:cubicBezTo>
                <a:cubicBezTo>
                  <a:pt x="2358840" y="463114"/>
                  <a:pt x="2330422" y="481357"/>
                  <a:pt x="2301653" y="506618"/>
                </a:cubicBezTo>
                <a:cubicBezTo>
                  <a:pt x="2272885" y="531878"/>
                  <a:pt x="2258500" y="551525"/>
                  <a:pt x="2258500" y="565558"/>
                </a:cubicBezTo>
                <a:cubicBezTo>
                  <a:pt x="2258500" y="572575"/>
                  <a:pt x="2255343" y="583451"/>
                  <a:pt x="2249028" y="598186"/>
                </a:cubicBezTo>
                <a:lnTo>
                  <a:pt x="2225586" y="644201"/>
                </a:lnTo>
                <a:lnTo>
                  <a:pt x="2205678" y="654462"/>
                </a:lnTo>
                <a:cubicBezTo>
                  <a:pt x="2173050" y="670074"/>
                  <a:pt x="2154982" y="675775"/>
                  <a:pt x="2151473" y="671565"/>
                </a:cubicBezTo>
                <a:cubicBezTo>
                  <a:pt x="2143053" y="663145"/>
                  <a:pt x="2151473" y="636482"/>
                  <a:pt x="2176733" y="591574"/>
                </a:cubicBezTo>
                <a:cubicBezTo>
                  <a:pt x="2201993" y="546667"/>
                  <a:pt x="2214623" y="517197"/>
                  <a:pt x="2214623" y="503163"/>
                </a:cubicBezTo>
                <a:cubicBezTo>
                  <a:pt x="2214623" y="489130"/>
                  <a:pt x="2229008" y="469483"/>
                  <a:pt x="2257776" y="444223"/>
                </a:cubicBezTo>
                <a:cubicBezTo>
                  <a:pt x="2286545" y="418962"/>
                  <a:pt x="2314963" y="400719"/>
                  <a:pt x="2343030" y="389492"/>
                </a:cubicBezTo>
                <a:cubicBezTo>
                  <a:pt x="2376710" y="375458"/>
                  <a:pt x="2437756" y="363530"/>
                  <a:pt x="2526167" y="353707"/>
                </a:cubicBezTo>
                <a:cubicBezTo>
                  <a:pt x="2583705" y="348093"/>
                  <a:pt x="2623700" y="341076"/>
                  <a:pt x="2646154" y="332656"/>
                </a:cubicBezTo>
                <a:cubicBezTo>
                  <a:pt x="2665801" y="326341"/>
                  <a:pt x="2677378" y="317570"/>
                  <a:pt x="2680887" y="306344"/>
                </a:cubicBezTo>
                <a:close/>
                <a:moveTo>
                  <a:pt x="1324809" y="166474"/>
                </a:moveTo>
                <a:lnTo>
                  <a:pt x="1364123" y="192968"/>
                </a:lnTo>
                <a:cubicBezTo>
                  <a:pt x="1373947" y="251909"/>
                  <a:pt x="1371140" y="284887"/>
                  <a:pt x="1355703" y="291904"/>
                </a:cubicBezTo>
                <a:cubicBezTo>
                  <a:pt x="1344476" y="300324"/>
                  <a:pt x="1303779" y="305236"/>
                  <a:pt x="1233612" y="306639"/>
                </a:cubicBezTo>
                <a:cubicBezTo>
                  <a:pt x="1153621" y="306639"/>
                  <a:pt x="1065911" y="312253"/>
                  <a:pt x="970483" y="323479"/>
                </a:cubicBezTo>
                <a:cubicBezTo>
                  <a:pt x="875056" y="334706"/>
                  <a:pt x="818922" y="344530"/>
                  <a:pt x="802081" y="352950"/>
                </a:cubicBezTo>
                <a:cubicBezTo>
                  <a:pt x="781031" y="364176"/>
                  <a:pt x="764191" y="383824"/>
                  <a:pt x="751561" y="411891"/>
                </a:cubicBezTo>
                <a:cubicBezTo>
                  <a:pt x="733317" y="444168"/>
                  <a:pt x="698935" y="478550"/>
                  <a:pt x="648415" y="515037"/>
                </a:cubicBezTo>
                <a:cubicBezTo>
                  <a:pt x="597894" y="551524"/>
                  <a:pt x="550882" y="575381"/>
                  <a:pt x="507378" y="586608"/>
                </a:cubicBezTo>
                <a:cubicBezTo>
                  <a:pt x="470891" y="593624"/>
                  <a:pt x="444578" y="596782"/>
                  <a:pt x="428439" y="596080"/>
                </a:cubicBezTo>
                <a:cubicBezTo>
                  <a:pt x="412301" y="595378"/>
                  <a:pt x="390198" y="589414"/>
                  <a:pt x="362131" y="578187"/>
                </a:cubicBezTo>
                <a:cubicBezTo>
                  <a:pt x="293367" y="552927"/>
                  <a:pt x="245653" y="518545"/>
                  <a:pt x="218990" y="475041"/>
                </a:cubicBezTo>
                <a:lnTo>
                  <a:pt x="212626" y="451929"/>
                </a:lnTo>
                <a:lnTo>
                  <a:pt x="230896" y="471061"/>
                </a:lnTo>
                <a:cubicBezTo>
                  <a:pt x="254753" y="488252"/>
                  <a:pt x="283872" y="503162"/>
                  <a:pt x="318254" y="515792"/>
                </a:cubicBezTo>
                <a:cubicBezTo>
                  <a:pt x="346321" y="527019"/>
                  <a:pt x="368424" y="532983"/>
                  <a:pt x="384562" y="533685"/>
                </a:cubicBezTo>
                <a:cubicBezTo>
                  <a:pt x="400701" y="534387"/>
                  <a:pt x="427014" y="531229"/>
                  <a:pt x="463501" y="524213"/>
                </a:cubicBezTo>
                <a:cubicBezTo>
                  <a:pt x="507005" y="512986"/>
                  <a:pt x="554017" y="489129"/>
                  <a:pt x="604538" y="452642"/>
                </a:cubicBezTo>
                <a:cubicBezTo>
                  <a:pt x="655058" y="416155"/>
                  <a:pt x="689440" y="381773"/>
                  <a:pt x="707684" y="349496"/>
                </a:cubicBezTo>
                <a:cubicBezTo>
                  <a:pt x="720314" y="321429"/>
                  <a:pt x="737154" y="301781"/>
                  <a:pt x="758204" y="290555"/>
                </a:cubicBezTo>
                <a:cubicBezTo>
                  <a:pt x="775045" y="282135"/>
                  <a:pt x="831179" y="272311"/>
                  <a:pt x="926606" y="261084"/>
                </a:cubicBezTo>
                <a:cubicBezTo>
                  <a:pt x="1022034" y="249858"/>
                  <a:pt x="1109744" y="244244"/>
                  <a:pt x="1189735" y="244244"/>
                </a:cubicBezTo>
                <a:cubicBezTo>
                  <a:pt x="1259902" y="242841"/>
                  <a:pt x="1300599" y="237929"/>
                  <a:pt x="1311826" y="229509"/>
                </a:cubicBezTo>
                <a:cubicBezTo>
                  <a:pt x="1323404" y="224246"/>
                  <a:pt x="1327877" y="204381"/>
                  <a:pt x="1325246" y="169911"/>
                </a:cubicBezTo>
                <a:close/>
                <a:moveTo>
                  <a:pt x="4046225" y="95072"/>
                </a:moveTo>
                <a:lnTo>
                  <a:pt x="4058297" y="106662"/>
                </a:lnTo>
                <a:cubicBezTo>
                  <a:pt x="4076541" y="123502"/>
                  <a:pt x="4087066" y="138939"/>
                  <a:pt x="4089873" y="152972"/>
                </a:cubicBezTo>
                <a:cubicBezTo>
                  <a:pt x="4092680" y="167006"/>
                  <a:pt x="4091978" y="194371"/>
                  <a:pt x="4087768" y="235068"/>
                </a:cubicBezTo>
                <a:cubicBezTo>
                  <a:pt x="4079348" y="296816"/>
                  <a:pt x="4063560" y="336811"/>
                  <a:pt x="4040405" y="355055"/>
                </a:cubicBezTo>
                <a:cubicBezTo>
                  <a:pt x="4017250" y="373298"/>
                  <a:pt x="3971290" y="378912"/>
                  <a:pt x="3902526" y="371895"/>
                </a:cubicBezTo>
                <a:cubicBezTo>
                  <a:pt x="3833762" y="366282"/>
                  <a:pt x="3797625" y="361721"/>
                  <a:pt x="3794117" y="358212"/>
                </a:cubicBezTo>
                <a:cubicBezTo>
                  <a:pt x="3792363" y="356458"/>
                  <a:pt x="3794205" y="351020"/>
                  <a:pt x="3799643" y="341898"/>
                </a:cubicBezTo>
                <a:lnTo>
                  <a:pt x="3824815" y="306219"/>
                </a:lnTo>
                <a:lnTo>
                  <a:pt x="3858649" y="309500"/>
                </a:lnTo>
                <a:cubicBezTo>
                  <a:pt x="3927413" y="316517"/>
                  <a:pt x="3973373" y="310903"/>
                  <a:pt x="3996528" y="292660"/>
                </a:cubicBezTo>
                <a:cubicBezTo>
                  <a:pt x="4019683" y="274416"/>
                  <a:pt x="4035471" y="234421"/>
                  <a:pt x="4043891" y="172673"/>
                </a:cubicBezTo>
                <a:cubicBezTo>
                  <a:pt x="4045996" y="152325"/>
                  <a:pt x="4047224" y="135309"/>
                  <a:pt x="4047575" y="121626"/>
                </a:cubicBezTo>
                <a:close/>
                <a:moveTo>
                  <a:pt x="3763859" y="60299"/>
                </a:moveTo>
                <a:lnTo>
                  <a:pt x="3784052" y="88867"/>
                </a:lnTo>
                <a:lnTo>
                  <a:pt x="3785994" y="91987"/>
                </a:lnTo>
                <a:lnTo>
                  <a:pt x="3765436" y="62983"/>
                </a:lnTo>
                <a:close/>
                <a:moveTo>
                  <a:pt x="2432076" y="0"/>
                </a:moveTo>
                <a:lnTo>
                  <a:pt x="2436375" y="2464"/>
                </a:lnTo>
                <a:cubicBezTo>
                  <a:pt x="2451110" y="14392"/>
                  <a:pt x="2464091" y="32285"/>
                  <a:pt x="2475318" y="56142"/>
                </a:cubicBezTo>
                <a:cubicBezTo>
                  <a:pt x="2497772" y="103856"/>
                  <a:pt x="2502683" y="152272"/>
                  <a:pt x="2490053" y="201389"/>
                </a:cubicBezTo>
                <a:lnTo>
                  <a:pt x="2486396" y="217239"/>
                </a:lnTo>
                <a:lnTo>
                  <a:pt x="2465648" y="215827"/>
                </a:lnTo>
                <a:cubicBezTo>
                  <a:pt x="2447755" y="213722"/>
                  <a:pt x="2437756" y="211267"/>
                  <a:pt x="2435651" y="208460"/>
                </a:cubicBezTo>
                <a:cubicBezTo>
                  <a:pt x="2431441" y="202846"/>
                  <a:pt x="2434949" y="179691"/>
                  <a:pt x="2446176" y="138994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16600" dirty="0">
              <a:gradFill>
                <a:gsLst>
                  <a:gs pos="43000">
                    <a:schemeClr val="bg1"/>
                  </a:gs>
                  <a:gs pos="9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钟齐志莽行书" panose="00000500000000000000" pitchFamily="2" charset="0"/>
              <a:ea typeface="钟齐志莽行书" panose="00000500000000000000" pitchFamily="2" charset="0"/>
              <a:cs typeface="+mn-ea"/>
              <a:sym typeface="+mn-lt"/>
            </a:endParaRPr>
          </a:p>
        </p:txBody>
      </p:sp>
      <p:sp>
        <p:nvSpPr>
          <p:cNvPr id="4518" name="平行四边形 4517">
            <a:extLst>
              <a:ext uri="{FF2B5EF4-FFF2-40B4-BE49-F238E27FC236}">
                <a16:creationId xmlns:a16="http://schemas.microsoft.com/office/drawing/2014/main" id="{6701D17C-4CCA-D42D-2578-C7D289B1250C}"/>
              </a:ext>
            </a:extLst>
          </p:cNvPr>
          <p:cNvSpPr/>
          <p:nvPr/>
        </p:nvSpPr>
        <p:spPr>
          <a:xfrm flipH="1">
            <a:off x="880665" y="3290567"/>
            <a:ext cx="2807309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49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9" name="平行四边形 4518">
            <a:extLst>
              <a:ext uri="{FF2B5EF4-FFF2-40B4-BE49-F238E27FC236}">
                <a16:creationId xmlns:a16="http://schemas.microsoft.com/office/drawing/2014/main" id="{B261A516-21C2-F65E-118A-423F591387E3}"/>
              </a:ext>
            </a:extLst>
          </p:cNvPr>
          <p:cNvSpPr/>
          <p:nvPr/>
        </p:nvSpPr>
        <p:spPr>
          <a:xfrm flipH="1">
            <a:off x="604294" y="3157367"/>
            <a:ext cx="2807309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49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0" name="平行四边形 4519">
            <a:extLst>
              <a:ext uri="{FF2B5EF4-FFF2-40B4-BE49-F238E27FC236}">
                <a16:creationId xmlns:a16="http://schemas.microsoft.com/office/drawing/2014/main" id="{5FBE39A9-4004-28CC-4B8B-AA9692658F84}"/>
              </a:ext>
            </a:extLst>
          </p:cNvPr>
          <p:cNvSpPr/>
          <p:nvPr/>
        </p:nvSpPr>
        <p:spPr>
          <a:xfrm flipH="1">
            <a:off x="1211271" y="3437444"/>
            <a:ext cx="2807309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49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3" name="平行四边形 4522">
            <a:extLst>
              <a:ext uri="{FF2B5EF4-FFF2-40B4-BE49-F238E27FC236}">
                <a16:creationId xmlns:a16="http://schemas.microsoft.com/office/drawing/2014/main" id="{BF123676-A1A3-887A-6061-2A22A7B8F950}"/>
              </a:ext>
            </a:extLst>
          </p:cNvPr>
          <p:cNvSpPr/>
          <p:nvPr/>
        </p:nvSpPr>
        <p:spPr>
          <a:xfrm>
            <a:off x="8604663" y="3290567"/>
            <a:ext cx="2701151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50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4" name="平行四边形 4523">
            <a:extLst>
              <a:ext uri="{FF2B5EF4-FFF2-40B4-BE49-F238E27FC236}">
                <a16:creationId xmlns:a16="http://schemas.microsoft.com/office/drawing/2014/main" id="{4C3844BC-2516-5704-950C-34ADD140298F}"/>
              </a:ext>
            </a:extLst>
          </p:cNvPr>
          <p:cNvSpPr/>
          <p:nvPr/>
        </p:nvSpPr>
        <p:spPr>
          <a:xfrm>
            <a:off x="8870583" y="3157367"/>
            <a:ext cx="2701151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50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5" name="平行四边形 4524">
            <a:extLst>
              <a:ext uri="{FF2B5EF4-FFF2-40B4-BE49-F238E27FC236}">
                <a16:creationId xmlns:a16="http://schemas.microsoft.com/office/drawing/2014/main" id="{DFA04CFC-2DB4-13F1-89FB-8432F491DC1D}"/>
              </a:ext>
            </a:extLst>
          </p:cNvPr>
          <p:cNvSpPr/>
          <p:nvPr/>
        </p:nvSpPr>
        <p:spPr>
          <a:xfrm>
            <a:off x="8286559" y="3437444"/>
            <a:ext cx="2701151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50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8" name="文本框 4527">
            <a:extLst>
              <a:ext uri="{FF2B5EF4-FFF2-40B4-BE49-F238E27FC236}">
                <a16:creationId xmlns:a16="http://schemas.microsoft.com/office/drawing/2014/main" id="{FC7CEBAC-E58B-D408-5325-AA043D99799D}"/>
              </a:ext>
            </a:extLst>
          </p:cNvPr>
          <p:cNvSpPr txBox="1"/>
          <p:nvPr/>
        </p:nvSpPr>
        <p:spPr>
          <a:xfrm>
            <a:off x="4158299" y="4097817"/>
            <a:ext cx="38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汇报人：</a:t>
            </a:r>
            <a:r>
              <a:rPr lang="en-US" altLang="zh-CN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     时间：</a:t>
            </a:r>
            <a:r>
              <a:rPr lang="en-US" altLang="zh-CN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2022.10</a:t>
            </a:r>
            <a:endParaRPr lang="zh-CN" altLang="en-US" sz="1600" b="1" dirty="0">
              <a:gradFill>
                <a:gsLst>
                  <a:gs pos="100000">
                    <a:srgbClr val="E0B54D">
                      <a:alpha val="31000"/>
                    </a:srgbClr>
                  </a:gs>
                  <a:gs pos="0">
                    <a:schemeClr val="bg1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428254" y="2991916"/>
            <a:ext cx="7335492" cy="861774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简约风党政党建工作汇报</a:t>
            </a:r>
            <a:endParaRPr lang="en-US" altLang="zh-CN" sz="4800" b="1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8" name="图片 7" descr="897"/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D067554-E287-55D7-FC4B-E5006EAEC3D1}"/>
              </a:ext>
            </a:extLst>
          </p:cNvPr>
          <p:cNvSpPr>
            <a:spLocks noChangeAspect="1"/>
          </p:cNvSpPr>
          <p:nvPr/>
        </p:nvSpPr>
        <p:spPr>
          <a:xfrm>
            <a:off x="1801509" y="1859533"/>
            <a:ext cx="2088224" cy="2088224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35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7CB2CF4-BD60-B58D-5242-64721F00E6D7}"/>
              </a:ext>
            </a:extLst>
          </p:cNvPr>
          <p:cNvSpPr>
            <a:spLocks noChangeAspect="1"/>
          </p:cNvSpPr>
          <p:nvPr/>
        </p:nvSpPr>
        <p:spPr>
          <a:xfrm>
            <a:off x="3367677" y="1859533"/>
            <a:ext cx="2610280" cy="261028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35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F560A30-1FD3-0CE5-6619-5714B69D02F9}"/>
              </a:ext>
            </a:extLst>
          </p:cNvPr>
          <p:cNvSpPr>
            <a:spLocks noChangeAspect="1"/>
          </p:cNvSpPr>
          <p:nvPr/>
        </p:nvSpPr>
        <p:spPr>
          <a:xfrm>
            <a:off x="2584593" y="3164673"/>
            <a:ext cx="2088224" cy="2088224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35" dirty="0"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30C71C9-8A4F-6BB9-3ED7-60BF8FF6BD52}"/>
              </a:ext>
            </a:extLst>
          </p:cNvPr>
          <p:cNvGrpSpPr/>
          <p:nvPr/>
        </p:nvGrpSpPr>
        <p:grpSpPr>
          <a:xfrm>
            <a:off x="6554204" y="1678797"/>
            <a:ext cx="4592766" cy="930624"/>
            <a:chOff x="6888033" y="1678797"/>
            <a:chExt cx="4592766" cy="930624"/>
          </a:xfrm>
        </p:grpSpPr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id="{4C6D2CB3-218A-3D3D-11A5-DC9533A61B71}"/>
                </a:ext>
              </a:extLst>
            </p:cNvPr>
            <p:cNvSpPr/>
            <p:nvPr/>
          </p:nvSpPr>
          <p:spPr>
            <a:xfrm rot="16200000">
              <a:off x="6826472" y="1740358"/>
              <a:ext cx="892629" cy="769507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2479211-EDDF-C3BC-DAC0-37858B533A31}"/>
                </a:ext>
              </a:extLst>
            </p:cNvPr>
            <p:cNvGrpSpPr/>
            <p:nvPr/>
          </p:nvGrpSpPr>
          <p:grpSpPr>
            <a:xfrm>
              <a:off x="7877954" y="1678797"/>
              <a:ext cx="3602845" cy="930624"/>
              <a:chOff x="1985479" y="4188396"/>
              <a:chExt cx="3602845" cy="930624"/>
            </a:xfrm>
          </p:grpSpPr>
          <p:sp>
            <p:nvSpPr>
              <p:cNvPr id="14" name="文本框 8">
                <a:extLst>
                  <a:ext uri="{FF2B5EF4-FFF2-40B4-BE49-F238E27FC236}">
                    <a16:creationId xmlns:a16="http://schemas.microsoft.com/office/drawing/2014/main" id="{DBC0F9C5-6E3F-F58E-01F0-4B1D86314B02}"/>
                  </a:ext>
                </a:extLst>
              </p:cNvPr>
              <p:cNvSpPr txBox="1"/>
              <p:nvPr/>
            </p:nvSpPr>
            <p:spPr>
              <a:xfrm>
                <a:off x="1985479" y="4188396"/>
                <a:ext cx="2711519" cy="400110"/>
              </a:xfrm>
              <a:prstGeom prst="rect">
                <a:avLst/>
              </a:prstGeom>
              <a:noFill/>
            </p:spPr>
            <p:txBody>
              <a:bodyPr wrap="square" lIns="121922" tIns="60960" rIns="121922" bIns="60960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D59C11B-0FC8-3E87-81C8-B213F05CD4EA}"/>
                  </a:ext>
                </a:extLst>
              </p:cNvPr>
              <p:cNvSpPr txBox="1"/>
              <p:nvPr/>
            </p:nvSpPr>
            <p:spPr>
              <a:xfrm>
                <a:off x="2005437" y="4498594"/>
                <a:ext cx="3582887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>
                        <a:lumMod val="65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A72D2DC-236A-F5EA-157D-9BA80078B393}"/>
              </a:ext>
            </a:extLst>
          </p:cNvPr>
          <p:cNvGrpSpPr/>
          <p:nvPr/>
        </p:nvGrpSpPr>
        <p:grpSpPr>
          <a:xfrm>
            <a:off x="6554204" y="2903645"/>
            <a:ext cx="4592766" cy="930624"/>
            <a:chOff x="6888033" y="1678797"/>
            <a:chExt cx="4592766" cy="930624"/>
          </a:xfrm>
        </p:grpSpPr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4ADEFC94-D54F-6ACE-8720-4E375426EC79}"/>
                </a:ext>
              </a:extLst>
            </p:cNvPr>
            <p:cNvSpPr/>
            <p:nvPr/>
          </p:nvSpPr>
          <p:spPr>
            <a:xfrm rot="16200000">
              <a:off x="6826472" y="1740358"/>
              <a:ext cx="892629" cy="769507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D40198C-6AB2-84AE-D6C5-F2149D305433}"/>
                </a:ext>
              </a:extLst>
            </p:cNvPr>
            <p:cNvGrpSpPr/>
            <p:nvPr/>
          </p:nvGrpSpPr>
          <p:grpSpPr>
            <a:xfrm>
              <a:off x="7877954" y="1678797"/>
              <a:ext cx="3602845" cy="930624"/>
              <a:chOff x="1985479" y="4188396"/>
              <a:chExt cx="3602845" cy="930624"/>
            </a:xfrm>
          </p:grpSpPr>
          <p:sp>
            <p:nvSpPr>
              <p:cNvPr id="20" name="文本框 8">
                <a:extLst>
                  <a:ext uri="{FF2B5EF4-FFF2-40B4-BE49-F238E27FC236}">
                    <a16:creationId xmlns:a16="http://schemas.microsoft.com/office/drawing/2014/main" id="{8B6AADBD-D618-D831-B40E-1303EF795E24}"/>
                  </a:ext>
                </a:extLst>
              </p:cNvPr>
              <p:cNvSpPr txBox="1"/>
              <p:nvPr/>
            </p:nvSpPr>
            <p:spPr>
              <a:xfrm>
                <a:off x="1985479" y="4188396"/>
                <a:ext cx="2711519" cy="400110"/>
              </a:xfrm>
              <a:prstGeom prst="rect">
                <a:avLst/>
              </a:prstGeom>
              <a:noFill/>
            </p:spPr>
            <p:txBody>
              <a:bodyPr wrap="square" lIns="121922" tIns="60960" rIns="121922" bIns="60960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A6B6449-EC8C-DF1A-8B69-02A620BBFA14}"/>
                  </a:ext>
                </a:extLst>
              </p:cNvPr>
              <p:cNvSpPr txBox="1"/>
              <p:nvPr/>
            </p:nvSpPr>
            <p:spPr>
              <a:xfrm>
                <a:off x="2005437" y="4498594"/>
                <a:ext cx="3582887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>
                        <a:lumMod val="65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CCD4EBB-CFE8-FB6C-7926-5072871E17AD}"/>
              </a:ext>
            </a:extLst>
          </p:cNvPr>
          <p:cNvGrpSpPr/>
          <p:nvPr/>
        </p:nvGrpSpPr>
        <p:grpSpPr>
          <a:xfrm>
            <a:off x="6554204" y="4128493"/>
            <a:ext cx="4592766" cy="930624"/>
            <a:chOff x="6888033" y="1678797"/>
            <a:chExt cx="4592766" cy="930624"/>
          </a:xfrm>
        </p:grpSpPr>
        <p:sp>
          <p:nvSpPr>
            <p:cNvPr id="23" name="六边形 22">
              <a:extLst>
                <a:ext uri="{FF2B5EF4-FFF2-40B4-BE49-F238E27FC236}">
                  <a16:creationId xmlns:a16="http://schemas.microsoft.com/office/drawing/2014/main" id="{EACAD47B-1D63-DF14-40C0-519C633D7AD3}"/>
                </a:ext>
              </a:extLst>
            </p:cNvPr>
            <p:cNvSpPr/>
            <p:nvPr/>
          </p:nvSpPr>
          <p:spPr>
            <a:xfrm rot="16200000">
              <a:off x="6826472" y="1740358"/>
              <a:ext cx="892629" cy="769507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D272C12-CF8E-FC8B-BAB0-B69945AD2B03}"/>
                </a:ext>
              </a:extLst>
            </p:cNvPr>
            <p:cNvGrpSpPr/>
            <p:nvPr/>
          </p:nvGrpSpPr>
          <p:grpSpPr>
            <a:xfrm>
              <a:off x="7877954" y="1678797"/>
              <a:ext cx="3602845" cy="930624"/>
              <a:chOff x="1985479" y="4188396"/>
              <a:chExt cx="3602845" cy="930624"/>
            </a:xfrm>
          </p:grpSpPr>
          <p:sp>
            <p:nvSpPr>
              <p:cNvPr id="25" name="文本框 8">
                <a:extLst>
                  <a:ext uri="{FF2B5EF4-FFF2-40B4-BE49-F238E27FC236}">
                    <a16:creationId xmlns:a16="http://schemas.microsoft.com/office/drawing/2014/main" id="{284DE9F1-ED77-5595-338F-1950756B64E5}"/>
                  </a:ext>
                </a:extLst>
              </p:cNvPr>
              <p:cNvSpPr txBox="1"/>
              <p:nvPr/>
            </p:nvSpPr>
            <p:spPr>
              <a:xfrm>
                <a:off x="1985479" y="4188396"/>
                <a:ext cx="2711519" cy="400110"/>
              </a:xfrm>
              <a:prstGeom prst="rect">
                <a:avLst/>
              </a:prstGeom>
              <a:noFill/>
            </p:spPr>
            <p:txBody>
              <a:bodyPr wrap="square" lIns="121922" tIns="60960" rIns="121922" bIns="60960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CD980741-D202-FD7C-7FC6-786C058CC12D}"/>
                  </a:ext>
                </a:extLst>
              </p:cNvPr>
              <p:cNvSpPr txBox="1"/>
              <p:nvPr/>
            </p:nvSpPr>
            <p:spPr>
              <a:xfrm>
                <a:off x="2005437" y="4498594"/>
                <a:ext cx="3582887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>
                        <a:lumMod val="65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71312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5F2B95-0151-F7E7-B13D-C97431E5BF61}"/>
              </a:ext>
            </a:extLst>
          </p:cNvPr>
          <p:cNvGrpSpPr/>
          <p:nvPr/>
        </p:nvGrpSpPr>
        <p:grpSpPr>
          <a:xfrm>
            <a:off x="1963482" y="1611850"/>
            <a:ext cx="0" cy="1274033"/>
            <a:chOff x="1246610" y="1440872"/>
            <a:chExt cx="0" cy="955525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1BDBC70-3FCC-93F6-68E6-0BD7BDB76E71}"/>
                </a:ext>
              </a:extLst>
            </p:cNvPr>
            <p:cNvCxnSpPr/>
            <p:nvPr/>
          </p:nvCxnSpPr>
          <p:spPr>
            <a:xfrm flipV="1">
              <a:off x="1246610" y="1907384"/>
              <a:ext cx="0" cy="4890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97684A4-B806-8BDA-C8A5-CE119AE59F34}"/>
                </a:ext>
              </a:extLst>
            </p:cNvPr>
            <p:cNvCxnSpPr/>
            <p:nvPr/>
          </p:nvCxnSpPr>
          <p:spPr>
            <a:xfrm flipV="1">
              <a:off x="1246610" y="1440872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66DF26-4AB3-EE81-82BE-E5822FCFB44C}"/>
              </a:ext>
            </a:extLst>
          </p:cNvPr>
          <p:cNvGrpSpPr/>
          <p:nvPr/>
        </p:nvGrpSpPr>
        <p:grpSpPr>
          <a:xfrm>
            <a:off x="6135851" y="1611850"/>
            <a:ext cx="0" cy="1274033"/>
            <a:chOff x="4375887" y="1440872"/>
            <a:chExt cx="0" cy="95552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71BBCB5-6C16-6FD0-6741-7226D383FF3E}"/>
                </a:ext>
              </a:extLst>
            </p:cNvPr>
            <p:cNvCxnSpPr/>
            <p:nvPr/>
          </p:nvCxnSpPr>
          <p:spPr>
            <a:xfrm flipV="1">
              <a:off x="4375887" y="1907384"/>
              <a:ext cx="0" cy="4890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50C7CB2-A5A3-0F19-DA99-44959E151EA7}"/>
                </a:ext>
              </a:extLst>
            </p:cNvPr>
            <p:cNvCxnSpPr/>
            <p:nvPr/>
          </p:nvCxnSpPr>
          <p:spPr>
            <a:xfrm flipV="1">
              <a:off x="4375887" y="1440872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5D4C821-B101-B014-74E3-F009072E90F7}"/>
              </a:ext>
            </a:extLst>
          </p:cNvPr>
          <p:cNvGrpSpPr/>
          <p:nvPr/>
        </p:nvGrpSpPr>
        <p:grpSpPr>
          <a:xfrm>
            <a:off x="4043667" y="4115916"/>
            <a:ext cx="0" cy="1276035"/>
            <a:chOff x="2806749" y="3318922"/>
            <a:chExt cx="0" cy="95702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7D3A67D-7795-D257-A638-DC890ADD339F}"/>
                </a:ext>
              </a:extLst>
            </p:cNvPr>
            <p:cNvCxnSpPr/>
            <p:nvPr/>
          </p:nvCxnSpPr>
          <p:spPr>
            <a:xfrm>
              <a:off x="2806749" y="3318922"/>
              <a:ext cx="0" cy="4905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4A57A11-42FB-5778-22FF-F431CB55ECC0}"/>
                </a:ext>
              </a:extLst>
            </p:cNvPr>
            <p:cNvCxnSpPr/>
            <p:nvPr/>
          </p:nvCxnSpPr>
          <p:spPr>
            <a:xfrm>
              <a:off x="2806749" y="3786935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157637-F567-9CC3-889E-EDA34AFAB2E5}"/>
              </a:ext>
            </a:extLst>
          </p:cNvPr>
          <p:cNvGrpSpPr/>
          <p:nvPr/>
        </p:nvGrpSpPr>
        <p:grpSpPr>
          <a:xfrm>
            <a:off x="8224035" y="4115916"/>
            <a:ext cx="0" cy="1276035"/>
            <a:chOff x="5942025" y="3318922"/>
            <a:chExt cx="0" cy="95702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D483DE8-1DB7-18DA-C866-E61574006600}"/>
                </a:ext>
              </a:extLst>
            </p:cNvPr>
            <p:cNvCxnSpPr/>
            <p:nvPr/>
          </p:nvCxnSpPr>
          <p:spPr>
            <a:xfrm>
              <a:off x="5942025" y="3318922"/>
              <a:ext cx="0" cy="4905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D17E95B-27EA-0273-F382-40FF46FF5BCB}"/>
                </a:ext>
              </a:extLst>
            </p:cNvPr>
            <p:cNvCxnSpPr/>
            <p:nvPr/>
          </p:nvCxnSpPr>
          <p:spPr>
            <a:xfrm>
              <a:off x="5942025" y="3786935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A0DB8FAB-B5F8-A7A3-F0F5-6C15BDE5DB45}"/>
              </a:ext>
            </a:extLst>
          </p:cNvPr>
          <p:cNvSpPr/>
          <p:nvPr/>
        </p:nvSpPr>
        <p:spPr>
          <a:xfrm>
            <a:off x="1953483" y="2871884"/>
            <a:ext cx="1958173" cy="129003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b="1" dirty="0">
                <a:cs typeface="+mn-ea"/>
                <a:sym typeface="+mn-lt"/>
              </a:rPr>
              <a:t>添加文字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49D9664-CAD4-03D5-646C-1A071D8693E6}"/>
              </a:ext>
            </a:extLst>
          </p:cNvPr>
          <p:cNvSpPr/>
          <p:nvPr/>
        </p:nvSpPr>
        <p:spPr>
          <a:xfrm>
            <a:off x="4039666" y="2871884"/>
            <a:ext cx="1958173" cy="129003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b="1" dirty="0">
                <a:cs typeface="+mn-ea"/>
                <a:sym typeface="+mn-lt"/>
              </a:rPr>
              <a:t>添加文字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11761F2-90F2-4447-8A31-AD8114883F32}"/>
              </a:ext>
            </a:extLst>
          </p:cNvPr>
          <p:cNvSpPr/>
          <p:nvPr/>
        </p:nvSpPr>
        <p:spPr>
          <a:xfrm>
            <a:off x="6125851" y="2871884"/>
            <a:ext cx="1958173" cy="129003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b="1" dirty="0">
                <a:cs typeface="+mn-ea"/>
                <a:sym typeface="+mn-lt"/>
              </a:rPr>
              <a:t>添加文字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D77D5F8-42C2-342C-0E72-2468B01855AB}"/>
              </a:ext>
            </a:extLst>
          </p:cNvPr>
          <p:cNvSpPr/>
          <p:nvPr/>
        </p:nvSpPr>
        <p:spPr>
          <a:xfrm>
            <a:off x="8212034" y="2871884"/>
            <a:ext cx="1958173" cy="129003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b="1" dirty="0">
                <a:cs typeface="+mn-ea"/>
                <a:sym typeface="+mn-lt"/>
              </a:rPr>
              <a:t>添加文字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147E3DA-EBD3-19F5-3CE1-275C3C70ACF1}"/>
              </a:ext>
            </a:extLst>
          </p:cNvPr>
          <p:cNvGrpSpPr/>
          <p:nvPr/>
        </p:nvGrpSpPr>
        <p:grpSpPr>
          <a:xfrm>
            <a:off x="2101495" y="1593618"/>
            <a:ext cx="3602845" cy="930624"/>
            <a:chOff x="7544125" y="1678797"/>
            <a:chExt cx="3602845" cy="930624"/>
          </a:xfrm>
        </p:grpSpPr>
        <p:sp>
          <p:nvSpPr>
            <p:cNvPr id="22" name="文本框 8">
              <a:extLst>
                <a:ext uri="{FF2B5EF4-FFF2-40B4-BE49-F238E27FC236}">
                  <a16:creationId xmlns:a16="http://schemas.microsoft.com/office/drawing/2014/main" id="{463BE2DA-B3C4-99C4-BA5F-BA6EE48A0EF0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DE4E367-CA8A-AB19-5E9B-90469F6E88BC}"/>
                </a:ext>
              </a:extLst>
            </p:cNvPr>
            <p:cNvSpPr txBox="1"/>
            <p:nvPr/>
          </p:nvSpPr>
          <p:spPr>
            <a:xfrm>
              <a:off x="7564083" y="1988995"/>
              <a:ext cx="358288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F1BF440-64BE-5281-8806-2E352A8128A3}"/>
              </a:ext>
            </a:extLst>
          </p:cNvPr>
          <p:cNvGrpSpPr/>
          <p:nvPr/>
        </p:nvGrpSpPr>
        <p:grpSpPr>
          <a:xfrm>
            <a:off x="6282601" y="1593618"/>
            <a:ext cx="3602845" cy="930624"/>
            <a:chOff x="7544125" y="1678797"/>
            <a:chExt cx="3602845" cy="930624"/>
          </a:xfrm>
        </p:grpSpPr>
        <p:sp>
          <p:nvSpPr>
            <p:cNvPr id="26" name="文本框 8">
              <a:extLst>
                <a:ext uri="{FF2B5EF4-FFF2-40B4-BE49-F238E27FC236}">
                  <a16:creationId xmlns:a16="http://schemas.microsoft.com/office/drawing/2014/main" id="{6B8C594D-2E8A-8F45-A8C7-E4BE23F953D9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BAAA3E5-ECF7-76EB-9BC4-1EC3E92FFCD2}"/>
                </a:ext>
              </a:extLst>
            </p:cNvPr>
            <p:cNvSpPr txBox="1"/>
            <p:nvPr/>
          </p:nvSpPr>
          <p:spPr>
            <a:xfrm>
              <a:off x="7564083" y="1988995"/>
              <a:ext cx="358288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86D67B1-119C-71B1-AA4E-50A258135849}"/>
              </a:ext>
            </a:extLst>
          </p:cNvPr>
          <p:cNvGrpSpPr/>
          <p:nvPr/>
        </p:nvGrpSpPr>
        <p:grpSpPr>
          <a:xfrm>
            <a:off x="4175679" y="4600630"/>
            <a:ext cx="3602845" cy="930624"/>
            <a:chOff x="7544125" y="1678797"/>
            <a:chExt cx="3602845" cy="930624"/>
          </a:xfrm>
        </p:grpSpPr>
        <p:sp>
          <p:nvSpPr>
            <p:cNvPr id="29" name="文本框 8">
              <a:extLst>
                <a:ext uri="{FF2B5EF4-FFF2-40B4-BE49-F238E27FC236}">
                  <a16:creationId xmlns:a16="http://schemas.microsoft.com/office/drawing/2014/main" id="{8A4BA391-C278-32A0-0D1F-A8B33F97CD7E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09EEC33-D993-03B7-E8E5-E8B81E2E98C4}"/>
                </a:ext>
              </a:extLst>
            </p:cNvPr>
            <p:cNvSpPr txBox="1"/>
            <p:nvPr/>
          </p:nvSpPr>
          <p:spPr>
            <a:xfrm>
              <a:off x="7564083" y="1988995"/>
              <a:ext cx="358288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411B4BE-92A2-723B-5155-FFA2DE710BDD}"/>
              </a:ext>
            </a:extLst>
          </p:cNvPr>
          <p:cNvGrpSpPr/>
          <p:nvPr/>
        </p:nvGrpSpPr>
        <p:grpSpPr>
          <a:xfrm>
            <a:off x="8364047" y="4600630"/>
            <a:ext cx="2711519" cy="930624"/>
            <a:chOff x="7544125" y="1678797"/>
            <a:chExt cx="2711519" cy="930624"/>
          </a:xfrm>
        </p:grpSpPr>
        <p:sp>
          <p:nvSpPr>
            <p:cNvPr id="32" name="文本框 8">
              <a:extLst>
                <a:ext uri="{FF2B5EF4-FFF2-40B4-BE49-F238E27FC236}">
                  <a16:creationId xmlns:a16="http://schemas.microsoft.com/office/drawing/2014/main" id="{96B9C7D5-2DBA-391F-EB94-D01FC3BDC76B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A86F27-9CDB-BACE-EA89-FF9CCF733D15}"/>
                </a:ext>
              </a:extLst>
            </p:cNvPr>
            <p:cNvSpPr txBox="1"/>
            <p:nvPr/>
          </p:nvSpPr>
          <p:spPr>
            <a:xfrm>
              <a:off x="7564083" y="1988995"/>
              <a:ext cx="269156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8633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2" name="圆角矩形 12">
            <a:extLst>
              <a:ext uri="{FF2B5EF4-FFF2-40B4-BE49-F238E27FC236}">
                <a16:creationId xmlns:a16="http://schemas.microsoft.com/office/drawing/2014/main" id="{CE22825D-819B-40BC-44D8-CFC929AB036E}"/>
              </a:ext>
            </a:extLst>
          </p:cNvPr>
          <p:cNvSpPr/>
          <p:nvPr/>
        </p:nvSpPr>
        <p:spPr>
          <a:xfrm rot="10800000" flipV="1">
            <a:off x="1132110" y="1592378"/>
            <a:ext cx="9927773" cy="27432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-533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C2E249-8965-5899-3855-0BD7384FDB25}"/>
              </a:ext>
            </a:extLst>
          </p:cNvPr>
          <p:cNvSpPr txBox="1"/>
          <p:nvPr/>
        </p:nvSpPr>
        <p:spPr>
          <a:xfrm>
            <a:off x="1132112" y="4761463"/>
            <a:ext cx="992777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37EBBF-D11B-FA50-C853-C477783EB1E2}"/>
              </a:ext>
            </a:extLst>
          </p:cNvPr>
          <p:cNvGrpSpPr/>
          <p:nvPr/>
        </p:nvGrpSpPr>
        <p:grpSpPr>
          <a:xfrm>
            <a:off x="3178628" y="4030776"/>
            <a:ext cx="5834743" cy="551543"/>
            <a:chOff x="3142116" y="4030776"/>
            <a:chExt cx="5834743" cy="55154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C36318-9D0C-5682-FBB8-7455F90C2A4F}"/>
                </a:ext>
              </a:extLst>
            </p:cNvPr>
            <p:cNvSpPr/>
            <p:nvPr/>
          </p:nvSpPr>
          <p:spPr>
            <a:xfrm rot="10800000">
              <a:off x="3142116" y="4030776"/>
              <a:ext cx="5834743" cy="551543"/>
            </a:xfrm>
            <a:custGeom>
              <a:avLst/>
              <a:gdLst>
                <a:gd name="connsiteX0" fmla="*/ 6502401 w 6705600"/>
                <a:gd name="connsiteY0" fmla="*/ 551543 h 551543"/>
                <a:gd name="connsiteX1" fmla="*/ 3410857 w 6705600"/>
                <a:gd name="connsiteY1" fmla="*/ 551543 h 551543"/>
                <a:gd name="connsiteX2" fmla="*/ 3294743 w 6705600"/>
                <a:gd name="connsiteY2" fmla="*/ 551543 h 551543"/>
                <a:gd name="connsiteX3" fmla="*/ 203199 w 6705600"/>
                <a:gd name="connsiteY3" fmla="*/ 551543 h 551543"/>
                <a:gd name="connsiteX4" fmla="*/ 0 w 6705600"/>
                <a:gd name="connsiteY4" fmla="*/ 275771 h 551543"/>
                <a:gd name="connsiteX5" fmla="*/ 203199 w 6705600"/>
                <a:gd name="connsiteY5" fmla="*/ 0 h 551543"/>
                <a:gd name="connsiteX6" fmla="*/ 3294743 w 6705600"/>
                <a:gd name="connsiteY6" fmla="*/ 0 h 551543"/>
                <a:gd name="connsiteX7" fmla="*/ 3410857 w 6705600"/>
                <a:gd name="connsiteY7" fmla="*/ 0 h 551543"/>
                <a:gd name="connsiteX8" fmla="*/ 6502401 w 6705600"/>
                <a:gd name="connsiteY8" fmla="*/ 0 h 551543"/>
                <a:gd name="connsiteX9" fmla="*/ 6705600 w 6705600"/>
                <a:gd name="connsiteY9" fmla="*/ 275772 h 55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05600" h="551543">
                  <a:moveTo>
                    <a:pt x="6502401" y="551543"/>
                  </a:moveTo>
                  <a:lnTo>
                    <a:pt x="3410857" y="551543"/>
                  </a:lnTo>
                  <a:lnTo>
                    <a:pt x="3294743" y="551543"/>
                  </a:lnTo>
                  <a:lnTo>
                    <a:pt x="203199" y="551543"/>
                  </a:lnTo>
                  <a:lnTo>
                    <a:pt x="0" y="275771"/>
                  </a:lnTo>
                  <a:lnTo>
                    <a:pt x="203199" y="0"/>
                  </a:lnTo>
                  <a:lnTo>
                    <a:pt x="3294743" y="0"/>
                  </a:lnTo>
                  <a:lnTo>
                    <a:pt x="3410857" y="0"/>
                  </a:lnTo>
                  <a:lnTo>
                    <a:pt x="6502401" y="0"/>
                  </a:lnTo>
                  <a:lnTo>
                    <a:pt x="6705600" y="275772"/>
                  </a:lnTo>
                  <a:close/>
                </a:path>
              </a:pathLst>
            </a:custGeom>
            <a:blipFill dpi="0" rotWithShape="0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8">
              <a:extLst>
                <a:ext uri="{FF2B5EF4-FFF2-40B4-BE49-F238E27FC236}">
                  <a16:creationId xmlns:a16="http://schemas.microsoft.com/office/drawing/2014/main" id="{7C5ECC16-C9FD-DEC6-9655-F26F627AF049}"/>
                </a:ext>
              </a:extLst>
            </p:cNvPr>
            <p:cNvSpPr txBox="1"/>
            <p:nvPr/>
          </p:nvSpPr>
          <p:spPr>
            <a:xfrm>
              <a:off x="4735696" y="4135524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1162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2B74286-C6AF-DD82-22EF-D5A41DD45399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sp>
        <p:nvSpPr>
          <p:cNvPr id="51" name="文本框 8">
            <a:extLst>
              <a:ext uri="{FF2B5EF4-FFF2-40B4-BE49-F238E27FC236}">
                <a16:creationId xmlns:a16="http://schemas.microsoft.com/office/drawing/2014/main" id="{5E7CBDE6-C08D-DD99-6A20-59EF5E392DD9}"/>
              </a:ext>
            </a:extLst>
          </p:cNvPr>
          <p:cNvSpPr txBox="1"/>
          <p:nvPr/>
        </p:nvSpPr>
        <p:spPr>
          <a:xfrm>
            <a:off x="2858460" y="780765"/>
            <a:ext cx="6367846" cy="3185487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199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795078" y="2748051"/>
            <a:ext cx="6601843" cy="738664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4A132E-8ECF-A289-6116-5FFD8A947B63}"/>
              </a:ext>
            </a:extLst>
          </p:cNvPr>
          <p:cNvGrpSpPr/>
          <p:nvPr/>
        </p:nvGrpSpPr>
        <p:grpSpPr>
          <a:xfrm>
            <a:off x="1076657" y="729888"/>
            <a:ext cx="2181548" cy="2181544"/>
            <a:chOff x="2014290" y="2499397"/>
            <a:chExt cx="1426534" cy="1426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446DEFE-FB46-C03A-1EAD-ABAD6BFD83F4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22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ln w="0">
              <a:gradFill>
                <a:gsLst>
                  <a:gs pos="100000">
                    <a:srgbClr val="FFC000">
                      <a:alpha val="0"/>
                    </a:srgbClr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F65E2B7-6939-2413-A77B-D31DA3B8A544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5B62F27-0C19-5A63-E37E-7F15F3654A6E}"/>
              </a:ext>
            </a:extLst>
          </p:cNvPr>
          <p:cNvSpPr txBox="1"/>
          <p:nvPr/>
        </p:nvSpPr>
        <p:spPr>
          <a:xfrm>
            <a:off x="2372911" y="3641319"/>
            <a:ext cx="734653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分钟之内。</a:t>
            </a:r>
          </a:p>
        </p:txBody>
      </p:sp>
      <p:pic>
        <p:nvPicPr>
          <p:cNvPr id="7" name="图片 6" descr="897">
            <a:extLst>
              <a:ext uri="{FF2B5EF4-FFF2-40B4-BE49-F238E27FC236}">
                <a16:creationId xmlns:a16="http://schemas.microsoft.com/office/drawing/2014/main" id="{51493E31-E8CB-869E-E0AA-5BFF8908F0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  <p:sp>
        <p:nvSpPr>
          <p:cNvPr id="6" name="KSO_Shape">
            <a:extLst>
              <a:ext uri="{FF2B5EF4-FFF2-40B4-BE49-F238E27FC236}">
                <a16:creationId xmlns:a16="http://schemas.microsoft.com/office/drawing/2014/main" id="{EC33883D-0DF9-3FB6-E32E-EDCF97A1CD8B}"/>
              </a:ext>
            </a:extLst>
          </p:cNvPr>
          <p:cNvSpPr/>
          <p:nvPr/>
        </p:nvSpPr>
        <p:spPr bwMode="auto">
          <a:xfrm>
            <a:off x="1791491" y="1466349"/>
            <a:ext cx="775644" cy="559755"/>
          </a:xfrm>
          <a:custGeom>
            <a:avLst/>
            <a:gdLst>
              <a:gd name="T0" fmla="*/ 2881614 w 3362326"/>
              <a:gd name="T1" fmla="*/ 2245619 h 2424113"/>
              <a:gd name="T2" fmla="*/ 3207949 w 3362326"/>
              <a:gd name="T3" fmla="*/ 953766 h 2424113"/>
              <a:gd name="T4" fmla="*/ 3300702 w 3362326"/>
              <a:gd name="T5" fmla="*/ 1054704 h 2424113"/>
              <a:gd name="T6" fmla="*/ 3357879 w 3362326"/>
              <a:gd name="T7" fmla="*/ 1578442 h 2424113"/>
              <a:gd name="T8" fmla="*/ 2754348 w 3362326"/>
              <a:gd name="T9" fmla="*/ 1274991 h 2424113"/>
              <a:gd name="T10" fmla="*/ 2862031 w 3362326"/>
              <a:gd name="T11" fmla="*/ 1038516 h 2424113"/>
              <a:gd name="T12" fmla="*/ 2811207 w 3362326"/>
              <a:gd name="T13" fmla="*/ 1366725 h 2424113"/>
              <a:gd name="T14" fmla="*/ 3041820 w 3362326"/>
              <a:gd name="T15" fmla="*/ 999791 h 2424113"/>
              <a:gd name="T16" fmla="*/ 3170149 w 3362326"/>
              <a:gd name="T17" fmla="*/ 942974 h 2424113"/>
              <a:gd name="T18" fmla="*/ 296683 w 3362326"/>
              <a:gd name="T19" fmla="*/ 978524 h 2424113"/>
              <a:gd name="T20" fmla="*/ 498389 w 3362326"/>
              <a:gd name="T21" fmla="*/ 1265469 h 2424113"/>
              <a:gd name="T22" fmla="*/ 488542 w 3362326"/>
              <a:gd name="T23" fmla="*/ 1028041 h 2424113"/>
              <a:gd name="T24" fmla="*/ 582566 w 3362326"/>
              <a:gd name="T25" fmla="*/ 1187067 h 2424113"/>
              <a:gd name="T26" fmla="*/ 319871 w 3362326"/>
              <a:gd name="T27" fmla="*/ 2147887 h 2424113"/>
              <a:gd name="T28" fmla="*/ 37800 w 3362326"/>
              <a:gd name="T29" fmla="*/ 1105808 h 2424113"/>
              <a:gd name="T30" fmla="*/ 124836 w 3362326"/>
              <a:gd name="T31" fmla="*/ 975985 h 2424113"/>
              <a:gd name="T32" fmla="*/ 1545327 w 3362326"/>
              <a:gd name="T33" fmla="*/ 746198 h 2424113"/>
              <a:gd name="T34" fmla="*/ 1656547 w 3362326"/>
              <a:gd name="T35" fmla="*/ 809752 h 2424113"/>
              <a:gd name="T36" fmla="*/ 1802720 w 3362326"/>
              <a:gd name="T37" fmla="*/ 881250 h 2424113"/>
              <a:gd name="T38" fmla="*/ 1889154 w 3362326"/>
              <a:gd name="T39" fmla="*/ 667392 h 2424113"/>
              <a:gd name="T40" fmla="*/ 2073778 w 3362326"/>
              <a:gd name="T41" fmla="*/ 739843 h 2424113"/>
              <a:gd name="T42" fmla="*/ 2280963 w 3362326"/>
              <a:gd name="T43" fmla="*/ 997553 h 2424113"/>
              <a:gd name="T44" fmla="*/ 2456054 w 3362326"/>
              <a:gd name="T45" fmla="*/ 821509 h 2424113"/>
              <a:gd name="T46" fmla="*/ 2536132 w 3362326"/>
              <a:gd name="T47" fmla="*/ 819603 h 2424113"/>
              <a:gd name="T48" fmla="*/ 2596190 w 3362326"/>
              <a:gd name="T49" fmla="*/ 876801 h 2424113"/>
              <a:gd name="T50" fmla="*/ 2598415 w 3362326"/>
              <a:gd name="T51" fmla="*/ 956879 h 2424113"/>
              <a:gd name="T52" fmla="*/ 2382332 w 3362326"/>
              <a:gd name="T53" fmla="*/ 1195206 h 2424113"/>
              <a:gd name="T54" fmla="*/ 2241242 w 3362326"/>
              <a:gd name="T55" fmla="*/ 1268610 h 2424113"/>
              <a:gd name="T56" fmla="*/ 2118265 w 3362326"/>
              <a:gd name="T57" fmla="*/ 1192028 h 2424113"/>
              <a:gd name="T58" fmla="*/ 1363246 w 3362326"/>
              <a:gd name="T59" fmla="*/ 1018526 h 2424113"/>
              <a:gd name="T60" fmla="*/ 1307636 w 3362326"/>
              <a:gd name="T61" fmla="*/ 1409700 h 2424113"/>
              <a:gd name="T62" fmla="*/ 1157013 w 3362326"/>
              <a:gd name="T63" fmla="*/ 999778 h 2424113"/>
              <a:gd name="T64" fmla="*/ 1245989 w 3362326"/>
              <a:gd name="T65" fmla="*/ 780199 h 2424113"/>
              <a:gd name="T66" fmla="*/ 1499569 w 3362326"/>
              <a:gd name="T67" fmla="*/ 668027 h 2424113"/>
              <a:gd name="T68" fmla="*/ 3142462 w 3362326"/>
              <a:gd name="T69" fmla="*/ 282872 h 2424113"/>
              <a:gd name="T70" fmla="*/ 3244523 w 3362326"/>
              <a:gd name="T71" fmla="*/ 440586 h 2424113"/>
              <a:gd name="T72" fmla="*/ 3210503 w 3362326"/>
              <a:gd name="T73" fmla="*/ 656690 h 2424113"/>
              <a:gd name="T74" fmla="*/ 3038811 w 3362326"/>
              <a:gd name="T75" fmla="*/ 831222 h 2424113"/>
              <a:gd name="T76" fmla="*/ 2904319 w 3362326"/>
              <a:gd name="T77" fmla="*/ 826780 h 2424113"/>
              <a:gd name="T78" fmla="*/ 2817519 w 3362326"/>
              <a:gd name="T79" fmla="*/ 691913 h 2424113"/>
              <a:gd name="T80" fmla="*/ 2807981 w 3362326"/>
              <a:gd name="T81" fmla="*/ 429797 h 2424113"/>
              <a:gd name="T82" fmla="*/ 2910678 w 3362326"/>
              <a:gd name="T83" fmla="*/ 280651 h 2424113"/>
              <a:gd name="T84" fmla="*/ 375153 w 3362326"/>
              <a:gd name="T85" fmla="*/ 248918 h 2424113"/>
              <a:gd name="T86" fmla="*/ 514634 w 3362326"/>
              <a:gd name="T87" fmla="*/ 342213 h 2424113"/>
              <a:gd name="T88" fmla="*/ 561340 w 3362326"/>
              <a:gd name="T89" fmla="*/ 566885 h 2424113"/>
              <a:gd name="T90" fmla="*/ 510821 w 3362326"/>
              <a:gd name="T91" fmla="*/ 773785 h 2424113"/>
              <a:gd name="T92" fmla="*/ 418682 w 3362326"/>
              <a:gd name="T93" fmla="*/ 842646 h 2424113"/>
              <a:gd name="T94" fmla="*/ 241709 w 3362326"/>
              <a:gd name="T95" fmla="*/ 778862 h 2424113"/>
              <a:gd name="T96" fmla="*/ 117162 w 3362326"/>
              <a:gd name="T97" fmla="*/ 551970 h 2424113"/>
              <a:gd name="T98" fmla="*/ 148299 w 3362326"/>
              <a:gd name="T99" fmla="*/ 359984 h 2424113"/>
              <a:gd name="T100" fmla="*/ 297311 w 3362326"/>
              <a:gd name="T101" fmla="*/ 250822 h 2424113"/>
              <a:gd name="T102" fmla="*/ 1834594 w 3362326"/>
              <a:gd name="T103" fmla="*/ 43475 h 2424113"/>
              <a:gd name="T104" fmla="*/ 1934457 w 3362326"/>
              <a:gd name="T105" fmla="*/ 205318 h 2424113"/>
              <a:gd name="T106" fmla="*/ 1973258 w 3362326"/>
              <a:gd name="T107" fmla="*/ 288461 h 2424113"/>
              <a:gd name="T108" fmla="*/ 1942726 w 3362326"/>
              <a:gd name="T109" fmla="*/ 390961 h 2424113"/>
              <a:gd name="T110" fmla="*/ 1864808 w 3362326"/>
              <a:gd name="T111" fmla="*/ 532812 h 2424113"/>
              <a:gd name="T112" fmla="*/ 1729325 w 3362326"/>
              <a:gd name="T113" fmla="*/ 622301 h 2424113"/>
              <a:gd name="T114" fmla="*/ 1571262 w 3362326"/>
              <a:gd name="T115" fmla="*/ 579778 h 2424113"/>
              <a:gd name="T116" fmla="*/ 1478714 w 3362326"/>
              <a:gd name="T117" fmla="*/ 436341 h 2424113"/>
              <a:gd name="T118" fmla="*/ 1416379 w 3362326"/>
              <a:gd name="T119" fmla="*/ 348438 h 2424113"/>
              <a:gd name="T120" fmla="*/ 1429418 w 3362326"/>
              <a:gd name="T121" fmla="*/ 264978 h 2424113"/>
              <a:gd name="T122" fmla="*/ 1483484 w 3362326"/>
              <a:gd name="T123" fmla="*/ 132965 h 2424113"/>
              <a:gd name="T124" fmla="*/ 1621829 w 3362326"/>
              <a:gd name="T125" fmla="*/ 11107 h 242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2326" h="2424113">
                <a:moveTo>
                  <a:pt x="860805" y="1460500"/>
                </a:moveTo>
                <a:lnTo>
                  <a:pt x="965275" y="1460500"/>
                </a:lnTo>
                <a:lnTo>
                  <a:pt x="961464" y="1465582"/>
                </a:lnTo>
                <a:lnTo>
                  <a:pt x="957654" y="1470664"/>
                </a:lnTo>
                <a:lnTo>
                  <a:pt x="953843" y="1476380"/>
                </a:lnTo>
                <a:lnTo>
                  <a:pt x="949715" y="1482415"/>
                </a:lnTo>
                <a:lnTo>
                  <a:pt x="483570" y="2244666"/>
                </a:lnTo>
                <a:lnTo>
                  <a:pt x="483570" y="2248795"/>
                </a:lnTo>
                <a:lnTo>
                  <a:pt x="483570" y="2251971"/>
                </a:lnTo>
                <a:lnTo>
                  <a:pt x="483888" y="2255147"/>
                </a:lnTo>
                <a:lnTo>
                  <a:pt x="484205" y="2257371"/>
                </a:lnTo>
                <a:lnTo>
                  <a:pt x="2880661" y="2259594"/>
                </a:lnTo>
                <a:lnTo>
                  <a:pt x="2880978" y="2256735"/>
                </a:lnTo>
                <a:lnTo>
                  <a:pt x="2881614" y="2253877"/>
                </a:lnTo>
                <a:lnTo>
                  <a:pt x="2881931" y="2250066"/>
                </a:lnTo>
                <a:lnTo>
                  <a:pt x="2881614" y="2245619"/>
                </a:lnTo>
                <a:lnTo>
                  <a:pt x="2422137" y="1485273"/>
                </a:lnTo>
                <a:lnTo>
                  <a:pt x="2411023" y="1471934"/>
                </a:lnTo>
                <a:lnTo>
                  <a:pt x="2401179" y="1460500"/>
                </a:lnTo>
                <a:lnTo>
                  <a:pt x="2509460" y="1460500"/>
                </a:lnTo>
                <a:lnTo>
                  <a:pt x="3024188" y="2273251"/>
                </a:lnTo>
                <a:lnTo>
                  <a:pt x="3024188" y="2423478"/>
                </a:lnTo>
                <a:lnTo>
                  <a:pt x="3021648" y="2424113"/>
                </a:lnTo>
                <a:lnTo>
                  <a:pt x="3018472" y="2424113"/>
                </a:lnTo>
                <a:lnTo>
                  <a:pt x="345441" y="2421890"/>
                </a:lnTo>
                <a:lnTo>
                  <a:pt x="341948" y="2421572"/>
                </a:lnTo>
                <a:lnTo>
                  <a:pt x="338138" y="2421255"/>
                </a:lnTo>
                <a:lnTo>
                  <a:pt x="338138" y="2277062"/>
                </a:lnTo>
                <a:lnTo>
                  <a:pt x="860805" y="1460500"/>
                </a:lnTo>
                <a:close/>
                <a:moveTo>
                  <a:pt x="3185714" y="941387"/>
                </a:moveTo>
                <a:lnTo>
                  <a:pt x="3196514" y="947100"/>
                </a:lnTo>
                <a:lnTo>
                  <a:pt x="3207949" y="953766"/>
                </a:lnTo>
                <a:lnTo>
                  <a:pt x="3213667" y="957575"/>
                </a:lnTo>
                <a:lnTo>
                  <a:pt x="3219702" y="962019"/>
                </a:lnTo>
                <a:lnTo>
                  <a:pt x="3225420" y="966145"/>
                </a:lnTo>
                <a:lnTo>
                  <a:pt x="3231455" y="970906"/>
                </a:lnTo>
                <a:lnTo>
                  <a:pt x="3237490" y="975985"/>
                </a:lnTo>
                <a:lnTo>
                  <a:pt x="3243526" y="981699"/>
                </a:lnTo>
                <a:lnTo>
                  <a:pt x="3249243" y="987095"/>
                </a:lnTo>
                <a:lnTo>
                  <a:pt x="3255279" y="993443"/>
                </a:lnTo>
                <a:lnTo>
                  <a:pt x="3261314" y="999791"/>
                </a:lnTo>
                <a:lnTo>
                  <a:pt x="3267032" y="1006457"/>
                </a:lnTo>
                <a:lnTo>
                  <a:pt x="3273067" y="1014075"/>
                </a:lnTo>
                <a:lnTo>
                  <a:pt x="3278785" y="1021376"/>
                </a:lnTo>
                <a:lnTo>
                  <a:pt x="3284185" y="1029311"/>
                </a:lnTo>
                <a:lnTo>
                  <a:pt x="3289902" y="1037247"/>
                </a:lnTo>
                <a:lnTo>
                  <a:pt x="3295302" y="1045817"/>
                </a:lnTo>
                <a:lnTo>
                  <a:pt x="3300702" y="1054704"/>
                </a:lnTo>
                <a:lnTo>
                  <a:pt x="3305785" y="1064544"/>
                </a:lnTo>
                <a:lnTo>
                  <a:pt x="3310549" y="1074067"/>
                </a:lnTo>
                <a:lnTo>
                  <a:pt x="3315632" y="1084224"/>
                </a:lnTo>
                <a:lnTo>
                  <a:pt x="3320079" y="1094699"/>
                </a:lnTo>
                <a:lnTo>
                  <a:pt x="3324526" y="1105808"/>
                </a:lnTo>
                <a:lnTo>
                  <a:pt x="3328655" y="1116918"/>
                </a:lnTo>
                <a:lnTo>
                  <a:pt x="3332467" y="1128662"/>
                </a:lnTo>
                <a:lnTo>
                  <a:pt x="3335961" y="1140724"/>
                </a:lnTo>
                <a:lnTo>
                  <a:pt x="3339138" y="1153104"/>
                </a:lnTo>
                <a:lnTo>
                  <a:pt x="3342632" y="1166118"/>
                </a:lnTo>
                <a:lnTo>
                  <a:pt x="3345173" y="1179767"/>
                </a:lnTo>
                <a:lnTo>
                  <a:pt x="3347714" y="1193415"/>
                </a:lnTo>
                <a:lnTo>
                  <a:pt x="3350573" y="1282609"/>
                </a:lnTo>
                <a:lnTo>
                  <a:pt x="3353432" y="1374343"/>
                </a:lnTo>
                <a:lnTo>
                  <a:pt x="3355655" y="1472425"/>
                </a:lnTo>
                <a:lnTo>
                  <a:pt x="3357879" y="1578442"/>
                </a:lnTo>
                <a:lnTo>
                  <a:pt x="3359785" y="1696204"/>
                </a:lnTo>
                <a:lnTo>
                  <a:pt x="3361055" y="1828884"/>
                </a:lnTo>
                <a:lnTo>
                  <a:pt x="3362008" y="1978387"/>
                </a:lnTo>
                <a:lnTo>
                  <a:pt x="3362326" y="2147887"/>
                </a:lnTo>
                <a:lnTo>
                  <a:pt x="3042772" y="2147887"/>
                </a:lnTo>
                <a:lnTo>
                  <a:pt x="2678113" y="1585108"/>
                </a:lnTo>
                <a:lnTo>
                  <a:pt x="2686689" y="1540670"/>
                </a:lnTo>
                <a:lnTo>
                  <a:pt x="2694313" y="1501627"/>
                </a:lnTo>
                <a:lnTo>
                  <a:pt x="2701937" y="1466711"/>
                </a:lnTo>
                <a:lnTo>
                  <a:pt x="2708607" y="1436556"/>
                </a:lnTo>
                <a:lnTo>
                  <a:pt x="2715278" y="1409576"/>
                </a:lnTo>
                <a:lnTo>
                  <a:pt x="2720995" y="1385770"/>
                </a:lnTo>
                <a:lnTo>
                  <a:pt x="2727031" y="1364186"/>
                </a:lnTo>
                <a:lnTo>
                  <a:pt x="2732748" y="1344823"/>
                </a:lnTo>
                <a:lnTo>
                  <a:pt x="2743548" y="1309272"/>
                </a:lnTo>
                <a:lnTo>
                  <a:pt x="2754348" y="1274991"/>
                </a:lnTo>
                <a:lnTo>
                  <a:pt x="2759748" y="1256581"/>
                </a:lnTo>
                <a:lnTo>
                  <a:pt x="2765784" y="1237219"/>
                </a:lnTo>
                <a:lnTo>
                  <a:pt x="2771819" y="1215635"/>
                </a:lnTo>
                <a:lnTo>
                  <a:pt x="2778490" y="1191511"/>
                </a:lnTo>
                <a:lnTo>
                  <a:pt x="2779760" y="1187067"/>
                </a:lnTo>
                <a:lnTo>
                  <a:pt x="2784843" y="1174370"/>
                </a:lnTo>
                <a:lnTo>
                  <a:pt x="2792466" y="1155960"/>
                </a:lnTo>
                <a:lnTo>
                  <a:pt x="2797866" y="1144851"/>
                </a:lnTo>
                <a:lnTo>
                  <a:pt x="2803266" y="1132789"/>
                </a:lnTo>
                <a:lnTo>
                  <a:pt x="2809619" y="1119775"/>
                </a:lnTo>
                <a:lnTo>
                  <a:pt x="2816607" y="1106443"/>
                </a:lnTo>
                <a:lnTo>
                  <a:pt x="2824549" y="1092794"/>
                </a:lnTo>
                <a:lnTo>
                  <a:pt x="2833125" y="1078828"/>
                </a:lnTo>
                <a:lnTo>
                  <a:pt x="2842019" y="1065179"/>
                </a:lnTo>
                <a:lnTo>
                  <a:pt x="2851549" y="1051530"/>
                </a:lnTo>
                <a:lnTo>
                  <a:pt x="2862031" y="1038516"/>
                </a:lnTo>
                <a:lnTo>
                  <a:pt x="2867113" y="1032168"/>
                </a:lnTo>
                <a:lnTo>
                  <a:pt x="2872831" y="1025820"/>
                </a:lnTo>
                <a:lnTo>
                  <a:pt x="2873149" y="1025820"/>
                </a:lnTo>
                <a:lnTo>
                  <a:pt x="2873466" y="1025820"/>
                </a:lnTo>
                <a:lnTo>
                  <a:pt x="2873784" y="1028041"/>
                </a:lnTo>
                <a:lnTo>
                  <a:pt x="2873466" y="1032168"/>
                </a:lnTo>
                <a:lnTo>
                  <a:pt x="2873149" y="1037881"/>
                </a:lnTo>
                <a:lnTo>
                  <a:pt x="2870607" y="1054387"/>
                </a:lnTo>
                <a:lnTo>
                  <a:pt x="2866796" y="1076289"/>
                </a:lnTo>
                <a:lnTo>
                  <a:pt x="2856313" y="1132471"/>
                </a:lnTo>
                <a:lnTo>
                  <a:pt x="2843925" y="1197859"/>
                </a:lnTo>
                <a:lnTo>
                  <a:pt x="2819784" y="1318160"/>
                </a:lnTo>
                <a:lnTo>
                  <a:pt x="2815654" y="1340062"/>
                </a:lnTo>
                <a:lnTo>
                  <a:pt x="2812478" y="1355933"/>
                </a:lnTo>
                <a:lnTo>
                  <a:pt x="2811525" y="1365455"/>
                </a:lnTo>
                <a:lnTo>
                  <a:pt x="2811207" y="1366725"/>
                </a:lnTo>
                <a:lnTo>
                  <a:pt x="2811525" y="1367042"/>
                </a:lnTo>
                <a:lnTo>
                  <a:pt x="2811843" y="1366407"/>
                </a:lnTo>
                <a:lnTo>
                  <a:pt x="2828678" y="1332761"/>
                </a:lnTo>
                <a:lnTo>
                  <a:pt x="2846149" y="1298798"/>
                </a:lnTo>
                <a:lnTo>
                  <a:pt x="2864255" y="1265469"/>
                </a:lnTo>
                <a:lnTo>
                  <a:pt x="2882360" y="1232775"/>
                </a:lnTo>
                <a:lnTo>
                  <a:pt x="2901419" y="1200716"/>
                </a:lnTo>
                <a:lnTo>
                  <a:pt x="2920160" y="1169927"/>
                </a:lnTo>
                <a:lnTo>
                  <a:pt x="2938584" y="1140089"/>
                </a:lnTo>
                <a:lnTo>
                  <a:pt x="2957325" y="1112792"/>
                </a:lnTo>
                <a:lnTo>
                  <a:pt x="2974796" y="1086764"/>
                </a:lnTo>
                <a:lnTo>
                  <a:pt x="2991314" y="1062957"/>
                </a:lnTo>
                <a:lnTo>
                  <a:pt x="3007514" y="1041373"/>
                </a:lnTo>
                <a:lnTo>
                  <a:pt x="3022125" y="1022963"/>
                </a:lnTo>
                <a:lnTo>
                  <a:pt x="3035467" y="1006775"/>
                </a:lnTo>
                <a:lnTo>
                  <a:pt x="3041820" y="999791"/>
                </a:lnTo>
                <a:lnTo>
                  <a:pt x="3047537" y="993760"/>
                </a:lnTo>
                <a:lnTo>
                  <a:pt x="3052620" y="988682"/>
                </a:lnTo>
                <a:lnTo>
                  <a:pt x="3057384" y="984555"/>
                </a:lnTo>
                <a:lnTo>
                  <a:pt x="3062149" y="981381"/>
                </a:lnTo>
                <a:lnTo>
                  <a:pt x="3065643" y="978524"/>
                </a:lnTo>
                <a:lnTo>
                  <a:pt x="3079937" y="971224"/>
                </a:lnTo>
                <a:lnTo>
                  <a:pt x="3094549" y="964241"/>
                </a:lnTo>
                <a:lnTo>
                  <a:pt x="3109161" y="958210"/>
                </a:lnTo>
                <a:lnTo>
                  <a:pt x="3116784" y="955353"/>
                </a:lnTo>
                <a:lnTo>
                  <a:pt x="3124408" y="953131"/>
                </a:lnTo>
                <a:lnTo>
                  <a:pt x="3132031" y="950909"/>
                </a:lnTo>
                <a:lnTo>
                  <a:pt x="3139337" y="948687"/>
                </a:lnTo>
                <a:lnTo>
                  <a:pt x="3146961" y="946783"/>
                </a:lnTo>
                <a:lnTo>
                  <a:pt x="3154902" y="945196"/>
                </a:lnTo>
                <a:lnTo>
                  <a:pt x="3162208" y="943609"/>
                </a:lnTo>
                <a:lnTo>
                  <a:pt x="3170149" y="942974"/>
                </a:lnTo>
                <a:lnTo>
                  <a:pt x="3178090" y="942339"/>
                </a:lnTo>
                <a:lnTo>
                  <a:pt x="3185714" y="941387"/>
                </a:lnTo>
                <a:close/>
                <a:moveTo>
                  <a:pt x="176612" y="941387"/>
                </a:moveTo>
                <a:lnTo>
                  <a:pt x="184236" y="942339"/>
                </a:lnTo>
                <a:lnTo>
                  <a:pt x="192177" y="942974"/>
                </a:lnTo>
                <a:lnTo>
                  <a:pt x="200118" y="943609"/>
                </a:lnTo>
                <a:lnTo>
                  <a:pt x="207742" y="945196"/>
                </a:lnTo>
                <a:lnTo>
                  <a:pt x="215047" y="946783"/>
                </a:lnTo>
                <a:lnTo>
                  <a:pt x="222989" y="948687"/>
                </a:lnTo>
                <a:lnTo>
                  <a:pt x="230295" y="950909"/>
                </a:lnTo>
                <a:lnTo>
                  <a:pt x="238236" y="953131"/>
                </a:lnTo>
                <a:lnTo>
                  <a:pt x="245542" y="955353"/>
                </a:lnTo>
                <a:lnTo>
                  <a:pt x="253165" y="958210"/>
                </a:lnTo>
                <a:lnTo>
                  <a:pt x="268095" y="964241"/>
                </a:lnTo>
                <a:lnTo>
                  <a:pt x="282389" y="971224"/>
                </a:lnTo>
                <a:lnTo>
                  <a:pt x="296683" y="978524"/>
                </a:lnTo>
                <a:lnTo>
                  <a:pt x="300812" y="981381"/>
                </a:lnTo>
                <a:lnTo>
                  <a:pt x="304624" y="984555"/>
                </a:lnTo>
                <a:lnTo>
                  <a:pt x="309706" y="988682"/>
                </a:lnTo>
                <a:lnTo>
                  <a:pt x="314789" y="993760"/>
                </a:lnTo>
                <a:lnTo>
                  <a:pt x="320824" y="999791"/>
                </a:lnTo>
                <a:lnTo>
                  <a:pt x="326859" y="1006775"/>
                </a:lnTo>
                <a:lnTo>
                  <a:pt x="340201" y="1022963"/>
                </a:lnTo>
                <a:lnTo>
                  <a:pt x="354812" y="1041373"/>
                </a:lnTo>
                <a:lnTo>
                  <a:pt x="371012" y="1062957"/>
                </a:lnTo>
                <a:lnTo>
                  <a:pt x="387530" y="1086764"/>
                </a:lnTo>
                <a:lnTo>
                  <a:pt x="405636" y="1112792"/>
                </a:lnTo>
                <a:lnTo>
                  <a:pt x="423742" y="1140089"/>
                </a:lnTo>
                <a:lnTo>
                  <a:pt x="442166" y="1169927"/>
                </a:lnTo>
                <a:lnTo>
                  <a:pt x="460907" y="1200716"/>
                </a:lnTo>
                <a:lnTo>
                  <a:pt x="479966" y="1232775"/>
                </a:lnTo>
                <a:lnTo>
                  <a:pt x="498389" y="1265469"/>
                </a:lnTo>
                <a:lnTo>
                  <a:pt x="516177" y="1298798"/>
                </a:lnTo>
                <a:lnTo>
                  <a:pt x="533966" y="1332761"/>
                </a:lnTo>
                <a:lnTo>
                  <a:pt x="550801" y="1366407"/>
                </a:lnTo>
                <a:lnTo>
                  <a:pt x="550801" y="1367042"/>
                </a:lnTo>
                <a:lnTo>
                  <a:pt x="551119" y="1366725"/>
                </a:lnTo>
                <a:lnTo>
                  <a:pt x="551119" y="1365455"/>
                </a:lnTo>
                <a:lnTo>
                  <a:pt x="549848" y="1355933"/>
                </a:lnTo>
                <a:lnTo>
                  <a:pt x="546672" y="1340062"/>
                </a:lnTo>
                <a:lnTo>
                  <a:pt x="542542" y="1318160"/>
                </a:lnTo>
                <a:lnTo>
                  <a:pt x="519036" y="1197859"/>
                </a:lnTo>
                <a:lnTo>
                  <a:pt x="506013" y="1132471"/>
                </a:lnTo>
                <a:lnTo>
                  <a:pt x="495530" y="1076289"/>
                </a:lnTo>
                <a:lnTo>
                  <a:pt x="491719" y="1054387"/>
                </a:lnTo>
                <a:lnTo>
                  <a:pt x="489495" y="1037881"/>
                </a:lnTo>
                <a:lnTo>
                  <a:pt x="488860" y="1032168"/>
                </a:lnTo>
                <a:lnTo>
                  <a:pt x="488542" y="1028041"/>
                </a:lnTo>
                <a:lnTo>
                  <a:pt x="488860" y="1025820"/>
                </a:lnTo>
                <a:lnTo>
                  <a:pt x="489177" y="1025820"/>
                </a:lnTo>
                <a:lnTo>
                  <a:pt x="489495" y="1025820"/>
                </a:lnTo>
                <a:lnTo>
                  <a:pt x="495213" y="1032168"/>
                </a:lnTo>
                <a:lnTo>
                  <a:pt x="500295" y="1038516"/>
                </a:lnTo>
                <a:lnTo>
                  <a:pt x="510777" y="1051530"/>
                </a:lnTo>
                <a:lnTo>
                  <a:pt x="520307" y="1065179"/>
                </a:lnTo>
                <a:lnTo>
                  <a:pt x="529201" y="1078828"/>
                </a:lnTo>
                <a:lnTo>
                  <a:pt x="537777" y="1092794"/>
                </a:lnTo>
                <a:lnTo>
                  <a:pt x="545719" y="1106443"/>
                </a:lnTo>
                <a:lnTo>
                  <a:pt x="552707" y="1119775"/>
                </a:lnTo>
                <a:lnTo>
                  <a:pt x="559060" y="1132789"/>
                </a:lnTo>
                <a:lnTo>
                  <a:pt x="565095" y="1144851"/>
                </a:lnTo>
                <a:lnTo>
                  <a:pt x="569860" y="1155960"/>
                </a:lnTo>
                <a:lnTo>
                  <a:pt x="577483" y="1174370"/>
                </a:lnTo>
                <a:lnTo>
                  <a:pt x="582566" y="1187067"/>
                </a:lnTo>
                <a:lnTo>
                  <a:pt x="584154" y="1191511"/>
                </a:lnTo>
                <a:lnTo>
                  <a:pt x="590507" y="1215635"/>
                </a:lnTo>
                <a:lnTo>
                  <a:pt x="596542" y="1237219"/>
                </a:lnTo>
                <a:lnTo>
                  <a:pt x="602578" y="1256581"/>
                </a:lnTo>
                <a:lnTo>
                  <a:pt x="607978" y="1274991"/>
                </a:lnTo>
                <a:lnTo>
                  <a:pt x="618778" y="1309272"/>
                </a:lnTo>
                <a:lnTo>
                  <a:pt x="629895" y="1344823"/>
                </a:lnTo>
                <a:lnTo>
                  <a:pt x="635613" y="1364186"/>
                </a:lnTo>
                <a:lnTo>
                  <a:pt x="641013" y="1385770"/>
                </a:lnTo>
                <a:lnTo>
                  <a:pt x="647366" y="1409576"/>
                </a:lnTo>
                <a:lnTo>
                  <a:pt x="653719" y="1436556"/>
                </a:lnTo>
                <a:lnTo>
                  <a:pt x="660389" y="1466711"/>
                </a:lnTo>
                <a:lnTo>
                  <a:pt x="668013" y="1501627"/>
                </a:lnTo>
                <a:lnTo>
                  <a:pt x="675636" y="1540670"/>
                </a:lnTo>
                <a:lnTo>
                  <a:pt x="684213" y="1585108"/>
                </a:lnTo>
                <a:lnTo>
                  <a:pt x="319871" y="2147887"/>
                </a:lnTo>
                <a:lnTo>
                  <a:pt x="0" y="2147887"/>
                </a:lnTo>
                <a:lnTo>
                  <a:pt x="318" y="1978387"/>
                </a:lnTo>
                <a:lnTo>
                  <a:pt x="953" y="1828884"/>
                </a:lnTo>
                <a:lnTo>
                  <a:pt x="2541" y="1696204"/>
                </a:lnTo>
                <a:lnTo>
                  <a:pt x="4447" y="1578442"/>
                </a:lnTo>
                <a:lnTo>
                  <a:pt x="6671" y="1472425"/>
                </a:lnTo>
                <a:lnTo>
                  <a:pt x="8894" y="1374343"/>
                </a:lnTo>
                <a:lnTo>
                  <a:pt x="11753" y="1282609"/>
                </a:lnTo>
                <a:lnTo>
                  <a:pt x="14612" y="1193415"/>
                </a:lnTo>
                <a:lnTo>
                  <a:pt x="17153" y="1179767"/>
                </a:lnTo>
                <a:lnTo>
                  <a:pt x="19694" y="1166118"/>
                </a:lnTo>
                <a:lnTo>
                  <a:pt x="23188" y="1153104"/>
                </a:lnTo>
                <a:lnTo>
                  <a:pt x="26365" y="1140724"/>
                </a:lnTo>
                <a:lnTo>
                  <a:pt x="29859" y="1128662"/>
                </a:lnTo>
                <a:lnTo>
                  <a:pt x="33671" y="1116918"/>
                </a:lnTo>
                <a:lnTo>
                  <a:pt x="37800" y="1105808"/>
                </a:lnTo>
                <a:lnTo>
                  <a:pt x="42247" y="1094699"/>
                </a:lnTo>
                <a:lnTo>
                  <a:pt x="46694" y="1084224"/>
                </a:lnTo>
                <a:lnTo>
                  <a:pt x="51777" y="1074067"/>
                </a:lnTo>
                <a:lnTo>
                  <a:pt x="56541" y="1064544"/>
                </a:lnTo>
                <a:lnTo>
                  <a:pt x="61624" y="1054704"/>
                </a:lnTo>
                <a:lnTo>
                  <a:pt x="67024" y="1045817"/>
                </a:lnTo>
                <a:lnTo>
                  <a:pt x="72424" y="1037247"/>
                </a:lnTo>
                <a:lnTo>
                  <a:pt x="78141" y="1029311"/>
                </a:lnTo>
                <a:lnTo>
                  <a:pt x="83541" y="1021376"/>
                </a:lnTo>
                <a:lnTo>
                  <a:pt x="89259" y="1014075"/>
                </a:lnTo>
                <a:lnTo>
                  <a:pt x="95294" y="1006457"/>
                </a:lnTo>
                <a:lnTo>
                  <a:pt x="101012" y="999791"/>
                </a:lnTo>
                <a:lnTo>
                  <a:pt x="107047" y="993443"/>
                </a:lnTo>
                <a:lnTo>
                  <a:pt x="113083" y="987095"/>
                </a:lnTo>
                <a:lnTo>
                  <a:pt x="118800" y="981699"/>
                </a:lnTo>
                <a:lnTo>
                  <a:pt x="124836" y="975985"/>
                </a:lnTo>
                <a:lnTo>
                  <a:pt x="130871" y="970906"/>
                </a:lnTo>
                <a:lnTo>
                  <a:pt x="136906" y="966145"/>
                </a:lnTo>
                <a:lnTo>
                  <a:pt x="142624" y="962019"/>
                </a:lnTo>
                <a:lnTo>
                  <a:pt x="148659" y="957575"/>
                </a:lnTo>
                <a:lnTo>
                  <a:pt x="154694" y="953766"/>
                </a:lnTo>
                <a:lnTo>
                  <a:pt x="165812" y="947100"/>
                </a:lnTo>
                <a:lnTo>
                  <a:pt x="176612" y="941387"/>
                </a:lnTo>
                <a:close/>
                <a:moveTo>
                  <a:pt x="1531981" y="658812"/>
                </a:moveTo>
                <a:lnTo>
                  <a:pt x="1531981" y="659130"/>
                </a:lnTo>
                <a:lnTo>
                  <a:pt x="1532299" y="658812"/>
                </a:lnTo>
                <a:lnTo>
                  <a:pt x="1532934" y="669616"/>
                </a:lnTo>
                <a:lnTo>
                  <a:pt x="1534523" y="682009"/>
                </a:lnTo>
                <a:lnTo>
                  <a:pt x="1536430" y="695673"/>
                </a:lnTo>
                <a:lnTo>
                  <a:pt x="1538654" y="711244"/>
                </a:lnTo>
                <a:lnTo>
                  <a:pt x="1541514" y="728085"/>
                </a:lnTo>
                <a:lnTo>
                  <a:pt x="1545327" y="746198"/>
                </a:lnTo>
                <a:lnTo>
                  <a:pt x="1549458" y="765900"/>
                </a:lnTo>
                <a:lnTo>
                  <a:pt x="1554543" y="786873"/>
                </a:lnTo>
                <a:lnTo>
                  <a:pt x="1560263" y="808799"/>
                </a:lnTo>
                <a:lnTo>
                  <a:pt x="1566936" y="831678"/>
                </a:lnTo>
                <a:lnTo>
                  <a:pt x="1574562" y="855828"/>
                </a:lnTo>
                <a:lnTo>
                  <a:pt x="1583142" y="881250"/>
                </a:lnTo>
                <a:lnTo>
                  <a:pt x="1592993" y="907307"/>
                </a:lnTo>
                <a:lnTo>
                  <a:pt x="1604115" y="934000"/>
                </a:lnTo>
                <a:lnTo>
                  <a:pt x="1615872" y="961963"/>
                </a:lnTo>
                <a:lnTo>
                  <a:pt x="1629218" y="990245"/>
                </a:lnTo>
                <a:lnTo>
                  <a:pt x="1633667" y="953066"/>
                </a:lnTo>
                <a:lnTo>
                  <a:pt x="1638752" y="917476"/>
                </a:lnTo>
                <a:lnTo>
                  <a:pt x="1643518" y="884745"/>
                </a:lnTo>
                <a:lnTo>
                  <a:pt x="1648285" y="855193"/>
                </a:lnTo>
                <a:lnTo>
                  <a:pt x="1652733" y="830089"/>
                </a:lnTo>
                <a:lnTo>
                  <a:pt x="1656547" y="809752"/>
                </a:lnTo>
                <a:lnTo>
                  <a:pt x="1660678" y="788779"/>
                </a:lnTo>
                <a:lnTo>
                  <a:pt x="1633350" y="725225"/>
                </a:lnTo>
                <a:lnTo>
                  <a:pt x="1677202" y="683280"/>
                </a:lnTo>
                <a:lnTo>
                  <a:pt x="1708661" y="683280"/>
                </a:lnTo>
                <a:lnTo>
                  <a:pt x="1752831" y="725225"/>
                </a:lnTo>
                <a:lnTo>
                  <a:pt x="1725503" y="788779"/>
                </a:lnTo>
                <a:lnTo>
                  <a:pt x="1729634" y="809752"/>
                </a:lnTo>
                <a:lnTo>
                  <a:pt x="1737578" y="855193"/>
                </a:lnTo>
                <a:lnTo>
                  <a:pt x="1742344" y="884745"/>
                </a:lnTo>
                <a:lnTo>
                  <a:pt x="1747111" y="917476"/>
                </a:lnTo>
                <a:lnTo>
                  <a:pt x="1752513" y="953066"/>
                </a:lnTo>
                <a:lnTo>
                  <a:pt x="1756962" y="990245"/>
                </a:lnTo>
                <a:lnTo>
                  <a:pt x="1770308" y="961963"/>
                </a:lnTo>
                <a:lnTo>
                  <a:pt x="1782066" y="934000"/>
                </a:lnTo>
                <a:lnTo>
                  <a:pt x="1792870" y="907307"/>
                </a:lnTo>
                <a:lnTo>
                  <a:pt x="1802720" y="881250"/>
                </a:lnTo>
                <a:lnTo>
                  <a:pt x="1811618" y="855828"/>
                </a:lnTo>
                <a:lnTo>
                  <a:pt x="1818927" y="831678"/>
                </a:lnTo>
                <a:lnTo>
                  <a:pt x="1825600" y="808799"/>
                </a:lnTo>
                <a:lnTo>
                  <a:pt x="1831638" y="786873"/>
                </a:lnTo>
                <a:lnTo>
                  <a:pt x="1836404" y="765900"/>
                </a:lnTo>
                <a:lnTo>
                  <a:pt x="1840853" y="746198"/>
                </a:lnTo>
                <a:lnTo>
                  <a:pt x="1844348" y="728085"/>
                </a:lnTo>
                <a:lnTo>
                  <a:pt x="1847208" y="711244"/>
                </a:lnTo>
                <a:lnTo>
                  <a:pt x="1849750" y="695673"/>
                </a:lnTo>
                <a:lnTo>
                  <a:pt x="1851657" y="682009"/>
                </a:lnTo>
                <a:lnTo>
                  <a:pt x="1852928" y="669616"/>
                </a:lnTo>
                <a:lnTo>
                  <a:pt x="1853881" y="658812"/>
                </a:lnTo>
                <a:lnTo>
                  <a:pt x="1854199" y="659130"/>
                </a:lnTo>
                <a:lnTo>
                  <a:pt x="1854199" y="658812"/>
                </a:lnTo>
                <a:lnTo>
                  <a:pt x="1871359" y="662943"/>
                </a:lnTo>
                <a:lnTo>
                  <a:pt x="1889154" y="667392"/>
                </a:lnTo>
                <a:lnTo>
                  <a:pt x="1908220" y="673111"/>
                </a:lnTo>
                <a:lnTo>
                  <a:pt x="1927922" y="679467"/>
                </a:lnTo>
                <a:lnTo>
                  <a:pt x="1946988" y="684869"/>
                </a:lnTo>
                <a:lnTo>
                  <a:pt x="1964465" y="690271"/>
                </a:lnTo>
                <a:lnTo>
                  <a:pt x="1980354" y="695355"/>
                </a:lnTo>
                <a:lnTo>
                  <a:pt x="1994971" y="700122"/>
                </a:lnTo>
                <a:lnTo>
                  <a:pt x="2008000" y="704888"/>
                </a:lnTo>
                <a:lnTo>
                  <a:pt x="2019757" y="709337"/>
                </a:lnTo>
                <a:lnTo>
                  <a:pt x="2030243" y="713786"/>
                </a:lnTo>
                <a:lnTo>
                  <a:pt x="2039459" y="717917"/>
                </a:lnTo>
                <a:lnTo>
                  <a:pt x="2047721" y="722048"/>
                </a:lnTo>
                <a:lnTo>
                  <a:pt x="2054712" y="725861"/>
                </a:lnTo>
                <a:lnTo>
                  <a:pt x="2060749" y="729674"/>
                </a:lnTo>
                <a:lnTo>
                  <a:pt x="2065834" y="733170"/>
                </a:lnTo>
                <a:lnTo>
                  <a:pt x="2070282" y="736665"/>
                </a:lnTo>
                <a:lnTo>
                  <a:pt x="2073778" y="739843"/>
                </a:lnTo>
                <a:lnTo>
                  <a:pt x="2076638" y="743021"/>
                </a:lnTo>
                <a:lnTo>
                  <a:pt x="2078862" y="746198"/>
                </a:lnTo>
                <a:lnTo>
                  <a:pt x="2084264" y="751600"/>
                </a:lnTo>
                <a:lnTo>
                  <a:pt x="2089348" y="757002"/>
                </a:lnTo>
                <a:lnTo>
                  <a:pt x="2093797" y="763040"/>
                </a:lnTo>
                <a:lnTo>
                  <a:pt x="2097928" y="769395"/>
                </a:lnTo>
                <a:lnTo>
                  <a:pt x="2100788" y="774480"/>
                </a:lnTo>
                <a:lnTo>
                  <a:pt x="2109368" y="788779"/>
                </a:lnTo>
                <a:lnTo>
                  <a:pt x="2139238" y="838033"/>
                </a:lnTo>
                <a:lnTo>
                  <a:pt x="2158940" y="870446"/>
                </a:lnTo>
                <a:lnTo>
                  <a:pt x="2180866" y="905400"/>
                </a:lnTo>
                <a:lnTo>
                  <a:pt x="2203428" y="941626"/>
                </a:lnTo>
                <a:lnTo>
                  <a:pt x="2226942" y="977216"/>
                </a:lnTo>
                <a:lnTo>
                  <a:pt x="2242196" y="999778"/>
                </a:lnTo>
                <a:lnTo>
                  <a:pt x="2256495" y="1021068"/>
                </a:lnTo>
                <a:lnTo>
                  <a:pt x="2280963" y="997553"/>
                </a:lnTo>
                <a:lnTo>
                  <a:pt x="2305749" y="972450"/>
                </a:lnTo>
                <a:lnTo>
                  <a:pt x="2326086" y="951159"/>
                </a:lnTo>
                <a:lnTo>
                  <a:pt x="2345470" y="930186"/>
                </a:lnTo>
                <a:lnTo>
                  <a:pt x="2380107" y="892372"/>
                </a:lnTo>
                <a:lnTo>
                  <a:pt x="2405529" y="864090"/>
                </a:lnTo>
                <a:lnTo>
                  <a:pt x="2417286" y="850109"/>
                </a:lnTo>
                <a:lnTo>
                  <a:pt x="2417922" y="849791"/>
                </a:lnTo>
                <a:lnTo>
                  <a:pt x="2421735" y="845660"/>
                </a:lnTo>
                <a:lnTo>
                  <a:pt x="2425548" y="841847"/>
                </a:lnTo>
                <a:lnTo>
                  <a:pt x="2429679" y="838033"/>
                </a:lnTo>
                <a:lnTo>
                  <a:pt x="2433493" y="834856"/>
                </a:lnTo>
                <a:lnTo>
                  <a:pt x="2437941" y="831678"/>
                </a:lnTo>
                <a:lnTo>
                  <a:pt x="2442072" y="828818"/>
                </a:lnTo>
                <a:lnTo>
                  <a:pt x="2446521" y="826276"/>
                </a:lnTo>
                <a:lnTo>
                  <a:pt x="2451605" y="823734"/>
                </a:lnTo>
                <a:lnTo>
                  <a:pt x="2456054" y="821509"/>
                </a:lnTo>
                <a:lnTo>
                  <a:pt x="2460821" y="819603"/>
                </a:lnTo>
                <a:lnTo>
                  <a:pt x="2465587" y="818014"/>
                </a:lnTo>
                <a:lnTo>
                  <a:pt x="2470672" y="816425"/>
                </a:lnTo>
                <a:lnTo>
                  <a:pt x="2475756" y="815154"/>
                </a:lnTo>
                <a:lnTo>
                  <a:pt x="2480522" y="814201"/>
                </a:lnTo>
                <a:lnTo>
                  <a:pt x="2485607" y="813565"/>
                </a:lnTo>
                <a:lnTo>
                  <a:pt x="2491009" y="812930"/>
                </a:lnTo>
                <a:lnTo>
                  <a:pt x="2495775" y="812930"/>
                </a:lnTo>
                <a:lnTo>
                  <a:pt x="2500860" y="812930"/>
                </a:lnTo>
                <a:lnTo>
                  <a:pt x="2506262" y="812930"/>
                </a:lnTo>
                <a:lnTo>
                  <a:pt x="2511346" y="813565"/>
                </a:lnTo>
                <a:lnTo>
                  <a:pt x="2516113" y="814201"/>
                </a:lnTo>
                <a:lnTo>
                  <a:pt x="2521515" y="815154"/>
                </a:lnTo>
                <a:lnTo>
                  <a:pt x="2526281" y="816425"/>
                </a:lnTo>
                <a:lnTo>
                  <a:pt x="2531366" y="817696"/>
                </a:lnTo>
                <a:lnTo>
                  <a:pt x="2536132" y="819603"/>
                </a:lnTo>
                <a:lnTo>
                  <a:pt x="2541216" y="821509"/>
                </a:lnTo>
                <a:lnTo>
                  <a:pt x="2545983" y="823734"/>
                </a:lnTo>
                <a:lnTo>
                  <a:pt x="2550432" y="826276"/>
                </a:lnTo>
                <a:lnTo>
                  <a:pt x="2555198" y="828818"/>
                </a:lnTo>
                <a:lnTo>
                  <a:pt x="2559647" y="831678"/>
                </a:lnTo>
                <a:lnTo>
                  <a:pt x="2563778" y="835174"/>
                </a:lnTo>
                <a:lnTo>
                  <a:pt x="2568227" y="838351"/>
                </a:lnTo>
                <a:lnTo>
                  <a:pt x="2572358" y="842164"/>
                </a:lnTo>
                <a:lnTo>
                  <a:pt x="2576171" y="845978"/>
                </a:lnTo>
                <a:lnTo>
                  <a:pt x="2579666" y="850109"/>
                </a:lnTo>
                <a:lnTo>
                  <a:pt x="2583162" y="854240"/>
                </a:lnTo>
                <a:lnTo>
                  <a:pt x="2586022" y="858688"/>
                </a:lnTo>
                <a:lnTo>
                  <a:pt x="2589200" y="863137"/>
                </a:lnTo>
                <a:lnTo>
                  <a:pt x="2591742" y="867586"/>
                </a:lnTo>
                <a:lnTo>
                  <a:pt x="2593966" y="872035"/>
                </a:lnTo>
                <a:lnTo>
                  <a:pt x="2596190" y="876801"/>
                </a:lnTo>
                <a:lnTo>
                  <a:pt x="2598097" y="881250"/>
                </a:lnTo>
                <a:lnTo>
                  <a:pt x="2600004" y="886334"/>
                </a:lnTo>
                <a:lnTo>
                  <a:pt x="2601275" y="891419"/>
                </a:lnTo>
                <a:lnTo>
                  <a:pt x="2602546" y="896185"/>
                </a:lnTo>
                <a:lnTo>
                  <a:pt x="2603499" y="901269"/>
                </a:lnTo>
                <a:lnTo>
                  <a:pt x="2604452" y="906036"/>
                </a:lnTo>
                <a:lnTo>
                  <a:pt x="2604770" y="911438"/>
                </a:lnTo>
                <a:lnTo>
                  <a:pt x="2605088" y="916522"/>
                </a:lnTo>
                <a:lnTo>
                  <a:pt x="2605088" y="921289"/>
                </a:lnTo>
                <a:lnTo>
                  <a:pt x="2604770" y="926691"/>
                </a:lnTo>
                <a:lnTo>
                  <a:pt x="2604452" y="931775"/>
                </a:lnTo>
                <a:lnTo>
                  <a:pt x="2603499" y="936542"/>
                </a:lnTo>
                <a:lnTo>
                  <a:pt x="2602546" y="941944"/>
                </a:lnTo>
                <a:lnTo>
                  <a:pt x="2601275" y="947028"/>
                </a:lnTo>
                <a:lnTo>
                  <a:pt x="2600004" y="951795"/>
                </a:lnTo>
                <a:lnTo>
                  <a:pt x="2598415" y="956879"/>
                </a:lnTo>
                <a:lnTo>
                  <a:pt x="2596190" y="961646"/>
                </a:lnTo>
                <a:lnTo>
                  <a:pt x="2593966" y="966412"/>
                </a:lnTo>
                <a:lnTo>
                  <a:pt x="2591742" y="970861"/>
                </a:lnTo>
                <a:lnTo>
                  <a:pt x="2588564" y="975627"/>
                </a:lnTo>
                <a:lnTo>
                  <a:pt x="2585704" y="980076"/>
                </a:lnTo>
                <a:lnTo>
                  <a:pt x="2582844" y="984207"/>
                </a:lnTo>
                <a:lnTo>
                  <a:pt x="2579349" y="988656"/>
                </a:lnTo>
                <a:lnTo>
                  <a:pt x="2566638" y="1003273"/>
                </a:lnTo>
                <a:lnTo>
                  <a:pt x="2534543" y="1039181"/>
                </a:lnTo>
                <a:lnTo>
                  <a:pt x="2512935" y="1063014"/>
                </a:lnTo>
                <a:lnTo>
                  <a:pt x="2488784" y="1089071"/>
                </a:lnTo>
                <a:lnTo>
                  <a:pt x="2463045" y="1116399"/>
                </a:lnTo>
                <a:lnTo>
                  <a:pt x="2436352" y="1143409"/>
                </a:lnTo>
                <a:lnTo>
                  <a:pt x="2417922" y="1161204"/>
                </a:lnTo>
                <a:lnTo>
                  <a:pt x="2400127" y="1178682"/>
                </a:lnTo>
                <a:lnTo>
                  <a:pt x="2382332" y="1195206"/>
                </a:lnTo>
                <a:lnTo>
                  <a:pt x="2364537" y="1210776"/>
                </a:lnTo>
                <a:lnTo>
                  <a:pt x="2354050" y="1219038"/>
                </a:lnTo>
                <a:lnTo>
                  <a:pt x="2343882" y="1226983"/>
                </a:lnTo>
                <a:lnTo>
                  <a:pt x="2333395" y="1234927"/>
                </a:lnTo>
                <a:lnTo>
                  <a:pt x="2322591" y="1241918"/>
                </a:lnTo>
                <a:lnTo>
                  <a:pt x="2316236" y="1246049"/>
                </a:lnTo>
                <a:lnTo>
                  <a:pt x="2309562" y="1249862"/>
                </a:lnTo>
                <a:lnTo>
                  <a:pt x="2301936" y="1253357"/>
                </a:lnTo>
                <a:lnTo>
                  <a:pt x="2294310" y="1257171"/>
                </a:lnTo>
                <a:lnTo>
                  <a:pt x="2284141" y="1260984"/>
                </a:lnTo>
                <a:lnTo>
                  <a:pt x="2279057" y="1262891"/>
                </a:lnTo>
                <a:lnTo>
                  <a:pt x="2272701" y="1264797"/>
                </a:lnTo>
                <a:lnTo>
                  <a:pt x="2266346" y="1266068"/>
                </a:lnTo>
                <a:lnTo>
                  <a:pt x="2258720" y="1267339"/>
                </a:lnTo>
                <a:lnTo>
                  <a:pt x="2250775" y="1267975"/>
                </a:lnTo>
                <a:lnTo>
                  <a:pt x="2241242" y="1268610"/>
                </a:lnTo>
                <a:lnTo>
                  <a:pt x="2233934" y="1268293"/>
                </a:lnTo>
                <a:lnTo>
                  <a:pt x="2226307" y="1267657"/>
                </a:lnTo>
                <a:lnTo>
                  <a:pt x="2217727" y="1266068"/>
                </a:lnTo>
                <a:lnTo>
                  <a:pt x="2209148" y="1263844"/>
                </a:lnTo>
                <a:lnTo>
                  <a:pt x="2198979" y="1260666"/>
                </a:lnTo>
                <a:lnTo>
                  <a:pt x="2190717" y="1257171"/>
                </a:lnTo>
                <a:lnTo>
                  <a:pt x="2184044" y="1253357"/>
                </a:lnTo>
                <a:lnTo>
                  <a:pt x="2178324" y="1250180"/>
                </a:lnTo>
                <a:lnTo>
                  <a:pt x="2172922" y="1246684"/>
                </a:lnTo>
                <a:lnTo>
                  <a:pt x="2168473" y="1243824"/>
                </a:lnTo>
                <a:lnTo>
                  <a:pt x="2160846" y="1237787"/>
                </a:lnTo>
                <a:lnTo>
                  <a:pt x="2154491" y="1232067"/>
                </a:lnTo>
                <a:lnTo>
                  <a:pt x="2148454" y="1226347"/>
                </a:lnTo>
                <a:lnTo>
                  <a:pt x="2137967" y="1215225"/>
                </a:lnTo>
                <a:lnTo>
                  <a:pt x="2128116" y="1204103"/>
                </a:lnTo>
                <a:lnTo>
                  <a:pt x="2118265" y="1192028"/>
                </a:lnTo>
                <a:lnTo>
                  <a:pt x="2109050" y="1179953"/>
                </a:lnTo>
                <a:lnTo>
                  <a:pt x="2098882" y="1166924"/>
                </a:lnTo>
                <a:lnTo>
                  <a:pt x="2078862" y="1138961"/>
                </a:lnTo>
                <a:lnTo>
                  <a:pt x="2058525" y="1108773"/>
                </a:lnTo>
                <a:lnTo>
                  <a:pt x="2037552" y="1077313"/>
                </a:lnTo>
                <a:lnTo>
                  <a:pt x="2017215" y="1045219"/>
                </a:lnTo>
                <a:lnTo>
                  <a:pt x="2012766" y="1038546"/>
                </a:lnTo>
                <a:lnTo>
                  <a:pt x="2012766" y="1409700"/>
                </a:lnTo>
                <a:lnTo>
                  <a:pt x="1373096" y="1409700"/>
                </a:lnTo>
                <a:lnTo>
                  <a:pt x="1373096" y="1002002"/>
                </a:lnTo>
                <a:lnTo>
                  <a:pt x="1372779" y="1002002"/>
                </a:lnTo>
                <a:lnTo>
                  <a:pt x="1371190" y="1003591"/>
                </a:lnTo>
                <a:lnTo>
                  <a:pt x="1369283" y="1005815"/>
                </a:lnTo>
                <a:lnTo>
                  <a:pt x="1367694" y="1009311"/>
                </a:lnTo>
                <a:lnTo>
                  <a:pt x="1365470" y="1013124"/>
                </a:lnTo>
                <a:lnTo>
                  <a:pt x="1363246" y="1018526"/>
                </a:lnTo>
                <a:lnTo>
                  <a:pt x="1361339" y="1024882"/>
                </a:lnTo>
                <a:lnTo>
                  <a:pt x="1356572" y="1039181"/>
                </a:lnTo>
                <a:lnTo>
                  <a:pt x="1351806" y="1056658"/>
                </a:lnTo>
                <a:lnTo>
                  <a:pt x="1347039" y="1077313"/>
                </a:lnTo>
                <a:lnTo>
                  <a:pt x="1342273" y="1099557"/>
                </a:lnTo>
                <a:lnTo>
                  <a:pt x="1337506" y="1124025"/>
                </a:lnTo>
                <a:lnTo>
                  <a:pt x="1332740" y="1149765"/>
                </a:lnTo>
                <a:lnTo>
                  <a:pt x="1328291" y="1176775"/>
                </a:lnTo>
                <a:lnTo>
                  <a:pt x="1324160" y="1204421"/>
                </a:lnTo>
                <a:lnTo>
                  <a:pt x="1320029" y="1232702"/>
                </a:lnTo>
                <a:lnTo>
                  <a:pt x="1316534" y="1260984"/>
                </a:lnTo>
                <a:lnTo>
                  <a:pt x="1313674" y="1288948"/>
                </a:lnTo>
                <a:lnTo>
                  <a:pt x="1311449" y="1316276"/>
                </a:lnTo>
                <a:lnTo>
                  <a:pt x="1309543" y="1342333"/>
                </a:lnTo>
                <a:lnTo>
                  <a:pt x="1308589" y="1375699"/>
                </a:lnTo>
                <a:lnTo>
                  <a:pt x="1307636" y="1409700"/>
                </a:lnTo>
                <a:lnTo>
                  <a:pt x="1106488" y="1409700"/>
                </a:lnTo>
                <a:lnTo>
                  <a:pt x="1106488" y="1388409"/>
                </a:lnTo>
                <a:lnTo>
                  <a:pt x="1106488" y="1368072"/>
                </a:lnTo>
                <a:lnTo>
                  <a:pt x="1107441" y="1348688"/>
                </a:lnTo>
                <a:lnTo>
                  <a:pt x="1108077" y="1330893"/>
                </a:lnTo>
                <a:lnTo>
                  <a:pt x="1111255" y="1293396"/>
                </a:lnTo>
                <a:lnTo>
                  <a:pt x="1114750" y="1257171"/>
                </a:lnTo>
                <a:lnTo>
                  <a:pt x="1118563" y="1222534"/>
                </a:lnTo>
                <a:lnTo>
                  <a:pt x="1122694" y="1189486"/>
                </a:lnTo>
                <a:lnTo>
                  <a:pt x="1127143" y="1158345"/>
                </a:lnTo>
                <a:lnTo>
                  <a:pt x="1131592" y="1128156"/>
                </a:lnTo>
                <a:lnTo>
                  <a:pt x="1136358" y="1099875"/>
                </a:lnTo>
                <a:lnTo>
                  <a:pt x="1141125" y="1072865"/>
                </a:lnTo>
                <a:lnTo>
                  <a:pt x="1146209" y="1047125"/>
                </a:lnTo>
                <a:lnTo>
                  <a:pt x="1151929" y="1022975"/>
                </a:lnTo>
                <a:lnTo>
                  <a:pt x="1157013" y="999778"/>
                </a:lnTo>
                <a:lnTo>
                  <a:pt x="1162733" y="978170"/>
                </a:lnTo>
                <a:lnTo>
                  <a:pt x="1168135" y="957832"/>
                </a:lnTo>
                <a:lnTo>
                  <a:pt x="1174173" y="938448"/>
                </a:lnTo>
                <a:lnTo>
                  <a:pt x="1179893" y="920653"/>
                </a:lnTo>
                <a:lnTo>
                  <a:pt x="1185295" y="903812"/>
                </a:lnTo>
                <a:lnTo>
                  <a:pt x="1191332" y="887923"/>
                </a:lnTo>
                <a:lnTo>
                  <a:pt x="1197052" y="873306"/>
                </a:lnTo>
                <a:lnTo>
                  <a:pt x="1202454" y="859959"/>
                </a:lnTo>
                <a:lnTo>
                  <a:pt x="1208174" y="847567"/>
                </a:lnTo>
                <a:lnTo>
                  <a:pt x="1213258" y="835809"/>
                </a:lnTo>
                <a:lnTo>
                  <a:pt x="1218343" y="825005"/>
                </a:lnTo>
                <a:lnTo>
                  <a:pt x="1223745" y="815472"/>
                </a:lnTo>
                <a:lnTo>
                  <a:pt x="1228511" y="806892"/>
                </a:lnTo>
                <a:lnTo>
                  <a:pt x="1233278" y="798948"/>
                </a:lnTo>
                <a:lnTo>
                  <a:pt x="1237727" y="791957"/>
                </a:lnTo>
                <a:lnTo>
                  <a:pt x="1245989" y="780199"/>
                </a:lnTo>
                <a:lnTo>
                  <a:pt x="1252980" y="771302"/>
                </a:lnTo>
                <a:lnTo>
                  <a:pt x="1258700" y="764947"/>
                </a:lnTo>
                <a:lnTo>
                  <a:pt x="1269186" y="759545"/>
                </a:lnTo>
                <a:lnTo>
                  <a:pt x="1280308" y="754142"/>
                </a:lnTo>
                <a:lnTo>
                  <a:pt x="1292383" y="748105"/>
                </a:lnTo>
                <a:lnTo>
                  <a:pt x="1304776" y="742703"/>
                </a:lnTo>
                <a:lnTo>
                  <a:pt x="1331469" y="731263"/>
                </a:lnTo>
                <a:lnTo>
                  <a:pt x="1359750" y="720141"/>
                </a:lnTo>
                <a:lnTo>
                  <a:pt x="1388349" y="709973"/>
                </a:lnTo>
                <a:lnTo>
                  <a:pt x="1416949" y="699486"/>
                </a:lnTo>
                <a:lnTo>
                  <a:pt x="1444595" y="690271"/>
                </a:lnTo>
                <a:lnTo>
                  <a:pt x="1470652" y="681691"/>
                </a:lnTo>
                <a:lnTo>
                  <a:pt x="1477325" y="677878"/>
                </a:lnTo>
                <a:lnTo>
                  <a:pt x="1484316" y="674065"/>
                </a:lnTo>
                <a:lnTo>
                  <a:pt x="1491624" y="671205"/>
                </a:lnTo>
                <a:lnTo>
                  <a:pt x="1499569" y="668027"/>
                </a:lnTo>
                <a:lnTo>
                  <a:pt x="1507513" y="665167"/>
                </a:lnTo>
                <a:lnTo>
                  <a:pt x="1515139" y="662943"/>
                </a:lnTo>
                <a:lnTo>
                  <a:pt x="1523401" y="660718"/>
                </a:lnTo>
                <a:lnTo>
                  <a:pt x="1531981" y="658812"/>
                </a:lnTo>
                <a:close/>
                <a:moveTo>
                  <a:pt x="3016555" y="246062"/>
                </a:moveTo>
                <a:lnTo>
                  <a:pt x="3026093" y="246062"/>
                </a:lnTo>
                <a:lnTo>
                  <a:pt x="3039447" y="247014"/>
                </a:lnTo>
                <a:lnTo>
                  <a:pt x="3052165" y="248600"/>
                </a:lnTo>
                <a:lnTo>
                  <a:pt x="3064883" y="250822"/>
                </a:lnTo>
                <a:lnTo>
                  <a:pt x="3076965" y="253360"/>
                </a:lnTo>
                <a:lnTo>
                  <a:pt x="3089047" y="256851"/>
                </a:lnTo>
                <a:lnTo>
                  <a:pt x="3100493" y="260976"/>
                </a:lnTo>
                <a:lnTo>
                  <a:pt x="3111303" y="265736"/>
                </a:lnTo>
                <a:lnTo>
                  <a:pt x="3122113" y="270496"/>
                </a:lnTo>
                <a:lnTo>
                  <a:pt x="3132605" y="276526"/>
                </a:lnTo>
                <a:lnTo>
                  <a:pt x="3142462" y="282872"/>
                </a:lnTo>
                <a:lnTo>
                  <a:pt x="3152318" y="289536"/>
                </a:lnTo>
                <a:lnTo>
                  <a:pt x="3161539" y="296518"/>
                </a:lnTo>
                <a:lnTo>
                  <a:pt x="3170123" y="304451"/>
                </a:lnTo>
                <a:lnTo>
                  <a:pt x="3178708" y="312384"/>
                </a:lnTo>
                <a:lnTo>
                  <a:pt x="3186339" y="320952"/>
                </a:lnTo>
                <a:lnTo>
                  <a:pt x="3194287" y="330472"/>
                </a:lnTo>
                <a:lnTo>
                  <a:pt x="3201282" y="339675"/>
                </a:lnTo>
                <a:lnTo>
                  <a:pt x="3207959" y="349512"/>
                </a:lnTo>
                <a:lnTo>
                  <a:pt x="3214318" y="359984"/>
                </a:lnTo>
                <a:lnTo>
                  <a:pt x="3220041" y="370456"/>
                </a:lnTo>
                <a:lnTo>
                  <a:pt x="3225128" y="381563"/>
                </a:lnTo>
                <a:lnTo>
                  <a:pt x="3229898" y="392669"/>
                </a:lnTo>
                <a:lnTo>
                  <a:pt x="3234349" y="404093"/>
                </a:lnTo>
                <a:lnTo>
                  <a:pt x="3238482" y="416152"/>
                </a:lnTo>
                <a:lnTo>
                  <a:pt x="3241980" y="428528"/>
                </a:lnTo>
                <a:lnTo>
                  <a:pt x="3244523" y="440586"/>
                </a:lnTo>
                <a:lnTo>
                  <a:pt x="3247067" y="453280"/>
                </a:lnTo>
                <a:lnTo>
                  <a:pt x="3248974" y="466290"/>
                </a:lnTo>
                <a:lnTo>
                  <a:pt x="3249928" y="479301"/>
                </a:lnTo>
                <a:lnTo>
                  <a:pt x="3251200" y="492629"/>
                </a:lnTo>
                <a:lnTo>
                  <a:pt x="3251200" y="505957"/>
                </a:lnTo>
                <a:lnTo>
                  <a:pt x="3251200" y="519602"/>
                </a:lnTo>
                <a:lnTo>
                  <a:pt x="3249292" y="530709"/>
                </a:lnTo>
                <a:lnTo>
                  <a:pt x="3247385" y="541498"/>
                </a:lnTo>
                <a:lnTo>
                  <a:pt x="3245159" y="551970"/>
                </a:lnTo>
                <a:lnTo>
                  <a:pt x="3242933" y="562442"/>
                </a:lnTo>
                <a:lnTo>
                  <a:pt x="3240390" y="572914"/>
                </a:lnTo>
                <a:lnTo>
                  <a:pt x="3237846" y="582751"/>
                </a:lnTo>
                <a:lnTo>
                  <a:pt x="3231805" y="602426"/>
                </a:lnTo>
                <a:lnTo>
                  <a:pt x="3225446" y="621148"/>
                </a:lnTo>
                <a:lnTo>
                  <a:pt x="3218133" y="639236"/>
                </a:lnTo>
                <a:lnTo>
                  <a:pt x="3210503" y="656690"/>
                </a:lnTo>
                <a:lnTo>
                  <a:pt x="3201918" y="673508"/>
                </a:lnTo>
                <a:lnTo>
                  <a:pt x="3193016" y="689057"/>
                </a:lnTo>
                <a:lnTo>
                  <a:pt x="3183795" y="704289"/>
                </a:lnTo>
                <a:lnTo>
                  <a:pt x="3174257" y="718252"/>
                </a:lnTo>
                <a:lnTo>
                  <a:pt x="3164082" y="732215"/>
                </a:lnTo>
                <a:lnTo>
                  <a:pt x="3153590" y="745225"/>
                </a:lnTo>
                <a:lnTo>
                  <a:pt x="3142780" y="756966"/>
                </a:lnTo>
                <a:lnTo>
                  <a:pt x="3131652" y="768390"/>
                </a:lnTo>
                <a:lnTo>
                  <a:pt x="3120523" y="778862"/>
                </a:lnTo>
                <a:lnTo>
                  <a:pt x="3109077" y="788700"/>
                </a:lnTo>
                <a:lnTo>
                  <a:pt x="3097631" y="797902"/>
                </a:lnTo>
                <a:lnTo>
                  <a:pt x="3085867" y="806153"/>
                </a:lnTo>
                <a:lnTo>
                  <a:pt x="3074103" y="813452"/>
                </a:lnTo>
                <a:lnTo>
                  <a:pt x="3062339" y="820116"/>
                </a:lnTo>
                <a:lnTo>
                  <a:pt x="3050575" y="826145"/>
                </a:lnTo>
                <a:lnTo>
                  <a:pt x="3038811" y="831222"/>
                </a:lnTo>
                <a:lnTo>
                  <a:pt x="3027365" y="835665"/>
                </a:lnTo>
                <a:lnTo>
                  <a:pt x="3015919" y="839473"/>
                </a:lnTo>
                <a:lnTo>
                  <a:pt x="3004472" y="842011"/>
                </a:lnTo>
                <a:lnTo>
                  <a:pt x="2993662" y="844233"/>
                </a:lnTo>
                <a:lnTo>
                  <a:pt x="2982852" y="845502"/>
                </a:lnTo>
                <a:lnTo>
                  <a:pt x="2972678" y="846137"/>
                </a:lnTo>
                <a:lnTo>
                  <a:pt x="2962503" y="845819"/>
                </a:lnTo>
                <a:lnTo>
                  <a:pt x="2952647" y="844550"/>
                </a:lnTo>
                <a:lnTo>
                  <a:pt x="2943427" y="842646"/>
                </a:lnTo>
                <a:lnTo>
                  <a:pt x="2937703" y="841059"/>
                </a:lnTo>
                <a:lnTo>
                  <a:pt x="2931662" y="839155"/>
                </a:lnTo>
                <a:lnTo>
                  <a:pt x="2925939" y="837251"/>
                </a:lnTo>
                <a:lnTo>
                  <a:pt x="2920534" y="835030"/>
                </a:lnTo>
                <a:lnTo>
                  <a:pt x="2914811" y="832492"/>
                </a:lnTo>
                <a:lnTo>
                  <a:pt x="2909724" y="829953"/>
                </a:lnTo>
                <a:lnTo>
                  <a:pt x="2904319" y="826780"/>
                </a:lnTo>
                <a:lnTo>
                  <a:pt x="2899550" y="823924"/>
                </a:lnTo>
                <a:lnTo>
                  <a:pt x="2894780" y="820433"/>
                </a:lnTo>
                <a:lnTo>
                  <a:pt x="2890329" y="817260"/>
                </a:lnTo>
                <a:lnTo>
                  <a:pt x="2885878" y="813452"/>
                </a:lnTo>
                <a:lnTo>
                  <a:pt x="2881427" y="809644"/>
                </a:lnTo>
                <a:lnTo>
                  <a:pt x="2873160" y="801710"/>
                </a:lnTo>
                <a:lnTo>
                  <a:pt x="2865529" y="793142"/>
                </a:lnTo>
                <a:lnTo>
                  <a:pt x="2857899" y="783622"/>
                </a:lnTo>
                <a:lnTo>
                  <a:pt x="2851222" y="773785"/>
                </a:lnTo>
                <a:lnTo>
                  <a:pt x="2845181" y="763630"/>
                </a:lnTo>
                <a:lnTo>
                  <a:pt x="2839458" y="752524"/>
                </a:lnTo>
                <a:lnTo>
                  <a:pt x="2834052" y="741417"/>
                </a:lnTo>
                <a:lnTo>
                  <a:pt x="2829283" y="729676"/>
                </a:lnTo>
                <a:lnTo>
                  <a:pt x="2825150" y="717300"/>
                </a:lnTo>
                <a:lnTo>
                  <a:pt x="2821017" y="704607"/>
                </a:lnTo>
                <a:lnTo>
                  <a:pt x="2817519" y="691913"/>
                </a:lnTo>
                <a:lnTo>
                  <a:pt x="2814340" y="678585"/>
                </a:lnTo>
                <a:lnTo>
                  <a:pt x="2811478" y="665257"/>
                </a:lnTo>
                <a:lnTo>
                  <a:pt x="2809253" y="651612"/>
                </a:lnTo>
                <a:lnTo>
                  <a:pt x="2807027" y="637967"/>
                </a:lnTo>
                <a:lnTo>
                  <a:pt x="2805119" y="623687"/>
                </a:lnTo>
                <a:lnTo>
                  <a:pt x="2803529" y="609724"/>
                </a:lnTo>
                <a:lnTo>
                  <a:pt x="2802576" y="595444"/>
                </a:lnTo>
                <a:lnTo>
                  <a:pt x="2801304" y="580847"/>
                </a:lnTo>
                <a:lnTo>
                  <a:pt x="2800986" y="566885"/>
                </a:lnTo>
                <a:lnTo>
                  <a:pt x="2800350" y="538325"/>
                </a:lnTo>
                <a:lnTo>
                  <a:pt x="2800350" y="509765"/>
                </a:lnTo>
                <a:lnTo>
                  <a:pt x="2800986" y="482157"/>
                </a:lnTo>
                <a:lnTo>
                  <a:pt x="2801622" y="468512"/>
                </a:lnTo>
                <a:lnTo>
                  <a:pt x="2803212" y="455501"/>
                </a:lnTo>
                <a:lnTo>
                  <a:pt x="2805437" y="442490"/>
                </a:lnTo>
                <a:lnTo>
                  <a:pt x="2807981" y="429797"/>
                </a:lnTo>
                <a:lnTo>
                  <a:pt x="2811478" y="417738"/>
                </a:lnTo>
                <a:lnTo>
                  <a:pt x="2815294" y="405680"/>
                </a:lnTo>
                <a:lnTo>
                  <a:pt x="2819109" y="394256"/>
                </a:lnTo>
                <a:lnTo>
                  <a:pt x="2824196" y="383149"/>
                </a:lnTo>
                <a:lnTo>
                  <a:pt x="2829283" y="372360"/>
                </a:lnTo>
                <a:lnTo>
                  <a:pt x="2835006" y="361888"/>
                </a:lnTo>
                <a:lnTo>
                  <a:pt x="2840729" y="351733"/>
                </a:lnTo>
                <a:lnTo>
                  <a:pt x="2847406" y="342213"/>
                </a:lnTo>
                <a:lnTo>
                  <a:pt x="2854083" y="333011"/>
                </a:lnTo>
                <a:lnTo>
                  <a:pt x="2861714" y="324125"/>
                </a:lnTo>
                <a:lnTo>
                  <a:pt x="2869027" y="315875"/>
                </a:lnTo>
                <a:lnTo>
                  <a:pt x="2876975" y="307624"/>
                </a:lnTo>
                <a:lnTo>
                  <a:pt x="2885242" y="300326"/>
                </a:lnTo>
                <a:lnTo>
                  <a:pt x="2893191" y="293344"/>
                </a:lnTo>
                <a:lnTo>
                  <a:pt x="2901775" y="286363"/>
                </a:lnTo>
                <a:lnTo>
                  <a:pt x="2910678" y="280651"/>
                </a:lnTo>
                <a:lnTo>
                  <a:pt x="2920216" y="274622"/>
                </a:lnTo>
                <a:lnTo>
                  <a:pt x="2929119" y="269544"/>
                </a:lnTo>
                <a:lnTo>
                  <a:pt x="2938657" y="265102"/>
                </a:lnTo>
                <a:lnTo>
                  <a:pt x="2947878" y="260976"/>
                </a:lnTo>
                <a:lnTo>
                  <a:pt x="2957734" y="257168"/>
                </a:lnTo>
                <a:lnTo>
                  <a:pt x="2967273" y="253995"/>
                </a:lnTo>
                <a:lnTo>
                  <a:pt x="2977129" y="251139"/>
                </a:lnTo>
                <a:lnTo>
                  <a:pt x="2986985" y="248918"/>
                </a:lnTo>
                <a:lnTo>
                  <a:pt x="2996842" y="247648"/>
                </a:lnTo>
                <a:lnTo>
                  <a:pt x="3006698" y="246379"/>
                </a:lnTo>
                <a:lnTo>
                  <a:pt x="3016555" y="246062"/>
                </a:lnTo>
                <a:close/>
                <a:moveTo>
                  <a:pt x="336073" y="246062"/>
                </a:moveTo>
                <a:lnTo>
                  <a:pt x="345605" y="246062"/>
                </a:lnTo>
                <a:lnTo>
                  <a:pt x="355772" y="246379"/>
                </a:lnTo>
                <a:lnTo>
                  <a:pt x="365304" y="247648"/>
                </a:lnTo>
                <a:lnTo>
                  <a:pt x="375153" y="248918"/>
                </a:lnTo>
                <a:lnTo>
                  <a:pt x="385003" y="251139"/>
                </a:lnTo>
                <a:lnTo>
                  <a:pt x="394852" y="253995"/>
                </a:lnTo>
                <a:lnTo>
                  <a:pt x="404384" y="257168"/>
                </a:lnTo>
                <a:lnTo>
                  <a:pt x="414233" y="260976"/>
                </a:lnTo>
                <a:lnTo>
                  <a:pt x="423765" y="265102"/>
                </a:lnTo>
                <a:lnTo>
                  <a:pt x="432979" y="269544"/>
                </a:lnTo>
                <a:lnTo>
                  <a:pt x="442511" y="274622"/>
                </a:lnTo>
                <a:lnTo>
                  <a:pt x="451407" y="280651"/>
                </a:lnTo>
                <a:lnTo>
                  <a:pt x="460303" y="286363"/>
                </a:lnTo>
                <a:lnTo>
                  <a:pt x="468882" y="293344"/>
                </a:lnTo>
                <a:lnTo>
                  <a:pt x="477460" y="300326"/>
                </a:lnTo>
                <a:lnTo>
                  <a:pt x="485086" y="307624"/>
                </a:lnTo>
                <a:lnTo>
                  <a:pt x="493029" y="315875"/>
                </a:lnTo>
                <a:lnTo>
                  <a:pt x="500654" y="324125"/>
                </a:lnTo>
                <a:lnTo>
                  <a:pt x="507962" y="333011"/>
                </a:lnTo>
                <a:lnTo>
                  <a:pt x="514634" y="342213"/>
                </a:lnTo>
                <a:lnTo>
                  <a:pt x="521306" y="351733"/>
                </a:lnTo>
                <a:lnTo>
                  <a:pt x="527025" y="361888"/>
                </a:lnTo>
                <a:lnTo>
                  <a:pt x="532744" y="372360"/>
                </a:lnTo>
                <a:lnTo>
                  <a:pt x="537828" y="383149"/>
                </a:lnTo>
                <a:lnTo>
                  <a:pt x="542912" y="394256"/>
                </a:lnTo>
                <a:lnTo>
                  <a:pt x="546724" y="405680"/>
                </a:lnTo>
                <a:lnTo>
                  <a:pt x="550855" y="417738"/>
                </a:lnTo>
                <a:lnTo>
                  <a:pt x="554032" y="429797"/>
                </a:lnTo>
                <a:lnTo>
                  <a:pt x="556574" y="442490"/>
                </a:lnTo>
                <a:lnTo>
                  <a:pt x="558798" y="455501"/>
                </a:lnTo>
                <a:lnTo>
                  <a:pt x="560386" y="468512"/>
                </a:lnTo>
                <a:lnTo>
                  <a:pt x="561022" y="482157"/>
                </a:lnTo>
                <a:lnTo>
                  <a:pt x="561657" y="509765"/>
                </a:lnTo>
                <a:lnTo>
                  <a:pt x="561975" y="538325"/>
                </a:lnTo>
                <a:lnTo>
                  <a:pt x="561657" y="552287"/>
                </a:lnTo>
                <a:lnTo>
                  <a:pt x="561340" y="566885"/>
                </a:lnTo>
                <a:lnTo>
                  <a:pt x="560704" y="580847"/>
                </a:lnTo>
                <a:lnTo>
                  <a:pt x="559433" y="595444"/>
                </a:lnTo>
                <a:lnTo>
                  <a:pt x="558480" y="609724"/>
                </a:lnTo>
                <a:lnTo>
                  <a:pt x="556891" y="623687"/>
                </a:lnTo>
                <a:lnTo>
                  <a:pt x="554985" y="637967"/>
                </a:lnTo>
                <a:lnTo>
                  <a:pt x="552761" y="651612"/>
                </a:lnTo>
                <a:lnTo>
                  <a:pt x="550537" y="665257"/>
                </a:lnTo>
                <a:lnTo>
                  <a:pt x="547677" y="678585"/>
                </a:lnTo>
                <a:lnTo>
                  <a:pt x="544500" y="691913"/>
                </a:lnTo>
                <a:lnTo>
                  <a:pt x="541005" y="704607"/>
                </a:lnTo>
                <a:lnTo>
                  <a:pt x="537193" y="717300"/>
                </a:lnTo>
                <a:lnTo>
                  <a:pt x="532744" y="729676"/>
                </a:lnTo>
                <a:lnTo>
                  <a:pt x="527979" y="741417"/>
                </a:lnTo>
                <a:lnTo>
                  <a:pt x="522577" y="752524"/>
                </a:lnTo>
                <a:lnTo>
                  <a:pt x="517176" y="763630"/>
                </a:lnTo>
                <a:lnTo>
                  <a:pt x="510821" y="773785"/>
                </a:lnTo>
                <a:lnTo>
                  <a:pt x="504149" y="783622"/>
                </a:lnTo>
                <a:lnTo>
                  <a:pt x="497159" y="793142"/>
                </a:lnTo>
                <a:lnTo>
                  <a:pt x="489216" y="801710"/>
                </a:lnTo>
                <a:lnTo>
                  <a:pt x="480638" y="809644"/>
                </a:lnTo>
                <a:lnTo>
                  <a:pt x="476507" y="813452"/>
                </a:lnTo>
                <a:lnTo>
                  <a:pt x="472059" y="817260"/>
                </a:lnTo>
                <a:lnTo>
                  <a:pt x="467293" y="820433"/>
                </a:lnTo>
                <a:lnTo>
                  <a:pt x="462527" y="823924"/>
                </a:lnTo>
                <a:lnTo>
                  <a:pt x="457762" y="826780"/>
                </a:lnTo>
                <a:lnTo>
                  <a:pt x="452360" y="829953"/>
                </a:lnTo>
                <a:lnTo>
                  <a:pt x="447277" y="832492"/>
                </a:lnTo>
                <a:lnTo>
                  <a:pt x="441875" y="835030"/>
                </a:lnTo>
                <a:lnTo>
                  <a:pt x="436474" y="837251"/>
                </a:lnTo>
                <a:lnTo>
                  <a:pt x="430437" y="839155"/>
                </a:lnTo>
                <a:lnTo>
                  <a:pt x="425036" y="841059"/>
                </a:lnTo>
                <a:lnTo>
                  <a:pt x="418682" y="842646"/>
                </a:lnTo>
                <a:lnTo>
                  <a:pt x="409150" y="844550"/>
                </a:lnTo>
                <a:lnTo>
                  <a:pt x="399618" y="845819"/>
                </a:lnTo>
                <a:lnTo>
                  <a:pt x="389451" y="846137"/>
                </a:lnTo>
                <a:lnTo>
                  <a:pt x="379284" y="845502"/>
                </a:lnTo>
                <a:lnTo>
                  <a:pt x="368481" y="844233"/>
                </a:lnTo>
                <a:lnTo>
                  <a:pt x="357679" y="842011"/>
                </a:lnTo>
                <a:lnTo>
                  <a:pt x="346558" y="839473"/>
                </a:lnTo>
                <a:lnTo>
                  <a:pt x="334803" y="835665"/>
                </a:lnTo>
                <a:lnTo>
                  <a:pt x="323364" y="831222"/>
                </a:lnTo>
                <a:lnTo>
                  <a:pt x="311609" y="826145"/>
                </a:lnTo>
                <a:lnTo>
                  <a:pt x="299853" y="820116"/>
                </a:lnTo>
                <a:lnTo>
                  <a:pt x="288097" y="813452"/>
                </a:lnTo>
                <a:lnTo>
                  <a:pt x="276659" y="806153"/>
                </a:lnTo>
                <a:lnTo>
                  <a:pt x="264586" y="797902"/>
                </a:lnTo>
                <a:lnTo>
                  <a:pt x="253148" y="788700"/>
                </a:lnTo>
                <a:lnTo>
                  <a:pt x="241709" y="778862"/>
                </a:lnTo>
                <a:lnTo>
                  <a:pt x="230589" y="768390"/>
                </a:lnTo>
                <a:lnTo>
                  <a:pt x="219469" y="756966"/>
                </a:lnTo>
                <a:lnTo>
                  <a:pt x="208666" y="745225"/>
                </a:lnTo>
                <a:lnTo>
                  <a:pt x="198181" y="732215"/>
                </a:lnTo>
                <a:lnTo>
                  <a:pt x="188014" y="718252"/>
                </a:lnTo>
                <a:lnTo>
                  <a:pt x="178482" y="704289"/>
                </a:lnTo>
                <a:lnTo>
                  <a:pt x="169268" y="689057"/>
                </a:lnTo>
                <a:lnTo>
                  <a:pt x="160054" y="673508"/>
                </a:lnTo>
                <a:lnTo>
                  <a:pt x="152111" y="656690"/>
                </a:lnTo>
                <a:lnTo>
                  <a:pt x="144168" y="639236"/>
                </a:lnTo>
                <a:lnTo>
                  <a:pt x="136861" y="621148"/>
                </a:lnTo>
                <a:lnTo>
                  <a:pt x="130506" y="602426"/>
                </a:lnTo>
                <a:lnTo>
                  <a:pt x="124469" y="582751"/>
                </a:lnTo>
                <a:lnTo>
                  <a:pt x="121928" y="572914"/>
                </a:lnTo>
                <a:lnTo>
                  <a:pt x="119386" y="562442"/>
                </a:lnTo>
                <a:lnTo>
                  <a:pt x="117162" y="551970"/>
                </a:lnTo>
                <a:lnTo>
                  <a:pt x="114938" y="541498"/>
                </a:lnTo>
                <a:lnTo>
                  <a:pt x="113031" y="530709"/>
                </a:lnTo>
                <a:lnTo>
                  <a:pt x="111443" y="519602"/>
                </a:lnTo>
                <a:lnTo>
                  <a:pt x="111125" y="505957"/>
                </a:lnTo>
                <a:lnTo>
                  <a:pt x="111443" y="492629"/>
                </a:lnTo>
                <a:lnTo>
                  <a:pt x="112396" y="479301"/>
                </a:lnTo>
                <a:lnTo>
                  <a:pt x="113349" y="466290"/>
                </a:lnTo>
                <a:lnTo>
                  <a:pt x="115255" y="453280"/>
                </a:lnTo>
                <a:lnTo>
                  <a:pt x="117797" y="440586"/>
                </a:lnTo>
                <a:lnTo>
                  <a:pt x="120657" y="428528"/>
                </a:lnTo>
                <a:lnTo>
                  <a:pt x="124152" y="416152"/>
                </a:lnTo>
                <a:lnTo>
                  <a:pt x="127964" y="404093"/>
                </a:lnTo>
                <a:lnTo>
                  <a:pt x="132412" y="392669"/>
                </a:lnTo>
                <a:lnTo>
                  <a:pt x="137178" y="381563"/>
                </a:lnTo>
                <a:lnTo>
                  <a:pt x="142262" y="370456"/>
                </a:lnTo>
                <a:lnTo>
                  <a:pt x="148299" y="359984"/>
                </a:lnTo>
                <a:lnTo>
                  <a:pt x="154335" y="349512"/>
                </a:lnTo>
                <a:lnTo>
                  <a:pt x="161008" y="339675"/>
                </a:lnTo>
                <a:lnTo>
                  <a:pt x="167998" y="330472"/>
                </a:lnTo>
                <a:lnTo>
                  <a:pt x="175941" y="320952"/>
                </a:lnTo>
                <a:lnTo>
                  <a:pt x="183566" y="312384"/>
                </a:lnTo>
                <a:lnTo>
                  <a:pt x="192145" y="304451"/>
                </a:lnTo>
                <a:lnTo>
                  <a:pt x="200723" y="296518"/>
                </a:lnTo>
                <a:lnTo>
                  <a:pt x="209937" y="289536"/>
                </a:lnTo>
                <a:lnTo>
                  <a:pt x="219787" y="282872"/>
                </a:lnTo>
                <a:lnTo>
                  <a:pt x="229636" y="276526"/>
                </a:lnTo>
                <a:lnTo>
                  <a:pt x="240121" y="270496"/>
                </a:lnTo>
                <a:lnTo>
                  <a:pt x="250923" y="265736"/>
                </a:lnTo>
                <a:lnTo>
                  <a:pt x="262044" y="260976"/>
                </a:lnTo>
                <a:lnTo>
                  <a:pt x="273482" y="256851"/>
                </a:lnTo>
                <a:lnTo>
                  <a:pt x="285238" y="253360"/>
                </a:lnTo>
                <a:lnTo>
                  <a:pt x="297311" y="250822"/>
                </a:lnTo>
                <a:lnTo>
                  <a:pt x="310020" y="248600"/>
                </a:lnTo>
                <a:lnTo>
                  <a:pt x="323047" y="247014"/>
                </a:lnTo>
                <a:lnTo>
                  <a:pt x="336073" y="246062"/>
                </a:lnTo>
                <a:close/>
                <a:moveTo>
                  <a:pt x="1696249" y="0"/>
                </a:moveTo>
                <a:lnTo>
                  <a:pt x="1709607" y="317"/>
                </a:lnTo>
                <a:lnTo>
                  <a:pt x="1722646" y="952"/>
                </a:lnTo>
                <a:lnTo>
                  <a:pt x="1735368" y="2856"/>
                </a:lnTo>
                <a:lnTo>
                  <a:pt x="1747771" y="5077"/>
                </a:lnTo>
                <a:lnTo>
                  <a:pt x="1759538" y="7616"/>
                </a:lnTo>
                <a:lnTo>
                  <a:pt x="1771306" y="11424"/>
                </a:lnTo>
                <a:lnTo>
                  <a:pt x="1782755" y="15232"/>
                </a:lnTo>
                <a:lnTo>
                  <a:pt x="1793886" y="19992"/>
                </a:lnTo>
                <a:lnTo>
                  <a:pt x="1804699" y="24752"/>
                </a:lnTo>
                <a:lnTo>
                  <a:pt x="1814876" y="30782"/>
                </a:lnTo>
                <a:lnTo>
                  <a:pt x="1825053" y="36811"/>
                </a:lnTo>
                <a:lnTo>
                  <a:pt x="1834594" y="43475"/>
                </a:lnTo>
                <a:lnTo>
                  <a:pt x="1844136" y="50457"/>
                </a:lnTo>
                <a:lnTo>
                  <a:pt x="1853040" y="58390"/>
                </a:lnTo>
                <a:lnTo>
                  <a:pt x="1861627" y="66006"/>
                </a:lnTo>
                <a:lnTo>
                  <a:pt x="1869578" y="74574"/>
                </a:lnTo>
                <a:lnTo>
                  <a:pt x="1877529" y="83460"/>
                </a:lnTo>
                <a:lnTo>
                  <a:pt x="1884526" y="92663"/>
                </a:lnTo>
                <a:lnTo>
                  <a:pt x="1891523" y="102818"/>
                </a:lnTo>
                <a:lnTo>
                  <a:pt x="1898201" y="112972"/>
                </a:lnTo>
                <a:lnTo>
                  <a:pt x="1904244" y="123127"/>
                </a:lnTo>
                <a:lnTo>
                  <a:pt x="1909969" y="133917"/>
                </a:lnTo>
                <a:lnTo>
                  <a:pt x="1915057" y="145024"/>
                </a:lnTo>
                <a:lnTo>
                  <a:pt x="1919828" y="156765"/>
                </a:lnTo>
                <a:lnTo>
                  <a:pt x="1924280" y="168189"/>
                </a:lnTo>
                <a:lnTo>
                  <a:pt x="1928097" y="180566"/>
                </a:lnTo>
                <a:lnTo>
                  <a:pt x="1931595" y="192624"/>
                </a:lnTo>
                <a:lnTo>
                  <a:pt x="1934457" y="205318"/>
                </a:lnTo>
                <a:lnTo>
                  <a:pt x="1937002" y="218012"/>
                </a:lnTo>
                <a:lnTo>
                  <a:pt x="1938910" y="231022"/>
                </a:lnTo>
                <a:lnTo>
                  <a:pt x="1940500" y="244351"/>
                </a:lnTo>
                <a:lnTo>
                  <a:pt x="1941136" y="257679"/>
                </a:lnTo>
                <a:lnTo>
                  <a:pt x="1947815" y="260218"/>
                </a:lnTo>
                <a:lnTo>
                  <a:pt x="1951313" y="261804"/>
                </a:lnTo>
                <a:lnTo>
                  <a:pt x="1954176" y="263708"/>
                </a:lnTo>
                <a:lnTo>
                  <a:pt x="1957038" y="265612"/>
                </a:lnTo>
                <a:lnTo>
                  <a:pt x="1959900" y="267834"/>
                </a:lnTo>
                <a:lnTo>
                  <a:pt x="1962444" y="270055"/>
                </a:lnTo>
                <a:lnTo>
                  <a:pt x="1964671" y="272594"/>
                </a:lnTo>
                <a:lnTo>
                  <a:pt x="1966897" y="275133"/>
                </a:lnTo>
                <a:lnTo>
                  <a:pt x="1968805" y="277989"/>
                </a:lnTo>
                <a:lnTo>
                  <a:pt x="1970395" y="281479"/>
                </a:lnTo>
                <a:lnTo>
                  <a:pt x="1971986" y="284653"/>
                </a:lnTo>
                <a:lnTo>
                  <a:pt x="1973258" y="288461"/>
                </a:lnTo>
                <a:lnTo>
                  <a:pt x="1974530" y="292269"/>
                </a:lnTo>
                <a:lnTo>
                  <a:pt x="1975484" y="296394"/>
                </a:lnTo>
                <a:lnTo>
                  <a:pt x="1976120" y="300837"/>
                </a:lnTo>
                <a:lnTo>
                  <a:pt x="1976438" y="307819"/>
                </a:lnTo>
                <a:lnTo>
                  <a:pt x="1976438" y="315117"/>
                </a:lnTo>
                <a:lnTo>
                  <a:pt x="1975802" y="323051"/>
                </a:lnTo>
                <a:lnTo>
                  <a:pt x="1974530" y="330350"/>
                </a:lnTo>
                <a:lnTo>
                  <a:pt x="1973258" y="337966"/>
                </a:lnTo>
                <a:lnTo>
                  <a:pt x="1971031" y="345582"/>
                </a:lnTo>
                <a:lnTo>
                  <a:pt x="1968169" y="353198"/>
                </a:lnTo>
                <a:lnTo>
                  <a:pt x="1964989" y="360179"/>
                </a:lnTo>
                <a:lnTo>
                  <a:pt x="1961172" y="367161"/>
                </a:lnTo>
                <a:lnTo>
                  <a:pt x="1957356" y="373825"/>
                </a:lnTo>
                <a:lnTo>
                  <a:pt x="1952903" y="379854"/>
                </a:lnTo>
                <a:lnTo>
                  <a:pt x="1947815" y="385884"/>
                </a:lnTo>
                <a:lnTo>
                  <a:pt x="1942726" y="390961"/>
                </a:lnTo>
                <a:lnTo>
                  <a:pt x="1937002" y="395404"/>
                </a:lnTo>
                <a:lnTo>
                  <a:pt x="1930959" y="399212"/>
                </a:lnTo>
                <a:lnTo>
                  <a:pt x="1924916" y="402068"/>
                </a:lnTo>
                <a:lnTo>
                  <a:pt x="1921736" y="413175"/>
                </a:lnTo>
                <a:lnTo>
                  <a:pt x="1918556" y="423965"/>
                </a:lnTo>
                <a:lnTo>
                  <a:pt x="1914739" y="434754"/>
                </a:lnTo>
                <a:lnTo>
                  <a:pt x="1910923" y="445226"/>
                </a:lnTo>
                <a:lnTo>
                  <a:pt x="1906788" y="456016"/>
                </a:lnTo>
                <a:lnTo>
                  <a:pt x="1902336" y="466171"/>
                </a:lnTo>
                <a:lnTo>
                  <a:pt x="1897883" y="476325"/>
                </a:lnTo>
                <a:lnTo>
                  <a:pt x="1893113" y="486480"/>
                </a:lnTo>
                <a:lnTo>
                  <a:pt x="1888024" y="496000"/>
                </a:lnTo>
                <a:lnTo>
                  <a:pt x="1882300" y="505838"/>
                </a:lnTo>
                <a:lnTo>
                  <a:pt x="1876893" y="515041"/>
                </a:lnTo>
                <a:lnTo>
                  <a:pt x="1870850" y="523926"/>
                </a:lnTo>
                <a:lnTo>
                  <a:pt x="1864808" y="532812"/>
                </a:lnTo>
                <a:lnTo>
                  <a:pt x="1858129" y="541380"/>
                </a:lnTo>
                <a:lnTo>
                  <a:pt x="1851450" y="549631"/>
                </a:lnTo>
                <a:lnTo>
                  <a:pt x="1844454" y="557247"/>
                </a:lnTo>
                <a:lnTo>
                  <a:pt x="1837457" y="565180"/>
                </a:lnTo>
                <a:lnTo>
                  <a:pt x="1829824" y="572162"/>
                </a:lnTo>
                <a:lnTo>
                  <a:pt x="1822191" y="578826"/>
                </a:lnTo>
                <a:lnTo>
                  <a:pt x="1813922" y="585490"/>
                </a:lnTo>
                <a:lnTo>
                  <a:pt x="1805653" y="591520"/>
                </a:lnTo>
                <a:lnTo>
                  <a:pt x="1797066" y="597232"/>
                </a:lnTo>
                <a:lnTo>
                  <a:pt x="1788161" y="601992"/>
                </a:lnTo>
                <a:lnTo>
                  <a:pt x="1779256" y="606752"/>
                </a:lnTo>
                <a:lnTo>
                  <a:pt x="1769715" y="610877"/>
                </a:lnTo>
                <a:lnTo>
                  <a:pt x="1759856" y="614685"/>
                </a:lnTo>
                <a:lnTo>
                  <a:pt x="1750315" y="617859"/>
                </a:lnTo>
                <a:lnTo>
                  <a:pt x="1739820" y="620397"/>
                </a:lnTo>
                <a:lnTo>
                  <a:pt x="1729325" y="622301"/>
                </a:lnTo>
                <a:lnTo>
                  <a:pt x="1718512" y="623888"/>
                </a:lnTo>
                <a:lnTo>
                  <a:pt x="1707699" y="624840"/>
                </a:lnTo>
                <a:lnTo>
                  <a:pt x="1696249" y="625475"/>
                </a:lnTo>
                <a:lnTo>
                  <a:pt x="1685118" y="624840"/>
                </a:lnTo>
                <a:lnTo>
                  <a:pt x="1674305" y="623888"/>
                </a:lnTo>
                <a:lnTo>
                  <a:pt x="1663492" y="622301"/>
                </a:lnTo>
                <a:lnTo>
                  <a:pt x="1652997" y="620397"/>
                </a:lnTo>
                <a:lnTo>
                  <a:pt x="1642820" y="617859"/>
                </a:lnTo>
                <a:lnTo>
                  <a:pt x="1632960" y="614685"/>
                </a:lnTo>
                <a:lnTo>
                  <a:pt x="1623419" y="611195"/>
                </a:lnTo>
                <a:lnTo>
                  <a:pt x="1613878" y="606752"/>
                </a:lnTo>
                <a:lnTo>
                  <a:pt x="1604655" y="602309"/>
                </a:lnTo>
                <a:lnTo>
                  <a:pt x="1596068" y="597232"/>
                </a:lnTo>
                <a:lnTo>
                  <a:pt x="1587481" y="591837"/>
                </a:lnTo>
                <a:lnTo>
                  <a:pt x="1579531" y="586125"/>
                </a:lnTo>
                <a:lnTo>
                  <a:pt x="1571262" y="579778"/>
                </a:lnTo>
                <a:lnTo>
                  <a:pt x="1563311" y="572479"/>
                </a:lnTo>
                <a:lnTo>
                  <a:pt x="1555996" y="565498"/>
                </a:lnTo>
                <a:lnTo>
                  <a:pt x="1548999" y="558199"/>
                </a:lnTo>
                <a:lnTo>
                  <a:pt x="1541684" y="550265"/>
                </a:lnTo>
                <a:lnTo>
                  <a:pt x="1535006" y="542015"/>
                </a:lnTo>
                <a:lnTo>
                  <a:pt x="1528645" y="534081"/>
                </a:lnTo>
                <a:lnTo>
                  <a:pt x="1522602" y="525196"/>
                </a:lnTo>
                <a:lnTo>
                  <a:pt x="1516560" y="516310"/>
                </a:lnTo>
                <a:lnTo>
                  <a:pt x="1510835" y="506790"/>
                </a:lnTo>
                <a:lnTo>
                  <a:pt x="1505428" y="497270"/>
                </a:lnTo>
                <a:lnTo>
                  <a:pt x="1500022" y="487432"/>
                </a:lnTo>
                <a:lnTo>
                  <a:pt x="1495251" y="477912"/>
                </a:lnTo>
                <a:lnTo>
                  <a:pt x="1490799" y="467440"/>
                </a:lnTo>
                <a:lnTo>
                  <a:pt x="1486346" y="457602"/>
                </a:lnTo>
                <a:lnTo>
                  <a:pt x="1482212" y="447130"/>
                </a:lnTo>
                <a:lnTo>
                  <a:pt x="1478714" y="436341"/>
                </a:lnTo>
                <a:lnTo>
                  <a:pt x="1474897" y="425869"/>
                </a:lnTo>
                <a:lnTo>
                  <a:pt x="1471399" y="415079"/>
                </a:lnTo>
                <a:lnTo>
                  <a:pt x="1468536" y="404290"/>
                </a:lnTo>
                <a:lnTo>
                  <a:pt x="1464720" y="403338"/>
                </a:lnTo>
                <a:lnTo>
                  <a:pt x="1461540" y="401751"/>
                </a:lnTo>
                <a:lnTo>
                  <a:pt x="1458041" y="400164"/>
                </a:lnTo>
                <a:lnTo>
                  <a:pt x="1454861" y="398577"/>
                </a:lnTo>
                <a:lnTo>
                  <a:pt x="1451363" y="396673"/>
                </a:lnTo>
                <a:lnTo>
                  <a:pt x="1448500" y="394452"/>
                </a:lnTo>
                <a:lnTo>
                  <a:pt x="1442458" y="389375"/>
                </a:lnTo>
                <a:lnTo>
                  <a:pt x="1436733" y="383980"/>
                </a:lnTo>
                <a:lnTo>
                  <a:pt x="1431962" y="377633"/>
                </a:lnTo>
                <a:lnTo>
                  <a:pt x="1427192" y="370969"/>
                </a:lnTo>
                <a:lnTo>
                  <a:pt x="1423057" y="363988"/>
                </a:lnTo>
                <a:lnTo>
                  <a:pt x="1419241" y="356054"/>
                </a:lnTo>
                <a:lnTo>
                  <a:pt x="1416379" y="348438"/>
                </a:lnTo>
                <a:lnTo>
                  <a:pt x="1413834" y="340504"/>
                </a:lnTo>
                <a:lnTo>
                  <a:pt x="1411926" y="332254"/>
                </a:lnTo>
                <a:lnTo>
                  <a:pt x="1410336" y="324320"/>
                </a:lnTo>
                <a:lnTo>
                  <a:pt x="1409700" y="316387"/>
                </a:lnTo>
                <a:lnTo>
                  <a:pt x="1409700" y="308453"/>
                </a:lnTo>
                <a:lnTo>
                  <a:pt x="1410336" y="300837"/>
                </a:lnTo>
                <a:lnTo>
                  <a:pt x="1411290" y="296077"/>
                </a:lnTo>
                <a:lnTo>
                  <a:pt x="1411926" y="291634"/>
                </a:lnTo>
                <a:lnTo>
                  <a:pt x="1413516" y="286874"/>
                </a:lnTo>
                <a:lnTo>
                  <a:pt x="1414789" y="283383"/>
                </a:lnTo>
                <a:lnTo>
                  <a:pt x="1416697" y="279575"/>
                </a:lnTo>
                <a:lnTo>
                  <a:pt x="1418923" y="275767"/>
                </a:lnTo>
                <a:lnTo>
                  <a:pt x="1421149" y="272911"/>
                </a:lnTo>
                <a:lnTo>
                  <a:pt x="1423694" y="270055"/>
                </a:lnTo>
                <a:lnTo>
                  <a:pt x="1426556" y="267199"/>
                </a:lnTo>
                <a:lnTo>
                  <a:pt x="1429418" y="264978"/>
                </a:lnTo>
                <a:lnTo>
                  <a:pt x="1432917" y="262756"/>
                </a:lnTo>
                <a:lnTo>
                  <a:pt x="1436097" y="261170"/>
                </a:lnTo>
                <a:lnTo>
                  <a:pt x="1439913" y="259266"/>
                </a:lnTo>
                <a:lnTo>
                  <a:pt x="1443730" y="257679"/>
                </a:lnTo>
                <a:lnTo>
                  <a:pt x="1447228" y="256727"/>
                </a:lnTo>
                <a:lnTo>
                  <a:pt x="1451363" y="255458"/>
                </a:lnTo>
                <a:lnTo>
                  <a:pt x="1452635" y="242447"/>
                </a:lnTo>
                <a:lnTo>
                  <a:pt x="1453907" y="229118"/>
                </a:lnTo>
                <a:lnTo>
                  <a:pt x="1455815" y="216108"/>
                </a:lnTo>
                <a:lnTo>
                  <a:pt x="1458359" y="203414"/>
                </a:lnTo>
                <a:lnTo>
                  <a:pt x="1461540" y="191355"/>
                </a:lnTo>
                <a:lnTo>
                  <a:pt x="1464720" y="178979"/>
                </a:lnTo>
                <a:lnTo>
                  <a:pt x="1468854" y="167237"/>
                </a:lnTo>
                <a:lnTo>
                  <a:pt x="1473307" y="155178"/>
                </a:lnTo>
                <a:lnTo>
                  <a:pt x="1478077" y="144072"/>
                </a:lnTo>
                <a:lnTo>
                  <a:pt x="1483484" y="132965"/>
                </a:lnTo>
                <a:lnTo>
                  <a:pt x="1488891" y="122175"/>
                </a:lnTo>
                <a:lnTo>
                  <a:pt x="1494933" y="111703"/>
                </a:lnTo>
                <a:lnTo>
                  <a:pt x="1501612" y="101866"/>
                </a:lnTo>
                <a:lnTo>
                  <a:pt x="1508609" y="92028"/>
                </a:lnTo>
                <a:lnTo>
                  <a:pt x="1516242" y="82825"/>
                </a:lnTo>
                <a:lnTo>
                  <a:pt x="1523556" y="74257"/>
                </a:lnTo>
                <a:lnTo>
                  <a:pt x="1531825" y="65689"/>
                </a:lnTo>
                <a:lnTo>
                  <a:pt x="1540412" y="57438"/>
                </a:lnTo>
                <a:lnTo>
                  <a:pt x="1549317" y="50139"/>
                </a:lnTo>
                <a:lnTo>
                  <a:pt x="1558540" y="43158"/>
                </a:lnTo>
                <a:lnTo>
                  <a:pt x="1568399" y="36494"/>
                </a:lnTo>
                <a:lnTo>
                  <a:pt x="1578258" y="30464"/>
                </a:lnTo>
                <a:lnTo>
                  <a:pt x="1588754" y="24752"/>
                </a:lnTo>
                <a:lnTo>
                  <a:pt x="1599567" y="19675"/>
                </a:lnTo>
                <a:lnTo>
                  <a:pt x="1610380" y="15232"/>
                </a:lnTo>
                <a:lnTo>
                  <a:pt x="1621829" y="11107"/>
                </a:lnTo>
                <a:lnTo>
                  <a:pt x="1633278" y="7616"/>
                </a:lnTo>
                <a:lnTo>
                  <a:pt x="1645364" y="5077"/>
                </a:lnTo>
                <a:lnTo>
                  <a:pt x="1657449" y="2856"/>
                </a:lnTo>
                <a:lnTo>
                  <a:pt x="1670170" y="952"/>
                </a:lnTo>
                <a:lnTo>
                  <a:pt x="1683210" y="317"/>
                </a:lnTo>
                <a:lnTo>
                  <a:pt x="1696249" y="0"/>
                </a:lnTo>
                <a:close/>
              </a:path>
            </a:pathLst>
          </a:custGeom>
          <a:solidFill>
            <a:srgbClr val="FFD79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075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9">
            <a:extLst>
              <a:ext uri="{FF2B5EF4-FFF2-40B4-BE49-F238E27FC236}">
                <a16:creationId xmlns:a16="http://schemas.microsoft.com/office/drawing/2014/main" id="{14807F71-9FAA-4682-E4A0-A1E194F64A9C}"/>
              </a:ext>
            </a:extLst>
          </p:cNvPr>
          <p:cNvSpPr/>
          <p:nvPr/>
        </p:nvSpPr>
        <p:spPr>
          <a:xfrm>
            <a:off x="4847771" y="1654389"/>
            <a:ext cx="6179816" cy="1774611"/>
          </a:xfrm>
          <a:prstGeom prst="round2Diag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2" name="对角圆角矩形 9">
            <a:extLst>
              <a:ext uri="{FF2B5EF4-FFF2-40B4-BE49-F238E27FC236}">
                <a16:creationId xmlns:a16="http://schemas.microsoft.com/office/drawing/2014/main" id="{CB5CCD2F-7A36-7726-FFA1-A24CCB376797}"/>
              </a:ext>
            </a:extLst>
          </p:cNvPr>
          <p:cNvSpPr/>
          <p:nvPr/>
        </p:nvSpPr>
        <p:spPr>
          <a:xfrm>
            <a:off x="1164413" y="1654389"/>
            <a:ext cx="3973644" cy="1774611"/>
          </a:xfrm>
          <a:prstGeom prst="round2Diag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4BC094E-276E-ABF4-E076-011C2503B8A1}"/>
              </a:ext>
            </a:extLst>
          </p:cNvPr>
          <p:cNvGrpSpPr/>
          <p:nvPr/>
        </p:nvGrpSpPr>
        <p:grpSpPr>
          <a:xfrm>
            <a:off x="5441207" y="1937882"/>
            <a:ext cx="5212279" cy="1207623"/>
            <a:chOff x="7544125" y="1678797"/>
            <a:chExt cx="5212279" cy="1207623"/>
          </a:xfrm>
        </p:grpSpPr>
        <p:sp>
          <p:nvSpPr>
            <p:cNvPr id="5" name="文本框 8">
              <a:extLst>
                <a:ext uri="{FF2B5EF4-FFF2-40B4-BE49-F238E27FC236}">
                  <a16:creationId xmlns:a16="http://schemas.microsoft.com/office/drawing/2014/main" id="{E5EB6CD5-FA24-CD46-D8F2-48EC11A78FAC}"/>
                </a:ext>
              </a:extLst>
            </p:cNvPr>
            <p:cNvSpPr txBox="1"/>
            <p:nvPr/>
          </p:nvSpPr>
          <p:spPr>
            <a:xfrm>
              <a:off x="7544125" y="1678797"/>
              <a:ext cx="3427021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4DAE4D4-F759-B23D-53BE-8ED148039FE1}"/>
                </a:ext>
              </a:extLst>
            </p:cNvPr>
            <p:cNvSpPr txBox="1"/>
            <p:nvPr/>
          </p:nvSpPr>
          <p:spPr>
            <a:xfrm>
              <a:off x="7564084" y="1988995"/>
              <a:ext cx="519232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</a:rPr>
                <a:t>分钟之内。</a:t>
              </a:r>
            </a:p>
          </p:txBody>
        </p:sp>
      </p:grpSp>
      <p:sp>
        <p:nvSpPr>
          <p:cNvPr id="9" name="对角圆角矩形 9">
            <a:extLst>
              <a:ext uri="{FF2B5EF4-FFF2-40B4-BE49-F238E27FC236}">
                <a16:creationId xmlns:a16="http://schemas.microsoft.com/office/drawing/2014/main" id="{0F4C37A0-8675-1623-F298-2F134E8BD7A3}"/>
              </a:ext>
            </a:extLst>
          </p:cNvPr>
          <p:cNvSpPr/>
          <p:nvPr/>
        </p:nvSpPr>
        <p:spPr>
          <a:xfrm>
            <a:off x="1163638" y="3623084"/>
            <a:ext cx="6179816" cy="1774611"/>
          </a:xfrm>
          <a:prstGeom prst="round2Diag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对角圆角矩形 9">
            <a:extLst>
              <a:ext uri="{FF2B5EF4-FFF2-40B4-BE49-F238E27FC236}">
                <a16:creationId xmlns:a16="http://schemas.microsoft.com/office/drawing/2014/main" id="{99B414A2-B857-12FB-5F78-F0D66AE1ADCE}"/>
              </a:ext>
            </a:extLst>
          </p:cNvPr>
          <p:cNvSpPr/>
          <p:nvPr/>
        </p:nvSpPr>
        <p:spPr>
          <a:xfrm>
            <a:off x="7054719" y="3623084"/>
            <a:ext cx="3973644" cy="1774611"/>
          </a:xfrm>
          <a:prstGeom prst="round2Diag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FC8C5A-C1A4-A5D7-29B8-2854731F406B}"/>
              </a:ext>
            </a:extLst>
          </p:cNvPr>
          <p:cNvGrpSpPr/>
          <p:nvPr/>
        </p:nvGrpSpPr>
        <p:grpSpPr>
          <a:xfrm>
            <a:off x="1757074" y="3906577"/>
            <a:ext cx="5212279" cy="1207623"/>
            <a:chOff x="7544125" y="1678797"/>
            <a:chExt cx="5212279" cy="1207623"/>
          </a:xfrm>
        </p:grpSpPr>
        <p:sp>
          <p:nvSpPr>
            <p:cNvPr id="12" name="文本框 8">
              <a:extLst>
                <a:ext uri="{FF2B5EF4-FFF2-40B4-BE49-F238E27FC236}">
                  <a16:creationId xmlns:a16="http://schemas.microsoft.com/office/drawing/2014/main" id="{1AA1F3B8-064F-2A8B-AC08-5203A7C8CDC2}"/>
                </a:ext>
              </a:extLst>
            </p:cNvPr>
            <p:cNvSpPr txBox="1"/>
            <p:nvPr/>
          </p:nvSpPr>
          <p:spPr>
            <a:xfrm>
              <a:off x="7544125" y="1678797"/>
              <a:ext cx="3427021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A6DBEF8-BDD2-37D1-C8E3-5C0E8C0626D2}"/>
                </a:ext>
              </a:extLst>
            </p:cNvPr>
            <p:cNvSpPr txBox="1"/>
            <p:nvPr/>
          </p:nvSpPr>
          <p:spPr>
            <a:xfrm>
              <a:off x="7564084" y="1988995"/>
              <a:ext cx="519232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</a:rPr>
                <a:t>分钟之内。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35833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7D162D6-7B34-757D-4884-1251BA2862FD}"/>
              </a:ext>
            </a:extLst>
          </p:cNvPr>
          <p:cNvGrpSpPr/>
          <p:nvPr/>
        </p:nvGrpSpPr>
        <p:grpSpPr>
          <a:xfrm>
            <a:off x="4964743" y="1460305"/>
            <a:ext cx="6492468" cy="1066731"/>
            <a:chOff x="4679242" y="1266866"/>
            <a:chExt cx="6492468" cy="1066731"/>
          </a:xfrm>
        </p:grpSpPr>
        <p:sp>
          <p:nvSpPr>
            <p:cNvPr id="2" name="对角圆角矩形 11">
              <a:extLst>
                <a:ext uri="{FF2B5EF4-FFF2-40B4-BE49-F238E27FC236}">
                  <a16:creationId xmlns:a16="http://schemas.microsoft.com/office/drawing/2014/main" id="{5A6393EA-F97B-909C-5053-7A2BB33181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3967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" name="TextBox 13">
              <a:extLst>
                <a:ext uri="{FF2B5EF4-FFF2-40B4-BE49-F238E27FC236}">
                  <a16:creationId xmlns:a16="http://schemas.microsoft.com/office/drawing/2014/main" id="{C7C5802E-75B8-01F7-8DFF-1F3EC2326B56}"/>
                </a:ext>
              </a:extLst>
            </p:cNvPr>
            <p:cNvSpPr txBox="1"/>
            <p:nvPr/>
          </p:nvSpPr>
          <p:spPr>
            <a:xfrm>
              <a:off x="4679242" y="1776329"/>
              <a:ext cx="6492468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5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分钟之内。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C2E80895-215B-06C8-A9C0-5C647A23BD8E}"/>
              </a:ext>
            </a:extLst>
          </p:cNvPr>
          <p:cNvSpPr/>
          <p:nvPr/>
        </p:nvSpPr>
        <p:spPr>
          <a:xfrm rot="21000000">
            <a:off x="1436931" y="1379553"/>
            <a:ext cx="2420769" cy="1632181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52901B-A357-C9AC-72B8-1DA281DF0AA0}"/>
              </a:ext>
            </a:extLst>
          </p:cNvPr>
          <p:cNvSpPr/>
          <p:nvPr/>
        </p:nvSpPr>
        <p:spPr>
          <a:xfrm rot="600000">
            <a:off x="1436989" y="4110420"/>
            <a:ext cx="2420769" cy="1632181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CAE6C41-6BC1-9EF5-1904-357E11BABED2}"/>
              </a:ext>
            </a:extLst>
          </p:cNvPr>
          <p:cNvSpPr/>
          <p:nvPr/>
        </p:nvSpPr>
        <p:spPr>
          <a:xfrm>
            <a:off x="1931727" y="2651435"/>
            <a:ext cx="2420769" cy="1632181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EABF89D-D06B-68C4-8EAE-5424F9C05009}"/>
              </a:ext>
            </a:extLst>
          </p:cNvPr>
          <p:cNvGrpSpPr/>
          <p:nvPr/>
        </p:nvGrpSpPr>
        <p:grpSpPr>
          <a:xfrm>
            <a:off x="4964743" y="2845906"/>
            <a:ext cx="6492468" cy="1066731"/>
            <a:chOff x="4679242" y="1266866"/>
            <a:chExt cx="6492468" cy="1066731"/>
          </a:xfrm>
        </p:grpSpPr>
        <p:sp>
          <p:nvSpPr>
            <p:cNvPr id="20" name="对角圆角矩形 11">
              <a:extLst>
                <a:ext uri="{FF2B5EF4-FFF2-40B4-BE49-F238E27FC236}">
                  <a16:creationId xmlns:a16="http://schemas.microsoft.com/office/drawing/2014/main" id="{0AF85169-B3A0-6206-7B79-56A5CCB172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3967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96EA9045-B746-C8FD-44FD-D852AAF490D6}"/>
                </a:ext>
              </a:extLst>
            </p:cNvPr>
            <p:cNvSpPr txBox="1"/>
            <p:nvPr/>
          </p:nvSpPr>
          <p:spPr>
            <a:xfrm>
              <a:off x="4679242" y="1776329"/>
              <a:ext cx="6492468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5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分钟之内。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EFFEBA3-E643-C3AE-D8FE-93AA0AB492CE}"/>
              </a:ext>
            </a:extLst>
          </p:cNvPr>
          <p:cNvGrpSpPr/>
          <p:nvPr/>
        </p:nvGrpSpPr>
        <p:grpSpPr>
          <a:xfrm>
            <a:off x="4964743" y="4231507"/>
            <a:ext cx="6492468" cy="1066731"/>
            <a:chOff x="4679242" y="1266866"/>
            <a:chExt cx="6492468" cy="1066731"/>
          </a:xfrm>
        </p:grpSpPr>
        <p:sp>
          <p:nvSpPr>
            <p:cNvPr id="23" name="对角圆角矩形 11">
              <a:extLst>
                <a:ext uri="{FF2B5EF4-FFF2-40B4-BE49-F238E27FC236}">
                  <a16:creationId xmlns:a16="http://schemas.microsoft.com/office/drawing/2014/main" id="{FE508FCF-B894-B7B3-A43A-5F313E65AC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3967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0B0B5B44-851C-C9BD-5975-1179565B5438}"/>
                </a:ext>
              </a:extLst>
            </p:cNvPr>
            <p:cNvSpPr txBox="1"/>
            <p:nvPr/>
          </p:nvSpPr>
          <p:spPr>
            <a:xfrm>
              <a:off x="4679242" y="1776329"/>
              <a:ext cx="6492468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5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分钟之内。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46262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D561D55-A81E-EF96-67AC-84C4B41E02B2}"/>
              </a:ext>
            </a:extLst>
          </p:cNvPr>
          <p:cNvSpPr/>
          <p:nvPr/>
        </p:nvSpPr>
        <p:spPr>
          <a:xfrm>
            <a:off x="1049208" y="1908830"/>
            <a:ext cx="2535821" cy="172819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1B2A5-1ED3-9B18-E67C-086879EF64E4}"/>
              </a:ext>
            </a:extLst>
          </p:cNvPr>
          <p:cNvGrpSpPr/>
          <p:nvPr/>
        </p:nvGrpSpPr>
        <p:grpSpPr>
          <a:xfrm>
            <a:off x="971959" y="4136807"/>
            <a:ext cx="2049818" cy="1231981"/>
            <a:chOff x="7544126" y="1898239"/>
            <a:chExt cx="2049818" cy="1231981"/>
          </a:xfrm>
        </p:grpSpPr>
        <p:sp>
          <p:nvSpPr>
            <p:cNvPr id="3" name="文本框 8">
              <a:extLst>
                <a:ext uri="{FF2B5EF4-FFF2-40B4-BE49-F238E27FC236}">
                  <a16:creationId xmlns:a16="http://schemas.microsoft.com/office/drawing/2014/main" id="{458F80B3-28CB-B80F-D13B-B5BFFCCC95F3}"/>
                </a:ext>
              </a:extLst>
            </p:cNvPr>
            <p:cNvSpPr txBox="1"/>
            <p:nvPr/>
          </p:nvSpPr>
          <p:spPr>
            <a:xfrm>
              <a:off x="7544126" y="1898239"/>
              <a:ext cx="1793240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8C0CF75-4175-6872-C0FC-14D0047369F7}"/>
                </a:ext>
              </a:extLst>
            </p:cNvPr>
            <p:cNvSpPr txBox="1"/>
            <p:nvPr/>
          </p:nvSpPr>
          <p:spPr>
            <a:xfrm>
              <a:off x="7564084" y="2232795"/>
              <a:ext cx="202986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7D2B956-6ED3-2F6B-9BCA-37A8E2DEF2A5}"/>
              </a:ext>
            </a:extLst>
          </p:cNvPr>
          <p:cNvSpPr/>
          <p:nvPr/>
        </p:nvSpPr>
        <p:spPr>
          <a:xfrm>
            <a:off x="3662278" y="1908830"/>
            <a:ext cx="2535821" cy="172819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5A5135-8A99-5B7C-DE3E-13AF629518E6}"/>
              </a:ext>
            </a:extLst>
          </p:cNvPr>
          <p:cNvGrpSpPr/>
          <p:nvPr/>
        </p:nvGrpSpPr>
        <p:grpSpPr>
          <a:xfrm>
            <a:off x="3585029" y="4136807"/>
            <a:ext cx="2049818" cy="1231981"/>
            <a:chOff x="7544126" y="1898239"/>
            <a:chExt cx="2049818" cy="1231981"/>
          </a:xfrm>
        </p:grpSpPr>
        <p:sp>
          <p:nvSpPr>
            <p:cNvPr id="29" name="文本框 8">
              <a:extLst>
                <a:ext uri="{FF2B5EF4-FFF2-40B4-BE49-F238E27FC236}">
                  <a16:creationId xmlns:a16="http://schemas.microsoft.com/office/drawing/2014/main" id="{530726D7-2B23-F6B4-2909-B483BB5F4560}"/>
                </a:ext>
              </a:extLst>
            </p:cNvPr>
            <p:cNvSpPr txBox="1"/>
            <p:nvPr/>
          </p:nvSpPr>
          <p:spPr>
            <a:xfrm>
              <a:off x="7544126" y="1898239"/>
              <a:ext cx="1793240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EA0C2E1-FA6C-9FB8-AA22-A03CB95F2D34}"/>
                </a:ext>
              </a:extLst>
            </p:cNvPr>
            <p:cNvSpPr txBox="1"/>
            <p:nvPr/>
          </p:nvSpPr>
          <p:spPr>
            <a:xfrm>
              <a:off x="7564084" y="2232795"/>
              <a:ext cx="202986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9311C2BF-9906-3474-064E-66BDC7AE677C}"/>
              </a:ext>
            </a:extLst>
          </p:cNvPr>
          <p:cNvSpPr/>
          <p:nvPr/>
        </p:nvSpPr>
        <p:spPr>
          <a:xfrm>
            <a:off x="6275348" y="1908830"/>
            <a:ext cx="2535821" cy="172819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62A8B9-1B11-52CE-FEAE-9B67D217B6C3}"/>
              </a:ext>
            </a:extLst>
          </p:cNvPr>
          <p:cNvGrpSpPr/>
          <p:nvPr/>
        </p:nvGrpSpPr>
        <p:grpSpPr>
          <a:xfrm>
            <a:off x="6198099" y="4136807"/>
            <a:ext cx="2049818" cy="1231981"/>
            <a:chOff x="7544126" y="1898239"/>
            <a:chExt cx="2049818" cy="1231981"/>
          </a:xfrm>
        </p:grpSpPr>
        <p:sp>
          <p:nvSpPr>
            <p:cNvPr id="33" name="文本框 8">
              <a:extLst>
                <a:ext uri="{FF2B5EF4-FFF2-40B4-BE49-F238E27FC236}">
                  <a16:creationId xmlns:a16="http://schemas.microsoft.com/office/drawing/2014/main" id="{C8CC2A7D-C125-2E10-8691-372EF74C8110}"/>
                </a:ext>
              </a:extLst>
            </p:cNvPr>
            <p:cNvSpPr txBox="1"/>
            <p:nvPr/>
          </p:nvSpPr>
          <p:spPr>
            <a:xfrm>
              <a:off x="7544126" y="1898239"/>
              <a:ext cx="1793240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B3B7224-20D4-1F9E-53EE-359F0C438DA0}"/>
                </a:ext>
              </a:extLst>
            </p:cNvPr>
            <p:cNvSpPr txBox="1"/>
            <p:nvPr/>
          </p:nvSpPr>
          <p:spPr>
            <a:xfrm>
              <a:off x="7564084" y="2232795"/>
              <a:ext cx="202986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042EF28B-9DD1-288A-2E2C-B20ED231806D}"/>
              </a:ext>
            </a:extLst>
          </p:cNvPr>
          <p:cNvSpPr/>
          <p:nvPr/>
        </p:nvSpPr>
        <p:spPr>
          <a:xfrm>
            <a:off x="8888418" y="1908830"/>
            <a:ext cx="2535821" cy="1728192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AD8C9BA-0CA6-9916-5837-B132720DA1F2}"/>
              </a:ext>
            </a:extLst>
          </p:cNvPr>
          <p:cNvGrpSpPr/>
          <p:nvPr/>
        </p:nvGrpSpPr>
        <p:grpSpPr>
          <a:xfrm>
            <a:off x="8811169" y="4136807"/>
            <a:ext cx="2049818" cy="1231981"/>
            <a:chOff x="7544126" y="1898239"/>
            <a:chExt cx="2049818" cy="1231981"/>
          </a:xfrm>
        </p:grpSpPr>
        <p:sp>
          <p:nvSpPr>
            <p:cNvPr id="37" name="文本框 8">
              <a:extLst>
                <a:ext uri="{FF2B5EF4-FFF2-40B4-BE49-F238E27FC236}">
                  <a16:creationId xmlns:a16="http://schemas.microsoft.com/office/drawing/2014/main" id="{F7D9C757-9266-5A1D-511D-344AB574452A}"/>
                </a:ext>
              </a:extLst>
            </p:cNvPr>
            <p:cNvSpPr txBox="1"/>
            <p:nvPr/>
          </p:nvSpPr>
          <p:spPr>
            <a:xfrm>
              <a:off x="7544126" y="1898239"/>
              <a:ext cx="1793240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8C313AE-868C-2249-70C4-310243D368EA}"/>
                </a:ext>
              </a:extLst>
            </p:cNvPr>
            <p:cNvSpPr txBox="1"/>
            <p:nvPr/>
          </p:nvSpPr>
          <p:spPr>
            <a:xfrm>
              <a:off x="7564084" y="2232795"/>
              <a:ext cx="202986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21636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E8B2E21-33FD-E0B2-209E-9A19BBC351AF}"/>
              </a:ext>
            </a:extLst>
          </p:cNvPr>
          <p:cNvSpPr/>
          <p:nvPr/>
        </p:nvSpPr>
        <p:spPr>
          <a:xfrm>
            <a:off x="3744686" y="1077805"/>
            <a:ext cx="4702628" cy="4702390"/>
          </a:xfrm>
          <a:prstGeom prst="ellipse">
            <a:avLst/>
          </a:prstGeom>
          <a:noFill/>
          <a:ln w="12700" cap="flat" cmpd="sng" algn="ctr">
            <a:solidFill>
              <a:srgbClr val="C00000">
                <a:alpha val="9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335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2DC6F3F-7BE8-56B0-C8E6-EF1B70F781DC}"/>
              </a:ext>
            </a:extLst>
          </p:cNvPr>
          <p:cNvSpPr/>
          <p:nvPr/>
        </p:nvSpPr>
        <p:spPr>
          <a:xfrm>
            <a:off x="4100064" y="1433174"/>
            <a:ext cx="3991872" cy="3991651"/>
          </a:xfrm>
          <a:prstGeom prst="ellipse">
            <a:avLst/>
          </a:prstGeom>
          <a:noFill/>
          <a:ln w="12700" cap="flat" cmpd="sng" algn="ctr">
            <a:solidFill>
              <a:srgbClr val="C00000">
                <a:alpha val="42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335" dirty="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968EF59-1A07-777C-18E3-D58EB6B68A21}"/>
              </a:ext>
            </a:extLst>
          </p:cNvPr>
          <p:cNvSpPr/>
          <p:nvPr/>
        </p:nvSpPr>
        <p:spPr>
          <a:xfrm>
            <a:off x="4290564" y="1623674"/>
            <a:ext cx="3610872" cy="3610651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335" dirty="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1D5D7DF-25DA-2BA1-DC1C-7D325CAA4016}"/>
              </a:ext>
            </a:extLst>
          </p:cNvPr>
          <p:cNvGrpSpPr/>
          <p:nvPr/>
        </p:nvGrpSpPr>
        <p:grpSpPr>
          <a:xfrm>
            <a:off x="8079125" y="2125008"/>
            <a:ext cx="3352800" cy="1066731"/>
            <a:chOff x="6316128" y="1266866"/>
            <a:chExt cx="3352800" cy="1066731"/>
          </a:xfrm>
        </p:grpSpPr>
        <p:sp>
          <p:nvSpPr>
            <p:cNvPr id="6" name="对角圆角矩形 11">
              <a:extLst>
                <a:ext uri="{FF2B5EF4-FFF2-40B4-BE49-F238E27FC236}">
                  <a16:creationId xmlns:a16="http://schemas.microsoft.com/office/drawing/2014/main" id="{26D0431C-3A8E-EC5F-B5E7-251713E4D5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51087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1E3A0BE3-1D8E-DDDA-C9A0-ABC243E08A01}"/>
                </a:ext>
              </a:extLst>
            </p:cNvPr>
            <p:cNvSpPr txBox="1"/>
            <p:nvPr/>
          </p:nvSpPr>
          <p:spPr>
            <a:xfrm>
              <a:off x="6316128" y="1776329"/>
              <a:ext cx="335280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... ...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C66115C-3975-166D-BB5D-BE74226C047D}"/>
              </a:ext>
            </a:extLst>
          </p:cNvPr>
          <p:cNvGrpSpPr/>
          <p:nvPr/>
        </p:nvGrpSpPr>
        <p:grpSpPr>
          <a:xfrm>
            <a:off x="760075" y="2125008"/>
            <a:ext cx="3352800" cy="1066731"/>
            <a:chOff x="6316128" y="1266866"/>
            <a:chExt cx="3352800" cy="1066731"/>
          </a:xfrm>
        </p:grpSpPr>
        <p:sp>
          <p:nvSpPr>
            <p:cNvPr id="9" name="对角圆角矩形 11">
              <a:extLst>
                <a:ext uri="{FF2B5EF4-FFF2-40B4-BE49-F238E27FC236}">
                  <a16:creationId xmlns:a16="http://schemas.microsoft.com/office/drawing/2014/main" id="{9033D4B4-0DAC-8E0C-2DAB-8F2E228E13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2838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B8ADE73F-331C-B10A-1E35-CC9A56CC6C77}"/>
                </a:ext>
              </a:extLst>
            </p:cNvPr>
            <p:cNvSpPr txBox="1"/>
            <p:nvPr/>
          </p:nvSpPr>
          <p:spPr>
            <a:xfrm>
              <a:off x="6316128" y="1776329"/>
              <a:ext cx="335280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... ...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316C44F-3983-4D67-1540-CD0606F27290}"/>
              </a:ext>
            </a:extLst>
          </p:cNvPr>
          <p:cNvGrpSpPr/>
          <p:nvPr/>
        </p:nvGrpSpPr>
        <p:grpSpPr>
          <a:xfrm>
            <a:off x="8079125" y="4002414"/>
            <a:ext cx="3352800" cy="1066731"/>
            <a:chOff x="6316128" y="1266866"/>
            <a:chExt cx="3352800" cy="1066731"/>
          </a:xfrm>
        </p:grpSpPr>
        <p:sp>
          <p:nvSpPr>
            <p:cNvPr id="12" name="对角圆角矩形 11">
              <a:extLst>
                <a:ext uri="{FF2B5EF4-FFF2-40B4-BE49-F238E27FC236}">
                  <a16:creationId xmlns:a16="http://schemas.microsoft.com/office/drawing/2014/main" id="{698EAA8A-1DD8-6576-AB4C-0EA39D0E2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51087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20BDC1C6-C704-4548-CBF7-F13F6D9C86F4}"/>
                </a:ext>
              </a:extLst>
            </p:cNvPr>
            <p:cNvSpPr txBox="1"/>
            <p:nvPr/>
          </p:nvSpPr>
          <p:spPr>
            <a:xfrm>
              <a:off x="6316128" y="1776329"/>
              <a:ext cx="335280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... ...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6E55666-8074-15B2-CBC3-D4D35F88535A}"/>
              </a:ext>
            </a:extLst>
          </p:cNvPr>
          <p:cNvGrpSpPr/>
          <p:nvPr/>
        </p:nvGrpSpPr>
        <p:grpSpPr>
          <a:xfrm>
            <a:off x="760075" y="4002414"/>
            <a:ext cx="3352800" cy="1066731"/>
            <a:chOff x="6316128" y="1266866"/>
            <a:chExt cx="3352800" cy="1066731"/>
          </a:xfrm>
        </p:grpSpPr>
        <p:sp>
          <p:nvSpPr>
            <p:cNvPr id="15" name="对角圆角矩形 11">
              <a:extLst>
                <a:ext uri="{FF2B5EF4-FFF2-40B4-BE49-F238E27FC236}">
                  <a16:creationId xmlns:a16="http://schemas.microsoft.com/office/drawing/2014/main" id="{71B2A14D-9765-E53D-4629-E335A8A91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2838" y="1266866"/>
              <a:ext cx="2446090" cy="480000"/>
            </a:xfrm>
            <a:prstGeom prst="round2DiagRect">
              <a:avLst>
                <a:gd name="adj1" fmla="val 28185"/>
                <a:gd name="adj2" fmla="val 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0A53DF0D-7C9F-9949-A2CE-7961BE89F599}"/>
                </a:ext>
              </a:extLst>
            </p:cNvPr>
            <p:cNvSpPr txBox="1"/>
            <p:nvPr/>
          </p:nvSpPr>
          <p:spPr>
            <a:xfrm>
              <a:off x="6316128" y="1776329"/>
              <a:ext cx="335280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... ...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940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2B74286-C6AF-DD82-22EF-D5A41DD45399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sp>
        <p:nvSpPr>
          <p:cNvPr id="51" name="文本框 8">
            <a:extLst>
              <a:ext uri="{FF2B5EF4-FFF2-40B4-BE49-F238E27FC236}">
                <a16:creationId xmlns:a16="http://schemas.microsoft.com/office/drawing/2014/main" id="{5E7CBDE6-C08D-DD99-6A20-59EF5E392DD9}"/>
              </a:ext>
            </a:extLst>
          </p:cNvPr>
          <p:cNvSpPr txBox="1"/>
          <p:nvPr/>
        </p:nvSpPr>
        <p:spPr>
          <a:xfrm>
            <a:off x="2858460" y="780765"/>
            <a:ext cx="6367846" cy="3185487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199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795078" y="2748051"/>
            <a:ext cx="6601843" cy="738664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4A132E-8ECF-A289-6116-5FFD8A947B63}"/>
              </a:ext>
            </a:extLst>
          </p:cNvPr>
          <p:cNvGrpSpPr/>
          <p:nvPr/>
        </p:nvGrpSpPr>
        <p:grpSpPr>
          <a:xfrm>
            <a:off x="1076657" y="729888"/>
            <a:ext cx="2181548" cy="2181544"/>
            <a:chOff x="2014290" y="2499397"/>
            <a:chExt cx="1426534" cy="1426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446DEFE-FB46-C03A-1EAD-ABAD6BFD83F4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22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ln w="0">
              <a:gradFill>
                <a:gsLst>
                  <a:gs pos="100000">
                    <a:srgbClr val="FFC000">
                      <a:alpha val="0"/>
                    </a:srgbClr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F65E2B7-6939-2413-A77B-D31DA3B8A544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5B62F27-0C19-5A63-E37E-7F15F3654A6E}"/>
              </a:ext>
            </a:extLst>
          </p:cNvPr>
          <p:cNvSpPr txBox="1"/>
          <p:nvPr/>
        </p:nvSpPr>
        <p:spPr>
          <a:xfrm>
            <a:off x="2372911" y="3641319"/>
            <a:ext cx="734653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分钟之内。</a:t>
            </a:r>
          </a:p>
        </p:txBody>
      </p:sp>
      <p:pic>
        <p:nvPicPr>
          <p:cNvPr id="7" name="图片 6" descr="897">
            <a:extLst>
              <a:ext uri="{FF2B5EF4-FFF2-40B4-BE49-F238E27FC236}">
                <a16:creationId xmlns:a16="http://schemas.microsoft.com/office/drawing/2014/main" id="{51493E31-E8CB-869E-E0AA-5BFF8908F0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  <p:sp>
        <p:nvSpPr>
          <p:cNvPr id="6" name="任意多边形 13">
            <a:extLst>
              <a:ext uri="{FF2B5EF4-FFF2-40B4-BE49-F238E27FC236}">
                <a16:creationId xmlns:a16="http://schemas.microsoft.com/office/drawing/2014/main" id="{CB31F666-04B0-413A-12ED-02814890D0E8}"/>
              </a:ext>
            </a:extLst>
          </p:cNvPr>
          <p:cNvSpPr/>
          <p:nvPr/>
        </p:nvSpPr>
        <p:spPr bwMode="auto">
          <a:xfrm>
            <a:off x="1693861" y="1423982"/>
            <a:ext cx="860286" cy="644489"/>
          </a:xfrm>
          <a:custGeom>
            <a:avLst/>
            <a:gdLst>
              <a:gd name="connsiteX0" fmla="*/ 152941 w 574972"/>
              <a:gd name="connsiteY0" fmla="*/ 323694 h 399845"/>
              <a:gd name="connsiteX1" fmla="*/ 152941 w 574972"/>
              <a:gd name="connsiteY1" fmla="*/ 399844 h 399845"/>
              <a:gd name="connsiteX2" fmla="*/ 61228 w 574972"/>
              <a:gd name="connsiteY2" fmla="*/ 399844 h 399845"/>
              <a:gd name="connsiteX3" fmla="*/ 61228 w 574972"/>
              <a:gd name="connsiteY3" fmla="*/ 398217 h 399845"/>
              <a:gd name="connsiteX4" fmla="*/ 65606 w 574972"/>
              <a:gd name="connsiteY4" fmla="*/ 394470 h 399845"/>
              <a:gd name="connsiteX5" fmla="*/ 121790 w 574972"/>
              <a:gd name="connsiteY5" fmla="*/ 346388 h 399845"/>
              <a:gd name="connsiteX6" fmla="*/ 145086 w 574972"/>
              <a:gd name="connsiteY6" fmla="*/ 328444 h 399845"/>
              <a:gd name="connsiteX7" fmla="*/ 147415 w 574972"/>
              <a:gd name="connsiteY7" fmla="*/ 328444 h 399845"/>
              <a:gd name="connsiteX8" fmla="*/ 270881 w 574972"/>
              <a:gd name="connsiteY8" fmla="*/ 219691 h 399845"/>
              <a:gd name="connsiteX9" fmla="*/ 270881 w 574972"/>
              <a:gd name="connsiteY9" fmla="*/ 399845 h 399845"/>
              <a:gd name="connsiteX10" fmla="*/ 179168 w 574972"/>
              <a:gd name="connsiteY10" fmla="*/ 399845 h 399845"/>
              <a:gd name="connsiteX11" fmla="*/ 179168 w 574972"/>
              <a:gd name="connsiteY11" fmla="*/ 296830 h 399845"/>
              <a:gd name="connsiteX12" fmla="*/ 185489 w 574972"/>
              <a:gd name="connsiteY12" fmla="*/ 291396 h 399845"/>
              <a:gd name="connsiteX13" fmla="*/ 216939 w 574972"/>
              <a:gd name="connsiteY13" fmla="*/ 264361 h 399845"/>
              <a:gd name="connsiteX14" fmla="*/ 226257 w 574972"/>
              <a:gd name="connsiteY14" fmla="*/ 259235 h 399845"/>
              <a:gd name="connsiteX15" fmla="*/ 240235 w 574972"/>
              <a:gd name="connsiteY15" fmla="*/ 246418 h 399845"/>
              <a:gd name="connsiteX16" fmla="*/ 263531 w 574972"/>
              <a:gd name="connsiteY16" fmla="*/ 225912 h 399845"/>
              <a:gd name="connsiteX17" fmla="*/ 297108 w 574972"/>
              <a:gd name="connsiteY17" fmla="*/ 209429 h 399845"/>
              <a:gd name="connsiteX18" fmla="*/ 300913 w 574972"/>
              <a:gd name="connsiteY18" fmla="*/ 213616 h 399845"/>
              <a:gd name="connsiteX19" fmla="*/ 309758 w 574972"/>
              <a:gd name="connsiteY19" fmla="*/ 223349 h 399845"/>
              <a:gd name="connsiteX20" fmla="*/ 333054 w 574972"/>
              <a:gd name="connsiteY20" fmla="*/ 248982 h 399845"/>
              <a:gd name="connsiteX21" fmla="*/ 342372 w 574972"/>
              <a:gd name="connsiteY21" fmla="*/ 256672 h 399845"/>
              <a:gd name="connsiteX22" fmla="*/ 344702 w 574972"/>
              <a:gd name="connsiteY22" fmla="*/ 261799 h 399845"/>
              <a:gd name="connsiteX23" fmla="*/ 370328 w 574972"/>
              <a:gd name="connsiteY23" fmla="*/ 264362 h 399845"/>
              <a:gd name="connsiteX24" fmla="*/ 379646 w 574972"/>
              <a:gd name="connsiteY24" fmla="*/ 256672 h 399845"/>
              <a:gd name="connsiteX25" fmla="*/ 388821 w 574972"/>
              <a:gd name="connsiteY25" fmla="*/ 248907 h 399845"/>
              <a:gd name="connsiteX26" fmla="*/ 388821 w 574972"/>
              <a:gd name="connsiteY26" fmla="*/ 399844 h 399845"/>
              <a:gd name="connsiteX27" fmla="*/ 297108 w 574972"/>
              <a:gd name="connsiteY27" fmla="*/ 399844 h 399845"/>
              <a:gd name="connsiteX28" fmla="*/ 506761 w 574972"/>
              <a:gd name="connsiteY28" fmla="*/ 139370 h 399845"/>
              <a:gd name="connsiteX29" fmla="*/ 506761 w 574972"/>
              <a:gd name="connsiteY29" fmla="*/ 399844 h 399845"/>
              <a:gd name="connsiteX30" fmla="*/ 415048 w 574972"/>
              <a:gd name="connsiteY30" fmla="*/ 399844 h 399845"/>
              <a:gd name="connsiteX31" fmla="*/ 415048 w 574972"/>
              <a:gd name="connsiteY31" fmla="*/ 222112 h 399845"/>
              <a:gd name="connsiteX32" fmla="*/ 418375 w 574972"/>
              <a:gd name="connsiteY32" fmla="*/ 219183 h 399845"/>
              <a:gd name="connsiteX33" fmla="*/ 428203 w 574972"/>
              <a:gd name="connsiteY33" fmla="*/ 210532 h 399845"/>
              <a:gd name="connsiteX34" fmla="*/ 458488 w 574972"/>
              <a:gd name="connsiteY34" fmla="*/ 184898 h 399845"/>
              <a:gd name="connsiteX35" fmla="*/ 496198 w 574972"/>
              <a:gd name="connsiteY35" fmla="*/ 149332 h 399845"/>
              <a:gd name="connsiteX36" fmla="*/ 463151 w 574972"/>
              <a:gd name="connsiteY36" fmla="*/ 0 h 399845"/>
              <a:gd name="connsiteX37" fmla="*/ 533039 w 574972"/>
              <a:gd name="connsiteY37" fmla="*/ 0 h 399845"/>
              <a:gd name="connsiteX38" fmla="*/ 554006 w 574972"/>
              <a:gd name="connsiteY38" fmla="*/ 0 h 399845"/>
              <a:gd name="connsiteX39" fmla="*/ 567983 w 574972"/>
              <a:gd name="connsiteY39" fmla="*/ 5127 h 399845"/>
              <a:gd name="connsiteX40" fmla="*/ 574972 w 574972"/>
              <a:gd name="connsiteY40" fmla="*/ 20506 h 399845"/>
              <a:gd name="connsiteX41" fmla="*/ 574972 w 574972"/>
              <a:gd name="connsiteY41" fmla="*/ 117913 h 399845"/>
              <a:gd name="connsiteX42" fmla="*/ 554006 w 574972"/>
              <a:gd name="connsiteY42" fmla="*/ 138419 h 399845"/>
              <a:gd name="connsiteX43" fmla="*/ 535369 w 574972"/>
              <a:gd name="connsiteY43" fmla="*/ 117913 h 399845"/>
              <a:gd name="connsiteX44" fmla="*/ 535369 w 574972"/>
              <a:gd name="connsiteY44" fmla="*/ 66646 h 399845"/>
              <a:gd name="connsiteX45" fmla="*/ 533039 w 574972"/>
              <a:gd name="connsiteY45" fmla="*/ 69209 h 399845"/>
              <a:gd name="connsiteX46" fmla="*/ 467811 w 574972"/>
              <a:gd name="connsiteY46" fmla="*/ 130729 h 399845"/>
              <a:gd name="connsiteX47" fmla="*/ 437526 w 574972"/>
              <a:gd name="connsiteY47" fmla="*/ 156362 h 399845"/>
              <a:gd name="connsiteX48" fmla="*/ 414230 w 574972"/>
              <a:gd name="connsiteY48" fmla="*/ 176869 h 399845"/>
              <a:gd name="connsiteX49" fmla="*/ 383945 w 574972"/>
              <a:gd name="connsiteY49" fmla="*/ 202502 h 399845"/>
              <a:gd name="connsiteX50" fmla="*/ 374627 w 574972"/>
              <a:gd name="connsiteY50" fmla="*/ 210192 h 399845"/>
              <a:gd name="connsiteX51" fmla="*/ 349001 w 574972"/>
              <a:gd name="connsiteY51" fmla="*/ 207629 h 399845"/>
              <a:gd name="connsiteX52" fmla="*/ 346671 w 574972"/>
              <a:gd name="connsiteY52" fmla="*/ 202502 h 399845"/>
              <a:gd name="connsiteX53" fmla="*/ 337353 w 574972"/>
              <a:gd name="connsiteY53" fmla="*/ 194812 h 399845"/>
              <a:gd name="connsiteX54" fmla="*/ 314057 w 574972"/>
              <a:gd name="connsiteY54" fmla="*/ 169179 h 399845"/>
              <a:gd name="connsiteX55" fmla="*/ 293091 w 574972"/>
              <a:gd name="connsiteY55" fmla="*/ 146109 h 399845"/>
              <a:gd name="connsiteX56" fmla="*/ 262806 w 574972"/>
              <a:gd name="connsiteY56" fmla="*/ 171742 h 399845"/>
              <a:gd name="connsiteX57" fmla="*/ 239510 w 574972"/>
              <a:gd name="connsiteY57" fmla="*/ 192249 h 399845"/>
              <a:gd name="connsiteX58" fmla="*/ 225532 w 574972"/>
              <a:gd name="connsiteY58" fmla="*/ 205065 h 399845"/>
              <a:gd name="connsiteX59" fmla="*/ 216214 w 574972"/>
              <a:gd name="connsiteY59" fmla="*/ 210192 h 399845"/>
              <a:gd name="connsiteX60" fmla="*/ 141666 w 574972"/>
              <a:gd name="connsiteY60" fmla="*/ 274275 h 399845"/>
              <a:gd name="connsiteX61" fmla="*/ 139337 w 574972"/>
              <a:gd name="connsiteY61" fmla="*/ 274275 h 399845"/>
              <a:gd name="connsiteX62" fmla="*/ 116041 w 574972"/>
              <a:gd name="connsiteY62" fmla="*/ 292218 h 399845"/>
              <a:gd name="connsiteX63" fmla="*/ 32175 w 574972"/>
              <a:gd name="connsiteY63" fmla="*/ 363992 h 399845"/>
              <a:gd name="connsiteX64" fmla="*/ 22856 w 574972"/>
              <a:gd name="connsiteY64" fmla="*/ 366555 h 399845"/>
              <a:gd name="connsiteX65" fmla="*/ 4220 w 574972"/>
              <a:gd name="connsiteY65" fmla="*/ 358865 h 399845"/>
              <a:gd name="connsiteX66" fmla="*/ 6549 w 574972"/>
              <a:gd name="connsiteY66" fmla="*/ 328105 h 399845"/>
              <a:gd name="connsiteX67" fmla="*/ 18197 w 574972"/>
              <a:gd name="connsiteY67" fmla="*/ 317851 h 399845"/>
              <a:gd name="connsiteX68" fmla="*/ 116041 w 574972"/>
              <a:gd name="connsiteY68" fmla="*/ 238389 h 399845"/>
              <a:gd name="connsiteX69" fmla="*/ 139337 w 574972"/>
              <a:gd name="connsiteY69" fmla="*/ 220445 h 399845"/>
              <a:gd name="connsiteX70" fmla="*/ 141666 w 574972"/>
              <a:gd name="connsiteY70" fmla="*/ 217882 h 399845"/>
              <a:gd name="connsiteX71" fmla="*/ 216214 w 574972"/>
              <a:gd name="connsiteY71" fmla="*/ 156362 h 399845"/>
              <a:gd name="connsiteX72" fmla="*/ 223203 w 574972"/>
              <a:gd name="connsiteY72" fmla="*/ 148672 h 399845"/>
              <a:gd name="connsiteX73" fmla="*/ 239510 w 574972"/>
              <a:gd name="connsiteY73" fmla="*/ 138419 h 399845"/>
              <a:gd name="connsiteX74" fmla="*/ 262806 w 574972"/>
              <a:gd name="connsiteY74" fmla="*/ 117913 h 399845"/>
              <a:gd name="connsiteX75" fmla="*/ 283772 w 574972"/>
              <a:gd name="connsiteY75" fmla="*/ 99969 h 399845"/>
              <a:gd name="connsiteX76" fmla="*/ 309398 w 574972"/>
              <a:gd name="connsiteY76" fmla="*/ 102533 h 399845"/>
              <a:gd name="connsiteX77" fmla="*/ 314057 w 574972"/>
              <a:gd name="connsiteY77" fmla="*/ 107659 h 399845"/>
              <a:gd name="connsiteX78" fmla="*/ 337353 w 574972"/>
              <a:gd name="connsiteY78" fmla="*/ 133292 h 399845"/>
              <a:gd name="connsiteX79" fmla="*/ 346671 w 574972"/>
              <a:gd name="connsiteY79" fmla="*/ 140982 h 399845"/>
              <a:gd name="connsiteX80" fmla="*/ 365308 w 574972"/>
              <a:gd name="connsiteY80" fmla="*/ 161489 h 399845"/>
              <a:gd name="connsiteX81" fmla="*/ 383945 w 574972"/>
              <a:gd name="connsiteY81" fmla="*/ 146109 h 399845"/>
              <a:gd name="connsiteX82" fmla="*/ 414230 w 574972"/>
              <a:gd name="connsiteY82" fmla="*/ 120476 h 399845"/>
              <a:gd name="connsiteX83" fmla="*/ 437526 w 574972"/>
              <a:gd name="connsiteY83" fmla="*/ 99969 h 399845"/>
              <a:gd name="connsiteX84" fmla="*/ 477129 w 574972"/>
              <a:gd name="connsiteY84" fmla="*/ 61520 h 399845"/>
              <a:gd name="connsiteX85" fmla="*/ 498095 w 574972"/>
              <a:gd name="connsiteY85" fmla="*/ 43576 h 399845"/>
              <a:gd name="connsiteX86" fmla="*/ 486447 w 574972"/>
              <a:gd name="connsiteY86" fmla="*/ 43576 h 399845"/>
              <a:gd name="connsiteX87" fmla="*/ 463151 w 574972"/>
              <a:gd name="connsiteY87" fmla="*/ 43576 h 399845"/>
              <a:gd name="connsiteX88" fmla="*/ 456163 w 574972"/>
              <a:gd name="connsiteY88" fmla="*/ 41013 h 399845"/>
              <a:gd name="connsiteX89" fmla="*/ 442185 w 574972"/>
              <a:gd name="connsiteY89" fmla="*/ 20506 h 399845"/>
              <a:gd name="connsiteX90" fmla="*/ 453833 w 574972"/>
              <a:gd name="connsiteY90" fmla="*/ 2563 h 399845"/>
              <a:gd name="connsiteX91" fmla="*/ 456163 w 574972"/>
              <a:gd name="connsiteY91" fmla="*/ 2563 h 399845"/>
              <a:gd name="connsiteX92" fmla="*/ 463151 w 574972"/>
              <a:gd name="connsiteY92" fmla="*/ 0 h 399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rgbClr val="FFD7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7824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sp>
        <p:nvSpPr>
          <p:cNvPr id="17" name="空心弧 16">
            <a:extLst>
              <a:ext uri="{FF2B5EF4-FFF2-40B4-BE49-F238E27FC236}">
                <a16:creationId xmlns:a16="http://schemas.microsoft.com/office/drawing/2014/main" id="{3B8CAFD1-BA1B-D477-F8B9-B07E3F97967C}"/>
              </a:ext>
            </a:extLst>
          </p:cNvPr>
          <p:cNvSpPr/>
          <p:nvPr/>
        </p:nvSpPr>
        <p:spPr>
          <a:xfrm>
            <a:off x="1007435" y="2699719"/>
            <a:ext cx="3465220" cy="3095509"/>
          </a:xfrm>
          <a:prstGeom prst="blockArc">
            <a:avLst>
              <a:gd name="adj1" fmla="val 13186668"/>
              <a:gd name="adj2" fmla="val 19259822"/>
              <a:gd name="adj3" fmla="val 20854"/>
            </a:avLst>
          </a:prstGeom>
          <a:blipFill>
            <a:blip r:embed="rId4"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226781"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  <a:endParaRPr 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8" name="椭圆 3">
            <a:extLst>
              <a:ext uri="{FF2B5EF4-FFF2-40B4-BE49-F238E27FC236}">
                <a16:creationId xmlns:a16="http://schemas.microsoft.com/office/drawing/2014/main" id="{20F60F00-C1B7-FF58-A2BB-7A4B9EDC93C1}"/>
              </a:ext>
            </a:extLst>
          </p:cNvPr>
          <p:cNvSpPr/>
          <p:nvPr/>
        </p:nvSpPr>
        <p:spPr>
          <a:xfrm>
            <a:off x="3569266" y="3252463"/>
            <a:ext cx="2602799" cy="959733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-1" fmla="*/ 1856544 w 2302409"/>
              <a:gd name="connsiteY0-2" fmla="*/ 1264 h 923709"/>
              <a:gd name="connsiteX1-3" fmla="*/ 2302409 w 2302409"/>
              <a:gd name="connsiteY1-4" fmla="*/ 371601 h 923709"/>
              <a:gd name="connsiteX2-5" fmla="*/ 1154885 w 2302409"/>
              <a:gd name="connsiteY2-6" fmla="*/ 923675 h 923709"/>
              <a:gd name="connsiteX3-7" fmla="*/ 0 w 2302409"/>
              <a:gd name="connsiteY3-8" fmla="*/ 387169 h 923709"/>
              <a:gd name="connsiteX4-9" fmla="*/ 459006 w 2302409"/>
              <a:gd name="connsiteY4-10" fmla="*/ 0 h 923709"/>
              <a:gd name="connsiteX5-11" fmla="*/ 1150684 w 2302409"/>
              <a:gd name="connsiteY5-12" fmla="*/ 302402 h 923709"/>
              <a:gd name="connsiteX6-13" fmla="*/ 1856544 w 2302409"/>
              <a:gd name="connsiteY6-14" fmla="*/ 1264 h 923709"/>
              <a:gd name="connsiteX0-15" fmla="*/ 1828835 w 2274700"/>
              <a:gd name="connsiteY0-16" fmla="*/ 1264 h 923747"/>
              <a:gd name="connsiteX1-17" fmla="*/ 2274700 w 2274700"/>
              <a:gd name="connsiteY1-18" fmla="*/ 371601 h 923747"/>
              <a:gd name="connsiteX2-19" fmla="*/ 1127176 w 2274700"/>
              <a:gd name="connsiteY2-20" fmla="*/ 923675 h 923747"/>
              <a:gd name="connsiteX3-21" fmla="*/ 0 w 2274700"/>
              <a:gd name="connsiteY3-22" fmla="*/ 397509 h 923747"/>
              <a:gd name="connsiteX4-23" fmla="*/ 431297 w 2274700"/>
              <a:gd name="connsiteY4-24" fmla="*/ 0 h 923747"/>
              <a:gd name="connsiteX5-25" fmla="*/ 1122975 w 2274700"/>
              <a:gd name="connsiteY5-26" fmla="*/ 302402 h 923747"/>
              <a:gd name="connsiteX6-27" fmla="*/ 1828835 w 2274700"/>
              <a:gd name="connsiteY6-28" fmla="*/ 1264 h 923747"/>
              <a:gd name="connsiteX0-29" fmla="*/ 1828835 w 2237755"/>
              <a:gd name="connsiteY0-30" fmla="*/ 1264 h 923747"/>
              <a:gd name="connsiteX1-31" fmla="*/ 2237755 w 2237755"/>
              <a:gd name="connsiteY1-32" fmla="*/ 371601 h 923747"/>
              <a:gd name="connsiteX2-33" fmla="*/ 1127176 w 2237755"/>
              <a:gd name="connsiteY2-34" fmla="*/ 923675 h 923747"/>
              <a:gd name="connsiteX3-35" fmla="*/ 0 w 2237755"/>
              <a:gd name="connsiteY3-36" fmla="*/ 397509 h 923747"/>
              <a:gd name="connsiteX4-37" fmla="*/ 431297 w 2237755"/>
              <a:gd name="connsiteY4-38" fmla="*/ 0 h 923747"/>
              <a:gd name="connsiteX5-39" fmla="*/ 1122975 w 2237755"/>
              <a:gd name="connsiteY5-40" fmla="*/ 302402 h 923747"/>
              <a:gd name="connsiteX6-41" fmla="*/ 1828835 w 2237755"/>
              <a:gd name="connsiteY6-42" fmla="*/ 1264 h 923747"/>
              <a:gd name="connsiteX0-43" fmla="*/ 1828835 w 2237755"/>
              <a:gd name="connsiteY0-44" fmla="*/ 1264 h 923678"/>
              <a:gd name="connsiteX1-45" fmla="*/ 2237755 w 2237755"/>
              <a:gd name="connsiteY1-46" fmla="*/ 392279 h 923678"/>
              <a:gd name="connsiteX2-47" fmla="*/ 1127176 w 2237755"/>
              <a:gd name="connsiteY2-48" fmla="*/ 923675 h 923678"/>
              <a:gd name="connsiteX3-49" fmla="*/ 0 w 2237755"/>
              <a:gd name="connsiteY3-50" fmla="*/ 397509 h 923678"/>
              <a:gd name="connsiteX4-51" fmla="*/ 431297 w 2237755"/>
              <a:gd name="connsiteY4-52" fmla="*/ 0 h 923678"/>
              <a:gd name="connsiteX5-53" fmla="*/ 1122975 w 2237755"/>
              <a:gd name="connsiteY5-54" fmla="*/ 302402 h 923678"/>
              <a:gd name="connsiteX6-55" fmla="*/ 1828835 w 2237755"/>
              <a:gd name="connsiteY6-56" fmla="*/ 1264 h 923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226781" rIns="0" bIns="0" rtlCol="0" anchor="ctr"/>
          <a:lstStyle/>
          <a:p>
            <a:pPr algn="ctr"/>
            <a:r>
              <a:rPr lang="zh-CN" altLang="en-US" sz="2000" b="1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空心弧 38">
            <a:extLst>
              <a:ext uri="{FF2B5EF4-FFF2-40B4-BE49-F238E27FC236}">
                <a16:creationId xmlns:a16="http://schemas.microsoft.com/office/drawing/2014/main" id="{B48F988A-1FFB-1D7D-8566-E7A27D6D03BB}"/>
              </a:ext>
            </a:extLst>
          </p:cNvPr>
          <p:cNvSpPr/>
          <p:nvPr/>
        </p:nvSpPr>
        <p:spPr>
          <a:xfrm>
            <a:off x="5273141" y="2699719"/>
            <a:ext cx="3465220" cy="3095509"/>
          </a:xfrm>
          <a:prstGeom prst="blockArc">
            <a:avLst>
              <a:gd name="adj1" fmla="val 13186668"/>
              <a:gd name="adj2" fmla="val 19259822"/>
              <a:gd name="adj3" fmla="val 20854"/>
            </a:avLst>
          </a:prstGeom>
          <a:blipFill>
            <a:blip r:embed="rId4"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226781"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  <a:endParaRPr 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0" name="椭圆 3">
            <a:extLst>
              <a:ext uri="{FF2B5EF4-FFF2-40B4-BE49-F238E27FC236}">
                <a16:creationId xmlns:a16="http://schemas.microsoft.com/office/drawing/2014/main" id="{4320E09B-5DED-58F7-BA65-6B7AEF195B1F}"/>
              </a:ext>
            </a:extLst>
          </p:cNvPr>
          <p:cNvSpPr/>
          <p:nvPr/>
        </p:nvSpPr>
        <p:spPr>
          <a:xfrm>
            <a:off x="7846610" y="3264098"/>
            <a:ext cx="2602799" cy="959733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-1" fmla="*/ 1856544 w 2302409"/>
              <a:gd name="connsiteY0-2" fmla="*/ 1264 h 923709"/>
              <a:gd name="connsiteX1-3" fmla="*/ 2302409 w 2302409"/>
              <a:gd name="connsiteY1-4" fmla="*/ 371601 h 923709"/>
              <a:gd name="connsiteX2-5" fmla="*/ 1154885 w 2302409"/>
              <a:gd name="connsiteY2-6" fmla="*/ 923675 h 923709"/>
              <a:gd name="connsiteX3-7" fmla="*/ 0 w 2302409"/>
              <a:gd name="connsiteY3-8" fmla="*/ 387169 h 923709"/>
              <a:gd name="connsiteX4-9" fmla="*/ 459006 w 2302409"/>
              <a:gd name="connsiteY4-10" fmla="*/ 0 h 923709"/>
              <a:gd name="connsiteX5-11" fmla="*/ 1150684 w 2302409"/>
              <a:gd name="connsiteY5-12" fmla="*/ 302402 h 923709"/>
              <a:gd name="connsiteX6-13" fmla="*/ 1856544 w 2302409"/>
              <a:gd name="connsiteY6-14" fmla="*/ 1264 h 923709"/>
              <a:gd name="connsiteX0-15" fmla="*/ 1828835 w 2274700"/>
              <a:gd name="connsiteY0-16" fmla="*/ 1264 h 923747"/>
              <a:gd name="connsiteX1-17" fmla="*/ 2274700 w 2274700"/>
              <a:gd name="connsiteY1-18" fmla="*/ 371601 h 923747"/>
              <a:gd name="connsiteX2-19" fmla="*/ 1127176 w 2274700"/>
              <a:gd name="connsiteY2-20" fmla="*/ 923675 h 923747"/>
              <a:gd name="connsiteX3-21" fmla="*/ 0 w 2274700"/>
              <a:gd name="connsiteY3-22" fmla="*/ 397509 h 923747"/>
              <a:gd name="connsiteX4-23" fmla="*/ 431297 w 2274700"/>
              <a:gd name="connsiteY4-24" fmla="*/ 0 h 923747"/>
              <a:gd name="connsiteX5-25" fmla="*/ 1122975 w 2274700"/>
              <a:gd name="connsiteY5-26" fmla="*/ 302402 h 923747"/>
              <a:gd name="connsiteX6-27" fmla="*/ 1828835 w 2274700"/>
              <a:gd name="connsiteY6-28" fmla="*/ 1264 h 923747"/>
              <a:gd name="connsiteX0-29" fmla="*/ 1828835 w 2237755"/>
              <a:gd name="connsiteY0-30" fmla="*/ 1264 h 923747"/>
              <a:gd name="connsiteX1-31" fmla="*/ 2237755 w 2237755"/>
              <a:gd name="connsiteY1-32" fmla="*/ 371601 h 923747"/>
              <a:gd name="connsiteX2-33" fmla="*/ 1127176 w 2237755"/>
              <a:gd name="connsiteY2-34" fmla="*/ 923675 h 923747"/>
              <a:gd name="connsiteX3-35" fmla="*/ 0 w 2237755"/>
              <a:gd name="connsiteY3-36" fmla="*/ 397509 h 923747"/>
              <a:gd name="connsiteX4-37" fmla="*/ 431297 w 2237755"/>
              <a:gd name="connsiteY4-38" fmla="*/ 0 h 923747"/>
              <a:gd name="connsiteX5-39" fmla="*/ 1122975 w 2237755"/>
              <a:gd name="connsiteY5-40" fmla="*/ 302402 h 923747"/>
              <a:gd name="connsiteX6-41" fmla="*/ 1828835 w 2237755"/>
              <a:gd name="connsiteY6-42" fmla="*/ 1264 h 923747"/>
              <a:gd name="connsiteX0-43" fmla="*/ 1828835 w 2237755"/>
              <a:gd name="connsiteY0-44" fmla="*/ 1264 h 923678"/>
              <a:gd name="connsiteX1-45" fmla="*/ 2237755 w 2237755"/>
              <a:gd name="connsiteY1-46" fmla="*/ 392279 h 923678"/>
              <a:gd name="connsiteX2-47" fmla="*/ 1127176 w 2237755"/>
              <a:gd name="connsiteY2-48" fmla="*/ 923675 h 923678"/>
              <a:gd name="connsiteX3-49" fmla="*/ 0 w 2237755"/>
              <a:gd name="connsiteY3-50" fmla="*/ 397509 h 923678"/>
              <a:gd name="connsiteX4-51" fmla="*/ 431297 w 2237755"/>
              <a:gd name="connsiteY4-52" fmla="*/ 0 h 923678"/>
              <a:gd name="connsiteX5-53" fmla="*/ 1122975 w 2237755"/>
              <a:gd name="connsiteY5-54" fmla="*/ 302402 h 923678"/>
              <a:gd name="connsiteX6-55" fmla="*/ 1828835 w 2237755"/>
              <a:gd name="connsiteY6-56" fmla="*/ 1264 h 923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226781" rIns="0" bIns="0" rtlCol="0" anchor="ctr"/>
          <a:lstStyle/>
          <a:p>
            <a:pPr algn="ctr"/>
            <a:r>
              <a:rPr lang="zh-CN" altLang="en-US" sz="2000" b="1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0C96633-0803-7BEE-3363-3FDE6CAD58F2}"/>
              </a:ext>
            </a:extLst>
          </p:cNvPr>
          <p:cNvCxnSpPr>
            <a:cxnSpLocks/>
          </p:cNvCxnSpPr>
          <p:nvPr/>
        </p:nvCxnSpPr>
        <p:spPr>
          <a:xfrm>
            <a:off x="2743200" y="3599544"/>
            <a:ext cx="0" cy="6479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F48C462-06F6-2F29-26D0-CB374F946DFF}"/>
              </a:ext>
            </a:extLst>
          </p:cNvPr>
          <p:cNvGrpSpPr/>
          <p:nvPr/>
        </p:nvGrpSpPr>
        <p:grpSpPr>
          <a:xfrm>
            <a:off x="1913801" y="4486320"/>
            <a:ext cx="2711519" cy="930624"/>
            <a:chOff x="7544125" y="1678797"/>
            <a:chExt cx="2711519" cy="930624"/>
          </a:xfrm>
        </p:grpSpPr>
        <p:sp>
          <p:nvSpPr>
            <p:cNvPr id="44" name="文本框 8">
              <a:extLst>
                <a:ext uri="{FF2B5EF4-FFF2-40B4-BE49-F238E27FC236}">
                  <a16:creationId xmlns:a16="http://schemas.microsoft.com/office/drawing/2014/main" id="{1C2CC84B-15B8-7229-120E-47F76DFEB94A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12D9C75-78EE-F564-E7C7-29101A720291}"/>
                </a:ext>
              </a:extLst>
            </p:cNvPr>
            <p:cNvSpPr txBox="1"/>
            <p:nvPr/>
          </p:nvSpPr>
          <p:spPr>
            <a:xfrm>
              <a:off x="7564083" y="1988995"/>
              <a:ext cx="269156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D02E931-D3D0-F267-24E3-C066A91D238D}"/>
              </a:ext>
            </a:extLst>
          </p:cNvPr>
          <p:cNvCxnSpPr>
            <a:cxnSpLocks/>
          </p:cNvCxnSpPr>
          <p:nvPr/>
        </p:nvCxnSpPr>
        <p:spPr>
          <a:xfrm>
            <a:off x="7001464" y="3599544"/>
            <a:ext cx="0" cy="6479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BE66AC4-4B60-A5F6-95A0-A5FD3197C648}"/>
              </a:ext>
            </a:extLst>
          </p:cNvPr>
          <p:cNvGrpSpPr/>
          <p:nvPr/>
        </p:nvGrpSpPr>
        <p:grpSpPr>
          <a:xfrm>
            <a:off x="6172065" y="4486320"/>
            <a:ext cx="2711519" cy="930624"/>
            <a:chOff x="7544125" y="1678797"/>
            <a:chExt cx="2711519" cy="930624"/>
          </a:xfrm>
        </p:grpSpPr>
        <p:sp>
          <p:nvSpPr>
            <p:cNvPr id="49" name="文本框 8">
              <a:extLst>
                <a:ext uri="{FF2B5EF4-FFF2-40B4-BE49-F238E27FC236}">
                  <a16:creationId xmlns:a16="http://schemas.microsoft.com/office/drawing/2014/main" id="{89EC55B2-3471-1D22-FF7B-FC186E9527D8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2F22207-2189-6F10-AF7E-DF423918AC9C}"/>
                </a:ext>
              </a:extLst>
            </p:cNvPr>
            <p:cNvSpPr txBox="1"/>
            <p:nvPr/>
          </p:nvSpPr>
          <p:spPr>
            <a:xfrm>
              <a:off x="7564083" y="1988995"/>
              <a:ext cx="269156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688D518-6385-8339-6994-FE52B5E8B8BD}"/>
              </a:ext>
            </a:extLst>
          </p:cNvPr>
          <p:cNvCxnSpPr>
            <a:cxnSpLocks/>
          </p:cNvCxnSpPr>
          <p:nvPr/>
        </p:nvCxnSpPr>
        <p:spPr>
          <a:xfrm flipV="1">
            <a:off x="4876800" y="2604534"/>
            <a:ext cx="0" cy="68429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0423D40-D1E3-9A09-FCDF-9D637ED71765}"/>
              </a:ext>
            </a:extLst>
          </p:cNvPr>
          <p:cNvGrpSpPr/>
          <p:nvPr/>
        </p:nvGrpSpPr>
        <p:grpSpPr>
          <a:xfrm>
            <a:off x="4001681" y="1554487"/>
            <a:ext cx="2711519" cy="930624"/>
            <a:chOff x="7544125" y="1678797"/>
            <a:chExt cx="2711519" cy="930624"/>
          </a:xfrm>
        </p:grpSpPr>
        <p:sp>
          <p:nvSpPr>
            <p:cNvPr id="54" name="文本框 8">
              <a:extLst>
                <a:ext uri="{FF2B5EF4-FFF2-40B4-BE49-F238E27FC236}">
                  <a16:creationId xmlns:a16="http://schemas.microsoft.com/office/drawing/2014/main" id="{EB505689-7621-A399-39BC-E8E7CDB19F47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B469394-E39D-BF19-1428-07A23E710753}"/>
                </a:ext>
              </a:extLst>
            </p:cNvPr>
            <p:cNvSpPr txBox="1"/>
            <p:nvPr/>
          </p:nvSpPr>
          <p:spPr>
            <a:xfrm>
              <a:off x="7564083" y="1988995"/>
              <a:ext cx="269156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3DE368E-C665-CD1A-E40F-743BB2878F33}"/>
              </a:ext>
            </a:extLst>
          </p:cNvPr>
          <p:cNvCxnSpPr>
            <a:cxnSpLocks/>
          </p:cNvCxnSpPr>
          <p:nvPr/>
        </p:nvCxnSpPr>
        <p:spPr>
          <a:xfrm flipV="1">
            <a:off x="9193448" y="2604534"/>
            <a:ext cx="0" cy="68429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64CC6FD-3420-6A64-2BB3-873078581128}"/>
              </a:ext>
            </a:extLst>
          </p:cNvPr>
          <p:cNvGrpSpPr/>
          <p:nvPr/>
        </p:nvGrpSpPr>
        <p:grpSpPr>
          <a:xfrm>
            <a:off x="8318329" y="1554487"/>
            <a:ext cx="2711519" cy="930624"/>
            <a:chOff x="7544125" y="1678797"/>
            <a:chExt cx="2711519" cy="930624"/>
          </a:xfrm>
        </p:grpSpPr>
        <p:sp>
          <p:nvSpPr>
            <p:cNvPr id="59" name="文本框 8">
              <a:extLst>
                <a:ext uri="{FF2B5EF4-FFF2-40B4-BE49-F238E27FC236}">
                  <a16:creationId xmlns:a16="http://schemas.microsoft.com/office/drawing/2014/main" id="{45AE129B-07B4-1417-5CE2-F04EC60CAB1C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EF2D957-BA6D-A359-D0F0-26CFA2D7798C}"/>
                </a:ext>
              </a:extLst>
            </p:cNvPr>
            <p:cNvSpPr txBox="1"/>
            <p:nvPr/>
          </p:nvSpPr>
          <p:spPr>
            <a:xfrm>
              <a:off x="7564083" y="1988995"/>
              <a:ext cx="269156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370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2B74286-C6AF-DD82-22EF-D5A41DD45399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sp>
        <p:nvSpPr>
          <p:cNvPr id="3" name="文本框 8">
            <a:extLst>
              <a:ext uri="{FF2B5EF4-FFF2-40B4-BE49-F238E27FC236}">
                <a16:creationId xmlns:a16="http://schemas.microsoft.com/office/drawing/2014/main" id="{A462DF39-B645-9492-5028-98225F5270A7}"/>
              </a:ext>
            </a:extLst>
          </p:cNvPr>
          <p:cNvSpPr txBox="1"/>
          <p:nvPr/>
        </p:nvSpPr>
        <p:spPr>
          <a:xfrm>
            <a:off x="383721" y="158111"/>
            <a:ext cx="2278833" cy="1477328"/>
          </a:xfrm>
          <a:prstGeom prst="rect">
            <a:avLst/>
          </a:prstGeom>
          <a:noFill/>
        </p:spPr>
        <p:txBody>
          <a:bodyPr wrap="none" lIns="121922" tIns="60960" rIns="121922" bIns="60960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rPr>
              <a:t>目录</a:t>
            </a:r>
            <a:endParaRPr lang="en-US" altLang="zh-CN" sz="8800" dirty="0">
              <a:gradFill>
                <a:gsLst>
                  <a:gs pos="43000">
                    <a:schemeClr val="bg1"/>
                  </a:gs>
                  <a:gs pos="9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钟齐志莽行书" panose="00000500000000000000" pitchFamily="2" charset="0"/>
              <a:ea typeface="钟齐志莽行书" panose="00000500000000000000" pitchFamily="2" charset="0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7A5296-04EB-FBF0-D890-3DB8F3201146}"/>
              </a:ext>
            </a:extLst>
          </p:cNvPr>
          <p:cNvSpPr txBox="1"/>
          <p:nvPr/>
        </p:nvSpPr>
        <p:spPr>
          <a:xfrm>
            <a:off x="662799" y="1364484"/>
            <a:ext cx="17654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rPr>
              <a:t>CONTENTS</a:t>
            </a: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1410043" y="3965649"/>
            <a:ext cx="2711519" cy="492443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添加标题文本</a:t>
            </a:r>
            <a:endParaRPr lang="en-US" altLang="zh-CN" sz="24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446DEFE-FB46-C03A-1EAD-ABAD6BFD83F4}"/>
              </a:ext>
            </a:extLst>
          </p:cNvPr>
          <p:cNvSpPr/>
          <p:nvPr/>
        </p:nvSpPr>
        <p:spPr>
          <a:xfrm>
            <a:off x="2014290" y="2423935"/>
            <a:ext cx="1426534" cy="142653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alpha val="22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0">
            <a:gradFill>
              <a:gsLst>
                <a:gs pos="100000">
                  <a:srgbClr val="FFC000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F65E2B7-6939-2413-A77B-D31DA3B8A544}"/>
              </a:ext>
            </a:extLst>
          </p:cNvPr>
          <p:cNvSpPr/>
          <p:nvPr/>
        </p:nvSpPr>
        <p:spPr>
          <a:xfrm>
            <a:off x="2204790" y="2614435"/>
            <a:ext cx="1045534" cy="104553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任意多边形 19">
            <a:extLst>
              <a:ext uri="{FF2B5EF4-FFF2-40B4-BE49-F238E27FC236}">
                <a16:creationId xmlns:a16="http://schemas.microsoft.com/office/drawing/2014/main" id="{C80C9BAA-7109-F574-0937-4E3CAFCD8125}"/>
              </a:ext>
            </a:extLst>
          </p:cNvPr>
          <p:cNvSpPr/>
          <p:nvPr/>
        </p:nvSpPr>
        <p:spPr bwMode="auto">
          <a:xfrm>
            <a:off x="2435794" y="2854156"/>
            <a:ext cx="583526" cy="566091"/>
          </a:xfrm>
          <a:custGeom>
            <a:avLst/>
            <a:gdLst>
              <a:gd name="connsiteX0" fmla="*/ 262805 w 519288"/>
              <a:gd name="connsiteY0" fmla="*/ 111558 h 503774"/>
              <a:gd name="connsiteX1" fmla="*/ 439744 w 519288"/>
              <a:gd name="connsiteY1" fmla="*/ 276036 h 503774"/>
              <a:gd name="connsiteX2" fmla="*/ 439744 w 519288"/>
              <a:gd name="connsiteY2" fmla="*/ 484796 h 503774"/>
              <a:gd name="connsiteX3" fmla="*/ 433425 w 519288"/>
              <a:gd name="connsiteY3" fmla="*/ 503774 h 503774"/>
              <a:gd name="connsiteX4" fmla="*/ 414467 w 519288"/>
              <a:gd name="connsiteY4" fmla="*/ 503774 h 503774"/>
              <a:gd name="connsiteX5" fmla="*/ 319678 w 519288"/>
              <a:gd name="connsiteY5" fmla="*/ 503774 h 503774"/>
              <a:gd name="connsiteX6" fmla="*/ 313359 w 519288"/>
              <a:gd name="connsiteY6" fmla="*/ 503774 h 503774"/>
              <a:gd name="connsiteX7" fmla="*/ 307040 w 519288"/>
              <a:gd name="connsiteY7" fmla="*/ 497448 h 503774"/>
              <a:gd name="connsiteX8" fmla="*/ 307040 w 519288"/>
              <a:gd name="connsiteY8" fmla="*/ 396231 h 503774"/>
              <a:gd name="connsiteX9" fmla="*/ 212251 w 519288"/>
              <a:gd name="connsiteY9" fmla="*/ 396231 h 503774"/>
              <a:gd name="connsiteX10" fmla="*/ 212251 w 519288"/>
              <a:gd name="connsiteY10" fmla="*/ 497448 h 503774"/>
              <a:gd name="connsiteX11" fmla="*/ 212251 w 519288"/>
              <a:gd name="connsiteY11" fmla="*/ 503774 h 503774"/>
              <a:gd name="connsiteX12" fmla="*/ 199612 w 519288"/>
              <a:gd name="connsiteY12" fmla="*/ 503774 h 503774"/>
              <a:gd name="connsiteX13" fmla="*/ 104823 w 519288"/>
              <a:gd name="connsiteY13" fmla="*/ 503774 h 503774"/>
              <a:gd name="connsiteX14" fmla="*/ 92185 w 519288"/>
              <a:gd name="connsiteY14" fmla="*/ 503774 h 503774"/>
              <a:gd name="connsiteX15" fmla="*/ 79546 w 519288"/>
              <a:gd name="connsiteY15" fmla="*/ 484796 h 503774"/>
              <a:gd name="connsiteX16" fmla="*/ 79546 w 519288"/>
              <a:gd name="connsiteY16" fmla="*/ 276036 h 503774"/>
              <a:gd name="connsiteX17" fmla="*/ 259644 w 519288"/>
              <a:gd name="connsiteY17" fmla="*/ 0 h 503774"/>
              <a:gd name="connsiteX18" fmla="*/ 281809 w 519288"/>
              <a:gd name="connsiteY18" fmla="*/ 9516 h 503774"/>
              <a:gd name="connsiteX19" fmla="*/ 370468 w 519288"/>
              <a:gd name="connsiteY19" fmla="*/ 91992 h 503774"/>
              <a:gd name="connsiteX20" fmla="*/ 370468 w 519288"/>
              <a:gd name="connsiteY20" fmla="*/ 22205 h 503774"/>
              <a:gd name="connsiteX21" fmla="*/ 383134 w 519288"/>
              <a:gd name="connsiteY21" fmla="*/ 9516 h 503774"/>
              <a:gd name="connsiteX22" fmla="*/ 414798 w 519288"/>
              <a:gd name="connsiteY22" fmla="*/ 9516 h 503774"/>
              <a:gd name="connsiteX23" fmla="*/ 427463 w 519288"/>
              <a:gd name="connsiteY23" fmla="*/ 22205 h 503774"/>
              <a:gd name="connsiteX24" fmla="*/ 427463 w 519288"/>
              <a:gd name="connsiteY24" fmla="*/ 142746 h 503774"/>
              <a:gd name="connsiteX25" fmla="*/ 509789 w 519288"/>
              <a:gd name="connsiteY25" fmla="*/ 218877 h 503774"/>
              <a:gd name="connsiteX26" fmla="*/ 509789 w 519288"/>
              <a:gd name="connsiteY26" fmla="*/ 269631 h 503774"/>
              <a:gd name="connsiteX27" fmla="*/ 465460 w 519288"/>
              <a:gd name="connsiteY27" fmla="*/ 269631 h 503774"/>
              <a:gd name="connsiteX28" fmla="*/ 262810 w 519288"/>
              <a:gd name="connsiteY28" fmla="*/ 79303 h 503774"/>
              <a:gd name="connsiteX29" fmla="*/ 60161 w 519288"/>
              <a:gd name="connsiteY29" fmla="*/ 269631 h 503774"/>
              <a:gd name="connsiteX30" fmla="*/ 34830 w 519288"/>
              <a:gd name="connsiteY30" fmla="*/ 275975 h 503774"/>
              <a:gd name="connsiteX31" fmla="*/ 9499 w 519288"/>
              <a:gd name="connsiteY31" fmla="*/ 269631 h 503774"/>
              <a:gd name="connsiteX32" fmla="*/ 9499 w 519288"/>
              <a:gd name="connsiteY32" fmla="*/ 218877 h 503774"/>
              <a:gd name="connsiteX33" fmla="*/ 237479 w 519288"/>
              <a:gd name="connsiteY33" fmla="*/ 9516 h 503774"/>
              <a:gd name="connsiteX34" fmla="*/ 259644 w 519288"/>
              <a:gd name="connsiteY34" fmla="*/ 0 h 50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9288" h="503774">
                <a:moveTo>
                  <a:pt x="262805" y="111558"/>
                </a:moveTo>
                <a:cubicBezTo>
                  <a:pt x="262805" y="111558"/>
                  <a:pt x="262805" y="111558"/>
                  <a:pt x="439744" y="276036"/>
                </a:cubicBezTo>
                <a:cubicBezTo>
                  <a:pt x="439744" y="276036"/>
                  <a:pt x="439744" y="276036"/>
                  <a:pt x="439744" y="484796"/>
                </a:cubicBezTo>
                <a:cubicBezTo>
                  <a:pt x="439744" y="497448"/>
                  <a:pt x="433425" y="503774"/>
                  <a:pt x="433425" y="503774"/>
                </a:cubicBezTo>
                <a:cubicBezTo>
                  <a:pt x="427106" y="503774"/>
                  <a:pt x="420786" y="503774"/>
                  <a:pt x="414467" y="503774"/>
                </a:cubicBezTo>
                <a:cubicBezTo>
                  <a:pt x="414467" y="503774"/>
                  <a:pt x="414467" y="503774"/>
                  <a:pt x="319678" y="503774"/>
                </a:cubicBezTo>
                <a:cubicBezTo>
                  <a:pt x="319678" y="503774"/>
                  <a:pt x="313359" y="503774"/>
                  <a:pt x="313359" y="503774"/>
                </a:cubicBezTo>
                <a:cubicBezTo>
                  <a:pt x="313359" y="503774"/>
                  <a:pt x="307040" y="497448"/>
                  <a:pt x="307040" y="497448"/>
                </a:cubicBezTo>
                <a:cubicBezTo>
                  <a:pt x="307040" y="497448"/>
                  <a:pt x="307040" y="497448"/>
                  <a:pt x="307040" y="396231"/>
                </a:cubicBezTo>
                <a:cubicBezTo>
                  <a:pt x="307040" y="396231"/>
                  <a:pt x="307040" y="396231"/>
                  <a:pt x="212251" y="396231"/>
                </a:cubicBezTo>
                <a:cubicBezTo>
                  <a:pt x="212251" y="396231"/>
                  <a:pt x="212251" y="396231"/>
                  <a:pt x="212251" y="497448"/>
                </a:cubicBezTo>
                <a:cubicBezTo>
                  <a:pt x="212251" y="497448"/>
                  <a:pt x="212251" y="503774"/>
                  <a:pt x="212251" y="503774"/>
                </a:cubicBezTo>
                <a:cubicBezTo>
                  <a:pt x="205931" y="503774"/>
                  <a:pt x="205931" y="503774"/>
                  <a:pt x="199612" y="503774"/>
                </a:cubicBezTo>
                <a:cubicBezTo>
                  <a:pt x="199612" y="503774"/>
                  <a:pt x="199612" y="503774"/>
                  <a:pt x="104823" y="503774"/>
                </a:cubicBezTo>
                <a:cubicBezTo>
                  <a:pt x="98504" y="503774"/>
                  <a:pt x="98504" y="503774"/>
                  <a:pt x="92185" y="503774"/>
                </a:cubicBezTo>
                <a:cubicBezTo>
                  <a:pt x="85865" y="503774"/>
                  <a:pt x="79546" y="497448"/>
                  <a:pt x="79546" y="484796"/>
                </a:cubicBezTo>
                <a:cubicBezTo>
                  <a:pt x="79546" y="484796"/>
                  <a:pt x="79546" y="484796"/>
                  <a:pt x="79546" y="276036"/>
                </a:cubicBezTo>
                <a:close/>
                <a:moveTo>
                  <a:pt x="259644" y="0"/>
                </a:moveTo>
                <a:cubicBezTo>
                  <a:pt x="267560" y="0"/>
                  <a:pt x="275476" y="3172"/>
                  <a:pt x="281809" y="9516"/>
                </a:cubicBezTo>
                <a:cubicBezTo>
                  <a:pt x="281809" y="9516"/>
                  <a:pt x="281809" y="9516"/>
                  <a:pt x="370468" y="91992"/>
                </a:cubicBezTo>
                <a:cubicBezTo>
                  <a:pt x="370468" y="91992"/>
                  <a:pt x="370468" y="91992"/>
                  <a:pt x="370468" y="22205"/>
                </a:cubicBezTo>
                <a:cubicBezTo>
                  <a:pt x="370468" y="15861"/>
                  <a:pt x="376801" y="9516"/>
                  <a:pt x="383134" y="9516"/>
                </a:cubicBezTo>
                <a:cubicBezTo>
                  <a:pt x="383134" y="9516"/>
                  <a:pt x="383134" y="9516"/>
                  <a:pt x="414798" y="9516"/>
                </a:cubicBezTo>
                <a:cubicBezTo>
                  <a:pt x="421130" y="9516"/>
                  <a:pt x="427463" y="15861"/>
                  <a:pt x="427463" y="22205"/>
                </a:cubicBezTo>
                <a:cubicBezTo>
                  <a:pt x="427463" y="22205"/>
                  <a:pt x="427463" y="22205"/>
                  <a:pt x="427463" y="142746"/>
                </a:cubicBezTo>
                <a:cubicBezTo>
                  <a:pt x="427463" y="142746"/>
                  <a:pt x="427463" y="142746"/>
                  <a:pt x="509789" y="218877"/>
                </a:cubicBezTo>
                <a:cubicBezTo>
                  <a:pt x="522455" y="231565"/>
                  <a:pt x="522455" y="250598"/>
                  <a:pt x="509789" y="269631"/>
                </a:cubicBezTo>
                <a:cubicBezTo>
                  <a:pt x="503457" y="282319"/>
                  <a:pt x="478126" y="282319"/>
                  <a:pt x="465460" y="269631"/>
                </a:cubicBezTo>
                <a:cubicBezTo>
                  <a:pt x="465460" y="269631"/>
                  <a:pt x="465460" y="269631"/>
                  <a:pt x="262810" y="79303"/>
                </a:cubicBezTo>
                <a:cubicBezTo>
                  <a:pt x="262810" y="79303"/>
                  <a:pt x="262810" y="79303"/>
                  <a:pt x="60161" y="269631"/>
                </a:cubicBezTo>
                <a:cubicBezTo>
                  <a:pt x="53828" y="275975"/>
                  <a:pt x="41163" y="275975"/>
                  <a:pt x="34830" y="275975"/>
                </a:cubicBezTo>
                <a:cubicBezTo>
                  <a:pt x="28497" y="275975"/>
                  <a:pt x="15831" y="275975"/>
                  <a:pt x="9499" y="269631"/>
                </a:cubicBezTo>
                <a:cubicBezTo>
                  <a:pt x="-3167" y="250598"/>
                  <a:pt x="-3167" y="231565"/>
                  <a:pt x="9499" y="218877"/>
                </a:cubicBezTo>
                <a:cubicBezTo>
                  <a:pt x="9499" y="218877"/>
                  <a:pt x="9499" y="218877"/>
                  <a:pt x="237479" y="9516"/>
                </a:cubicBezTo>
                <a:cubicBezTo>
                  <a:pt x="243812" y="3172"/>
                  <a:pt x="251728" y="0"/>
                  <a:pt x="259644" y="0"/>
                </a:cubicBezTo>
                <a:close/>
              </a:path>
            </a:pathLst>
          </a:custGeom>
          <a:solidFill>
            <a:srgbClr val="FFD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25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5B62F27-0C19-5A63-E37E-7F15F3654A6E}"/>
              </a:ext>
            </a:extLst>
          </p:cNvPr>
          <p:cNvSpPr txBox="1"/>
          <p:nvPr/>
        </p:nvSpPr>
        <p:spPr>
          <a:xfrm>
            <a:off x="1811976" y="4475113"/>
            <a:ext cx="19076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此处添加详细文本描述，文字内容建议与标题相关尽量简洁生动……</a:t>
            </a:r>
          </a:p>
        </p:txBody>
      </p:sp>
      <p:sp>
        <p:nvSpPr>
          <p:cNvPr id="28" name="文本框 8">
            <a:extLst>
              <a:ext uri="{FF2B5EF4-FFF2-40B4-BE49-F238E27FC236}">
                <a16:creationId xmlns:a16="http://schemas.microsoft.com/office/drawing/2014/main" id="{414535E9-A0C2-F656-94A2-7B27CA54E13E}"/>
              </a:ext>
            </a:extLst>
          </p:cNvPr>
          <p:cNvSpPr txBox="1"/>
          <p:nvPr/>
        </p:nvSpPr>
        <p:spPr>
          <a:xfrm>
            <a:off x="3668413" y="3965649"/>
            <a:ext cx="2711519" cy="492443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添加标题文本</a:t>
            </a:r>
            <a:endParaRPr lang="en-US" altLang="zh-CN" sz="24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CDEFB14-A888-4776-A2A4-33D382C1A387}"/>
              </a:ext>
            </a:extLst>
          </p:cNvPr>
          <p:cNvSpPr/>
          <p:nvPr/>
        </p:nvSpPr>
        <p:spPr>
          <a:xfrm>
            <a:off x="4272660" y="2423935"/>
            <a:ext cx="1426534" cy="142653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alpha val="22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0">
            <a:gradFill>
              <a:gsLst>
                <a:gs pos="100000">
                  <a:srgbClr val="FFC000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D2E1366-A788-ACC9-F329-8D14EF313670}"/>
              </a:ext>
            </a:extLst>
          </p:cNvPr>
          <p:cNvSpPr/>
          <p:nvPr/>
        </p:nvSpPr>
        <p:spPr>
          <a:xfrm>
            <a:off x="4463160" y="2614435"/>
            <a:ext cx="1045534" cy="104553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F1AFED2-429E-0070-83C9-99C582863446}"/>
              </a:ext>
            </a:extLst>
          </p:cNvPr>
          <p:cNvSpPr txBox="1"/>
          <p:nvPr/>
        </p:nvSpPr>
        <p:spPr>
          <a:xfrm>
            <a:off x="4070346" y="4475113"/>
            <a:ext cx="19076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此处添加详细文本描述，文字内容建议与标题相关尽量简洁生动……</a:t>
            </a:r>
          </a:p>
        </p:txBody>
      </p:sp>
      <p:sp>
        <p:nvSpPr>
          <p:cNvPr id="35" name="文本框 8">
            <a:extLst>
              <a:ext uri="{FF2B5EF4-FFF2-40B4-BE49-F238E27FC236}">
                <a16:creationId xmlns:a16="http://schemas.microsoft.com/office/drawing/2014/main" id="{3AD4FED3-D9ED-6DD8-B534-A3E5C9EC86E8}"/>
              </a:ext>
            </a:extLst>
          </p:cNvPr>
          <p:cNvSpPr txBox="1"/>
          <p:nvPr/>
        </p:nvSpPr>
        <p:spPr>
          <a:xfrm>
            <a:off x="5926783" y="3965649"/>
            <a:ext cx="2711519" cy="492443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添加标题文本</a:t>
            </a:r>
            <a:endParaRPr lang="en-US" altLang="zh-CN" sz="24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2DB3C4E-7356-C026-9251-8CDDE71F0ABB}"/>
              </a:ext>
            </a:extLst>
          </p:cNvPr>
          <p:cNvSpPr/>
          <p:nvPr/>
        </p:nvSpPr>
        <p:spPr>
          <a:xfrm>
            <a:off x="6531030" y="2423935"/>
            <a:ext cx="1426534" cy="142653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alpha val="22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0">
            <a:gradFill>
              <a:gsLst>
                <a:gs pos="100000">
                  <a:srgbClr val="FFC000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A3C9D7EA-696E-FE25-C43D-C291C9533F25}"/>
              </a:ext>
            </a:extLst>
          </p:cNvPr>
          <p:cNvSpPr/>
          <p:nvPr/>
        </p:nvSpPr>
        <p:spPr>
          <a:xfrm>
            <a:off x="6721530" y="2614435"/>
            <a:ext cx="1045534" cy="104553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E17C674-48A9-F740-A430-CA09BF31B6A6}"/>
              </a:ext>
            </a:extLst>
          </p:cNvPr>
          <p:cNvSpPr txBox="1"/>
          <p:nvPr/>
        </p:nvSpPr>
        <p:spPr>
          <a:xfrm>
            <a:off x="6328716" y="4475113"/>
            <a:ext cx="19076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此处添加详细文本描述，文字内容建议与标题相关尽量简洁生动……</a:t>
            </a:r>
          </a:p>
        </p:txBody>
      </p:sp>
      <p:sp>
        <p:nvSpPr>
          <p:cNvPr id="42" name="文本框 8">
            <a:extLst>
              <a:ext uri="{FF2B5EF4-FFF2-40B4-BE49-F238E27FC236}">
                <a16:creationId xmlns:a16="http://schemas.microsoft.com/office/drawing/2014/main" id="{6F562468-64CA-36A8-1075-6CCB383CFF5D}"/>
              </a:ext>
            </a:extLst>
          </p:cNvPr>
          <p:cNvSpPr txBox="1"/>
          <p:nvPr/>
        </p:nvSpPr>
        <p:spPr>
          <a:xfrm>
            <a:off x="8185153" y="3965649"/>
            <a:ext cx="2711519" cy="492443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添加标题文本</a:t>
            </a:r>
            <a:endParaRPr lang="en-US" altLang="zh-CN" sz="24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E5EC737-D913-1D3E-465B-9C03BD968FB3}"/>
              </a:ext>
            </a:extLst>
          </p:cNvPr>
          <p:cNvSpPr/>
          <p:nvPr/>
        </p:nvSpPr>
        <p:spPr>
          <a:xfrm>
            <a:off x="8789400" y="2423935"/>
            <a:ext cx="1426534" cy="142653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alpha val="22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0">
            <a:gradFill>
              <a:gsLst>
                <a:gs pos="100000">
                  <a:srgbClr val="FFC000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EA97456-4A67-757D-9E08-D4E831A8F16D}"/>
              </a:ext>
            </a:extLst>
          </p:cNvPr>
          <p:cNvSpPr/>
          <p:nvPr/>
        </p:nvSpPr>
        <p:spPr>
          <a:xfrm>
            <a:off x="8979900" y="2614435"/>
            <a:ext cx="1045534" cy="104553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F727E9F-85BE-E889-0A7B-CA258A1F6789}"/>
              </a:ext>
            </a:extLst>
          </p:cNvPr>
          <p:cNvSpPr txBox="1"/>
          <p:nvPr/>
        </p:nvSpPr>
        <p:spPr>
          <a:xfrm>
            <a:off x="8587086" y="4475113"/>
            <a:ext cx="19076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此处添加详细文本描述，文字内容建议与标题相关尽量简洁生动……</a:t>
            </a:r>
          </a:p>
        </p:txBody>
      </p:sp>
      <p:sp>
        <p:nvSpPr>
          <p:cNvPr id="48" name="Freeform 168">
            <a:extLst>
              <a:ext uri="{FF2B5EF4-FFF2-40B4-BE49-F238E27FC236}">
                <a16:creationId xmlns:a16="http://schemas.microsoft.com/office/drawing/2014/main" id="{CB08BC57-1FD7-F675-D82B-0980377D78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08251" y="2877026"/>
            <a:ext cx="555351" cy="50596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FFD7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KSO_Shape">
            <a:extLst>
              <a:ext uri="{FF2B5EF4-FFF2-40B4-BE49-F238E27FC236}">
                <a16:creationId xmlns:a16="http://schemas.microsoft.com/office/drawing/2014/main" id="{E49C7EE2-D8EF-C05D-C8D5-3909BC196E40}"/>
              </a:ext>
            </a:extLst>
          </p:cNvPr>
          <p:cNvSpPr/>
          <p:nvPr/>
        </p:nvSpPr>
        <p:spPr bwMode="auto">
          <a:xfrm>
            <a:off x="6911784" y="2912073"/>
            <a:ext cx="665025" cy="479925"/>
          </a:xfrm>
          <a:custGeom>
            <a:avLst/>
            <a:gdLst>
              <a:gd name="T0" fmla="*/ 2881614 w 3362326"/>
              <a:gd name="T1" fmla="*/ 2245619 h 2424113"/>
              <a:gd name="T2" fmla="*/ 3207949 w 3362326"/>
              <a:gd name="T3" fmla="*/ 953766 h 2424113"/>
              <a:gd name="T4" fmla="*/ 3300702 w 3362326"/>
              <a:gd name="T5" fmla="*/ 1054704 h 2424113"/>
              <a:gd name="T6" fmla="*/ 3357879 w 3362326"/>
              <a:gd name="T7" fmla="*/ 1578442 h 2424113"/>
              <a:gd name="T8" fmla="*/ 2754348 w 3362326"/>
              <a:gd name="T9" fmla="*/ 1274991 h 2424113"/>
              <a:gd name="T10" fmla="*/ 2862031 w 3362326"/>
              <a:gd name="T11" fmla="*/ 1038516 h 2424113"/>
              <a:gd name="T12" fmla="*/ 2811207 w 3362326"/>
              <a:gd name="T13" fmla="*/ 1366725 h 2424113"/>
              <a:gd name="T14" fmla="*/ 3041820 w 3362326"/>
              <a:gd name="T15" fmla="*/ 999791 h 2424113"/>
              <a:gd name="T16" fmla="*/ 3170149 w 3362326"/>
              <a:gd name="T17" fmla="*/ 942974 h 2424113"/>
              <a:gd name="T18" fmla="*/ 296683 w 3362326"/>
              <a:gd name="T19" fmla="*/ 978524 h 2424113"/>
              <a:gd name="T20" fmla="*/ 498389 w 3362326"/>
              <a:gd name="T21" fmla="*/ 1265469 h 2424113"/>
              <a:gd name="T22" fmla="*/ 488542 w 3362326"/>
              <a:gd name="T23" fmla="*/ 1028041 h 2424113"/>
              <a:gd name="T24" fmla="*/ 582566 w 3362326"/>
              <a:gd name="T25" fmla="*/ 1187067 h 2424113"/>
              <a:gd name="T26" fmla="*/ 319871 w 3362326"/>
              <a:gd name="T27" fmla="*/ 2147887 h 2424113"/>
              <a:gd name="T28" fmla="*/ 37800 w 3362326"/>
              <a:gd name="T29" fmla="*/ 1105808 h 2424113"/>
              <a:gd name="T30" fmla="*/ 124836 w 3362326"/>
              <a:gd name="T31" fmla="*/ 975985 h 2424113"/>
              <a:gd name="T32" fmla="*/ 1545327 w 3362326"/>
              <a:gd name="T33" fmla="*/ 746198 h 2424113"/>
              <a:gd name="T34" fmla="*/ 1656547 w 3362326"/>
              <a:gd name="T35" fmla="*/ 809752 h 2424113"/>
              <a:gd name="T36" fmla="*/ 1802720 w 3362326"/>
              <a:gd name="T37" fmla="*/ 881250 h 2424113"/>
              <a:gd name="T38" fmla="*/ 1889154 w 3362326"/>
              <a:gd name="T39" fmla="*/ 667392 h 2424113"/>
              <a:gd name="T40" fmla="*/ 2073778 w 3362326"/>
              <a:gd name="T41" fmla="*/ 739843 h 2424113"/>
              <a:gd name="T42" fmla="*/ 2280963 w 3362326"/>
              <a:gd name="T43" fmla="*/ 997553 h 2424113"/>
              <a:gd name="T44" fmla="*/ 2456054 w 3362326"/>
              <a:gd name="T45" fmla="*/ 821509 h 2424113"/>
              <a:gd name="T46" fmla="*/ 2536132 w 3362326"/>
              <a:gd name="T47" fmla="*/ 819603 h 2424113"/>
              <a:gd name="T48" fmla="*/ 2596190 w 3362326"/>
              <a:gd name="T49" fmla="*/ 876801 h 2424113"/>
              <a:gd name="T50" fmla="*/ 2598415 w 3362326"/>
              <a:gd name="T51" fmla="*/ 956879 h 2424113"/>
              <a:gd name="T52" fmla="*/ 2382332 w 3362326"/>
              <a:gd name="T53" fmla="*/ 1195206 h 2424113"/>
              <a:gd name="T54" fmla="*/ 2241242 w 3362326"/>
              <a:gd name="T55" fmla="*/ 1268610 h 2424113"/>
              <a:gd name="T56" fmla="*/ 2118265 w 3362326"/>
              <a:gd name="T57" fmla="*/ 1192028 h 2424113"/>
              <a:gd name="T58" fmla="*/ 1363246 w 3362326"/>
              <a:gd name="T59" fmla="*/ 1018526 h 2424113"/>
              <a:gd name="T60" fmla="*/ 1307636 w 3362326"/>
              <a:gd name="T61" fmla="*/ 1409700 h 2424113"/>
              <a:gd name="T62" fmla="*/ 1157013 w 3362326"/>
              <a:gd name="T63" fmla="*/ 999778 h 2424113"/>
              <a:gd name="T64" fmla="*/ 1245989 w 3362326"/>
              <a:gd name="T65" fmla="*/ 780199 h 2424113"/>
              <a:gd name="T66" fmla="*/ 1499569 w 3362326"/>
              <a:gd name="T67" fmla="*/ 668027 h 2424113"/>
              <a:gd name="T68" fmla="*/ 3142462 w 3362326"/>
              <a:gd name="T69" fmla="*/ 282872 h 2424113"/>
              <a:gd name="T70" fmla="*/ 3244523 w 3362326"/>
              <a:gd name="T71" fmla="*/ 440586 h 2424113"/>
              <a:gd name="T72" fmla="*/ 3210503 w 3362326"/>
              <a:gd name="T73" fmla="*/ 656690 h 2424113"/>
              <a:gd name="T74" fmla="*/ 3038811 w 3362326"/>
              <a:gd name="T75" fmla="*/ 831222 h 2424113"/>
              <a:gd name="T76" fmla="*/ 2904319 w 3362326"/>
              <a:gd name="T77" fmla="*/ 826780 h 2424113"/>
              <a:gd name="T78" fmla="*/ 2817519 w 3362326"/>
              <a:gd name="T79" fmla="*/ 691913 h 2424113"/>
              <a:gd name="T80" fmla="*/ 2807981 w 3362326"/>
              <a:gd name="T81" fmla="*/ 429797 h 2424113"/>
              <a:gd name="T82" fmla="*/ 2910678 w 3362326"/>
              <a:gd name="T83" fmla="*/ 280651 h 2424113"/>
              <a:gd name="T84" fmla="*/ 375153 w 3362326"/>
              <a:gd name="T85" fmla="*/ 248918 h 2424113"/>
              <a:gd name="T86" fmla="*/ 514634 w 3362326"/>
              <a:gd name="T87" fmla="*/ 342213 h 2424113"/>
              <a:gd name="T88" fmla="*/ 561340 w 3362326"/>
              <a:gd name="T89" fmla="*/ 566885 h 2424113"/>
              <a:gd name="T90" fmla="*/ 510821 w 3362326"/>
              <a:gd name="T91" fmla="*/ 773785 h 2424113"/>
              <a:gd name="T92" fmla="*/ 418682 w 3362326"/>
              <a:gd name="T93" fmla="*/ 842646 h 2424113"/>
              <a:gd name="T94" fmla="*/ 241709 w 3362326"/>
              <a:gd name="T95" fmla="*/ 778862 h 2424113"/>
              <a:gd name="T96" fmla="*/ 117162 w 3362326"/>
              <a:gd name="T97" fmla="*/ 551970 h 2424113"/>
              <a:gd name="T98" fmla="*/ 148299 w 3362326"/>
              <a:gd name="T99" fmla="*/ 359984 h 2424113"/>
              <a:gd name="T100" fmla="*/ 297311 w 3362326"/>
              <a:gd name="T101" fmla="*/ 250822 h 2424113"/>
              <a:gd name="T102" fmla="*/ 1834594 w 3362326"/>
              <a:gd name="T103" fmla="*/ 43475 h 2424113"/>
              <a:gd name="T104" fmla="*/ 1934457 w 3362326"/>
              <a:gd name="T105" fmla="*/ 205318 h 2424113"/>
              <a:gd name="T106" fmla="*/ 1973258 w 3362326"/>
              <a:gd name="T107" fmla="*/ 288461 h 2424113"/>
              <a:gd name="T108" fmla="*/ 1942726 w 3362326"/>
              <a:gd name="T109" fmla="*/ 390961 h 2424113"/>
              <a:gd name="T110" fmla="*/ 1864808 w 3362326"/>
              <a:gd name="T111" fmla="*/ 532812 h 2424113"/>
              <a:gd name="T112" fmla="*/ 1729325 w 3362326"/>
              <a:gd name="T113" fmla="*/ 622301 h 2424113"/>
              <a:gd name="T114" fmla="*/ 1571262 w 3362326"/>
              <a:gd name="T115" fmla="*/ 579778 h 2424113"/>
              <a:gd name="T116" fmla="*/ 1478714 w 3362326"/>
              <a:gd name="T117" fmla="*/ 436341 h 2424113"/>
              <a:gd name="T118" fmla="*/ 1416379 w 3362326"/>
              <a:gd name="T119" fmla="*/ 348438 h 2424113"/>
              <a:gd name="T120" fmla="*/ 1429418 w 3362326"/>
              <a:gd name="T121" fmla="*/ 264978 h 2424113"/>
              <a:gd name="T122" fmla="*/ 1483484 w 3362326"/>
              <a:gd name="T123" fmla="*/ 132965 h 2424113"/>
              <a:gd name="T124" fmla="*/ 1621829 w 3362326"/>
              <a:gd name="T125" fmla="*/ 11107 h 242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2326" h="2424113">
                <a:moveTo>
                  <a:pt x="860805" y="1460500"/>
                </a:moveTo>
                <a:lnTo>
                  <a:pt x="965275" y="1460500"/>
                </a:lnTo>
                <a:lnTo>
                  <a:pt x="961464" y="1465582"/>
                </a:lnTo>
                <a:lnTo>
                  <a:pt x="957654" y="1470664"/>
                </a:lnTo>
                <a:lnTo>
                  <a:pt x="953843" y="1476380"/>
                </a:lnTo>
                <a:lnTo>
                  <a:pt x="949715" y="1482415"/>
                </a:lnTo>
                <a:lnTo>
                  <a:pt x="483570" y="2244666"/>
                </a:lnTo>
                <a:lnTo>
                  <a:pt x="483570" y="2248795"/>
                </a:lnTo>
                <a:lnTo>
                  <a:pt x="483570" y="2251971"/>
                </a:lnTo>
                <a:lnTo>
                  <a:pt x="483888" y="2255147"/>
                </a:lnTo>
                <a:lnTo>
                  <a:pt x="484205" y="2257371"/>
                </a:lnTo>
                <a:lnTo>
                  <a:pt x="2880661" y="2259594"/>
                </a:lnTo>
                <a:lnTo>
                  <a:pt x="2880978" y="2256735"/>
                </a:lnTo>
                <a:lnTo>
                  <a:pt x="2881614" y="2253877"/>
                </a:lnTo>
                <a:lnTo>
                  <a:pt x="2881931" y="2250066"/>
                </a:lnTo>
                <a:lnTo>
                  <a:pt x="2881614" y="2245619"/>
                </a:lnTo>
                <a:lnTo>
                  <a:pt x="2422137" y="1485273"/>
                </a:lnTo>
                <a:lnTo>
                  <a:pt x="2411023" y="1471934"/>
                </a:lnTo>
                <a:lnTo>
                  <a:pt x="2401179" y="1460500"/>
                </a:lnTo>
                <a:lnTo>
                  <a:pt x="2509460" y="1460500"/>
                </a:lnTo>
                <a:lnTo>
                  <a:pt x="3024188" y="2273251"/>
                </a:lnTo>
                <a:lnTo>
                  <a:pt x="3024188" y="2423478"/>
                </a:lnTo>
                <a:lnTo>
                  <a:pt x="3021648" y="2424113"/>
                </a:lnTo>
                <a:lnTo>
                  <a:pt x="3018472" y="2424113"/>
                </a:lnTo>
                <a:lnTo>
                  <a:pt x="345441" y="2421890"/>
                </a:lnTo>
                <a:lnTo>
                  <a:pt x="341948" y="2421572"/>
                </a:lnTo>
                <a:lnTo>
                  <a:pt x="338138" y="2421255"/>
                </a:lnTo>
                <a:lnTo>
                  <a:pt x="338138" y="2277062"/>
                </a:lnTo>
                <a:lnTo>
                  <a:pt x="860805" y="1460500"/>
                </a:lnTo>
                <a:close/>
                <a:moveTo>
                  <a:pt x="3185714" y="941387"/>
                </a:moveTo>
                <a:lnTo>
                  <a:pt x="3196514" y="947100"/>
                </a:lnTo>
                <a:lnTo>
                  <a:pt x="3207949" y="953766"/>
                </a:lnTo>
                <a:lnTo>
                  <a:pt x="3213667" y="957575"/>
                </a:lnTo>
                <a:lnTo>
                  <a:pt x="3219702" y="962019"/>
                </a:lnTo>
                <a:lnTo>
                  <a:pt x="3225420" y="966145"/>
                </a:lnTo>
                <a:lnTo>
                  <a:pt x="3231455" y="970906"/>
                </a:lnTo>
                <a:lnTo>
                  <a:pt x="3237490" y="975985"/>
                </a:lnTo>
                <a:lnTo>
                  <a:pt x="3243526" y="981699"/>
                </a:lnTo>
                <a:lnTo>
                  <a:pt x="3249243" y="987095"/>
                </a:lnTo>
                <a:lnTo>
                  <a:pt x="3255279" y="993443"/>
                </a:lnTo>
                <a:lnTo>
                  <a:pt x="3261314" y="999791"/>
                </a:lnTo>
                <a:lnTo>
                  <a:pt x="3267032" y="1006457"/>
                </a:lnTo>
                <a:lnTo>
                  <a:pt x="3273067" y="1014075"/>
                </a:lnTo>
                <a:lnTo>
                  <a:pt x="3278785" y="1021376"/>
                </a:lnTo>
                <a:lnTo>
                  <a:pt x="3284185" y="1029311"/>
                </a:lnTo>
                <a:lnTo>
                  <a:pt x="3289902" y="1037247"/>
                </a:lnTo>
                <a:lnTo>
                  <a:pt x="3295302" y="1045817"/>
                </a:lnTo>
                <a:lnTo>
                  <a:pt x="3300702" y="1054704"/>
                </a:lnTo>
                <a:lnTo>
                  <a:pt x="3305785" y="1064544"/>
                </a:lnTo>
                <a:lnTo>
                  <a:pt x="3310549" y="1074067"/>
                </a:lnTo>
                <a:lnTo>
                  <a:pt x="3315632" y="1084224"/>
                </a:lnTo>
                <a:lnTo>
                  <a:pt x="3320079" y="1094699"/>
                </a:lnTo>
                <a:lnTo>
                  <a:pt x="3324526" y="1105808"/>
                </a:lnTo>
                <a:lnTo>
                  <a:pt x="3328655" y="1116918"/>
                </a:lnTo>
                <a:lnTo>
                  <a:pt x="3332467" y="1128662"/>
                </a:lnTo>
                <a:lnTo>
                  <a:pt x="3335961" y="1140724"/>
                </a:lnTo>
                <a:lnTo>
                  <a:pt x="3339138" y="1153104"/>
                </a:lnTo>
                <a:lnTo>
                  <a:pt x="3342632" y="1166118"/>
                </a:lnTo>
                <a:lnTo>
                  <a:pt x="3345173" y="1179767"/>
                </a:lnTo>
                <a:lnTo>
                  <a:pt x="3347714" y="1193415"/>
                </a:lnTo>
                <a:lnTo>
                  <a:pt x="3350573" y="1282609"/>
                </a:lnTo>
                <a:lnTo>
                  <a:pt x="3353432" y="1374343"/>
                </a:lnTo>
                <a:lnTo>
                  <a:pt x="3355655" y="1472425"/>
                </a:lnTo>
                <a:lnTo>
                  <a:pt x="3357879" y="1578442"/>
                </a:lnTo>
                <a:lnTo>
                  <a:pt x="3359785" y="1696204"/>
                </a:lnTo>
                <a:lnTo>
                  <a:pt x="3361055" y="1828884"/>
                </a:lnTo>
                <a:lnTo>
                  <a:pt x="3362008" y="1978387"/>
                </a:lnTo>
                <a:lnTo>
                  <a:pt x="3362326" y="2147887"/>
                </a:lnTo>
                <a:lnTo>
                  <a:pt x="3042772" y="2147887"/>
                </a:lnTo>
                <a:lnTo>
                  <a:pt x="2678113" y="1585108"/>
                </a:lnTo>
                <a:lnTo>
                  <a:pt x="2686689" y="1540670"/>
                </a:lnTo>
                <a:lnTo>
                  <a:pt x="2694313" y="1501627"/>
                </a:lnTo>
                <a:lnTo>
                  <a:pt x="2701937" y="1466711"/>
                </a:lnTo>
                <a:lnTo>
                  <a:pt x="2708607" y="1436556"/>
                </a:lnTo>
                <a:lnTo>
                  <a:pt x="2715278" y="1409576"/>
                </a:lnTo>
                <a:lnTo>
                  <a:pt x="2720995" y="1385770"/>
                </a:lnTo>
                <a:lnTo>
                  <a:pt x="2727031" y="1364186"/>
                </a:lnTo>
                <a:lnTo>
                  <a:pt x="2732748" y="1344823"/>
                </a:lnTo>
                <a:lnTo>
                  <a:pt x="2743548" y="1309272"/>
                </a:lnTo>
                <a:lnTo>
                  <a:pt x="2754348" y="1274991"/>
                </a:lnTo>
                <a:lnTo>
                  <a:pt x="2759748" y="1256581"/>
                </a:lnTo>
                <a:lnTo>
                  <a:pt x="2765784" y="1237219"/>
                </a:lnTo>
                <a:lnTo>
                  <a:pt x="2771819" y="1215635"/>
                </a:lnTo>
                <a:lnTo>
                  <a:pt x="2778490" y="1191511"/>
                </a:lnTo>
                <a:lnTo>
                  <a:pt x="2779760" y="1187067"/>
                </a:lnTo>
                <a:lnTo>
                  <a:pt x="2784843" y="1174370"/>
                </a:lnTo>
                <a:lnTo>
                  <a:pt x="2792466" y="1155960"/>
                </a:lnTo>
                <a:lnTo>
                  <a:pt x="2797866" y="1144851"/>
                </a:lnTo>
                <a:lnTo>
                  <a:pt x="2803266" y="1132789"/>
                </a:lnTo>
                <a:lnTo>
                  <a:pt x="2809619" y="1119775"/>
                </a:lnTo>
                <a:lnTo>
                  <a:pt x="2816607" y="1106443"/>
                </a:lnTo>
                <a:lnTo>
                  <a:pt x="2824549" y="1092794"/>
                </a:lnTo>
                <a:lnTo>
                  <a:pt x="2833125" y="1078828"/>
                </a:lnTo>
                <a:lnTo>
                  <a:pt x="2842019" y="1065179"/>
                </a:lnTo>
                <a:lnTo>
                  <a:pt x="2851549" y="1051530"/>
                </a:lnTo>
                <a:lnTo>
                  <a:pt x="2862031" y="1038516"/>
                </a:lnTo>
                <a:lnTo>
                  <a:pt x="2867113" y="1032168"/>
                </a:lnTo>
                <a:lnTo>
                  <a:pt x="2872831" y="1025820"/>
                </a:lnTo>
                <a:lnTo>
                  <a:pt x="2873149" y="1025820"/>
                </a:lnTo>
                <a:lnTo>
                  <a:pt x="2873466" y="1025820"/>
                </a:lnTo>
                <a:lnTo>
                  <a:pt x="2873784" y="1028041"/>
                </a:lnTo>
                <a:lnTo>
                  <a:pt x="2873466" y="1032168"/>
                </a:lnTo>
                <a:lnTo>
                  <a:pt x="2873149" y="1037881"/>
                </a:lnTo>
                <a:lnTo>
                  <a:pt x="2870607" y="1054387"/>
                </a:lnTo>
                <a:lnTo>
                  <a:pt x="2866796" y="1076289"/>
                </a:lnTo>
                <a:lnTo>
                  <a:pt x="2856313" y="1132471"/>
                </a:lnTo>
                <a:lnTo>
                  <a:pt x="2843925" y="1197859"/>
                </a:lnTo>
                <a:lnTo>
                  <a:pt x="2819784" y="1318160"/>
                </a:lnTo>
                <a:lnTo>
                  <a:pt x="2815654" y="1340062"/>
                </a:lnTo>
                <a:lnTo>
                  <a:pt x="2812478" y="1355933"/>
                </a:lnTo>
                <a:lnTo>
                  <a:pt x="2811525" y="1365455"/>
                </a:lnTo>
                <a:lnTo>
                  <a:pt x="2811207" y="1366725"/>
                </a:lnTo>
                <a:lnTo>
                  <a:pt x="2811525" y="1367042"/>
                </a:lnTo>
                <a:lnTo>
                  <a:pt x="2811843" y="1366407"/>
                </a:lnTo>
                <a:lnTo>
                  <a:pt x="2828678" y="1332761"/>
                </a:lnTo>
                <a:lnTo>
                  <a:pt x="2846149" y="1298798"/>
                </a:lnTo>
                <a:lnTo>
                  <a:pt x="2864255" y="1265469"/>
                </a:lnTo>
                <a:lnTo>
                  <a:pt x="2882360" y="1232775"/>
                </a:lnTo>
                <a:lnTo>
                  <a:pt x="2901419" y="1200716"/>
                </a:lnTo>
                <a:lnTo>
                  <a:pt x="2920160" y="1169927"/>
                </a:lnTo>
                <a:lnTo>
                  <a:pt x="2938584" y="1140089"/>
                </a:lnTo>
                <a:lnTo>
                  <a:pt x="2957325" y="1112792"/>
                </a:lnTo>
                <a:lnTo>
                  <a:pt x="2974796" y="1086764"/>
                </a:lnTo>
                <a:lnTo>
                  <a:pt x="2991314" y="1062957"/>
                </a:lnTo>
                <a:lnTo>
                  <a:pt x="3007514" y="1041373"/>
                </a:lnTo>
                <a:lnTo>
                  <a:pt x="3022125" y="1022963"/>
                </a:lnTo>
                <a:lnTo>
                  <a:pt x="3035467" y="1006775"/>
                </a:lnTo>
                <a:lnTo>
                  <a:pt x="3041820" y="999791"/>
                </a:lnTo>
                <a:lnTo>
                  <a:pt x="3047537" y="993760"/>
                </a:lnTo>
                <a:lnTo>
                  <a:pt x="3052620" y="988682"/>
                </a:lnTo>
                <a:lnTo>
                  <a:pt x="3057384" y="984555"/>
                </a:lnTo>
                <a:lnTo>
                  <a:pt x="3062149" y="981381"/>
                </a:lnTo>
                <a:lnTo>
                  <a:pt x="3065643" y="978524"/>
                </a:lnTo>
                <a:lnTo>
                  <a:pt x="3079937" y="971224"/>
                </a:lnTo>
                <a:lnTo>
                  <a:pt x="3094549" y="964241"/>
                </a:lnTo>
                <a:lnTo>
                  <a:pt x="3109161" y="958210"/>
                </a:lnTo>
                <a:lnTo>
                  <a:pt x="3116784" y="955353"/>
                </a:lnTo>
                <a:lnTo>
                  <a:pt x="3124408" y="953131"/>
                </a:lnTo>
                <a:lnTo>
                  <a:pt x="3132031" y="950909"/>
                </a:lnTo>
                <a:lnTo>
                  <a:pt x="3139337" y="948687"/>
                </a:lnTo>
                <a:lnTo>
                  <a:pt x="3146961" y="946783"/>
                </a:lnTo>
                <a:lnTo>
                  <a:pt x="3154902" y="945196"/>
                </a:lnTo>
                <a:lnTo>
                  <a:pt x="3162208" y="943609"/>
                </a:lnTo>
                <a:lnTo>
                  <a:pt x="3170149" y="942974"/>
                </a:lnTo>
                <a:lnTo>
                  <a:pt x="3178090" y="942339"/>
                </a:lnTo>
                <a:lnTo>
                  <a:pt x="3185714" y="941387"/>
                </a:lnTo>
                <a:close/>
                <a:moveTo>
                  <a:pt x="176612" y="941387"/>
                </a:moveTo>
                <a:lnTo>
                  <a:pt x="184236" y="942339"/>
                </a:lnTo>
                <a:lnTo>
                  <a:pt x="192177" y="942974"/>
                </a:lnTo>
                <a:lnTo>
                  <a:pt x="200118" y="943609"/>
                </a:lnTo>
                <a:lnTo>
                  <a:pt x="207742" y="945196"/>
                </a:lnTo>
                <a:lnTo>
                  <a:pt x="215047" y="946783"/>
                </a:lnTo>
                <a:lnTo>
                  <a:pt x="222989" y="948687"/>
                </a:lnTo>
                <a:lnTo>
                  <a:pt x="230295" y="950909"/>
                </a:lnTo>
                <a:lnTo>
                  <a:pt x="238236" y="953131"/>
                </a:lnTo>
                <a:lnTo>
                  <a:pt x="245542" y="955353"/>
                </a:lnTo>
                <a:lnTo>
                  <a:pt x="253165" y="958210"/>
                </a:lnTo>
                <a:lnTo>
                  <a:pt x="268095" y="964241"/>
                </a:lnTo>
                <a:lnTo>
                  <a:pt x="282389" y="971224"/>
                </a:lnTo>
                <a:lnTo>
                  <a:pt x="296683" y="978524"/>
                </a:lnTo>
                <a:lnTo>
                  <a:pt x="300812" y="981381"/>
                </a:lnTo>
                <a:lnTo>
                  <a:pt x="304624" y="984555"/>
                </a:lnTo>
                <a:lnTo>
                  <a:pt x="309706" y="988682"/>
                </a:lnTo>
                <a:lnTo>
                  <a:pt x="314789" y="993760"/>
                </a:lnTo>
                <a:lnTo>
                  <a:pt x="320824" y="999791"/>
                </a:lnTo>
                <a:lnTo>
                  <a:pt x="326859" y="1006775"/>
                </a:lnTo>
                <a:lnTo>
                  <a:pt x="340201" y="1022963"/>
                </a:lnTo>
                <a:lnTo>
                  <a:pt x="354812" y="1041373"/>
                </a:lnTo>
                <a:lnTo>
                  <a:pt x="371012" y="1062957"/>
                </a:lnTo>
                <a:lnTo>
                  <a:pt x="387530" y="1086764"/>
                </a:lnTo>
                <a:lnTo>
                  <a:pt x="405636" y="1112792"/>
                </a:lnTo>
                <a:lnTo>
                  <a:pt x="423742" y="1140089"/>
                </a:lnTo>
                <a:lnTo>
                  <a:pt x="442166" y="1169927"/>
                </a:lnTo>
                <a:lnTo>
                  <a:pt x="460907" y="1200716"/>
                </a:lnTo>
                <a:lnTo>
                  <a:pt x="479966" y="1232775"/>
                </a:lnTo>
                <a:lnTo>
                  <a:pt x="498389" y="1265469"/>
                </a:lnTo>
                <a:lnTo>
                  <a:pt x="516177" y="1298798"/>
                </a:lnTo>
                <a:lnTo>
                  <a:pt x="533966" y="1332761"/>
                </a:lnTo>
                <a:lnTo>
                  <a:pt x="550801" y="1366407"/>
                </a:lnTo>
                <a:lnTo>
                  <a:pt x="550801" y="1367042"/>
                </a:lnTo>
                <a:lnTo>
                  <a:pt x="551119" y="1366725"/>
                </a:lnTo>
                <a:lnTo>
                  <a:pt x="551119" y="1365455"/>
                </a:lnTo>
                <a:lnTo>
                  <a:pt x="549848" y="1355933"/>
                </a:lnTo>
                <a:lnTo>
                  <a:pt x="546672" y="1340062"/>
                </a:lnTo>
                <a:lnTo>
                  <a:pt x="542542" y="1318160"/>
                </a:lnTo>
                <a:lnTo>
                  <a:pt x="519036" y="1197859"/>
                </a:lnTo>
                <a:lnTo>
                  <a:pt x="506013" y="1132471"/>
                </a:lnTo>
                <a:lnTo>
                  <a:pt x="495530" y="1076289"/>
                </a:lnTo>
                <a:lnTo>
                  <a:pt x="491719" y="1054387"/>
                </a:lnTo>
                <a:lnTo>
                  <a:pt x="489495" y="1037881"/>
                </a:lnTo>
                <a:lnTo>
                  <a:pt x="488860" y="1032168"/>
                </a:lnTo>
                <a:lnTo>
                  <a:pt x="488542" y="1028041"/>
                </a:lnTo>
                <a:lnTo>
                  <a:pt x="488860" y="1025820"/>
                </a:lnTo>
                <a:lnTo>
                  <a:pt x="489177" y="1025820"/>
                </a:lnTo>
                <a:lnTo>
                  <a:pt x="489495" y="1025820"/>
                </a:lnTo>
                <a:lnTo>
                  <a:pt x="495213" y="1032168"/>
                </a:lnTo>
                <a:lnTo>
                  <a:pt x="500295" y="1038516"/>
                </a:lnTo>
                <a:lnTo>
                  <a:pt x="510777" y="1051530"/>
                </a:lnTo>
                <a:lnTo>
                  <a:pt x="520307" y="1065179"/>
                </a:lnTo>
                <a:lnTo>
                  <a:pt x="529201" y="1078828"/>
                </a:lnTo>
                <a:lnTo>
                  <a:pt x="537777" y="1092794"/>
                </a:lnTo>
                <a:lnTo>
                  <a:pt x="545719" y="1106443"/>
                </a:lnTo>
                <a:lnTo>
                  <a:pt x="552707" y="1119775"/>
                </a:lnTo>
                <a:lnTo>
                  <a:pt x="559060" y="1132789"/>
                </a:lnTo>
                <a:lnTo>
                  <a:pt x="565095" y="1144851"/>
                </a:lnTo>
                <a:lnTo>
                  <a:pt x="569860" y="1155960"/>
                </a:lnTo>
                <a:lnTo>
                  <a:pt x="577483" y="1174370"/>
                </a:lnTo>
                <a:lnTo>
                  <a:pt x="582566" y="1187067"/>
                </a:lnTo>
                <a:lnTo>
                  <a:pt x="584154" y="1191511"/>
                </a:lnTo>
                <a:lnTo>
                  <a:pt x="590507" y="1215635"/>
                </a:lnTo>
                <a:lnTo>
                  <a:pt x="596542" y="1237219"/>
                </a:lnTo>
                <a:lnTo>
                  <a:pt x="602578" y="1256581"/>
                </a:lnTo>
                <a:lnTo>
                  <a:pt x="607978" y="1274991"/>
                </a:lnTo>
                <a:lnTo>
                  <a:pt x="618778" y="1309272"/>
                </a:lnTo>
                <a:lnTo>
                  <a:pt x="629895" y="1344823"/>
                </a:lnTo>
                <a:lnTo>
                  <a:pt x="635613" y="1364186"/>
                </a:lnTo>
                <a:lnTo>
                  <a:pt x="641013" y="1385770"/>
                </a:lnTo>
                <a:lnTo>
                  <a:pt x="647366" y="1409576"/>
                </a:lnTo>
                <a:lnTo>
                  <a:pt x="653719" y="1436556"/>
                </a:lnTo>
                <a:lnTo>
                  <a:pt x="660389" y="1466711"/>
                </a:lnTo>
                <a:lnTo>
                  <a:pt x="668013" y="1501627"/>
                </a:lnTo>
                <a:lnTo>
                  <a:pt x="675636" y="1540670"/>
                </a:lnTo>
                <a:lnTo>
                  <a:pt x="684213" y="1585108"/>
                </a:lnTo>
                <a:lnTo>
                  <a:pt x="319871" y="2147887"/>
                </a:lnTo>
                <a:lnTo>
                  <a:pt x="0" y="2147887"/>
                </a:lnTo>
                <a:lnTo>
                  <a:pt x="318" y="1978387"/>
                </a:lnTo>
                <a:lnTo>
                  <a:pt x="953" y="1828884"/>
                </a:lnTo>
                <a:lnTo>
                  <a:pt x="2541" y="1696204"/>
                </a:lnTo>
                <a:lnTo>
                  <a:pt x="4447" y="1578442"/>
                </a:lnTo>
                <a:lnTo>
                  <a:pt x="6671" y="1472425"/>
                </a:lnTo>
                <a:lnTo>
                  <a:pt x="8894" y="1374343"/>
                </a:lnTo>
                <a:lnTo>
                  <a:pt x="11753" y="1282609"/>
                </a:lnTo>
                <a:lnTo>
                  <a:pt x="14612" y="1193415"/>
                </a:lnTo>
                <a:lnTo>
                  <a:pt x="17153" y="1179767"/>
                </a:lnTo>
                <a:lnTo>
                  <a:pt x="19694" y="1166118"/>
                </a:lnTo>
                <a:lnTo>
                  <a:pt x="23188" y="1153104"/>
                </a:lnTo>
                <a:lnTo>
                  <a:pt x="26365" y="1140724"/>
                </a:lnTo>
                <a:lnTo>
                  <a:pt x="29859" y="1128662"/>
                </a:lnTo>
                <a:lnTo>
                  <a:pt x="33671" y="1116918"/>
                </a:lnTo>
                <a:lnTo>
                  <a:pt x="37800" y="1105808"/>
                </a:lnTo>
                <a:lnTo>
                  <a:pt x="42247" y="1094699"/>
                </a:lnTo>
                <a:lnTo>
                  <a:pt x="46694" y="1084224"/>
                </a:lnTo>
                <a:lnTo>
                  <a:pt x="51777" y="1074067"/>
                </a:lnTo>
                <a:lnTo>
                  <a:pt x="56541" y="1064544"/>
                </a:lnTo>
                <a:lnTo>
                  <a:pt x="61624" y="1054704"/>
                </a:lnTo>
                <a:lnTo>
                  <a:pt x="67024" y="1045817"/>
                </a:lnTo>
                <a:lnTo>
                  <a:pt x="72424" y="1037247"/>
                </a:lnTo>
                <a:lnTo>
                  <a:pt x="78141" y="1029311"/>
                </a:lnTo>
                <a:lnTo>
                  <a:pt x="83541" y="1021376"/>
                </a:lnTo>
                <a:lnTo>
                  <a:pt x="89259" y="1014075"/>
                </a:lnTo>
                <a:lnTo>
                  <a:pt x="95294" y="1006457"/>
                </a:lnTo>
                <a:lnTo>
                  <a:pt x="101012" y="999791"/>
                </a:lnTo>
                <a:lnTo>
                  <a:pt x="107047" y="993443"/>
                </a:lnTo>
                <a:lnTo>
                  <a:pt x="113083" y="987095"/>
                </a:lnTo>
                <a:lnTo>
                  <a:pt x="118800" y="981699"/>
                </a:lnTo>
                <a:lnTo>
                  <a:pt x="124836" y="975985"/>
                </a:lnTo>
                <a:lnTo>
                  <a:pt x="130871" y="970906"/>
                </a:lnTo>
                <a:lnTo>
                  <a:pt x="136906" y="966145"/>
                </a:lnTo>
                <a:lnTo>
                  <a:pt x="142624" y="962019"/>
                </a:lnTo>
                <a:lnTo>
                  <a:pt x="148659" y="957575"/>
                </a:lnTo>
                <a:lnTo>
                  <a:pt x="154694" y="953766"/>
                </a:lnTo>
                <a:lnTo>
                  <a:pt x="165812" y="947100"/>
                </a:lnTo>
                <a:lnTo>
                  <a:pt x="176612" y="941387"/>
                </a:lnTo>
                <a:close/>
                <a:moveTo>
                  <a:pt x="1531981" y="658812"/>
                </a:moveTo>
                <a:lnTo>
                  <a:pt x="1531981" y="659130"/>
                </a:lnTo>
                <a:lnTo>
                  <a:pt x="1532299" y="658812"/>
                </a:lnTo>
                <a:lnTo>
                  <a:pt x="1532934" y="669616"/>
                </a:lnTo>
                <a:lnTo>
                  <a:pt x="1534523" y="682009"/>
                </a:lnTo>
                <a:lnTo>
                  <a:pt x="1536430" y="695673"/>
                </a:lnTo>
                <a:lnTo>
                  <a:pt x="1538654" y="711244"/>
                </a:lnTo>
                <a:lnTo>
                  <a:pt x="1541514" y="728085"/>
                </a:lnTo>
                <a:lnTo>
                  <a:pt x="1545327" y="746198"/>
                </a:lnTo>
                <a:lnTo>
                  <a:pt x="1549458" y="765900"/>
                </a:lnTo>
                <a:lnTo>
                  <a:pt x="1554543" y="786873"/>
                </a:lnTo>
                <a:lnTo>
                  <a:pt x="1560263" y="808799"/>
                </a:lnTo>
                <a:lnTo>
                  <a:pt x="1566936" y="831678"/>
                </a:lnTo>
                <a:lnTo>
                  <a:pt x="1574562" y="855828"/>
                </a:lnTo>
                <a:lnTo>
                  <a:pt x="1583142" y="881250"/>
                </a:lnTo>
                <a:lnTo>
                  <a:pt x="1592993" y="907307"/>
                </a:lnTo>
                <a:lnTo>
                  <a:pt x="1604115" y="934000"/>
                </a:lnTo>
                <a:lnTo>
                  <a:pt x="1615872" y="961963"/>
                </a:lnTo>
                <a:lnTo>
                  <a:pt x="1629218" y="990245"/>
                </a:lnTo>
                <a:lnTo>
                  <a:pt x="1633667" y="953066"/>
                </a:lnTo>
                <a:lnTo>
                  <a:pt x="1638752" y="917476"/>
                </a:lnTo>
                <a:lnTo>
                  <a:pt x="1643518" y="884745"/>
                </a:lnTo>
                <a:lnTo>
                  <a:pt x="1648285" y="855193"/>
                </a:lnTo>
                <a:lnTo>
                  <a:pt x="1652733" y="830089"/>
                </a:lnTo>
                <a:lnTo>
                  <a:pt x="1656547" y="809752"/>
                </a:lnTo>
                <a:lnTo>
                  <a:pt x="1660678" y="788779"/>
                </a:lnTo>
                <a:lnTo>
                  <a:pt x="1633350" y="725225"/>
                </a:lnTo>
                <a:lnTo>
                  <a:pt x="1677202" y="683280"/>
                </a:lnTo>
                <a:lnTo>
                  <a:pt x="1708661" y="683280"/>
                </a:lnTo>
                <a:lnTo>
                  <a:pt x="1752831" y="725225"/>
                </a:lnTo>
                <a:lnTo>
                  <a:pt x="1725503" y="788779"/>
                </a:lnTo>
                <a:lnTo>
                  <a:pt x="1729634" y="809752"/>
                </a:lnTo>
                <a:lnTo>
                  <a:pt x="1737578" y="855193"/>
                </a:lnTo>
                <a:lnTo>
                  <a:pt x="1742344" y="884745"/>
                </a:lnTo>
                <a:lnTo>
                  <a:pt x="1747111" y="917476"/>
                </a:lnTo>
                <a:lnTo>
                  <a:pt x="1752513" y="953066"/>
                </a:lnTo>
                <a:lnTo>
                  <a:pt x="1756962" y="990245"/>
                </a:lnTo>
                <a:lnTo>
                  <a:pt x="1770308" y="961963"/>
                </a:lnTo>
                <a:lnTo>
                  <a:pt x="1782066" y="934000"/>
                </a:lnTo>
                <a:lnTo>
                  <a:pt x="1792870" y="907307"/>
                </a:lnTo>
                <a:lnTo>
                  <a:pt x="1802720" y="881250"/>
                </a:lnTo>
                <a:lnTo>
                  <a:pt x="1811618" y="855828"/>
                </a:lnTo>
                <a:lnTo>
                  <a:pt x="1818927" y="831678"/>
                </a:lnTo>
                <a:lnTo>
                  <a:pt x="1825600" y="808799"/>
                </a:lnTo>
                <a:lnTo>
                  <a:pt x="1831638" y="786873"/>
                </a:lnTo>
                <a:lnTo>
                  <a:pt x="1836404" y="765900"/>
                </a:lnTo>
                <a:lnTo>
                  <a:pt x="1840853" y="746198"/>
                </a:lnTo>
                <a:lnTo>
                  <a:pt x="1844348" y="728085"/>
                </a:lnTo>
                <a:lnTo>
                  <a:pt x="1847208" y="711244"/>
                </a:lnTo>
                <a:lnTo>
                  <a:pt x="1849750" y="695673"/>
                </a:lnTo>
                <a:lnTo>
                  <a:pt x="1851657" y="682009"/>
                </a:lnTo>
                <a:lnTo>
                  <a:pt x="1852928" y="669616"/>
                </a:lnTo>
                <a:lnTo>
                  <a:pt x="1853881" y="658812"/>
                </a:lnTo>
                <a:lnTo>
                  <a:pt x="1854199" y="659130"/>
                </a:lnTo>
                <a:lnTo>
                  <a:pt x="1854199" y="658812"/>
                </a:lnTo>
                <a:lnTo>
                  <a:pt x="1871359" y="662943"/>
                </a:lnTo>
                <a:lnTo>
                  <a:pt x="1889154" y="667392"/>
                </a:lnTo>
                <a:lnTo>
                  <a:pt x="1908220" y="673111"/>
                </a:lnTo>
                <a:lnTo>
                  <a:pt x="1927922" y="679467"/>
                </a:lnTo>
                <a:lnTo>
                  <a:pt x="1946988" y="684869"/>
                </a:lnTo>
                <a:lnTo>
                  <a:pt x="1964465" y="690271"/>
                </a:lnTo>
                <a:lnTo>
                  <a:pt x="1980354" y="695355"/>
                </a:lnTo>
                <a:lnTo>
                  <a:pt x="1994971" y="700122"/>
                </a:lnTo>
                <a:lnTo>
                  <a:pt x="2008000" y="704888"/>
                </a:lnTo>
                <a:lnTo>
                  <a:pt x="2019757" y="709337"/>
                </a:lnTo>
                <a:lnTo>
                  <a:pt x="2030243" y="713786"/>
                </a:lnTo>
                <a:lnTo>
                  <a:pt x="2039459" y="717917"/>
                </a:lnTo>
                <a:lnTo>
                  <a:pt x="2047721" y="722048"/>
                </a:lnTo>
                <a:lnTo>
                  <a:pt x="2054712" y="725861"/>
                </a:lnTo>
                <a:lnTo>
                  <a:pt x="2060749" y="729674"/>
                </a:lnTo>
                <a:lnTo>
                  <a:pt x="2065834" y="733170"/>
                </a:lnTo>
                <a:lnTo>
                  <a:pt x="2070282" y="736665"/>
                </a:lnTo>
                <a:lnTo>
                  <a:pt x="2073778" y="739843"/>
                </a:lnTo>
                <a:lnTo>
                  <a:pt x="2076638" y="743021"/>
                </a:lnTo>
                <a:lnTo>
                  <a:pt x="2078862" y="746198"/>
                </a:lnTo>
                <a:lnTo>
                  <a:pt x="2084264" y="751600"/>
                </a:lnTo>
                <a:lnTo>
                  <a:pt x="2089348" y="757002"/>
                </a:lnTo>
                <a:lnTo>
                  <a:pt x="2093797" y="763040"/>
                </a:lnTo>
                <a:lnTo>
                  <a:pt x="2097928" y="769395"/>
                </a:lnTo>
                <a:lnTo>
                  <a:pt x="2100788" y="774480"/>
                </a:lnTo>
                <a:lnTo>
                  <a:pt x="2109368" y="788779"/>
                </a:lnTo>
                <a:lnTo>
                  <a:pt x="2139238" y="838033"/>
                </a:lnTo>
                <a:lnTo>
                  <a:pt x="2158940" y="870446"/>
                </a:lnTo>
                <a:lnTo>
                  <a:pt x="2180866" y="905400"/>
                </a:lnTo>
                <a:lnTo>
                  <a:pt x="2203428" y="941626"/>
                </a:lnTo>
                <a:lnTo>
                  <a:pt x="2226942" y="977216"/>
                </a:lnTo>
                <a:lnTo>
                  <a:pt x="2242196" y="999778"/>
                </a:lnTo>
                <a:lnTo>
                  <a:pt x="2256495" y="1021068"/>
                </a:lnTo>
                <a:lnTo>
                  <a:pt x="2280963" y="997553"/>
                </a:lnTo>
                <a:lnTo>
                  <a:pt x="2305749" y="972450"/>
                </a:lnTo>
                <a:lnTo>
                  <a:pt x="2326086" y="951159"/>
                </a:lnTo>
                <a:lnTo>
                  <a:pt x="2345470" y="930186"/>
                </a:lnTo>
                <a:lnTo>
                  <a:pt x="2380107" y="892372"/>
                </a:lnTo>
                <a:lnTo>
                  <a:pt x="2405529" y="864090"/>
                </a:lnTo>
                <a:lnTo>
                  <a:pt x="2417286" y="850109"/>
                </a:lnTo>
                <a:lnTo>
                  <a:pt x="2417922" y="849791"/>
                </a:lnTo>
                <a:lnTo>
                  <a:pt x="2421735" y="845660"/>
                </a:lnTo>
                <a:lnTo>
                  <a:pt x="2425548" y="841847"/>
                </a:lnTo>
                <a:lnTo>
                  <a:pt x="2429679" y="838033"/>
                </a:lnTo>
                <a:lnTo>
                  <a:pt x="2433493" y="834856"/>
                </a:lnTo>
                <a:lnTo>
                  <a:pt x="2437941" y="831678"/>
                </a:lnTo>
                <a:lnTo>
                  <a:pt x="2442072" y="828818"/>
                </a:lnTo>
                <a:lnTo>
                  <a:pt x="2446521" y="826276"/>
                </a:lnTo>
                <a:lnTo>
                  <a:pt x="2451605" y="823734"/>
                </a:lnTo>
                <a:lnTo>
                  <a:pt x="2456054" y="821509"/>
                </a:lnTo>
                <a:lnTo>
                  <a:pt x="2460821" y="819603"/>
                </a:lnTo>
                <a:lnTo>
                  <a:pt x="2465587" y="818014"/>
                </a:lnTo>
                <a:lnTo>
                  <a:pt x="2470672" y="816425"/>
                </a:lnTo>
                <a:lnTo>
                  <a:pt x="2475756" y="815154"/>
                </a:lnTo>
                <a:lnTo>
                  <a:pt x="2480522" y="814201"/>
                </a:lnTo>
                <a:lnTo>
                  <a:pt x="2485607" y="813565"/>
                </a:lnTo>
                <a:lnTo>
                  <a:pt x="2491009" y="812930"/>
                </a:lnTo>
                <a:lnTo>
                  <a:pt x="2495775" y="812930"/>
                </a:lnTo>
                <a:lnTo>
                  <a:pt x="2500860" y="812930"/>
                </a:lnTo>
                <a:lnTo>
                  <a:pt x="2506262" y="812930"/>
                </a:lnTo>
                <a:lnTo>
                  <a:pt x="2511346" y="813565"/>
                </a:lnTo>
                <a:lnTo>
                  <a:pt x="2516113" y="814201"/>
                </a:lnTo>
                <a:lnTo>
                  <a:pt x="2521515" y="815154"/>
                </a:lnTo>
                <a:lnTo>
                  <a:pt x="2526281" y="816425"/>
                </a:lnTo>
                <a:lnTo>
                  <a:pt x="2531366" y="817696"/>
                </a:lnTo>
                <a:lnTo>
                  <a:pt x="2536132" y="819603"/>
                </a:lnTo>
                <a:lnTo>
                  <a:pt x="2541216" y="821509"/>
                </a:lnTo>
                <a:lnTo>
                  <a:pt x="2545983" y="823734"/>
                </a:lnTo>
                <a:lnTo>
                  <a:pt x="2550432" y="826276"/>
                </a:lnTo>
                <a:lnTo>
                  <a:pt x="2555198" y="828818"/>
                </a:lnTo>
                <a:lnTo>
                  <a:pt x="2559647" y="831678"/>
                </a:lnTo>
                <a:lnTo>
                  <a:pt x="2563778" y="835174"/>
                </a:lnTo>
                <a:lnTo>
                  <a:pt x="2568227" y="838351"/>
                </a:lnTo>
                <a:lnTo>
                  <a:pt x="2572358" y="842164"/>
                </a:lnTo>
                <a:lnTo>
                  <a:pt x="2576171" y="845978"/>
                </a:lnTo>
                <a:lnTo>
                  <a:pt x="2579666" y="850109"/>
                </a:lnTo>
                <a:lnTo>
                  <a:pt x="2583162" y="854240"/>
                </a:lnTo>
                <a:lnTo>
                  <a:pt x="2586022" y="858688"/>
                </a:lnTo>
                <a:lnTo>
                  <a:pt x="2589200" y="863137"/>
                </a:lnTo>
                <a:lnTo>
                  <a:pt x="2591742" y="867586"/>
                </a:lnTo>
                <a:lnTo>
                  <a:pt x="2593966" y="872035"/>
                </a:lnTo>
                <a:lnTo>
                  <a:pt x="2596190" y="876801"/>
                </a:lnTo>
                <a:lnTo>
                  <a:pt x="2598097" y="881250"/>
                </a:lnTo>
                <a:lnTo>
                  <a:pt x="2600004" y="886334"/>
                </a:lnTo>
                <a:lnTo>
                  <a:pt x="2601275" y="891419"/>
                </a:lnTo>
                <a:lnTo>
                  <a:pt x="2602546" y="896185"/>
                </a:lnTo>
                <a:lnTo>
                  <a:pt x="2603499" y="901269"/>
                </a:lnTo>
                <a:lnTo>
                  <a:pt x="2604452" y="906036"/>
                </a:lnTo>
                <a:lnTo>
                  <a:pt x="2604770" y="911438"/>
                </a:lnTo>
                <a:lnTo>
                  <a:pt x="2605088" y="916522"/>
                </a:lnTo>
                <a:lnTo>
                  <a:pt x="2605088" y="921289"/>
                </a:lnTo>
                <a:lnTo>
                  <a:pt x="2604770" y="926691"/>
                </a:lnTo>
                <a:lnTo>
                  <a:pt x="2604452" y="931775"/>
                </a:lnTo>
                <a:lnTo>
                  <a:pt x="2603499" y="936542"/>
                </a:lnTo>
                <a:lnTo>
                  <a:pt x="2602546" y="941944"/>
                </a:lnTo>
                <a:lnTo>
                  <a:pt x="2601275" y="947028"/>
                </a:lnTo>
                <a:lnTo>
                  <a:pt x="2600004" y="951795"/>
                </a:lnTo>
                <a:lnTo>
                  <a:pt x="2598415" y="956879"/>
                </a:lnTo>
                <a:lnTo>
                  <a:pt x="2596190" y="961646"/>
                </a:lnTo>
                <a:lnTo>
                  <a:pt x="2593966" y="966412"/>
                </a:lnTo>
                <a:lnTo>
                  <a:pt x="2591742" y="970861"/>
                </a:lnTo>
                <a:lnTo>
                  <a:pt x="2588564" y="975627"/>
                </a:lnTo>
                <a:lnTo>
                  <a:pt x="2585704" y="980076"/>
                </a:lnTo>
                <a:lnTo>
                  <a:pt x="2582844" y="984207"/>
                </a:lnTo>
                <a:lnTo>
                  <a:pt x="2579349" y="988656"/>
                </a:lnTo>
                <a:lnTo>
                  <a:pt x="2566638" y="1003273"/>
                </a:lnTo>
                <a:lnTo>
                  <a:pt x="2534543" y="1039181"/>
                </a:lnTo>
                <a:lnTo>
                  <a:pt x="2512935" y="1063014"/>
                </a:lnTo>
                <a:lnTo>
                  <a:pt x="2488784" y="1089071"/>
                </a:lnTo>
                <a:lnTo>
                  <a:pt x="2463045" y="1116399"/>
                </a:lnTo>
                <a:lnTo>
                  <a:pt x="2436352" y="1143409"/>
                </a:lnTo>
                <a:lnTo>
                  <a:pt x="2417922" y="1161204"/>
                </a:lnTo>
                <a:lnTo>
                  <a:pt x="2400127" y="1178682"/>
                </a:lnTo>
                <a:lnTo>
                  <a:pt x="2382332" y="1195206"/>
                </a:lnTo>
                <a:lnTo>
                  <a:pt x="2364537" y="1210776"/>
                </a:lnTo>
                <a:lnTo>
                  <a:pt x="2354050" y="1219038"/>
                </a:lnTo>
                <a:lnTo>
                  <a:pt x="2343882" y="1226983"/>
                </a:lnTo>
                <a:lnTo>
                  <a:pt x="2333395" y="1234927"/>
                </a:lnTo>
                <a:lnTo>
                  <a:pt x="2322591" y="1241918"/>
                </a:lnTo>
                <a:lnTo>
                  <a:pt x="2316236" y="1246049"/>
                </a:lnTo>
                <a:lnTo>
                  <a:pt x="2309562" y="1249862"/>
                </a:lnTo>
                <a:lnTo>
                  <a:pt x="2301936" y="1253357"/>
                </a:lnTo>
                <a:lnTo>
                  <a:pt x="2294310" y="1257171"/>
                </a:lnTo>
                <a:lnTo>
                  <a:pt x="2284141" y="1260984"/>
                </a:lnTo>
                <a:lnTo>
                  <a:pt x="2279057" y="1262891"/>
                </a:lnTo>
                <a:lnTo>
                  <a:pt x="2272701" y="1264797"/>
                </a:lnTo>
                <a:lnTo>
                  <a:pt x="2266346" y="1266068"/>
                </a:lnTo>
                <a:lnTo>
                  <a:pt x="2258720" y="1267339"/>
                </a:lnTo>
                <a:lnTo>
                  <a:pt x="2250775" y="1267975"/>
                </a:lnTo>
                <a:lnTo>
                  <a:pt x="2241242" y="1268610"/>
                </a:lnTo>
                <a:lnTo>
                  <a:pt x="2233934" y="1268293"/>
                </a:lnTo>
                <a:lnTo>
                  <a:pt x="2226307" y="1267657"/>
                </a:lnTo>
                <a:lnTo>
                  <a:pt x="2217727" y="1266068"/>
                </a:lnTo>
                <a:lnTo>
                  <a:pt x="2209148" y="1263844"/>
                </a:lnTo>
                <a:lnTo>
                  <a:pt x="2198979" y="1260666"/>
                </a:lnTo>
                <a:lnTo>
                  <a:pt x="2190717" y="1257171"/>
                </a:lnTo>
                <a:lnTo>
                  <a:pt x="2184044" y="1253357"/>
                </a:lnTo>
                <a:lnTo>
                  <a:pt x="2178324" y="1250180"/>
                </a:lnTo>
                <a:lnTo>
                  <a:pt x="2172922" y="1246684"/>
                </a:lnTo>
                <a:lnTo>
                  <a:pt x="2168473" y="1243824"/>
                </a:lnTo>
                <a:lnTo>
                  <a:pt x="2160846" y="1237787"/>
                </a:lnTo>
                <a:lnTo>
                  <a:pt x="2154491" y="1232067"/>
                </a:lnTo>
                <a:lnTo>
                  <a:pt x="2148454" y="1226347"/>
                </a:lnTo>
                <a:lnTo>
                  <a:pt x="2137967" y="1215225"/>
                </a:lnTo>
                <a:lnTo>
                  <a:pt x="2128116" y="1204103"/>
                </a:lnTo>
                <a:lnTo>
                  <a:pt x="2118265" y="1192028"/>
                </a:lnTo>
                <a:lnTo>
                  <a:pt x="2109050" y="1179953"/>
                </a:lnTo>
                <a:lnTo>
                  <a:pt x="2098882" y="1166924"/>
                </a:lnTo>
                <a:lnTo>
                  <a:pt x="2078862" y="1138961"/>
                </a:lnTo>
                <a:lnTo>
                  <a:pt x="2058525" y="1108773"/>
                </a:lnTo>
                <a:lnTo>
                  <a:pt x="2037552" y="1077313"/>
                </a:lnTo>
                <a:lnTo>
                  <a:pt x="2017215" y="1045219"/>
                </a:lnTo>
                <a:lnTo>
                  <a:pt x="2012766" y="1038546"/>
                </a:lnTo>
                <a:lnTo>
                  <a:pt x="2012766" y="1409700"/>
                </a:lnTo>
                <a:lnTo>
                  <a:pt x="1373096" y="1409700"/>
                </a:lnTo>
                <a:lnTo>
                  <a:pt x="1373096" y="1002002"/>
                </a:lnTo>
                <a:lnTo>
                  <a:pt x="1372779" y="1002002"/>
                </a:lnTo>
                <a:lnTo>
                  <a:pt x="1371190" y="1003591"/>
                </a:lnTo>
                <a:lnTo>
                  <a:pt x="1369283" y="1005815"/>
                </a:lnTo>
                <a:lnTo>
                  <a:pt x="1367694" y="1009311"/>
                </a:lnTo>
                <a:lnTo>
                  <a:pt x="1365470" y="1013124"/>
                </a:lnTo>
                <a:lnTo>
                  <a:pt x="1363246" y="1018526"/>
                </a:lnTo>
                <a:lnTo>
                  <a:pt x="1361339" y="1024882"/>
                </a:lnTo>
                <a:lnTo>
                  <a:pt x="1356572" y="1039181"/>
                </a:lnTo>
                <a:lnTo>
                  <a:pt x="1351806" y="1056658"/>
                </a:lnTo>
                <a:lnTo>
                  <a:pt x="1347039" y="1077313"/>
                </a:lnTo>
                <a:lnTo>
                  <a:pt x="1342273" y="1099557"/>
                </a:lnTo>
                <a:lnTo>
                  <a:pt x="1337506" y="1124025"/>
                </a:lnTo>
                <a:lnTo>
                  <a:pt x="1332740" y="1149765"/>
                </a:lnTo>
                <a:lnTo>
                  <a:pt x="1328291" y="1176775"/>
                </a:lnTo>
                <a:lnTo>
                  <a:pt x="1324160" y="1204421"/>
                </a:lnTo>
                <a:lnTo>
                  <a:pt x="1320029" y="1232702"/>
                </a:lnTo>
                <a:lnTo>
                  <a:pt x="1316534" y="1260984"/>
                </a:lnTo>
                <a:lnTo>
                  <a:pt x="1313674" y="1288948"/>
                </a:lnTo>
                <a:lnTo>
                  <a:pt x="1311449" y="1316276"/>
                </a:lnTo>
                <a:lnTo>
                  <a:pt x="1309543" y="1342333"/>
                </a:lnTo>
                <a:lnTo>
                  <a:pt x="1308589" y="1375699"/>
                </a:lnTo>
                <a:lnTo>
                  <a:pt x="1307636" y="1409700"/>
                </a:lnTo>
                <a:lnTo>
                  <a:pt x="1106488" y="1409700"/>
                </a:lnTo>
                <a:lnTo>
                  <a:pt x="1106488" y="1388409"/>
                </a:lnTo>
                <a:lnTo>
                  <a:pt x="1106488" y="1368072"/>
                </a:lnTo>
                <a:lnTo>
                  <a:pt x="1107441" y="1348688"/>
                </a:lnTo>
                <a:lnTo>
                  <a:pt x="1108077" y="1330893"/>
                </a:lnTo>
                <a:lnTo>
                  <a:pt x="1111255" y="1293396"/>
                </a:lnTo>
                <a:lnTo>
                  <a:pt x="1114750" y="1257171"/>
                </a:lnTo>
                <a:lnTo>
                  <a:pt x="1118563" y="1222534"/>
                </a:lnTo>
                <a:lnTo>
                  <a:pt x="1122694" y="1189486"/>
                </a:lnTo>
                <a:lnTo>
                  <a:pt x="1127143" y="1158345"/>
                </a:lnTo>
                <a:lnTo>
                  <a:pt x="1131592" y="1128156"/>
                </a:lnTo>
                <a:lnTo>
                  <a:pt x="1136358" y="1099875"/>
                </a:lnTo>
                <a:lnTo>
                  <a:pt x="1141125" y="1072865"/>
                </a:lnTo>
                <a:lnTo>
                  <a:pt x="1146209" y="1047125"/>
                </a:lnTo>
                <a:lnTo>
                  <a:pt x="1151929" y="1022975"/>
                </a:lnTo>
                <a:lnTo>
                  <a:pt x="1157013" y="999778"/>
                </a:lnTo>
                <a:lnTo>
                  <a:pt x="1162733" y="978170"/>
                </a:lnTo>
                <a:lnTo>
                  <a:pt x="1168135" y="957832"/>
                </a:lnTo>
                <a:lnTo>
                  <a:pt x="1174173" y="938448"/>
                </a:lnTo>
                <a:lnTo>
                  <a:pt x="1179893" y="920653"/>
                </a:lnTo>
                <a:lnTo>
                  <a:pt x="1185295" y="903812"/>
                </a:lnTo>
                <a:lnTo>
                  <a:pt x="1191332" y="887923"/>
                </a:lnTo>
                <a:lnTo>
                  <a:pt x="1197052" y="873306"/>
                </a:lnTo>
                <a:lnTo>
                  <a:pt x="1202454" y="859959"/>
                </a:lnTo>
                <a:lnTo>
                  <a:pt x="1208174" y="847567"/>
                </a:lnTo>
                <a:lnTo>
                  <a:pt x="1213258" y="835809"/>
                </a:lnTo>
                <a:lnTo>
                  <a:pt x="1218343" y="825005"/>
                </a:lnTo>
                <a:lnTo>
                  <a:pt x="1223745" y="815472"/>
                </a:lnTo>
                <a:lnTo>
                  <a:pt x="1228511" y="806892"/>
                </a:lnTo>
                <a:lnTo>
                  <a:pt x="1233278" y="798948"/>
                </a:lnTo>
                <a:lnTo>
                  <a:pt x="1237727" y="791957"/>
                </a:lnTo>
                <a:lnTo>
                  <a:pt x="1245989" y="780199"/>
                </a:lnTo>
                <a:lnTo>
                  <a:pt x="1252980" y="771302"/>
                </a:lnTo>
                <a:lnTo>
                  <a:pt x="1258700" y="764947"/>
                </a:lnTo>
                <a:lnTo>
                  <a:pt x="1269186" y="759545"/>
                </a:lnTo>
                <a:lnTo>
                  <a:pt x="1280308" y="754142"/>
                </a:lnTo>
                <a:lnTo>
                  <a:pt x="1292383" y="748105"/>
                </a:lnTo>
                <a:lnTo>
                  <a:pt x="1304776" y="742703"/>
                </a:lnTo>
                <a:lnTo>
                  <a:pt x="1331469" y="731263"/>
                </a:lnTo>
                <a:lnTo>
                  <a:pt x="1359750" y="720141"/>
                </a:lnTo>
                <a:lnTo>
                  <a:pt x="1388349" y="709973"/>
                </a:lnTo>
                <a:lnTo>
                  <a:pt x="1416949" y="699486"/>
                </a:lnTo>
                <a:lnTo>
                  <a:pt x="1444595" y="690271"/>
                </a:lnTo>
                <a:lnTo>
                  <a:pt x="1470652" y="681691"/>
                </a:lnTo>
                <a:lnTo>
                  <a:pt x="1477325" y="677878"/>
                </a:lnTo>
                <a:lnTo>
                  <a:pt x="1484316" y="674065"/>
                </a:lnTo>
                <a:lnTo>
                  <a:pt x="1491624" y="671205"/>
                </a:lnTo>
                <a:lnTo>
                  <a:pt x="1499569" y="668027"/>
                </a:lnTo>
                <a:lnTo>
                  <a:pt x="1507513" y="665167"/>
                </a:lnTo>
                <a:lnTo>
                  <a:pt x="1515139" y="662943"/>
                </a:lnTo>
                <a:lnTo>
                  <a:pt x="1523401" y="660718"/>
                </a:lnTo>
                <a:lnTo>
                  <a:pt x="1531981" y="658812"/>
                </a:lnTo>
                <a:close/>
                <a:moveTo>
                  <a:pt x="3016555" y="246062"/>
                </a:moveTo>
                <a:lnTo>
                  <a:pt x="3026093" y="246062"/>
                </a:lnTo>
                <a:lnTo>
                  <a:pt x="3039447" y="247014"/>
                </a:lnTo>
                <a:lnTo>
                  <a:pt x="3052165" y="248600"/>
                </a:lnTo>
                <a:lnTo>
                  <a:pt x="3064883" y="250822"/>
                </a:lnTo>
                <a:lnTo>
                  <a:pt x="3076965" y="253360"/>
                </a:lnTo>
                <a:lnTo>
                  <a:pt x="3089047" y="256851"/>
                </a:lnTo>
                <a:lnTo>
                  <a:pt x="3100493" y="260976"/>
                </a:lnTo>
                <a:lnTo>
                  <a:pt x="3111303" y="265736"/>
                </a:lnTo>
                <a:lnTo>
                  <a:pt x="3122113" y="270496"/>
                </a:lnTo>
                <a:lnTo>
                  <a:pt x="3132605" y="276526"/>
                </a:lnTo>
                <a:lnTo>
                  <a:pt x="3142462" y="282872"/>
                </a:lnTo>
                <a:lnTo>
                  <a:pt x="3152318" y="289536"/>
                </a:lnTo>
                <a:lnTo>
                  <a:pt x="3161539" y="296518"/>
                </a:lnTo>
                <a:lnTo>
                  <a:pt x="3170123" y="304451"/>
                </a:lnTo>
                <a:lnTo>
                  <a:pt x="3178708" y="312384"/>
                </a:lnTo>
                <a:lnTo>
                  <a:pt x="3186339" y="320952"/>
                </a:lnTo>
                <a:lnTo>
                  <a:pt x="3194287" y="330472"/>
                </a:lnTo>
                <a:lnTo>
                  <a:pt x="3201282" y="339675"/>
                </a:lnTo>
                <a:lnTo>
                  <a:pt x="3207959" y="349512"/>
                </a:lnTo>
                <a:lnTo>
                  <a:pt x="3214318" y="359984"/>
                </a:lnTo>
                <a:lnTo>
                  <a:pt x="3220041" y="370456"/>
                </a:lnTo>
                <a:lnTo>
                  <a:pt x="3225128" y="381563"/>
                </a:lnTo>
                <a:lnTo>
                  <a:pt x="3229898" y="392669"/>
                </a:lnTo>
                <a:lnTo>
                  <a:pt x="3234349" y="404093"/>
                </a:lnTo>
                <a:lnTo>
                  <a:pt x="3238482" y="416152"/>
                </a:lnTo>
                <a:lnTo>
                  <a:pt x="3241980" y="428528"/>
                </a:lnTo>
                <a:lnTo>
                  <a:pt x="3244523" y="440586"/>
                </a:lnTo>
                <a:lnTo>
                  <a:pt x="3247067" y="453280"/>
                </a:lnTo>
                <a:lnTo>
                  <a:pt x="3248974" y="466290"/>
                </a:lnTo>
                <a:lnTo>
                  <a:pt x="3249928" y="479301"/>
                </a:lnTo>
                <a:lnTo>
                  <a:pt x="3251200" y="492629"/>
                </a:lnTo>
                <a:lnTo>
                  <a:pt x="3251200" y="505957"/>
                </a:lnTo>
                <a:lnTo>
                  <a:pt x="3251200" y="519602"/>
                </a:lnTo>
                <a:lnTo>
                  <a:pt x="3249292" y="530709"/>
                </a:lnTo>
                <a:lnTo>
                  <a:pt x="3247385" y="541498"/>
                </a:lnTo>
                <a:lnTo>
                  <a:pt x="3245159" y="551970"/>
                </a:lnTo>
                <a:lnTo>
                  <a:pt x="3242933" y="562442"/>
                </a:lnTo>
                <a:lnTo>
                  <a:pt x="3240390" y="572914"/>
                </a:lnTo>
                <a:lnTo>
                  <a:pt x="3237846" y="582751"/>
                </a:lnTo>
                <a:lnTo>
                  <a:pt x="3231805" y="602426"/>
                </a:lnTo>
                <a:lnTo>
                  <a:pt x="3225446" y="621148"/>
                </a:lnTo>
                <a:lnTo>
                  <a:pt x="3218133" y="639236"/>
                </a:lnTo>
                <a:lnTo>
                  <a:pt x="3210503" y="656690"/>
                </a:lnTo>
                <a:lnTo>
                  <a:pt x="3201918" y="673508"/>
                </a:lnTo>
                <a:lnTo>
                  <a:pt x="3193016" y="689057"/>
                </a:lnTo>
                <a:lnTo>
                  <a:pt x="3183795" y="704289"/>
                </a:lnTo>
                <a:lnTo>
                  <a:pt x="3174257" y="718252"/>
                </a:lnTo>
                <a:lnTo>
                  <a:pt x="3164082" y="732215"/>
                </a:lnTo>
                <a:lnTo>
                  <a:pt x="3153590" y="745225"/>
                </a:lnTo>
                <a:lnTo>
                  <a:pt x="3142780" y="756966"/>
                </a:lnTo>
                <a:lnTo>
                  <a:pt x="3131652" y="768390"/>
                </a:lnTo>
                <a:lnTo>
                  <a:pt x="3120523" y="778862"/>
                </a:lnTo>
                <a:lnTo>
                  <a:pt x="3109077" y="788700"/>
                </a:lnTo>
                <a:lnTo>
                  <a:pt x="3097631" y="797902"/>
                </a:lnTo>
                <a:lnTo>
                  <a:pt x="3085867" y="806153"/>
                </a:lnTo>
                <a:lnTo>
                  <a:pt x="3074103" y="813452"/>
                </a:lnTo>
                <a:lnTo>
                  <a:pt x="3062339" y="820116"/>
                </a:lnTo>
                <a:lnTo>
                  <a:pt x="3050575" y="826145"/>
                </a:lnTo>
                <a:lnTo>
                  <a:pt x="3038811" y="831222"/>
                </a:lnTo>
                <a:lnTo>
                  <a:pt x="3027365" y="835665"/>
                </a:lnTo>
                <a:lnTo>
                  <a:pt x="3015919" y="839473"/>
                </a:lnTo>
                <a:lnTo>
                  <a:pt x="3004472" y="842011"/>
                </a:lnTo>
                <a:lnTo>
                  <a:pt x="2993662" y="844233"/>
                </a:lnTo>
                <a:lnTo>
                  <a:pt x="2982852" y="845502"/>
                </a:lnTo>
                <a:lnTo>
                  <a:pt x="2972678" y="846137"/>
                </a:lnTo>
                <a:lnTo>
                  <a:pt x="2962503" y="845819"/>
                </a:lnTo>
                <a:lnTo>
                  <a:pt x="2952647" y="844550"/>
                </a:lnTo>
                <a:lnTo>
                  <a:pt x="2943427" y="842646"/>
                </a:lnTo>
                <a:lnTo>
                  <a:pt x="2937703" y="841059"/>
                </a:lnTo>
                <a:lnTo>
                  <a:pt x="2931662" y="839155"/>
                </a:lnTo>
                <a:lnTo>
                  <a:pt x="2925939" y="837251"/>
                </a:lnTo>
                <a:lnTo>
                  <a:pt x="2920534" y="835030"/>
                </a:lnTo>
                <a:lnTo>
                  <a:pt x="2914811" y="832492"/>
                </a:lnTo>
                <a:lnTo>
                  <a:pt x="2909724" y="829953"/>
                </a:lnTo>
                <a:lnTo>
                  <a:pt x="2904319" y="826780"/>
                </a:lnTo>
                <a:lnTo>
                  <a:pt x="2899550" y="823924"/>
                </a:lnTo>
                <a:lnTo>
                  <a:pt x="2894780" y="820433"/>
                </a:lnTo>
                <a:lnTo>
                  <a:pt x="2890329" y="817260"/>
                </a:lnTo>
                <a:lnTo>
                  <a:pt x="2885878" y="813452"/>
                </a:lnTo>
                <a:lnTo>
                  <a:pt x="2881427" y="809644"/>
                </a:lnTo>
                <a:lnTo>
                  <a:pt x="2873160" y="801710"/>
                </a:lnTo>
                <a:lnTo>
                  <a:pt x="2865529" y="793142"/>
                </a:lnTo>
                <a:lnTo>
                  <a:pt x="2857899" y="783622"/>
                </a:lnTo>
                <a:lnTo>
                  <a:pt x="2851222" y="773785"/>
                </a:lnTo>
                <a:lnTo>
                  <a:pt x="2845181" y="763630"/>
                </a:lnTo>
                <a:lnTo>
                  <a:pt x="2839458" y="752524"/>
                </a:lnTo>
                <a:lnTo>
                  <a:pt x="2834052" y="741417"/>
                </a:lnTo>
                <a:lnTo>
                  <a:pt x="2829283" y="729676"/>
                </a:lnTo>
                <a:lnTo>
                  <a:pt x="2825150" y="717300"/>
                </a:lnTo>
                <a:lnTo>
                  <a:pt x="2821017" y="704607"/>
                </a:lnTo>
                <a:lnTo>
                  <a:pt x="2817519" y="691913"/>
                </a:lnTo>
                <a:lnTo>
                  <a:pt x="2814340" y="678585"/>
                </a:lnTo>
                <a:lnTo>
                  <a:pt x="2811478" y="665257"/>
                </a:lnTo>
                <a:lnTo>
                  <a:pt x="2809253" y="651612"/>
                </a:lnTo>
                <a:lnTo>
                  <a:pt x="2807027" y="637967"/>
                </a:lnTo>
                <a:lnTo>
                  <a:pt x="2805119" y="623687"/>
                </a:lnTo>
                <a:lnTo>
                  <a:pt x="2803529" y="609724"/>
                </a:lnTo>
                <a:lnTo>
                  <a:pt x="2802576" y="595444"/>
                </a:lnTo>
                <a:lnTo>
                  <a:pt x="2801304" y="580847"/>
                </a:lnTo>
                <a:lnTo>
                  <a:pt x="2800986" y="566885"/>
                </a:lnTo>
                <a:lnTo>
                  <a:pt x="2800350" y="538325"/>
                </a:lnTo>
                <a:lnTo>
                  <a:pt x="2800350" y="509765"/>
                </a:lnTo>
                <a:lnTo>
                  <a:pt x="2800986" y="482157"/>
                </a:lnTo>
                <a:lnTo>
                  <a:pt x="2801622" y="468512"/>
                </a:lnTo>
                <a:lnTo>
                  <a:pt x="2803212" y="455501"/>
                </a:lnTo>
                <a:lnTo>
                  <a:pt x="2805437" y="442490"/>
                </a:lnTo>
                <a:lnTo>
                  <a:pt x="2807981" y="429797"/>
                </a:lnTo>
                <a:lnTo>
                  <a:pt x="2811478" y="417738"/>
                </a:lnTo>
                <a:lnTo>
                  <a:pt x="2815294" y="405680"/>
                </a:lnTo>
                <a:lnTo>
                  <a:pt x="2819109" y="394256"/>
                </a:lnTo>
                <a:lnTo>
                  <a:pt x="2824196" y="383149"/>
                </a:lnTo>
                <a:lnTo>
                  <a:pt x="2829283" y="372360"/>
                </a:lnTo>
                <a:lnTo>
                  <a:pt x="2835006" y="361888"/>
                </a:lnTo>
                <a:lnTo>
                  <a:pt x="2840729" y="351733"/>
                </a:lnTo>
                <a:lnTo>
                  <a:pt x="2847406" y="342213"/>
                </a:lnTo>
                <a:lnTo>
                  <a:pt x="2854083" y="333011"/>
                </a:lnTo>
                <a:lnTo>
                  <a:pt x="2861714" y="324125"/>
                </a:lnTo>
                <a:lnTo>
                  <a:pt x="2869027" y="315875"/>
                </a:lnTo>
                <a:lnTo>
                  <a:pt x="2876975" y="307624"/>
                </a:lnTo>
                <a:lnTo>
                  <a:pt x="2885242" y="300326"/>
                </a:lnTo>
                <a:lnTo>
                  <a:pt x="2893191" y="293344"/>
                </a:lnTo>
                <a:lnTo>
                  <a:pt x="2901775" y="286363"/>
                </a:lnTo>
                <a:lnTo>
                  <a:pt x="2910678" y="280651"/>
                </a:lnTo>
                <a:lnTo>
                  <a:pt x="2920216" y="274622"/>
                </a:lnTo>
                <a:lnTo>
                  <a:pt x="2929119" y="269544"/>
                </a:lnTo>
                <a:lnTo>
                  <a:pt x="2938657" y="265102"/>
                </a:lnTo>
                <a:lnTo>
                  <a:pt x="2947878" y="260976"/>
                </a:lnTo>
                <a:lnTo>
                  <a:pt x="2957734" y="257168"/>
                </a:lnTo>
                <a:lnTo>
                  <a:pt x="2967273" y="253995"/>
                </a:lnTo>
                <a:lnTo>
                  <a:pt x="2977129" y="251139"/>
                </a:lnTo>
                <a:lnTo>
                  <a:pt x="2986985" y="248918"/>
                </a:lnTo>
                <a:lnTo>
                  <a:pt x="2996842" y="247648"/>
                </a:lnTo>
                <a:lnTo>
                  <a:pt x="3006698" y="246379"/>
                </a:lnTo>
                <a:lnTo>
                  <a:pt x="3016555" y="246062"/>
                </a:lnTo>
                <a:close/>
                <a:moveTo>
                  <a:pt x="336073" y="246062"/>
                </a:moveTo>
                <a:lnTo>
                  <a:pt x="345605" y="246062"/>
                </a:lnTo>
                <a:lnTo>
                  <a:pt x="355772" y="246379"/>
                </a:lnTo>
                <a:lnTo>
                  <a:pt x="365304" y="247648"/>
                </a:lnTo>
                <a:lnTo>
                  <a:pt x="375153" y="248918"/>
                </a:lnTo>
                <a:lnTo>
                  <a:pt x="385003" y="251139"/>
                </a:lnTo>
                <a:lnTo>
                  <a:pt x="394852" y="253995"/>
                </a:lnTo>
                <a:lnTo>
                  <a:pt x="404384" y="257168"/>
                </a:lnTo>
                <a:lnTo>
                  <a:pt x="414233" y="260976"/>
                </a:lnTo>
                <a:lnTo>
                  <a:pt x="423765" y="265102"/>
                </a:lnTo>
                <a:lnTo>
                  <a:pt x="432979" y="269544"/>
                </a:lnTo>
                <a:lnTo>
                  <a:pt x="442511" y="274622"/>
                </a:lnTo>
                <a:lnTo>
                  <a:pt x="451407" y="280651"/>
                </a:lnTo>
                <a:lnTo>
                  <a:pt x="460303" y="286363"/>
                </a:lnTo>
                <a:lnTo>
                  <a:pt x="468882" y="293344"/>
                </a:lnTo>
                <a:lnTo>
                  <a:pt x="477460" y="300326"/>
                </a:lnTo>
                <a:lnTo>
                  <a:pt x="485086" y="307624"/>
                </a:lnTo>
                <a:lnTo>
                  <a:pt x="493029" y="315875"/>
                </a:lnTo>
                <a:lnTo>
                  <a:pt x="500654" y="324125"/>
                </a:lnTo>
                <a:lnTo>
                  <a:pt x="507962" y="333011"/>
                </a:lnTo>
                <a:lnTo>
                  <a:pt x="514634" y="342213"/>
                </a:lnTo>
                <a:lnTo>
                  <a:pt x="521306" y="351733"/>
                </a:lnTo>
                <a:lnTo>
                  <a:pt x="527025" y="361888"/>
                </a:lnTo>
                <a:lnTo>
                  <a:pt x="532744" y="372360"/>
                </a:lnTo>
                <a:lnTo>
                  <a:pt x="537828" y="383149"/>
                </a:lnTo>
                <a:lnTo>
                  <a:pt x="542912" y="394256"/>
                </a:lnTo>
                <a:lnTo>
                  <a:pt x="546724" y="405680"/>
                </a:lnTo>
                <a:lnTo>
                  <a:pt x="550855" y="417738"/>
                </a:lnTo>
                <a:lnTo>
                  <a:pt x="554032" y="429797"/>
                </a:lnTo>
                <a:lnTo>
                  <a:pt x="556574" y="442490"/>
                </a:lnTo>
                <a:lnTo>
                  <a:pt x="558798" y="455501"/>
                </a:lnTo>
                <a:lnTo>
                  <a:pt x="560386" y="468512"/>
                </a:lnTo>
                <a:lnTo>
                  <a:pt x="561022" y="482157"/>
                </a:lnTo>
                <a:lnTo>
                  <a:pt x="561657" y="509765"/>
                </a:lnTo>
                <a:lnTo>
                  <a:pt x="561975" y="538325"/>
                </a:lnTo>
                <a:lnTo>
                  <a:pt x="561657" y="552287"/>
                </a:lnTo>
                <a:lnTo>
                  <a:pt x="561340" y="566885"/>
                </a:lnTo>
                <a:lnTo>
                  <a:pt x="560704" y="580847"/>
                </a:lnTo>
                <a:lnTo>
                  <a:pt x="559433" y="595444"/>
                </a:lnTo>
                <a:lnTo>
                  <a:pt x="558480" y="609724"/>
                </a:lnTo>
                <a:lnTo>
                  <a:pt x="556891" y="623687"/>
                </a:lnTo>
                <a:lnTo>
                  <a:pt x="554985" y="637967"/>
                </a:lnTo>
                <a:lnTo>
                  <a:pt x="552761" y="651612"/>
                </a:lnTo>
                <a:lnTo>
                  <a:pt x="550537" y="665257"/>
                </a:lnTo>
                <a:lnTo>
                  <a:pt x="547677" y="678585"/>
                </a:lnTo>
                <a:lnTo>
                  <a:pt x="544500" y="691913"/>
                </a:lnTo>
                <a:lnTo>
                  <a:pt x="541005" y="704607"/>
                </a:lnTo>
                <a:lnTo>
                  <a:pt x="537193" y="717300"/>
                </a:lnTo>
                <a:lnTo>
                  <a:pt x="532744" y="729676"/>
                </a:lnTo>
                <a:lnTo>
                  <a:pt x="527979" y="741417"/>
                </a:lnTo>
                <a:lnTo>
                  <a:pt x="522577" y="752524"/>
                </a:lnTo>
                <a:lnTo>
                  <a:pt x="517176" y="763630"/>
                </a:lnTo>
                <a:lnTo>
                  <a:pt x="510821" y="773785"/>
                </a:lnTo>
                <a:lnTo>
                  <a:pt x="504149" y="783622"/>
                </a:lnTo>
                <a:lnTo>
                  <a:pt x="497159" y="793142"/>
                </a:lnTo>
                <a:lnTo>
                  <a:pt x="489216" y="801710"/>
                </a:lnTo>
                <a:lnTo>
                  <a:pt x="480638" y="809644"/>
                </a:lnTo>
                <a:lnTo>
                  <a:pt x="476507" y="813452"/>
                </a:lnTo>
                <a:lnTo>
                  <a:pt x="472059" y="817260"/>
                </a:lnTo>
                <a:lnTo>
                  <a:pt x="467293" y="820433"/>
                </a:lnTo>
                <a:lnTo>
                  <a:pt x="462527" y="823924"/>
                </a:lnTo>
                <a:lnTo>
                  <a:pt x="457762" y="826780"/>
                </a:lnTo>
                <a:lnTo>
                  <a:pt x="452360" y="829953"/>
                </a:lnTo>
                <a:lnTo>
                  <a:pt x="447277" y="832492"/>
                </a:lnTo>
                <a:lnTo>
                  <a:pt x="441875" y="835030"/>
                </a:lnTo>
                <a:lnTo>
                  <a:pt x="436474" y="837251"/>
                </a:lnTo>
                <a:lnTo>
                  <a:pt x="430437" y="839155"/>
                </a:lnTo>
                <a:lnTo>
                  <a:pt x="425036" y="841059"/>
                </a:lnTo>
                <a:lnTo>
                  <a:pt x="418682" y="842646"/>
                </a:lnTo>
                <a:lnTo>
                  <a:pt x="409150" y="844550"/>
                </a:lnTo>
                <a:lnTo>
                  <a:pt x="399618" y="845819"/>
                </a:lnTo>
                <a:lnTo>
                  <a:pt x="389451" y="846137"/>
                </a:lnTo>
                <a:lnTo>
                  <a:pt x="379284" y="845502"/>
                </a:lnTo>
                <a:lnTo>
                  <a:pt x="368481" y="844233"/>
                </a:lnTo>
                <a:lnTo>
                  <a:pt x="357679" y="842011"/>
                </a:lnTo>
                <a:lnTo>
                  <a:pt x="346558" y="839473"/>
                </a:lnTo>
                <a:lnTo>
                  <a:pt x="334803" y="835665"/>
                </a:lnTo>
                <a:lnTo>
                  <a:pt x="323364" y="831222"/>
                </a:lnTo>
                <a:lnTo>
                  <a:pt x="311609" y="826145"/>
                </a:lnTo>
                <a:lnTo>
                  <a:pt x="299853" y="820116"/>
                </a:lnTo>
                <a:lnTo>
                  <a:pt x="288097" y="813452"/>
                </a:lnTo>
                <a:lnTo>
                  <a:pt x="276659" y="806153"/>
                </a:lnTo>
                <a:lnTo>
                  <a:pt x="264586" y="797902"/>
                </a:lnTo>
                <a:lnTo>
                  <a:pt x="253148" y="788700"/>
                </a:lnTo>
                <a:lnTo>
                  <a:pt x="241709" y="778862"/>
                </a:lnTo>
                <a:lnTo>
                  <a:pt x="230589" y="768390"/>
                </a:lnTo>
                <a:lnTo>
                  <a:pt x="219469" y="756966"/>
                </a:lnTo>
                <a:lnTo>
                  <a:pt x="208666" y="745225"/>
                </a:lnTo>
                <a:lnTo>
                  <a:pt x="198181" y="732215"/>
                </a:lnTo>
                <a:lnTo>
                  <a:pt x="188014" y="718252"/>
                </a:lnTo>
                <a:lnTo>
                  <a:pt x="178482" y="704289"/>
                </a:lnTo>
                <a:lnTo>
                  <a:pt x="169268" y="689057"/>
                </a:lnTo>
                <a:lnTo>
                  <a:pt x="160054" y="673508"/>
                </a:lnTo>
                <a:lnTo>
                  <a:pt x="152111" y="656690"/>
                </a:lnTo>
                <a:lnTo>
                  <a:pt x="144168" y="639236"/>
                </a:lnTo>
                <a:lnTo>
                  <a:pt x="136861" y="621148"/>
                </a:lnTo>
                <a:lnTo>
                  <a:pt x="130506" y="602426"/>
                </a:lnTo>
                <a:lnTo>
                  <a:pt x="124469" y="582751"/>
                </a:lnTo>
                <a:lnTo>
                  <a:pt x="121928" y="572914"/>
                </a:lnTo>
                <a:lnTo>
                  <a:pt x="119386" y="562442"/>
                </a:lnTo>
                <a:lnTo>
                  <a:pt x="117162" y="551970"/>
                </a:lnTo>
                <a:lnTo>
                  <a:pt x="114938" y="541498"/>
                </a:lnTo>
                <a:lnTo>
                  <a:pt x="113031" y="530709"/>
                </a:lnTo>
                <a:lnTo>
                  <a:pt x="111443" y="519602"/>
                </a:lnTo>
                <a:lnTo>
                  <a:pt x="111125" y="505957"/>
                </a:lnTo>
                <a:lnTo>
                  <a:pt x="111443" y="492629"/>
                </a:lnTo>
                <a:lnTo>
                  <a:pt x="112396" y="479301"/>
                </a:lnTo>
                <a:lnTo>
                  <a:pt x="113349" y="466290"/>
                </a:lnTo>
                <a:lnTo>
                  <a:pt x="115255" y="453280"/>
                </a:lnTo>
                <a:lnTo>
                  <a:pt x="117797" y="440586"/>
                </a:lnTo>
                <a:lnTo>
                  <a:pt x="120657" y="428528"/>
                </a:lnTo>
                <a:lnTo>
                  <a:pt x="124152" y="416152"/>
                </a:lnTo>
                <a:lnTo>
                  <a:pt x="127964" y="404093"/>
                </a:lnTo>
                <a:lnTo>
                  <a:pt x="132412" y="392669"/>
                </a:lnTo>
                <a:lnTo>
                  <a:pt x="137178" y="381563"/>
                </a:lnTo>
                <a:lnTo>
                  <a:pt x="142262" y="370456"/>
                </a:lnTo>
                <a:lnTo>
                  <a:pt x="148299" y="359984"/>
                </a:lnTo>
                <a:lnTo>
                  <a:pt x="154335" y="349512"/>
                </a:lnTo>
                <a:lnTo>
                  <a:pt x="161008" y="339675"/>
                </a:lnTo>
                <a:lnTo>
                  <a:pt x="167998" y="330472"/>
                </a:lnTo>
                <a:lnTo>
                  <a:pt x="175941" y="320952"/>
                </a:lnTo>
                <a:lnTo>
                  <a:pt x="183566" y="312384"/>
                </a:lnTo>
                <a:lnTo>
                  <a:pt x="192145" y="304451"/>
                </a:lnTo>
                <a:lnTo>
                  <a:pt x="200723" y="296518"/>
                </a:lnTo>
                <a:lnTo>
                  <a:pt x="209937" y="289536"/>
                </a:lnTo>
                <a:lnTo>
                  <a:pt x="219787" y="282872"/>
                </a:lnTo>
                <a:lnTo>
                  <a:pt x="229636" y="276526"/>
                </a:lnTo>
                <a:lnTo>
                  <a:pt x="240121" y="270496"/>
                </a:lnTo>
                <a:lnTo>
                  <a:pt x="250923" y="265736"/>
                </a:lnTo>
                <a:lnTo>
                  <a:pt x="262044" y="260976"/>
                </a:lnTo>
                <a:lnTo>
                  <a:pt x="273482" y="256851"/>
                </a:lnTo>
                <a:lnTo>
                  <a:pt x="285238" y="253360"/>
                </a:lnTo>
                <a:lnTo>
                  <a:pt x="297311" y="250822"/>
                </a:lnTo>
                <a:lnTo>
                  <a:pt x="310020" y="248600"/>
                </a:lnTo>
                <a:lnTo>
                  <a:pt x="323047" y="247014"/>
                </a:lnTo>
                <a:lnTo>
                  <a:pt x="336073" y="246062"/>
                </a:lnTo>
                <a:close/>
                <a:moveTo>
                  <a:pt x="1696249" y="0"/>
                </a:moveTo>
                <a:lnTo>
                  <a:pt x="1709607" y="317"/>
                </a:lnTo>
                <a:lnTo>
                  <a:pt x="1722646" y="952"/>
                </a:lnTo>
                <a:lnTo>
                  <a:pt x="1735368" y="2856"/>
                </a:lnTo>
                <a:lnTo>
                  <a:pt x="1747771" y="5077"/>
                </a:lnTo>
                <a:lnTo>
                  <a:pt x="1759538" y="7616"/>
                </a:lnTo>
                <a:lnTo>
                  <a:pt x="1771306" y="11424"/>
                </a:lnTo>
                <a:lnTo>
                  <a:pt x="1782755" y="15232"/>
                </a:lnTo>
                <a:lnTo>
                  <a:pt x="1793886" y="19992"/>
                </a:lnTo>
                <a:lnTo>
                  <a:pt x="1804699" y="24752"/>
                </a:lnTo>
                <a:lnTo>
                  <a:pt x="1814876" y="30782"/>
                </a:lnTo>
                <a:lnTo>
                  <a:pt x="1825053" y="36811"/>
                </a:lnTo>
                <a:lnTo>
                  <a:pt x="1834594" y="43475"/>
                </a:lnTo>
                <a:lnTo>
                  <a:pt x="1844136" y="50457"/>
                </a:lnTo>
                <a:lnTo>
                  <a:pt x="1853040" y="58390"/>
                </a:lnTo>
                <a:lnTo>
                  <a:pt x="1861627" y="66006"/>
                </a:lnTo>
                <a:lnTo>
                  <a:pt x="1869578" y="74574"/>
                </a:lnTo>
                <a:lnTo>
                  <a:pt x="1877529" y="83460"/>
                </a:lnTo>
                <a:lnTo>
                  <a:pt x="1884526" y="92663"/>
                </a:lnTo>
                <a:lnTo>
                  <a:pt x="1891523" y="102818"/>
                </a:lnTo>
                <a:lnTo>
                  <a:pt x="1898201" y="112972"/>
                </a:lnTo>
                <a:lnTo>
                  <a:pt x="1904244" y="123127"/>
                </a:lnTo>
                <a:lnTo>
                  <a:pt x="1909969" y="133917"/>
                </a:lnTo>
                <a:lnTo>
                  <a:pt x="1915057" y="145024"/>
                </a:lnTo>
                <a:lnTo>
                  <a:pt x="1919828" y="156765"/>
                </a:lnTo>
                <a:lnTo>
                  <a:pt x="1924280" y="168189"/>
                </a:lnTo>
                <a:lnTo>
                  <a:pt x="1928097" y="180566"/>
                </a:lnTo>
                <a:lnTo>
                  <a:pt x="1931595" y="192624"/>
                </a:lnTo>
                <a:lnTo>
                  <a:pt x="1934457" y="205318"/>
                </a:lnTo>
                <a:lnTo>
                  <a:pt x="1937002" y="218012"/>
                </a:lnTo>
                <a:lnTo>
                  <a:pt x="1938910" y="231022"/>
                </a:lnTo>
                <a:lnTo>
                  <a:pt x="1940500" y="244351"/>
                </a:lnTo>
                <a:lnTo>
                  <a:pt x="1941136" y="257679"/>
                </a:lnTo>
                <a:lnTo>
                  <a:pt x="1947815" y="260218"/>
                </a:lnTo>
                <a:lnTo>
                  <a:pt x="1951313" y="261804"/>
                </a:lnTo>
                <a:lnTo>
                  <a:pt x="1954176" y="263708"/>
                </a:lnTo>
                <a:lnTo>
                  <a:pt x="1957038" y="265612"/>
                </a:lnTo>
                <a:lnTo>
                  <a:pt x="1959900" y="267834"/>
                </a:lnTo>
                <a:lnTo>
                  <a:pt x="1962444" y="270055"/>
                </a:lnTo>
                <a:lnTo>
                  <a:pt x="1964671" y="272594"/>
                </a:lnTo>
                <a:lnTo>
                  <a:pt x="1966897" y="275133"/>
                </a:lnTo>
                <a:lnTo>
                  <a:pt x="1968805" y="277989"/>
                </a:lnTo>
                <a:lnTo>
                  <a:pt x="1970395" y="281479"/>
                </a:lnTo>
                <a:lnTo>
                  <a:pt x="1971986" y="284653"/>
                </a:lnTo>
                <a:lnTo>
                  <a:pt x="1973258" y="288461"/>
                </a:lnTo>
                <a:lnTo>
                  <a:pt x="1974530" y="292269"/>
                </a:lnTo>
                <a:lnTo>
                  <a:pt x="1975484" y="296394"/>
                </a:lnTo>
                <a:lnTo>
                  <a:pt x="1976120" y="300837"/>
                </a:lnTo>
                <a:lnTo>
                  <a:pt x="1976438" y="307819"/>
                </a:lnTo>
                <a:lnTo>
                  <a:pt x="1976438" y="315117"/>
                </a:lnTo>
                <a:lnTo>
                  <a:pt x="1975802" y="323051"/>
                </a:lnTo>
                <a:lnTo>
                  <a:pt x="1974530" y="330350"/>
                </a:lnTo>
                <a:lnTo>
                  <a:pt x="1973258" y="337966"/>
                </a:lnTo>
                <a:lnTo>
                  <a:pt x="1971031" y="345582"/>
                </a:lnTo>
                <a:lnTo>
                  <a:pt x="1968169" y="353198"/>
                </a:lnTo>
                <a:lnTo>
                  <a:pt x="1964989" y="360179"/>
                </a:lnTo>
                <a:lnTo>
                  <a:pt x="1961172" y="367161"/>
                </a:lnTo>
                <a:lnTo>
                  <a:pt x="1957356" y="373825"/>
                </a:lnTo>
                <a:lnTo>
                  <a:pt x="1952903" y="379854"/>
                </a:lnTo>
                <a:lnTo>
                  <a:pt x="1947815" y="385884"/>
                </a:lnTo>
                <a:lnTo>
                  <a:pt x="1942726" y="390961"/>
                </a:lnTo>
                <a:lnTo>
                  <a:pt x="1937002" y="395404"/>
                </a:lnTo>
                <a:lnTo>
                  <a:pt x="1930959" y="399212"/>
                </a:lnTo>
                <a:lnTo>
                  <a:pt x="1924916" y="402068"/>
                </a:lnTo>
                <a:lnTo>
                  <a:pt x="1921736" y="413175"/>
                </a:lnTo>
                <a:lnTo>
                  <a:pt x="1918556" y="423965"/>
                </a:lnTo>
                <a:lnTo>
                  <a:pt x="1914739" y="434754"/>
                </a:lnTo>
                <a:lnTo>
                  <a:pt x="1910923" y="445226"/>
                </a:lnTo>
                <a:lnTo>
                  <a:pt x="1906788" y="456016"/>
                </a:lnTo>
                <a:lnTo>
                  <a:pt x="1902336" y="466171"/>
                </a:lnTo>
                <a:lnTo>
                  <a:pt x="1897883" y="476325"/>
                </a:lnTo>
                <a:lnTo>
                  <a:pt x="1893113" y="486480"/>
                </a:lnTo>
                <a:lnTo>
                  <a:pt x="1888024" y="496000"/>
                </a:lnTo>
                <a:lnTo>
                  <a:pt x="1882300" y="505838"/>
                </a:lnTo>
                <a:lnTo>
                  <a:pt x="1876893" y="515041"/>
                </a:lnTo>
                <a:lnTo>
                  <a:pt x="1870850" y="523926"/>
                </a:lnTo>
                <a:lnTo>
                  <a:pt x="1864808" y="532812"/>
                </a:lnTo>
                <a:lnTo>
                  <a:pt x="1858129" y="541380"/>
                </a:lnTo>
                <a:lnTo>
                  <a:pt x="1851450" y="549631"/>
                </a:lnTo>
                <a:lnTo>
                  <a:pt x="1844454" y="557247"/>
                </a:lnTo>
                <a:lnTo>
                  <a:pt x="1837457" y="565180"/>
                </a:lnTo>
                <a:lnTo>
                  <a:pt x="1829824" y="572162"/>
                </a:lnTo>
                <a:lnTo>
                  <a:pt x="1822191" y="578826"/>
                </a:lnTo>
                <a:lnTo>
                  <a:pt x="1813922" y="585490"/>
                </a:lnTo>
                <a:lnTo>
                  <a:pt x="1805653" y="591520"/>
                </a:lnTo>
                <a:lnTo>
                  <a:pt x="1797066" y="597232"/>
                </a:lnTo>
                <a:lnTo>
                  <a:pt x="1788161" y="601992"/>
                </a:lnTo>
                <a:lnTo>
                  <a:pt x="1779256" y="606752"/>
                </a:lnTo>
                <a:lnTo>
                  <a:pt x="1769715" y="610877"/>
                </a:lnTo>
                <a:lnTo>
                  <a:pt x="1759856" y="614685"/>
                </a:lnTo>
                <a:lnTo>
                  <a:pt x="1750315" y="617859"/>
                </a:lnTo>
                <a:lnTo>
                  <a:pt x="1739820" y="620397"/>
                </a:lnTo>
                <a:lnTo>
                  <a:pt x="1729325" y="622301"/>
                </a:lnTo>
                <a:lnTo>
                  <a:pt x="1718512" y="623888"/>
                </a:lnTo>
                <a:lnTo>
                  <a:pt x="1707699" y="624840"/>
                </a:lnTo>
                <a:lnTo>
                  <a:pt x="1696249" y="625475"/>
                </a:lnTo>
                <a:lnTo>
                  <a:pt x="1685118" y="624840"/>
                </a:lnTo>
                <a:lnTo>
                  <a:pt x="1674305" y="623888"/>
                </a:lnTo>
                <a:lnTo>
                  <a:pt x="1663492" y="622301"/>
                </a:lnTo>
                <a:lnTo>
                  <a:pt x="1652997" y="620397"/>
                </a:lnTo>
                <a:lnTo>
                  <a:pt x="1642820" y="617859"/>
                </a:lnTo>
                <a:lnTo>
                  <a:pt x="1632960" y="614685"/>
                </a:lnTo>
                <a:lnTo>
                  <a:pt x="1623419" y="611195"/>
                </a:lnTo>
                <a:lnTo>
                  <a:pt x="1613878" y="606752"/>
                </a:lnTo>
                <a:lnTo>
                  <a:pt x="1604655" y="602309"/>
                </a:lnTo>
                <a:lnTo>
                  <a:pt x="1596068" y="597232"/>
                </a:lnTo>
                <a:lnTo>
                  <a:pt x="1587481" y="591837"/>
                </a:lnTo>
                <a:lnTo>
                  <a:pt x="1579531" y="586125"/>
                </a:lnTo>
                <a:lnTo>
                  <a:pt x="1571262" y="579778"/>
                </a:lnTo>
                <a:lnTo>
                  <a:pt x="1563311" y="572479"/>
                </a:lnTo>
                <a:lnTo>
                  <a:pt x="1555996" y="565498"/>
                </a:lnTo>
                <a:lnTo>
                  <a:pt x="1548999" y="558199"/>
                </a:lnTo>
                <a:lnTo>
                  <a:pt x="1541684" y="550265"/>
                </a:lnTo>
                <a:lnTo>
                  <a:pt x="1535006" y="542015"/>
                </a:lnTo>
                <a:lnTo>
                  <a:pt x="1528645" y="534081"/>
                </a:lnTo>
                <a:lnTo>
                  <a:pt x="1522602" y="525196"/>
                </a:lnTo>
                <a:lnTo>
                  <a:pt x="1516560" y="516310"/>
                </a:lnTo>
                <a:lnTo>
                  <a:pt x="1510835" y="506790"/>
                </a:lnTo>
                <a:lnTo>
                  <a:pt x="1505428" y="497270"/>
                </a:lnTo>
                <a:lnTo>
                  <a:pt x="1500022" y="487432"/>
                </a:lnTo>
                <a:lnTo>
                  <a:pt x="1495251" y="477912"/>
                </a:lnTo>
                <a:lnTo>
                  <a:pt x="1490799" y="467440"/>
                </a:lnTo>
                <a:lnTo>
                  <a:pt x="1486346" y="457602"/>
                </a:lnTo>
                <a:lnTo>
                  <a:pt x="1482212" y="447130"/>
                </a:lnTo>
                <a:lnTo>
                  <a:pt x="1478714" y="436341"/>
                </a:lnTo>
                <a:lnTo>
                  <a:pt x="1474897" y="425869"/>
                </a:lnTo>
                <a:lnTo>
                  <a:pt x="1471399" y="415079"/>
                </a:lnTo>
                <a:lnTo>
                  <a:pt x="1468536" y="404290"/>
                </a:lnTo>
                <a:lnTo>
                  <a:pt x="1464720" y="403338"/>
                </a:lnTo>
                <a:lnTo>
                  <a:pt x="1461540" y="401751"/>
                </a:lnTo>
                <a:lnTo>
                  <a:pt x="1458041" y="400164"/>
                </a:lnTo>
                <a:lnTo>
                  <a:pt x="1454861" y="398577"/>
                </a:lnTo>
                <a:lnTo>
                  <a:pt x="1451363" y="396673"/>
                </a:lnTo>
                <a:lnTo>
                  <a:pt x="1448500" y="394452"/>
                </a:lnTo>
                <a:lnTo>
                  <a:pt x="1442458" y="389375"/>
                </a:lnTo>
                <a:lnTo>
                  <a:pt x="1436733" y="383980"/>
                </a:lnTo>
                <a:lnTo>
                  <a:pt x="1431962" y="377633"/>
                </a:lnTo>
                <a:lnTo>
                  <a:pt x="1427192" y="370969"/>
                </a:lnTo>
                <a:lnTo>
                  <a:pt x="1423057" y="363988"/>
                </a:lnTo>
                <a:lnTo>
                  <a:pt x="1419241" y="356054"/>
                </a:lnTo>
                <a:lnTo>
                  <a:pt x="1416379" y="348438"/>
                </a:lnTo>
                <a:lnTo>
                  <a:pt x="1413834" y="340504"/>
                </a:lnTo>
                <a:lnTo>
                  <a:pt x="1411926" y="332254"/>
                </a:lnTo>
                <a:lnTo>
                  <a:pt x="1410336" y="324320"/>
                </a:lnTo>
                <a:lnTo>
                  <a:pt x="1409700" y="316387"/>
                </a:lnTo>
                <a:lnTo>
                  <a:pt x="1409700" y="308453"/>
                </a:lnTo>
                <a:lnTo>
                  <a:pt x="1410336" y="300837"/>
                </a:lnTo>
                <a:lnTo>
                  <a:pt x="1411290" y="296077"/>
                </a:lnTo>
                <a:lnTo>
                  <a:pt x="1411926" y="291634"/>
                </a:lnTo>
                <a:lnTo>
                  <a:pt x="1413516" y="286874"/>
                </a:lnTo>
                <a:lnTo>
                  <a:pt x="1414789" y="283383"/>
                </a:lnTo>
                <a:lnTo>
                  <a:pt x="1416697" y="279575"/>
                </a:lnTo>
                <a:lnTo>
                  <a:pt x="1418923" y="275767"/>
                </a:lnTo>
                <a:lnTo>
                  <a:pt x="1421149" y="272911"/>
                </a:lnTo>
                <a:lnTo>
                  <a:pt x="1423694" y="270055"/>
                </a:lnTo>
                <a:lnTo>
                  <a:pt x="1426556" y="267199"/>
                </a:lnTo>
                <a:lnTo>
                  <a:pt x="1429418" y="264978"/>
                </a:lnTo>
                <a:lnTo>
                  <a:pt x="1432917" y="262756"/>
                </a:lnTo>
                <a:lnTo>
                  <a:pt x="1436097" y="261170"/>
                </a:lnTo>
                <a:lnTo>
                  <a:pt x="1439913" y="259266"/>
                </a:lnTo>
                <a:lnTo>
                  <a:pt x="1443730" y="257679"/>
                </a:lnTo>
                <a:lnTo>
                  <a:pt x="1447228" y="256727"/>
                </a:lnTo>
                <a:lnTo>
                  <a:pt x="1451363" y="255458"/>
                </a:lnTo>
                <a:lnTo>
                  <a:pt x="1452635" y="242447"/>
                </a:lnTo>
                <a:lnTo>
                  <a:pt x="1453907" y="229118"/>
                </a:lnTo>
                <a:lnTo>
                  <a:pt x="1455815" y="216108"/>
                </a:lnTo>
                <a:lnTo>
                  <a:pt x="1458359" y="203414"/>
                </a:lnTo>
                <a:lnTo>
                  <a:pt x="1461540" y="191355"/>
                </a:lnTo>
                <a:lnTo>
                  <a:pt x="1464720" y="178979"/>
                </a:lnTo>
                <a:lnTo>
                  <a:pt x="1468854" y="167237"/>
                </a:lnTo>
                <a:lnTo>
                  <a:pt x="1473307" y="155178"/>
                </a:lnTo>
                <a:lnTo>
                  <a:pt x="1478077" y="144072"/>
                </a:lnTo>
                <a:lnTo>
                  <a:pt x="1483484" y="132965"/>
                </a:lnTo>
                <a:lnTo>
                  <a:pt x="1488891" y="122175"/>
                </a:lnTo>
                <a:lnTo>
                  <a:pt x="1494933" y="111703"/>
                </a:lnTo>
                <a:lnTo>
                  <a:pt x="1501612" y="101866"/>
                </a:lnTo>
                <a:lnTo>
                  <a:pt x="1508609" y="92028"/>
                </a:lnTo>
                <a:lnTo>
                  <a:pt x="1516242" y="82825"/>
                </a:lnTo>
                <a:lnTo>
                  <a:pt x="1523556" y="74257"/>
                </a:lnTo>
                <a:lnTo>
                  <a:pt x="1531825" y="65689"/>
                </a:lnTo>
                <a:lnTo>
                  <a:pt x="1540412" y="57438"/>
                </a:lnTo>
                <a:lnTo>
                  <a:pt x="1549317" y="50139"/>
                </a:lnTo>
                <a:lnTo>
                  <a:pt x="1558540" y="43158"/>
                </a:lnTo>
                <a:lnTo>
                  <a:pt x="1568399" y="36494"/>
                </a:lnTo>
                <a:lnTo>
                  <a:pt x="1578258" y="30464"/>
                </a:lnTo>
                <a:lnTo>
                  <a:pt x="1588754" y="24752"/>
                </a:lnTo>
                <a:lnTo>
                  <a:pt x="1599567" y="19675"/>
                </a:lnTo>
                <a:lnTo>
                  <a:pt x="1610380" y="15232"/>
                </a:lnTo>
                <a:lnTo>
                  <a:pt x="1621829" y="11107"/>
                </a:lnTo>
                <a:lnTo>
                  <a:pt x="1633278" y="7616"/>
                </a:lnTo>
                <a:lnTo>
                  <a:pt x="1645364" y="5077"/>
                </a:lnTo>
                <a:lnTo>
                  <a:pt x="1657449" y="2856"/>
                </a:lnTo>
                <a:lnTo>
                  <a:pt x="1670170" y="952"/>
                </a:lnTo>
                <a:lnTo>
                  <a:pt x="1683210" y="317"/>
                </a:lnTo>
                <a:lnTo>
                  <a:pt x="1696249" y="0"/>
                </a:lnTo>
                <a:close/>
              </a:path>
            </a:pathLst>
          </a:custGeom>
          <a:solidFill>
            <a:srgbClr val="FFD79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任意多边形 13">
            <a:extLst>
              <a:ext uri="{FF2B5EF4-FFF2-40B4-BE49-F238E27FC236}">
                <a16:creationId xmlns:a16="http://schemas.microsoft.com/office/drawing/2014/main" id="{00D93B06-EB9A-A123-FD3B-B708B7E039F3}"/>
              </a:ext>
            </a:extLst>
          </p:cNvPr>
          <p:cNvSpPr/>
          <p:nvPr/>
        </p:nvSpPr>
        <p:spPr bwMode="auto">
          <a:xfrm>
            <a:off x="9137601" y="2831746"/>
            <a:ext cx="618605" cy="463432"/>
          </a:xfrm>
          <a:custGeom>
            <a:avLst/>
            <a:gdLst>
              <a:gd name="connsiteX0" fmla="*/ 152941 w 574972"/>
              <a:gd name="connsiteY0" fmla="*/ 323694 h 399845"/>
              <a:gd name="connsiteX1" fmla="*/ 152941 w 574972"/>
              <a:gd name="connsiteY1" fmla="*/ 399844 h 399845"/>
              <a:gd name="connsiteX2" fmla="*/ 61228 w 574972"/>
              <a:gd name="connsiteY2" fmla="*/ 399844 h 399845"/>
              <a:gd name="connsiteX3" fmla="*/ 61228 w 574972"/>
              <a:gd name="connsiteY3" fmla="*/ 398217 h 399845"/>
              <a:gd name="connsiteX4" fmla="*/ 65606 w 574972"/>
              <a:gd name="connsiteY4" fmla="*/ 394470 h 399845"/>
              <a:gd name="connsiteX5" fmla="*/ 121790 w 574972"/>
              <a:gd name="connsiteY5" fmla="*/ 346388 h 399845"/>
              <a:gd name="connsiteX6" fmla="*/ 145086 w 574972"/>
              <a:gd name="connsiteY6" fmla="*/ 328444 h 399845"/>
              <a:gd name="connsiteX7" fmla="*/ 147415 w 574972"/>
              <a:gd name="connsiteY7" fmla="*/ 328444 h 399845"/>
              <a:gd name="connsiteX8" fmla="*/ 270881 w 574972"/>
              <a:gd name="connsiteY8" fmla="*/ 219691 h 399845"/>
              <a:gd name="connsiteX9" fmla="*/ 270881 w 574972"/>
              <a:gd name="connsiteY9" fmla="*/ 399845 h 399845"/>
              <a:gd name="connsiteX10" fmla="*/ 179168 w 574972"/>
              <a:gd name="connsiteY10" fmla="*/ 399845 h 399845"/>
              <a:gd name="connsiteX11" fmla="*/ 179168 w 574972"/>
              <a:gd name="connsiteY11" fmla="*/ 296830 h 399845"/>
              <a:gd name="connsiteX12" fmla="*/ 185489 w 574972"/>
              <a:gd name="connsiteY12" fmla="*/ 291396 h 399845"/>
              <a:gd name="connsiteX13" fmla="*/ 216939 w 574972"/>
              <a:gd name="connsiteY13" fmla="*/ 264361 h 399845"/>
              <a:gd name="connsiteX14" fmla="*/ 226257 w 574972"/>
              <a:gd name="connsiteY14" fmla="*/ 259235 h 399845"/>
              <a:gd name="connsiteX15" fmla="*/ 240235 w 574972"/>
              <a:gd name="connsiteY15" fmla="*/ 246418 h 399845"/>
              <a:gd name="connsiteX16" fmla="*/ 263531 w 574972"/>
              <a:gd name="connsiteY16" fmla="*/ 225912 h 399845"/>
              <a:gd name="connsiteX17" fmla="*/ 297108 w 574972"/>
              <a:gd name="connsiteY17" fmla="*/ 209429 h 399845"/>
              <a:gd name="connsiteX18" fmla="*/ 300913 w 574972"/>
              <a:gd name="connsiteY18" fmla="*/ 213616 h 399845"/>
              <a:gd name="connsiteX19" fmla="*/ 309758 w 574972"/>
              <a:gd name="connsiteY19" fmla="*/ 223349 h 399845"/>
              <a:gd name="connsiteX20" fmla="*/ 333054 w 574972"/>
              <a:gd name="connsiteY20" fmla="*/ 248982 h 399845"/>
              <a:gd name="connsiteX21" fmla="*/ 342372 w 574972"/>
              <a:gd name="connsiteY21" fmla="*/ 256672 h 399845"/>
              <a:gd name="connsiteX22" fmla="*/ 344702 w 574972"/>
              <a:gd name="connsiteY22" fmla="*/ 261799 h 399845"/>
              <a:gd name="connsiteX23" fmla="*/ 370328 w 574972"/>
              <a:gd name="connsiteY23" fmla="*/ 264362 h 399845"/>
              <a:gd name="connsiteX24" fmla="*/ 379646 w 574972"/>
              <a:gd name="connsiteY24" fmla="*/ 256672 h 399845"/>
              <a:gd name="connsiteX25" fmla="*/ 388821 w 574972"/>
              <a:gd name="connsiteY25" fmla="*/ 248907 h 399845"/>
              <a:gd name="connsiteX26" fmla="*/ 388821 w 574972"/>
              <a:gd name="connsiteY26" fmla="*/ 399844 h 399845"/>
              <a:gd name="connsiteX27" fmla="*/ 297108 w 574972"/>
              <a:gd name="connsiteY27" fmla="*/ 399844 h 399845"/>
              <a:gd name="connsiteX28" fmla="*/ 506761 w 574972"/>
              <a:gd name="connsiteY28" fmla="*/ 139370 h 399845"/>
              <a:gd name="connsiteX29" fmla="*/ 506761 w 574972"/>
              <a:gd name="connsiteY29" fmla="*/ 399844 h 399845"/>
              <a:gd name="connsiteX30" fmla="*/ 415048 w 574972"/>
              <a:gd name="connsiteY30" fmla="*/ 399844 h 399845"/>
              <a:gd name="connsiteX31" fmla="*/ 415048 w 574972"/>
              <a:gd name="connsiteY31" fmla="*/ 222112 h 399845"/>
              <a:gd name="connsiteX32" fmla="*/ 418375 w 574972"/>
              <a:gd name="connsiteY32" fmla="*/ 219183 h 399845"/>
              <a:gd name="connsiteX33" fmla="*/ 428203 w 574972"/>
              <a:gd name="connsiteY33" fmla="*/ 210532 h 399845"/>
              <a:gd name="connsiteX34" fmla="*/ 458488 w 574972"/>
              <a:gd name="connsiteY34" fmla="*/ 184898 h 399845"/>
              <a:gd name="connsiteX35" fmla="*/ 496198 w 574972"/>
              <a:gd name="connsiteY35" fmla="*/ 149332 h 399845"/>
              <a:gd name="connsiteX36" fmla="*/ 463151 w 574972"/>
              <a:gd name="connsiteY36" fmla="*/ 0 h 399845"/>
              <a:gd name="connsiteX37" fmla="*/ 533039 w 574972"/>
              <a:gd name="connsiteY37" fmla="*/ 0 h 399845"/>
              <a:gd name="connsiteX38" fmla="*/ 554006 w 574972"/>
              <a:gd name="connsiteY38" fmla="*/ 0 h 399845"/>
              <a:gd name="connsiteX39" fmla="*/ 567983 w 574972"/>
              <a:gd name="connsiteY39" fmla="*/ 5127 h 399845"/>
              <a:gd name="connsiteX40" fmla="*/ 574972 w 574972"/>
              <a:gd name="connsiteY40" fmla="*/ 20506 h 399845"/>
              <a:gd name="connsiteX41" fmla="*/ 574972 w 574972"/>
              <a:gd name="connsiteY41" fmla="*/ 117913 h 399845"/>
              <a:gd name="connsiteX42" fmla="*/ 554006 w 574972"/>
              <a:gd name="connsiteY42" fmla="*/ 138419 h 399845"/>
              <a:gd name="connsiteX43" fmla="*/ 535369 w 574972"/>
              <a:gd name="connsiteY43" fmla="*/ 117913 h 399845"/>
              <a:gd name="connsiteX44" fmla="*/ 535369 w 574972"/>
              <a:gd name="connsiteY44" fmla="*/ 66646 h 399845"/>
              <a:gd name="connsiteX45" fmla="*/ 533039 w 574972"/>
              <a:gd name="connsiteY45" fmla="*/ 69209 h 399845"/>
              <a:gd name="connsiteX46" fmla="*/ 467811 w 574972"/>
              <a:gd name="connsiteY46" fmla="*/ 130729 h 399845"/>
              <a:gd name="connsiteX47" fmla="*/ 437526 w 574972"/>
              <a:gd name="connsiteY47" fmla="*/ 156362 h 399845"/>
              <a:gd name="connsiteX48" fmla="*/ 414230 w 574972"/>
              <a:gd name="connsiteY48" fmla="*/ 176869 h 399845"/>
              <a:gd name="connsiteX49" fmla="*/ 383945 w 574972"/>
              <a:gd name="connsiteY49" fmla="*/ 202502 h 399845"/>
              <a:gd name="connsiteX50" fmla="*/ 374627 w 574972"/>
              <a:gd name="connsiteY50" fmla="*/ 210192 h 399845"/>
              <a:gd name="connsiteX51" fmla="*/ 349001 w 574972"/>
              <a:gd name="connsiteY51" fmla="*/ 207629 h 399845"/>
              <a:gd name="connsiteX52" fmla="*/ 346671 w 574972"/>
              <a:gd name="connsiteY52" fmla="*/ 202502 h 399845"/>
              <a:gd name="connsiteX53" fmla="*/ 337353 w 574972"/>
              <a:gd name="connsiteY53" fmla="*/ 194812 h 399845"/>
              <a:gd name="connsiteX54" fmla="*/ 314057 w 574972"/>
              <a:gd name="connsiteY54" fmla="*/ 169179 h 399845"/>
              <a:gd name="connsiteX55" fmla="*/ 293091 w 574972"/>
              <a:gd name="connsiteY55" fmla="*/ 146109 h 399845"/>
              <a:gd name="connsiteX56" fmla="*/ 262806 w 574972"/>
              <a:gd name="connsiteY56" fmla="*/ 171742 h 399845"/>
              <a:gd name="connsiteX57" fmla="*/ 239510 w 574972"/>
              <a:gd name="connsiteY57" fmla="*/ 192249 h 399845"/>
              <a:gd name="connsiteX58" fmla="*/ 225532 w 574972"/>
              <a:gd name="connsiteY58" fmla="*/ 205065 h 399845"/>
              <a:gd name="connsiteX59" fmla="*/ 216214 w 574972"/>
              <a:gd name="connsiteY59" fmla="*/ 210192 h 399845"/>
              <a:gd name="connsiteX60" fmla="*/ 141666 w 574972"/>
              <a:gd name="connsiteY60" fmla="*/ 274275 h 399845"/>
              <a:gd name="connsiteX61" fmla="*/ 139337 w 574972"/>
              <a:gd name="connsiteY61" fmla="*/ 274275 h 399845"/>
              <a:gd name="connsiteX62" fmla="*/ 116041 w 574972"/>
              <a:gd name="connsiteY62" fmla="*/ 292218 h 399845"/>
              <a:gd name="connsiteX63" fmla="*/ 32175 w 574972"/>
              <a:gd name="connsiteY63" fmla="*/ 363992 h 399845"/>
              <a:gd name="connsiteX64" fmla="*/ 22856 w 574972"/>
              <a:gd name="connsiteY64" fmla="*/ 366555 h 399845"/>
              <a:gd name="connsiteX65" fmla="*/ 4220 w 574972"/>
              <a:gd name="connsiteY65" fmla="*/ 358865 h 399845"/>
              <a:gd name="connsiteX66" fmla="*/ 6549 w 574972"/>
              <a:gd name="connsiteY66" fmla="*/ 328105 h 399845"/>
              <a:gd name="connsiteX67" fmla="*/ 18197 w 574972"/>
              <a:gd name="connsiteY67" fmla="*/ 317851 h 399845"/>
              <a:gd name="connsiteX68" fmla="*/ 116041 w 574972"/>
              <a:gd name="connsiteY68" fmla="*/ 238389 h 399845"/>
              <a:gd name="connsiteX69" fmla="*/ 139337 w 574972"/>
              <a:gd name="connsiteY69" fmla="*/ 220445 h 399845"/>
              <a:gd name="connsiteX70" fmla="*/ 141666 w 574972"/>
              <a:gd name="connsiteY70" fmla="*/ 217882 h 399845"/>
              <a:gd name="connsiteX71" fmla="*/ 216214 w 574972"/>
              <a:gd name="connsiteY71" fmla="*/ 156362 h 399845"/>
              <a:gd name="connsiteX72" fmla="*/ 223203 w 574972"/>
              <a:gd name="connsiteY72" fmla="*/ 148672 h 399845"/>
              <a:gd name="connsiteX73" fmla="*/ 239510 w 574972"/>
              <a:gd name="connsiteY73" fmla="*/ 138419 h 399845"/>
              <a:gd name="connsiteX74" fmla="*/ 262806 w 574972"/>
              <a:gd name="connsiteY74" fmla="*/ 117913 h 399845"/>
              <a:gd name="connsiteX75" fmla="*/ 283772 w 574972"/>
              <a:gd name="connsiteY75" fmla="*/ 99969 h 399845"/>
              <a:gd name="connsiteX76" fmla="*/ 309398 w 574972"/>
              <a:gd name="connsiteY76" fmla="*/ 102533 h 399845"/>
              <a:gd name="connsiteX77" fmla="*/ 314057 w 574972"/>
              <a:gd name="connsiteY77" fmla="*/ 107659 h 399845"/>
              <a:gd name="connsiteX78" fmla="*/ 337353 w 574972"/>
              <a:gd name="connsiteY78" fmla="*/ 133292 h 399845"/>
              <a:gd name="connsiteX79" fmla="*/ 346671 w 574972"/>
              <a:gd name="connsiteY79" fmla="*/ 140982 h 399845"/>
              <a:gd name="connsiteX80" fmla="*/ 365308 w 574972"/>
              <a:gd name="connsiteY80" fmla="*/ 161489 h 399845"/>
              <a:gd name="connsiteX81" fmla="*/ 383945 w 574972"/>
              <a:gd name="connsiteY81" fmla="*/ 146109 h 399845"/>
              <a:gd name="connsiteX82" fmla="*/ 414230 w 574972"/>
              <a:gd name="connsiteY82" fmla="*/ 120476 h 399845"/>
              <a:gd name="connsiteX83" fmla="*/ 437526 w 574972"/>
              <a:gd name="connsiteY83" fmla="*/ 99969 h 399845"/>
              <a:gd name="connsiteX84" fmla="*/ 477129 w 574972"/>
              <a:gd name="connsiteY84" fmla="*/ 61520 h 399845"/>
              <a:gd name="connsiteX85" fmla="*/ 498095 w 574972"/>
              <a:gd name="connsiteY85" fmla="*/ 43576 h 399845"/>
              <a:gd name="connsiteX86" fmla="*/ 486447 w 574972"/>
              <a:gd name="connsiteY86" fmla="*/ 43576 h 399845"/>
              <a:gd name="connsiteX87" fmla="*/ 463151 w 574972"/>
              <a:gd name="connsiteY87" fmla="*/ 43576 h 399845"/>
              <a:gd name="connsiteX88" fmla="*/ 456163 w 574972"/>
              <a:gd name="connsiteY88" fmla="*/ 41013 h 399845"/>
              <a:gd name="connsiteX89" fmla="*/ 442185 w 574972"/>
              <a:gd name="connsiteY89" fmla="*/ 20506 h 399845"/>
              <a:gd name="connsiteX90" fmla="*/ 453833 w 574972"/>
              <a:gd name="connsiteY90" fmla="*/ 2563 h 399845"/>
              <a:gd name="connsiteX91" fmla="*/ 456163 w 574972"/>
              <a:gd name="connsiteY91" fmla="*/ 2563 h 399845"/>
              <a:gd name="connsiteX92" fmla="*/ 463151 w 574972"/>
              <a:gd name="connsiteY92" fmla="*/ 0 h 399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rgbClr val="FFD7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8">
            <a:extLst>
              <a:ext uri="{FF2B5EF4-FFF2-40B4-BE49-F238E27FC236}">
                <a16:creationId xmlns:a16="http://schemas.microsoft.com/office/drawing/2014/main" id="{5E7CBDE6-C08D-DD99-6A20-59EF5E392DD9}"/>
              </a:ext>
            </a:extLst>
          </p:cNvPr>
          <p:cNvSpPr txBox="1"/>
          <p:nvPr/>
        </p:nvSpPr>
        <p:spPr>
          <a:xfrm>
            <a:off x="1942086" y="1678981"/>
            <a:ext cx="1654878" cy="1231106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52" name="文本框 8">
            <a:extLst>
              <a:ext uri="{FF2B5EF4-FFF2-40B4-BE49-F238E27FC236}">
                <a16:creationId xmlns:a16="http://schemas.microsoft.com/office/drawing/2014/main" id="{4DC35CD1-3B3D-8979-37CB-5F0993C56AFD}"/>
              </a:ext>
            </a:extLst>
          </p:cNvPr>
          <p:cNvSpPr txBox="1"/>
          <p:nvPr/>
        </p:nvSpPr>
        <p:spPr>
          <a:xfrm>
            <a:off x="4160363" y="1678981"/>
            <a:ext cx="1654878" cy="1231106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53" name="文本框 8">
            <a:extLst>
              <a:ext uri="{FF2B5EF4-FFF2-40B4-BE49-F238E27FC236}">
                <a16:creationId xmlns:a16="http://schemas.microsoft.com/office/drawing/2014/main" id="{D64B3D89-7DAF-F5B6-C485-E91FC41B7D15}"/>
              </a:ext>
            </a:extLst>
          </p:cNvPr>
          <p:cNvSpPr txBox="1"/>
          <p:nvPr/>
        </p:nvSpPr>
        <p:spPr>
          <a:xfrm>
            <a:off x="6422379" y="1678981"/>
            <a:ext cx="1654878" cy="1231106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54" name="文本框 8">
            <a:extLst>
              <a:ext uri="{FF2B5EF4-FFF2-40B4-BE49-F238E27FC236}">
                <a16:creationId xmlns:a16="http://schemas.microsoft.com/office/drawing/2014/main" id="{206380CD-26AD-61FD-4AF6-2C905A936BD8}"/>
              </a:ext>
            </a:extLst>
          </p:cNvPr>
          <p:cNvSpPr txBox="1"/>
          <p:nvPr/>
        </p:nvSpPr>
        <p:spPr>
          <a:xfrm>
            <a:off x="8670341" y="1678981"/>
            <a:ext cx="1654878" cy="1231106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pic>
        <p:nvPicPr>
          <p:cNvPr id="56" name="图片 55" descr="897">
            <a:extLst>
              <a:ext uri="{FF2B5EF4-FFF2-40B4-BE49-F238E27FC236}">
                <a16:creationId xmlns:a16="http://schemas.microsoft.com/office/drawing/2014/main" id="{D288004B-615E-E32C-7423-FE47FD1EDB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DD6D04E-F754-8CFB-893F-FE96FAD1D026}"/>
              </a:ext>
            </a:extLst>
          </p:cNvPr>
          <p:cNvSpPr txBox="1"/>
          <p:nvPr/>
        </p:nvSpPr>
        <p:spPr>
          <a:xfrm>
            <a:off x="-54864000" y="-31426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 PPT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5546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9C376761-A5AA-00DB-9A9A-8B37D0F60F80}"/>
              </a:ext>
            </a:extLst>
          </p:cNvPr>
          <p:cNvSpPr/>
          <p:nvPr/>
        </p:nvSpPr>
        <p:spPr>
          <a:xfrm>
            <a:off x="1819930" y="1616307"/>
            <a:ext cx="1736153" cy="1736048"/>
          </a:xfrm>
          <a:prstGeom prst="diamond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1865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69633079-82C0-399D-55C2-25871EB38E6B}"/>
              </a:ext>
            </a:extLst>
          </p:cNvPr>
          <p:cNvSpPr/>
          <p:nvPr/>
        </p:nvSpPr>
        <p:spPr>
          <a:xfrm>
            <a:off x="1819930" y="3364355"/>
            <a:ext cx="1736153" cy="1738047"/>
          </a:xfrm>
          <a:prstGeom prst="diamond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1865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5611ECF7-4189-8116-12B0-078A65CE4A48}"/>
              </a:ext>
            </a:extLst>
          </p:cNvPr>
          <p:cNvSpPr/>
          <p:nvPr/>
        </p:nvSpPr>
        <p:spPr>
          <a:xfrm>
            <a:off x="925855" y="2490334"/>
            <a:ext cx="1738152" cy="1738045"/>
          </a:xfrm>
          <a:prstGeom prst="diamond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1865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3BC79E1A-CA56-10CC-5FA5-FA085B618202}"/>
              </a:ext>
            </a:extLst>
          </p:cNvPr>
          <p:cNvSpPr/>
          <p:nvPr/>
        </p:nvSpPr>
        <p:spPr>
          <a:xfrm>
            <a:off x="2716011" y="1460305"/>
            <a:ext cx="3798336" cy="3796103"/>
          </a:xfrm>
          <a:prstGeom prst="diamond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20B87D-06BF-97B9-E9A5-8BF502C4D508}"/>
              </a:ext>
            </a:extLst>
          </p:cNvPr>
          <p:cNvSpPr txBox="1"/>
          <p:nvPr/>
        </p:nvSpPr>
        <p:spPr>
          <a:xfrm>
            <a:off x="6658507" y="2177931"/>
            <a:ext cx="4369856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" name="文本框 8">
            <a:extLst>
              <a:ext uri="{FF2B5EF4-FFF2-40B4-BE49-F238E27FC236}">
                <a16:creationId xmlns:a16="http://schemas.microsoft.com/office/drawing/2014/main" id="{88FD6E2A-5597-AE80-3181-737804CE7694}"/>
              </a:ext>
            </a:extLst>
          </p:cNvPr>
          <p:cNvSpPr txBox="1"/>
          <p:nvPr/>
        </p:nvSpPr>
        <p:spPr>
          <a:xfrm>
            <a:off x="6658507" y="1777821"/>
            <a:ext cx="2711519" cy="400110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908F9F-0FA9-FD98-C596-BF9947BA387B}"/>
              </a:ext>
            </a:extLst>
          </p:cNvPr>
          <p:cNvSpPr txBox="1"/>
          <p:nvPr/>
        </p:nvSpPr>
        <p:spPr>
          <a:xfrm>
            <a:off x="6658507" y="3651767"/>
            <a:ext cx="436985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... ...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8DA527-4FB2-6115-8CF7-97CBDAF67A9E}"/>
              </a:ext>
            </a:extLst>
          </p:cNvPr>
          <p:cNvSpPr txBox="1"/>
          <p:nvPr/>
        </p:nvSpPr>
        <p:spPr>
          <a:xfrm>
            <a:off x="6658507" y="4294606"/>
            <a:ext cx="436985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... ...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5053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2833B9FB-A8E4-45ED-C85E-39ACC8FCD4CB}"/>
              </a:ext>
            </a:extLst>
          </p:cNvPr>
          <p:cNvSpPr/>
          <p:nvPr/>
        </p:nvSpPr>
        <p:spPr>
          <a:xfrm>
            <a:off x="4083275" y="2820473"/>
            <a:ext cx="6945087" cy="1221124"/>
          </a:xfrm>
          <a:prstGeom prst="rect">
            <a:avLst/>
          </a:prstGeom>
          <a:solidFill>
            <a:srgbClr val="F8F8F8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r">
              <a:lnSpc>
                <a:spcPct val="130000"/>
              </a:lnSpc>
              <a:defRPr/>
            </a:pPr>
            <a:endParaRPr lang="en-US" altLang="zh-CN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FA096551-0D8B-0654-3599-BF3495DA4511}"/>
              </a:ext>
            </a:extLst>
          </p:cNvPr>
          <p:cNvSpPr/>
          <p:nvPr/>
        </p:nvSpPr>
        <p:spPr>
          <a:xfrm>
            <a:off x="4781904" y="4234504"/>
            <a:ext cx="6246459" cy="1230487"/>
          </a:xfrm>
          <a:prstGeom prst="rect">
            <a:avLst/>
          </a:prstGeom>
          <a:solidFill>
            <a:srgbClr val="F8F8F8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r">
              <a:lnSpc>
                <a:spcPct val="130000"/>
              </a:lnSpc>
              <a:defRPr/>
            </a:pPr>
            <a:endParaRPr lang="en-US" altLang="zh-CN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15">
            <a:extLst>
              <a:ext uri="{FF2B5EF4-FFF2-40B4-BE49-F238E27FC236}">
                <a16:creationId xmlns:a16="http://schemas.microsoft.com/office/drawing/2014/main" id="{B5BCB740-6B85-B3AE-F1DA-8789621298CA}"/>
              </a:ext>
            </a:extLst>
          </p:cNvPr>
          <p:cNvSpPr/>
          <p:nvPr/>
        </p:nvSpPr>
        <p:spPr>
          <a:xfrm>
            <a:off x="3292869" y="1382096"/>
            <a:ext cx="7735493" cy="1226742"/>
          </a:xfrm>
          <a:prstGeom prst="rect">
            <a:avLst/>
          </a:prstGeom>
          <a:solidFill>
            <a:srgbClr val="F8F8F8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r">
              <a:lnSpc>
                <a:spcPct val="130000"/>
              </a:lnSpc>
              <a:defRPr/>
            </a:pP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F03F1591-75C8-1304-A96B-069A2B8B1C18}"/>
              </a:ext>
            </a:extLst>
          </p:cNvPr>
          <p:cNvSpPr/>
          <p:nvPr/>
        </p:nvSpPr>
        <p:spPr bwMode="auto">
          <a:xfrm>
            <a:off x="2583000" y="1382096"/>
            <a:ext cx="1419735" cy="1226742"/>
          </a:xfrm>
          <a:custGeom>
            <a:avLst/>
            <a:gdLst>
              <a:gd name="T0" fmla="*/ 0 w 714"/>
              <a:gd name="T1" fmla="*/ 1752368031 h 617"/>
              <a:gd name="T2" fmla="*/ 1008318937 w 714"/>
              <a:gd name="T3" fmla="*/ 0 h 617"/>
              <a:gd name="T4" fmla="*/ 2027998677 w 714"/>
              <a:gd name="T5" fmla="*/ 1752368031 h 617"/>
              <a:gd name="T6" fmla="*/ 0 w 714"/>
              <a:gd name="T7" fmla="*/ 1752368031 h 617"/>
              <a:gd name="T8" fmla="*/ 0 w 714"/>
              <a:gd name="T9" fmla="*/ 1752368031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9525">
            <a:solidFill>
              <a:srgbClr val="C00000"/>
            </a:solidFill>
            <a:round/>
          </a:ln>
        </p:spPr>
        <p:txBody>
          <a:bodyPr lIns="115205" tIns="226781" rIns="115205" bIns="57603" anchor="ctr" anchorCtr="1"/>
          <a:lstStyle/>
          <a:p>
            <a:pPr lvl="0" algn="ctr"/>
            <a:r>
              <a:rPr lang="zh-CN" altLang="en-US" sz="1865" b="1" dirty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endParaRPr lang="en-US" altLang="zh-CN" sz="1865" b="1" dirty="0">
              <a:solidFill>
                <a:prstClr val="white"/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sz="1865" b="1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F108DE2A-52FA-8D50-DBB1-7A83EBF98EF8}"/>
              </a:ext>
            </a:extLst>
          </p:cNvPr>
          <p:cNvSpPr/>
          <p:nvPr/>
        </p:nvSpPr>
        <p:spPr bwMode="auto">
          <a:xfrm>
            <a:off x="1771992" y="2818600"/>
            <a:ext cx="3009913" cy="1222997"/>
          </a:xfrm>
          <a:custGeom>
            <a:avLst/>
            <a:gdLst/>
            <a:ahLst/>
            <a:cxnLst/>
            <a:rect l="l" t="t" r="r" b="b"/>
            <a:pathLst>
              <a:path w="2410711" h="979527">
                <a:moveTo>
                  <a:pt x="560426" y="0"/>
                </a:moveTo>
                <a:lnTo>
                  <a:pt x="723941" y="0"/>
                </a:lnTo>
                <a:lnTo>
                  <a:pt x="1687648" y="0"/>
                </a:lnTo>
                <a:lnTo>
                  <a:pt x="1851163" y="0"/>
                </a:lnTo>
                <a:lnTo>
                  <a:pt x="1848884" y="3978"/>
                </a:lnTo>
                <a:lnTo>
                  <a:pt x="2410711" y="979527"/>
                </a:lnTo>
                <a:lnTo>
                  <a:pt x="1282611" y="979527"/>
                </a:lnTo>
                <a:lnTo>
                  <a:pt x="1283477" y="978027"/>
                </a:lnTo>
                <a:lnTo>
                  <a:pt x="1127221" y="978027"/>
                </a:lnTo>
                <a:lnTo>
                  <a:pt x="163515" y="978027"/>
                </a:lnTo>
                <a:lnTo>
                  <a:pt x="0" y="978027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9525">
            <a:solidFill>
              <a:srgbClr val="C00000"/>
            </a:solidFill>
            <a:round/>
          </a:ln>
        </p:spPr>
        <p:txBody>
          <a:bodyPr lIns="115205" tIns="0" rIns="115205" bIns="57603" anchor="ctr" anchorCtr="1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130E922-8DF4-6306-7266-57F2227B3EB7}"/>
              </a:ext>
            </a:extLst>
          </p:cNvPr>
          <p:cNvSpPr/>
          <p:nvPr/>
        </p:nvSpPr>
        <p:spPr bwMode="auto">
          <a:xfrm>
            <a:off x="966600" y="4239186"/>
            <a:ext cx="4577618" cy="1221124"/>
          </a:xfrm>
          <a:custGeom>
            <a:avLst/>
            <a:gdLst/>
            <a:ahLst/>
            <a:cxnLst/>
            <a:rect l="l" t="t" r="r" b="b"/>
            <a:pathLst>
              <a:path w="3666323" h="978027">
                <a:moveTo>
                  <a:pt x="563519" y="0"/>
                </a:moveTo>
                <a:lnTo>
                  <a:pt x="923559" y="0"/>
                </a:lnTo>
                <a:lnTo>
                  <a:pt x="1692149" y="0"/>
                </a:lnTo>
                <a:lnTo>
                  <a:pt x="1860065" y="0"/>
                </a:lnTo>
                <a:lnTo>
                  <a:pt x="1868029" y="0"/>
                </a:lnTo>
                <a:lnTo>
                  <a:pt x="2052189" y="0"/>
                </a:lnTo>
                <a:lnTo>
                  <a:pt x="3105651" y="0"/>
                </a:lnTo>
                <a:lnTo>
                  <a:pt x="3666323" y="978027"/>
                </a:lnTo>
                <a:lnTo>
                  <a:pt x="2431888" y="978027"/>
                </a:lnTo>
                <a:lnTo>
                  <a:pt x="2423924" y="978027"/>
                </a:lnTo>
                <a:lnTo>
                  <a:pt x="1487078" y="978027"/>
                </a:lnTo>
                <a:lnTo>
                  <a:pt x="1294614" y="978027"/>
                </a:lnTo>
                <a:lnTo>
                  <a:pt x="1127038" y="978027"/>
                </a:lnTo>
                <a:lnTo>
                  <a:pt x="360040" y="978027"/>
                </a:lnTo>
                <a:lnTo>
                  <a:pt x="0" y="978027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9525">
            <a:solidFill>
              <a:srgbClr val="C00000"/>
            </a:solidFill>
            <a:round/>
          </a:ln>
        </p:spPr>
        <p:txBody>
          <a:bodyPr lIns="115205" tIns="0" rIns="115205" bIns="57603" anchor="ctr" anchorCtr="1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97A3D5C-2712-14AC-A469-3350DC593E79}"/>
              </a:ext>
            </a:extLst>
          </p:cNvPr>
          <p:cNvGrpSpPr/>
          <p:nvPr/>
        </p:nvGrpSpPr>
        <p:grpSpPr>
          <a:xfrm>
            <a:off x="4449096" y="1540455"/>
            <a:ext cx="6465647" cy="930624"/>
            <a:chOff x="7544125" y="1678797"/>
            <a:chExt cx="6465647" cy="930624"/>
          </a:xfrm>
        </p:grpSpPr>
        <p:sp>
          <p:nvSpPr>
            <p:cNvPr id="13" name="文本框 8">
              <a:extLst>
                <a:ext uri="{FF2B5EF4-FFF2-40B4-BE49-F238E27FC236}">
                  <a16:creationId xmlns:a16="http://schemas.microsoft.com/office/drawing/2014/main" id="{017B0C30-CC85-4264-E310-06693A004DFF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0C29C00-5DDE-C938-21E2-021B2749C4D3}"/>
                </a:ext>
              </a:extLst>
            </p:cNvPr>
            <p:cNvSpPr txBox="1"/>
            <p:nvPr/>
          </p:nvSpPr>
          <p:spPr>
            <a:xfrm>
              <a:off x="7564083" y="1988995"/>
              <a:ext cx="644568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5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7B3788-B8C8-C31D-B90A-481B1029A8D1}"/>
              </a:ext>
            </a:extLst>
          </p:cNvPr>
          <p:cNvGrpSpPr/>
          <p:nvPr/>
        </p:nvGrpSpPr>
        <p:grpSpPr>
          <a:xfrm>
            <a:off x="5136955" y="2963688"/>
            <a:ext cx="5777789" cy="930624"/>
            <a:chOff x="7544125" y="1678797"/>
            <a:chExt cx="5777789" cy="930624"/>
          </a:xfrm>
        </p:grpSpPr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4339B99D-8489-CF95-A64A-799CAE917F94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66BCEC-186F-7467-BA9D-35E19DBE7755}"/>
                </a:ext>
              </a:extLst>
            </p:cNvPr>
            <p:cNvSpPr txBox="1"/>
            <p:nvPr/>
          </p:nvSpPr>
          <p:spPr>
            <a:xfrm>
              <a:off x="7564084" y="1988995"/>
              <a:ext cx="57578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字以内，据统计每页幻灯片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… …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0B818B6-A310-CAEE-341F-0847151F46F7}"/>
              </a:ext>
            </a:extLst>
          </p:cNvPr>
          <p:cNvGrpSpPr/>
          <p:nvPr/>
        </p:nvGrpSpPr>
        <p:grpSpPr>
          <a:xfrm>
            <a:off x="5804855" y="4386921"/>
            <a:ext cx="5109889" cy="930624"/>
            <a:chOff x="7544125" y="1678797"/>
            <a:chExt cx="5109889" cy="930624"/>
          </a:xfrm>
        </p:grpSpPr>
        <p:sp>
          <p:nvSpPr>
            <p:cNvPr id="19" name="文本框 8">
              <a:extLst>
                <a:ext uri="{FF2B5EF4-FFF2-40B4-BE49-F238E27FC236}">
                  <a16:creationId xmlns:a16="http://schemas.microsoft.com/office/drawing/2014/main" id="{DFE9AB67-0977-C4FB-AD84-197E9F20376F}"/>
                </a:ext>
              </a:extLst>
            </p:cNvPr>
            <p:cNvSpPr txBox="1"/>
            <p:nvPr/>
          </p:nvSpPr>
          <p:spPr>
            <a:xfrm>
              <a:off x="7544125" y="1678797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52DCEAD-61F7-D651-72B2-24BC2D0D7A5A}"/>
                </a:ext>
              </a:extLst>
            </p:cNvPr>
            <p:cNvSpPr txBox="1"/>
            <p:nvPr/>
          </p:nvSpPr>
          <p:spPr>
            <a:xfrm>
              <a:off x="7564084" y="1988995"/>
              <a:ext cx="50899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字以内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… …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31212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sp>
        <p:nvSpPr>
          <p:cNvPr id="2" name="右箭头 9">
            <a:extLst>
              <a:ext uri="{FF2B5EF4-FFF2-40B4-BE49-F238E27FC236}">
                <a16:creationId xmlns:a16="http://schemas.microsoft.com/office/drawing/2014/main" id="{8625D25C-5F20-97AF-D925-5964CA25D431}"/>
              </a:ext>
            </a:extLst>
          </p:cNvPr>
          <p:cNvSpPr/>
          <p:nvPr/>
        </p:nvSpPr>
        <p:spPr>
          <a:xfrm>
            <a:off x="2859819" y="1329509"/>
            <a:ext cx="2656236" cy="826023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95000"/>
            </a:schemeClr>
          </a:solidFill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" name="右箭头 10">
            <a:extLst>
              <a:ext uri="{FF2B5EF4-FFF2-40B4-BE49-F238E27FC236}">
                <a16:creationId xmlns:a16="http://schemas.microsoft.com/office/drawing/2014/main" id="{3A5AEC8F-7A53-D4B3-2B4B-E14B807C8950}"/>
              </a:ext>
            </a:extLst>
          </p:cNvPr>
          <p:cNvSpPr/>
          <p:nvPr/>
        </p:nvSpPr>
        <p:spPr>
          <a:xfrm>
            <a:off x="2859819" y="2497543"/>
            <a:ext cx="2656236" cy="826023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95000"/>
            </a:schemeClr>
          </a:solidFill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" name="右箭头 11">
            <a:extLst>
              <a:ext uri="{FF2B5EF4-FFF2-40B4-BE49-F238E27FC236}">
                <a16:creationId xmlns:a16="http://schemas.microsoft.com/office/drawing/2014/main" id="{3CDAF467-5AD9-DF73-DBDE-7918E356C9AD}"/>
              </a:ext>
            </a:extLst>
          </p:cNvPr>
          <p:cNvSpPr/>
          <p:nvPr/>
        </p:nvSpPr>
        <p:spPr>
          <a:xfrm>
            <a:off x="2859819" y="3665573"/>
            <a:ext cx="2656236" cy="824021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95000"/>
            </a:schemeClr>
          </a:solidFill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右箭头 12">
            <a:extLst>
              <a:ext uri="{FF2B5EF4-FFF2-40B4-BE49-F238E27FC236}">
                <a16:creationId xmlns:a16="http://schemas.microsoft.com/office/drawing/2014/main" id="{8E745600-FCF3-9AFF-A915-27812E26ED39}"/>
              </a:ext>
            </a:extLst>
          </p:cNvPr>
          <p:cNvSpPr/>
          <p:nvPr/>
        </p:nvSpPr>
        <p:spPr>
          <a:xfrm>
            <a:off x="2859819" y="4831605"/>
            <a:ext cx="2656236" cy="826021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95000"/>
            </a:schemeClr>
          </a:solidFill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6C1704F-1C5C-1CEA-9C88-A637210EF83B}"/>
              </a:ext>
            </a:extLst>
          </p:cNvPr>
          <p:cNvGrpSpPr/>
          <p:nvPr/>
        </p:nvGrpSpPr>
        <p:grpSpPr>
          <a:xfrm>
            <a:off x="1547706" y="1329509"/>
            <a:ext cx="2508221" cy="826023"/>
            <a:chOff x="1160779" y="1356905"/>
            <a:chExt cx="1881166" cy="619517"/>
          </a:xfrm>
          <a:solidFill>
            <a:srgbClr val="C00000"/>
          </a:solidFill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id="{F9F50A9D-6881-B6A6-D410-E774A4AE32FF}"/>
                </a:ext>
              </a:extLst>
            </p:cNvPr>
            <p:cNvSpPr/>
            <p:nvPr/>
          </p:nvSpPr>
          <p:spPr>
            <a:xfrm flipV="1">
              <a:off x="2936936" y="1880419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8" name="直角三角形 7">
              <a:extLst>
                <a:ext uri="{FF2B5EF4-FFF2-40B4-BE49-F238E27FC236}">
                  <a16:creationId xmlns:a16="http://schemas.microsoft.com/office/drawing/2014/main" id="{D4965565-6E92-5936-C98D-D7B4809CA31B}"/>
                </a:ext>
              </a:extLst>
            </p:cNvPr>
            <p:cNvSpPr/>
            <p:nvPr/>
          </p:nvSpPr>
          <p:spPr>
            <a:xfrm>
              <a:off x="2936936" y="1356905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E3FD69E-70DB-A1BC-B205-976569A514A1}"/>
                </a:ext>
              </a:extLst>
            </p:cNvPr>
            <p:cNvSpPr/>
            <p:nvPr/>
          </p:nvSpPr>
          <p:spPr>
            <a:xfrm>
              <a:off x="1160779" y="1356905"/>
              <a:ext cx="1776157" cy="619517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19A9864-3615-E6DD-644F-BA1A298E5095}"/>
              </a:ext>
            </a:extLst>
          </p:cNvPr>
          <p:cNvGrpSpPr/>
          <p:nvPr/>
        </p:nvGrpSpPr>
        <p:grpSpPr>
          <a:xfrm>
            <a:off x="1547706" y="2497541"/>
            <a:ext cx="2508221" cy="826024"/>
            <a:chOff x="1160779" y="2232929"/>
            <a:chExt cx="1881166" cy="619518"/>
          </a:xfrm>
          <a:solidFill>
            <a:srgbClr val="C00000"/>
          </a:solidFill>
        </p:grpSpPr>
        <p:sp>
          <p:nvSpPr>
            <p:cNvPr id="11" name="直角三角形 10">
              <a:extLst>
                <a:ext uri="{FF2B5EF4-FFF2-40B4-BE49-F238E27FC236}">
                  <a16:creationId xmlns:a16="http://schemas.microsoft.com/office/drawing/2014/main" id="{8370B22E-9BEB-06B9-43B1-B574BFB5B244}"/>
                </a:ext>
              </a:extLst>
            </p:cNvPr>
            <p:cNvSpPr/>
            <p:nvPr/>
          </p:nvSpPr>
          <p:spPr>
            <a:xfrm flipV="1">
              <a:off x="2936936" y="2756444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DB7ED520-8661-34EA-5027-0333B5141164}"/>
                </a:ext>
              </a:extLst>
            </p:cNvPr>
            <p:cNvSpPr/>
            <p:nvPr/>
          </p:nvSpPr>
          <p:spPr>
            <a:xfrm>
              <a:off x="2936936" y="2232929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9BC5414-5A87-419D-D9A1-893D00C8F6DC}"/>
                </a:ext>
              </a:extLst>
            </p:cNvPr>
            <p:cNvSpPr/>
            <p:nvPr/>
          </p:nvSpPr>
          <p:spPr>
            <a:xfrm>
              <a:off x="1160779" y="2232930"/>
              <a:ext cx="1776157" cy="619517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F525256-2F2A-89BE-47D9-D4BFD680734D}"/>
              </a:ext>
            </a:extLst>
          </p:cNvPr>
          <p:cNvGrpSpPr/>
          <p:nvPr/>
        </p:nvGrpSpPr>
        <p:grpSpPr>
          <a:xfrm>
            <a:off x="1547706" y="3665573"/>
            <a:ext cx="2508221" cy="824021"/>
            <a:chOff x="1160779" y="3108953"/>
            <a:chExt cx="1881166" cy="618016"/>
          </a:xfrm>
          <a:solidFill>
            <a:srgbClr val="C00000"/>
          </a:solidFill>
        </p:grpSpPr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id="{26470F4A-8C25-6992-661D-85CC69025A8C}"/>
                </a:ext>
              </a:extLst>
            </p:cNvPr>
            <p:cNvSpPr/>
            <p:nvPr/>
          </p:nvSpPr>
          <p:spPr>
            <a:xfrm flipV="1">
              <a:off x="2936936" y="3630966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id="{E98BBB2A-C6D8-ADC3-CCE4-684E0C2A6AF6}"/>
                </a:ext>
              </a:extLst>
            </p:cNvPr>
            <p:cNvSpPr/>
            <p:nvPr/>
          </p:nvSpPr>
          <p:spPr>
            <a:xfrm>
              <a:off x="2936936" y="3108953"/>
              <a:ext cx="105009" cy="945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B2F44C9-CDD2-74C5-B71B-BA4DB7C0D505}"/>
                </a:ext>
              </a:extLst>
            </p:cNvPr>
            <p:cNvSpPr/>
            <p:nvPr/>
          </p:nvSpPr>
          <p:spPr>
            <a:xfrm>
              <a:off x="1160779" y="3108953"/>
              <a:ext cx="1776157" cy="618016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8B253C-B876-74D5-9F54-9396CE96CC72}"/>
              </a:ext>
            </a:extLst>
          </p:cNvPr>
          <p:cNvGrpSpPr/>
          <p:nvPr/>
        </p:nvGrpSpPr>
        <p:grpSpPr>
          <a:xfrm>
            <a:off x="1547706" y="4831604"/>
            <a:ext cx="2508221" cy="826023"/>
            <a:chOff x="1160779" y="3983476"/>
            <a:chExt cx="1881166" cy="619517"/>
          </a:xfrm>
          <a:solidFill>
            <a:srgbClr val="C00000"/>
          </a:solidFill>
        </p:grpSpPr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FF7E7EB0-C634-B812-E9C1-6F8EF55BCF67}"/>
                </a:ext>
              </a:extLst>
            </p:cNvPr>
            <p:cNvSpPr/>
            <p:nvPr/>
          </p:nvSpPr>
          <p:spPr>
            <a:xfrm flipV="1">
              <a:off x="2936936" y="4506990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88014658-0BB5-3EE2-CF61-0A5D0FE49A1A}"/>
                </a:ext>
              </a:extLst>
            </p:cNvPr>
            <p:cNvSpPr/>
            <p:nvPr/>
          </p:nvSpPr>
          <p:spPr>
            <a:xfrm>
              <a:off x="2936936" y="3983476"/>
              <a:ext cx="105009" cy="9600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6096E4B-95B6-04C6-7360-6B6ED18327C3}"/>
                </a:ext>
              </a:extLst>
            </p:cNvPr>
            <p:cNvSpPr/>
            <p:nvPr/>
          </p:nvSpPr>
          <p:spPr>
            <a:xfrm>
              <a:off x="1160779" y="3983477"/>
              <a:ext cx="1776157" cy="619516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1234A991-6DD8-CC3B-98CE-2D737D229D10}"/>
              </a:ext>
            </a:extLst>
          </p:cNvPr>
          <p:cNvSpPr txBox="1"/>
          <p:nvPr/>
        </p:nvSpPr>
        <p:spPr>
          <a:xfrm>
            <a:off x="5746312" y="1407102"/>
            <a:ext cx="52820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77E1A77-A29F-677C-B87C-5DAA8E8B2AFE}"/>
              </a:ext>
            </a:extLst>
          </p:cNvPr>
          <p:cNvSpPr txBox="1"/>
          <p:nvPr/>
        </p:nvSpPr>
        <p:spPr>
          <a:xfrm>
            <a:off x="5746312" y="2461840"/>
            <a:ext cx="52820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D48E26F-8714-C715-4BAF-F00AE7318505}"/>
              </a:ext>
            </a:extLst>
          </p:cNvPr>
          <p:cNvSpPr txBox="1"/>
          <p:nvPr/>
        </p:nvSpPr>
        <p:spPr>
          <a:xfrm>
            <a:off x="5746312" y="3628870"/>
            <a:ext cx="52820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5F3AA6B-37BB-76BA-2D4B-24D28DC1E923}"/>
              </a:ext>
            </a:extLst>
          </p:cNvPr>
          <p:cNvSpPr txBox="1"/>
          <p:nvPr/>
        </p:nvSpPr>
        <p:spPr>
          <a:xfrm>
            <a:off x="5746312" y="4788546"/>
            <a:ext cx="52820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26" name="文本框 8">
            <a:extLst>
              <a:ext uri="{FF2B5EF4-FFF2-40B4-BE49-F238E27FC236}">
                <a16:creationId xmlns:a16="http://schemas.microsoft.com/office/drawing/2014/main" id="{AF1648C8-7EF1-9430-CC66-52BB06B97A6B}"/>
              </a:ext>
            </a:extLst>
          </p:cNvPr>
          <p:cNvSpPr txBox="1"/>
          <p:nvPr/>
        </p:nvSpPr>
        <p:spPr>
          <a:xfrm>
            <a:off x="4055927" y="1560396"/>
            <a:ext cx="1172101" cy="369332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1</a:t>
            </a:r>
          </a:p>
        </p:txBody>
      </p:sp>
      <p:sp>
        <p:nvSpPr>
          <p:cNvPr id="27" name="文本框 8">
            <a:extLst>
              <a:ext uri="{FF2B5EF4-FFF2-40B4-BE49-F238E27FC236}">
                <a16:creationId xmlns:a16="http://schemas.microsoft.com/office/drawing/2014/main" id="{3BBF666B-30E2-3806-4BE8-815B8951C744}"/>
              </a:ext>
            </a:extLst>
          </p:cNvPr>
          <p:cNvSpPr txBox="1"/>
          <p:nvPr/>
        </p:nvSpPr>
        <p:spPr>
          <a:xfrm>
            <a:off x="4055927" y="2731050"/>
            <a:ext cx="1172101" cy="369332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</a:t>
            </a:r>
          </a:p>
        </p:txBody>
      </p:sp>
      <p:sp>
        <p:nvSpPr>
          <p:cNvPr id="28" name="文本框 8">
            <a:extLst>
              <a:ext uri="{FF2B5EF4-FFF2-40B4-BE49-F238E27FC236}">
                <a16:creationId xmlns:a16="http://schemas.microsoft.com/office/drawing/2014/main" id="{30FFA9CC-EBA5-9EF5-D7CE-869E5E5C9B4A}"/>
              </a:ext>
            </a:extLst>
          </p:cNvPr>
          <p:cNvSpPr txBox="1"/>
          <p:nvPr/>
        </p:nvSpPr>
        <p:spPr>
          <a:xfrm>
            <a:off x="4055927" y="3887190"/>
            <a:ext cx="1172101" cy="369332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3</a:t>
            </a:r>
          </a:p>
        </p:txBody>
      </p:sp>
      <p:sp>
        <p:nvSpPr>
          <p:cNvPr id="29" name="文本框 8">
            <a:extLst>
              <a:ext uri="{FF2B5EF4-FFF2-40B4-BE49-F238E27FC236}">
                <a16:creationId xmlns:a16="http://schemas.microsoft.com/office/drawing/2014/main" id="{D6169692-962F-7CC1-10D9-2D530697F644}"/>
              </a:ext>
            </a:extLst>
          </p:cNvPr>
          <p:cNvSpPr txBox="1"/>
          <p:nvPr/>
        </p:nvSpPr>
        <p:spPr>
          <a:xfrm>
            <a:off x="4055927" y="5057844"/>
            <a:ext cx="1172101" cy="369332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643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sp>
        <p:nvSpPr>
          <p:cNvPr id="4530" name="任意多边形: 形状 4529">
            <a:extLst>
              <a:ext uri="{FF2B5EF4-FFF2-40B4-BE49-F238E27FC236}">
                <a16:creationId xmlns:a16="http://schemas.microsoft.com/office/drawing/2014/main" id="{E45B2281-1E7C-7A63-B8DB-A7431F89EA9B}"/>
              </a:ext>
            </a:extLst>
          </p:cNvPr>
          <p:cNvSpPr/>
          <p:nvPr/>
        </p:nvSpPr>
        <p:spPr>
          <a:xfrm>
            <a:off x="520345" y="3752078"/>
            <a:ext cx="4284418" cy="2781260"/>
          </a:xfrm>
          <a:custGeom>
            <a:avLst/>
            <a:gdLst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2001636 w 3792675"/>
              <a:gd name="connsiteY38" fmla="*/ 624063 h 2462042"/>
              <a:gd name="connsiteX39" fmla="*/ 1969857 w 3792675"/>
              <a:gd name="connsiteY39" fmla="*/ 637398 h 2462042"/>
              <a:gd name="connsiteX40" fmla="*/ 1961458 w 3792675"/>
              <a:gd name="connsiteY40" fmla="*/ 644931 h 2462042"/>
              <a:gd name="connsiteX41" fmla="*/ 1963969 w 3792675"/>
              <a:gd name="connsiteY41" fmla="*/ 659132 h 2462042"/>
              <a:gd name="connsiteX42" fmla="*/ 1960592 w 3792675"/>
              <a:gd name="connsiteY42" fmla="*/ 689266 h 2462042"/>
              <a:gd name="connsiteX43" fmla="*/ 1960592 w 3792675"/>
              <a:gd name="connsiteY43" fmla="*/ 709355 h 2462042"/>
              <a:gd name="connsiteX44" fmla="*/ 1957214 w 3792675"/>
              <a:gd name="connsiteY44" fmla="*/ 720266 h 2462042"/>
              <a:gd name="connsiteX45" fmla="*/ 1973926 w 3792675"/>
              <a:gd name="connsiteY45" fmla="*/ 751178 h 2462042"/>
              <a:gd name="connsiteX46" fmla="*/ 1981460 w 3792675"/>
              <a:gd name="connsiteY46" fmla="*/ 780446 h 2462042"/>
              <a:gd name="connsiteX47" fmla="*/ 1986482 w 3792675"/>
              <a:gd name="connsiteY47" fmla="*/ 816381 h 2462042"/>
              <a:gd name="connsiteX48" fmla="*/ 1986482 w 3792675"/>
              <a:gd name="connsiteY48" fmla="*/ 884961 h 2462042"/>
              <a:gd name="connsiteX49" fmla="*/ 1981460 w 3792675"/>
              <a:gd name="connsiteY49" fmla="*/ 927564 h 2462042"/>
              <a:gd name="connsiteX50" fmla="*/ 1977304 w 3792675"/>
              <a:gd name="connsiteY50" fmla="*/ 947653 h 2462042"/>
              <a:gd name="connsiteX51" fmla="*/ 1954703 w 3792675"/>
              <a:gd name="connsiteY51" fmla="*/ 1013722 h 2462042"/>
              <a:gd name="connsiteX52" fmla="*/ 1955569 w 3792675"/>
              <a:gd name="connsiteY52" fmla="*/ 1015367 h 2462042"/>
              <a:gd name="connsiteX53" fmla="*/ 2006571 w 3792675"/>
              <a:gd name="connsiteY53" fmla="*/ 999521 h 2462042"/>
              <a:gd name="connsiteX54" fmla="*/ 2071774 w 3792675"/>
              <a:gd name="connsiteY54" fmla="*/ 975276 h 2462042"/>
              <a:gd name="connsiteX55" fmla="*/ 2110221 w 3792675"/>
              <a:gd name="connsiteY55" fmla="*/ 966097 h 2462042"/>
              <a:gd name="connsiteX56" fmla="*/ 2146156 w 3792675"/>
              <a:gd name="connsiteY56" fmla="*/ 967742 h 2462042"/>
              <a:gd name="connsiteX57" fmla="*/ 2164513 w 3792675"/>
              <a:gd name="connsiteY57" fmla="*/ 966097 h 2462042"/>
              <a:gd name="connsiteX58" fmla="*/ 2176203 w 3792675"/>
              <a:gd name="connsiteY58" fmla="*/ 952762 h 2462042"/>
              <a:gd name="connsiteX59" fmla="*/ 2146935 w 3792675"/>
              <a:gd name="connsiteY59" fmla="*/ 929383 h 2462042"/>
              <a:gd name="connsiteX60" fmla="*/ 2107623 w 3792675"/>
              <a:gd name="connsiteY60" fmla="*/ 903492 h 2462042"/>
              <a:gd name="connsiteX61" fmla="*/ 2081732 w 3792675"/>
              <a:gd name="connsiteY61" fmla="*/ 895093 h 2462042"/>
              <a:gd name="connsiteX62" fmla="*/ 2072554 w 3792675"/>
              <a:gd name="connsiteY62" fmla="*/ 880026 h 2462042"/>
              <a:gd name="connsiteX63" fmla="*/ 2072554 w 3792675"/>
              <a:gd name="connsiteY63" fmla="*/ 873358 h 2462042"/>
              <a:gd name="connsiteX64" fmla="*/ 2095154 w 3792675"/>
              <a:gd name="connsiteY64" fmla="*/ 842445 h 2462042"/>
              <a:gd name="connsiteX65" fmla="*/ 2117754 w 3792675"/>
              <a:gd name="connsiteY65" fmla="*/ 839068 h 2462042"/>
              <a:gd name="connsiteX66" fmla="*/ 2147888 w 3792675"/>
              <a:gd name="connsiteY66" fmla="*/ 842445 h 2462042"/>
              <a:gd name="connsiteX67" fmla="*/ 2154555 w 3792675"/>
              <a:gd name="connsiteY67" fmla="*/ 841579 h 2462042"/>
              <a:gd name="connsiteX68" fmla="*/ 2153689 w 3792675"/>
              <a:gd name="connsiteY68" fmla="*/ 839934 h 2462042"/>
              <a:gd name="connsiteX69" fmla="*/ 2109355 w 3792675"/>
              <a:gd name="connsiteY69" fmla="*/ 802354 h 2462042"/>
              <a:gd name="connsiteX70" fmla="*/ 2017395 w 3792675"/>
              <a:gd name="connsiteY70" fmla="*/ 707883 h 2462042"/>
              <a:gd name="connsiteX71" fmla="*/ 2003194 w 3792675"/>
              <a:gd name="connsiteY71" fmla="*/ 679481 h 2462042"/>
              <a:gd name="connsiteX72" fmla="*/ 2009083 w 3792675"/>
              <a:gd name="connsiteY72" fmla="*/ 657747 h 2462042"/>
              <a:gd name="connsiteX73" fmla="*/ 2001636 w 3792675"/>
              <a:gd name="connsiteY73" fmla="*/ 624063 h 2462042"/>
              <a:gd name="connsiteX74" fmla="*/ 2697480 w 3792675"/>
              <a:gd name="connsiteY74" fmla="*/ 420315 h 2462042"/>
              <a:gd name="connsiteX75" fmla="*/ 2687436 w 3792675"/>
              <a:gd name="connsiteY75" fmla="*/ 433650 h 2462042"/>
              <a:gd name="connsiteX76" fmla="*/ 2692458 w 3792675"/>
              <a:gd name="connsiteY76" fmla="*/ 484652 h 2462042"/>
              <a:gd name="connsiteX77" fmla="*/ 2690813 w 3792675"/>
              <a:gd name="connsiteY77" fmla="*/ 491319 h 2462042"/>
              <a:gd name="connsiteX78" fmla="*/ 2693324 w 3792675"/>
              <a:gd name="connsiteY78" fmla="*/ 506386 h 2462042"/>
              <a:gd name="connsiteX79" fmla="*/ 2705879 w 3792675"/>
              <a:gd name="connsiteY79" fmla="*/ 587435 h 2462042"/>
              <a:gd name="connsiteX80" fmla="*/ 2696701 w 3792675"/>
              <a:gd name="connsiteY80" fmla="*/ 671861 h 2462042"/>
              <a:gd name="connsiteX81" fmla="*/ 2696701 w 3792675"/>
              <a:gd name="connsiteY81" fmla="*/ 710307 h 2462042"/>
              <a:gd name="connsiteX82" fmla="*/ 2691679 w 3792675"/>
              <a:gd name="connsiteY82" fmla="*/ 726154 h 2462042"/>
              <a:gd name="connsiteX83" fmla="*/ 2684145 w 3792675"/>
              <a:gd name="connsiteY83" fmla="*/ 741220 h 2462042"/>
              <a:gd name="connsiteX84" fmla="*/ 2659900 w 3792675"/>
              <a:gd name="connsiteY84" fmla="*/ 776290 h 2462042"/>
              <a:gd name="connsiteX85" fmla="*/ 2628987 w 3792675"/>
              <a:gd name="connsiteY85" fmla="*/ 803912 h 2462042"/>
              <a:gd name="connsiteX86" fmla="*/ 2615652 w 3792675"/>
              <a:gd name="connsiteY86" fmla="*/ 818979 h 2462042"/>
              <a:gd name="connsiteX87" fmla="*/ 2614786 w 3792675"/>
              <a:gd name="connsiteY87" fmla="*/ 873358 h 2462042"/>
              <a:gd name="connsiteX88" fmla="*/ 2617297 w 3792675"/>
              <a:gd name="connsiteY88" fmla="*/ 888425 h 2462042"/>
              <a:gd name="connsiteX89" fmla="*/ 2653232 w 3792675"/>
              <a:gd name="connsiteY89" fmla="*/ 874224 h 2462042"/>
              <a:gd name="connsiteX90" fmla="*/ 2711768 w 3792675"/>
              <a:gd name="connsiteY90" fmla="*/ 862534 h 2462042"/>
              <a:gd name="connsiteX91" fmla="*/ 2721812 w 3792675"/>
              <a:gd name="connsiteY91" fmla="*/ 863400 h 2462042"/>
              <a:gd name="connsiteX92" fmla="*/ 2776971 w 3792675"/>
              <a:gd name="connsiteY92" fmla="*/ 931980 h 2462042"/>
              <a:gd name="connsiteX93" fmla="*/ 2798705 w 3792675"/>
              <a:gd name="connsiteY93" fmla="*/ 925313 h 2462042"/>
              <a:gd name="connsiteX94" fmla="*/ 2819573 w 3792675"/>
              <a:gd name="connsiteY94" fmla="*/ 923668 h 2462042"/>
              <a:gd name="connsiteX95" fmla="*/ 2836286 w 3792675"/>
              <a:gd name="connsiteY95" fmla="*/ 925313 h 2462042"/>
              <a:gd name="connsiteX96" fmla="*/ 2846330 w 3792675"/>
              <a:gd name="connsiteY96" fmla="*/ 929469 h 2462042"/>
              <a:gd name="connsiteX97" fmla="*/ 2873087 w 3792675"/>
              <a:gd name="connsiteY97" fmla="*/ 925313 h 2462042"/>
              <a:gd name="connsiteX98" fmla="*/ 2884776 w 3792675"/>
              <a:gd name="connsiteY98" fmla="*/ 914402 h 2462042"/>
              <a:gd name="connsiteX99" fmla="*/ 2903134 w 3792675"/>
              <a:gd name="connsiteY99" fmla="*/ 910246 h 2462042"/>
              <a:gd name="connsiteX100" fmla="*/ 2929890 w 3792675"/>
              <a:gd name="connsiteY100" fmla="*/ 914402 h 2462042"/>
              <a:gd name="connsiteX101" fmla="*/ 2993448 w 3792675"/>
              <a:gd name="connsiteY101" fmla="*/ 907735 h 2462042"/>
              <a:gd name="connsiteX102" fmla="*/ 3018559 w 3792675"/>
              <a:gd name="connsiteY102" fmla="*/ 917779 h 2462042"/>
              <a:gd name="connsiteX103" fmla="*/ 3018559 w 3792675"/>
              <a:gd name="connsiteY103" fmla="*/ 931980 h 2462042"/>
              <a:gd name="connsiteX104" fmla="*/ 3036137 w 3792675"/>
              <a:gd name="connsiteY104" fmla="*/ 946181 h 2462042"/>
              <a:gd name="connsiteX105" fmla="*/ 3069561 w 3792675"/>
              <a:gd name="connsiteY105" fmla="*/ 976315 h 2462042"/>
              <a:gd name="connsiteX106" fmla="*/ 3078740 w 3792675"/>
              <a:gd name="connsiteY106" fmla="*/ 981337 h 2462042"/>
              <a:gd name="connsiteX107" fmla="*/ 3097963 w 3792675"/>
              <a:gd name="connsiteY107" fmla="*/ 1009739 h 2462042"/>
              <a:gd name="connsiteX108" fmla="*/ 3111298 w 3792675"/>
              <a:gd name="connsiteY108" fmla="*/ 1015627 h 2462042"/>
              <a:gd name="connsiteX109" fmla="*/ 3132167 w 3792675"/>
              <a:gd name="connsiteY109" fmla="*/ 1024026 h 2462042"/>
              <a:gd name="connsiteX110" fmla="*/ 3142211 w 3792675"/>
              <a:gd name="connsiteY110" fmla="*/ 1029915 h 2462042"/>
              <a:gd name="connsiteX111" fmla="*/ 3163946 w 3792675"/>
              <a:gd name="connsiteY111" fmla="*/ 1035803 h 2462042"/>
              <a:gd name="connsiteX112" fmla="*/ 3171479 w 3792675"/>
              <a:gd name="connsiteY112" fmla="*/ 1041691 h 2462042"/>
              <a:gd name="connsiteX113" fmla="*/ 3181524 w 3792675"/>
              <a:gd name="connsiteY113" fmla="*/ 1043336 h 2462042"/>
              <a:gd name="connsiteX114" fmla="*/ 3319463 w 3792675"/>
              <a:gd name="connsiteY114" fmla="*/ 1039959 h 2462042"/>
              <a:gd name="connsiteX115" fmla="*/ 3319463 w 3792675"/>
              <a:gd name="connsiteY115" fmla="*/ 1047487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319203 w 3792675"/>
              <a:gd name="connsiteY121" fmla="*/ 914402 h 2462042"/>
              <a:gd name="connsiteX122" fmla="*/ 3266556 w 3792675"/>
              <a:gd name="connsiteY122" fmla="*/ 877601 h 2462042"/>
              <a:gd name="connsiteX123" fmla="*/ 3225598 w 3792675"/>
              <a:gd name="connsiteY123" fmla="*/ 824954 h 2462042"/>
              <a:gd name="connsiteX124" fmla="*/ 3209752 w 3792675"/>
              <a:gd name="connsiteY124" fmla="*/ 808242 h 2462042"/>
              <a:gd name="connsiteX125" fmla="*/ 3183861 w 3792675"/>
              <a:gd name="connsiteY125" fmla="*/ 789885 h 2462042"/>
              <a:gd name="connsiteX126" fmla="*/ 3138748 w 3792675"/>
              <a:gd name="connsiteY126" fmla="*/ 750572 h 2462042"/>
              <a:gd name="connsiteX127" fmla="*/ 3129569 w 3792675"/>
              <a:gd name="connsiteY127" fmla="*/ 739662 h 2462042"/>
              <a:gd name="connsiteX128" fmla="*/ 3071033 w 3792675"/>
              <a:gd name="connsiteY128" fmla="*/ 730483 h 2462042"/>
              <a:gd name="connsiteX129" fmla="*/ 3057698 w 3792675"/>
              <a:gd name="connsiteY129" fmla="*/ 725461 h 2462042"/>
              <a:gd name="connsiteX130" fmla="*/ 3035964 w 3792675"/>
              <a:gd name="connsiteY130" fmla="*/ 719573 h 2462042"/>
              <a:gd name="connsiteX131" fmla="*/ 3022629 w 3792675"/>
              <a:gd name="connsiteY131" fmla="*/ 715417 h 2462042"/>
              <a:gd name="connsiteX132" fmla="*/ 2950759 w 3792675"/>
              <a:gd name="connsiteY132" fmla="*/ 674459 h 2462042"/>
              <a:gd name="connsiteX133" fmla="*/ 2934047 w 3792675"/>
              <a:gd name="connsiteY133" fmla="*/ 665280 h 2462042"/>
              <a:gd name="connsiteX134" fmla="*/ 2889712 w 3792675"/>
              <a:gd name="connsiteY134" fmla="*/ 628479 h 2462042"/>
              <a:gd name="connsiteX135" fmla="*/ 2876377 w 3792675"/>
              <a:gd name="connsiteY135" fmla="*/ 622591 h 2462042"/>
              <a:gd name="connsiteX136" fmla="*/ 2847110 w 3792675"/>
              <a:gd name="connsiteY136" fmla="*/ 606745 h 2462042"/>
              <a:gd name="connsiteX137" fmla="*/ 2818708 w 3792675"/>
              <a:gd name="connsiteY137" fmla="*/ 587522 h 2462042"/>
              <a:gd name="connsiteX138" fmla="*/ 2801995 w 3792675"/>
              <a:gd name="connsiteY138" fmla="*/ 557388 h 2462042"/>
              <a:gd name="connsiteX139" fmla="*/ 2820353 w 3792675"/>
              <a:gd name="connsiteY139" fmla="*/ 548989 h 2462042"/>
              <a:gd name="connsiteX140" fmla="*/ 2854643 w 3792675"/>
              <a:gd name="connsiteY140" fmla="*/ 554877 h 2462042"/>
              <a:gd name="connsiteX141" fmla="*/ 2856288 w 3792675"/>
              <a:gd name="connsiteY141" fmla="*/ 553232 h 2462042"/>
              <a:gd name="connsiteX142" fmla="*/ 2847110 w 3792675"/>
              <a:gd name="connsiteY142" fmla="*/ 543187 h 2462042"/>
              <a:gd name="connsiteX143" fmla="*/ 2839576 w 3792675"/>
              <a:gd name="connsiteY143" fmla="*/ 541542 h 2462042"/>
              <a:gd name="connsiteX144" fmla="*/ 2738438 w 3792675"/>
              <a:gd name="connsiteY144" fmla="*/ 481361 h 2462042"/>
              <a:gd name="connsiteX145" fmla="*/ 2699991 w 3792675"/>
              <a:gd name="connsiteY145" fmla="*/ 461272 h 2462042"/>
              <a:gd name="connsiteX146" fmla="*/ 2714192 w 3792675"/>
              <a:gd name="connsiteY146" fmla="*/ 442049 h 2462042"/>
              <a:gd name="connsiteX147" fmla="*/ 2697480 w 3792675"/>
              <a:gd name="connsiteY147" fmla="*/ 420315 h 2462042"/>
              <a:gd name="connsiteX148" fmla="*/ 2483774 w 3792675"/>
              <a:gd name="connsiteY148" fmla="*/ 2 h 2462042"/>
              <a:gd name="connsiteX149" fmla="*/ 2532265 w 3792675"/>
              <a:gd name="connsiteY149" fmla="*/ 2 h 2462042"/>
              <a:gd name="connsiteX150" fmla="*/ 2597554 w 3792675"/>
              <a:gd name="connsiteY150" fmla="*/ 11519 h 2462042"/>
              <a:gd name="connsiteX151" fmla="*/ 2636867 w 3792675"/>
              <a:gd name="connsiteY151" fmla="*/ 27365 h 2462042"/>
              <a:gd name="connsiteX152" fmla="*/ 2653579 w 3792675"/>
              <a:gd name="connsiteY152" fmla="*/ 37410 h 2462042"/>
              <a:gd name="connsiteX153" fmla="*/ 2735494 w 3792675"/>
              <a:gd name="connsiteY153" fmla="*/ 145215 h 2462042"/>
              <a:gd name="connsiteX154" fmla="*/ 2738005 w 3792675"/>
              <a:gd name="connsiteY154" fmla="*/ 153615 h 2462042"/>
              <a:gd name="connsiteX155" fmla="*/ 2743027 w 3792675"/>
              <a:gd name="connsiteY155" fmla="*/ 179505 h 2462042"/>
              <a:gd name="connsiteX156" fmla="*/ 2743893 w 3792675"/>
              <a:gd name="connsiteY156" fmla="*/ 203751 h 2462042"/>
              <a:gd name="connsiteX157" fmla="*/ 2711248 w 3792675"/>
              <a:gd name="connsiteY157" fmla="*/ 330780 h 2462042"/>
              <a:gd name="connsiteX158" fmla="*/ 2707092 w 3792675"/>
              <a:gd name="connsiteY158" fmla="*/ 351648 h 2462042"/>
              <a:gd name="connsiteX159" fmla="*/ 2740516 w 3792675"/>
              <a:gd name="connsiteY159" fmla="*/ 384293 h 2462042"/>
              <a:gd name="connsiteX160" fmla="*/ 2733848 w 3792675"/>
              <a:gd name="connsiteY160" fmla="*/ 400139 h 2462042"/>
              <a:gd name="connsiteX161" fmla="*/ 2773940 w 3792675"/>
              <a:gd name="connsiteY161" fmla="*/ 413474 h 2462042"/>
              <a:gd name="connsiteX162" fmla="*/ 2831610 w 3792675"/>
              <a:gd name="connsiteY162" fmla="*/ 429320 h 2462042"/>
              <a:gd name="connsiteX163" fmla="*/ 2923569 w 3792675"/>
              <a:gd name="connsiteY163" fmla="*/ 464389 h 2462042"/>
              <a:gd name="connsiteX164" fmla="*/ 2948680 w 3792675"/>
              <a:gd name="connsiteY164" fmla="*/ 464389 h 2462042"/>
              <a:gd name="connsiteX165" fmla="*/ 2956214 w 3792675"/>
              <a:gd name="connsiteY165" fmla="*/ 472789 h 2462042"/>
              <a:gd name="connsiteX166" fmla="*/ 2987993 w 3792675"/>
              <a:gd name="connsiteY166" fmla="*/ 495389 h 2462042"/>
              <a:gd name="connsiteX167" fmla="*/ 3013104 w 3792675"/>
              <a:gd name="connsiteY167" fmla="*/ 495389 h 2462042"/>
              <a:gd name="connsiteX168" fmla="*/ 3027305 w 3792675"/>
              <a:gd name="connsiteY168" fmla="*/ 502922 h 2462042"/>
              <a:gd name="connsiteX169" fmla="*/ 3047394 w 3792675"/>
              <a:gd name="connsiteY169" fmla="*/ 507945 h 2462042"/>
              <a:gd name="connsiteX170" fmla="*/ 3089218 w 3792675"/>
              <a:gd name="connsiteY170" fmla="*/ 533056 h 2462042"/>
              <a:gd name="connsiteX171" fmla="*/ 3160309 w 3792675"/>
              <a:gd name="connsiteY171" fmla="*/ 569857 h 2462042"/>
              <a:gd name="connsiteX172" fmla="*/ 3253134 w 3792675"/>
              <a:gd name="connsiteY172" fmla="*/ 611681 h 2462042"/>
              <a:gd name="connsiteX173" fmla="*/ 3270712 w 3792675"/>
              <a:gd name="connsiteY173" fmla="*/ 598345 h 2462042"/>
              <a:gd name="connsiteX174" fmla="*/ 3310804 w 3792675"/>
              <a:gd name="connsiteY174" fmla="*/ 586656 h 2462042"/>
              <a:gd name="connsiteX175" fmla="*/ 3319145 w 3792675"/>
              <a:gd name="connsiteY175" fmla="*/ 586656 h 2462042"/>
              <a:gd name="connsiteX176" fmla="*/ 3321021 w 3792675"/>
              <a:gd name="connsiteY176" fmla="*/ 582327 h 2462042"/>
              <a:gd name="connsiteX177" fmla="*/ 3706784 w 3792675"/>
              <a:gd name="connsiteY177" fmla="*/ 825214 h 2462042"/>
              <a:gd name="connsiteX178" fmla="*/ 3792509 w 3792675"/>
              <a:gd name="connsiteY178" fmla="*/ 982377 h 2462042"/>
              <a:gd name="connsiteX179" fmla="*/ 3725834 w 3792675"/>
              <a:gd name="connsiteY179" fmla="*/ 1077627 h 2462042"/>
              <a:gd name="connsiteX180" fmla="*/ 3630584 w 3792675"/>
              <a:gd name="connsiteY180" fmla="*/ 1196689 h 2462042"/>
              <a:gd name="connsiteX181" fmla="*/ 3497234 w 3792675"/>
              <a:gd name="connsiteY181" fmla="*/ 1277652 h 2462042"/>
              <a:gd name="connsiteX182" fmla="*/ 3399603 w 3792675"/>
              <a:gd name="connsiteY182" fmla="*/ 1347155 h 2462042"/>
              <a:gd name="connsiteX183" fmla="*/ 3319463 w 3792675"/>
              <a:gd name="connsiteY183" fmla="*/ 1406514 h 2462042"/>
              <a:gd name="connsiteX184" fmla="*/ 3319463 w 3792675"/>
              <a:gd name="connsiteY184" fmla="*/ 1416976 h 2462042"/>
              <a:gd name="connsiteX185" fmla="*/ 3293937 w 3792675"/>
              <a:gd name="connsiteY185" fmla="*/ 1425421 h 2462042"/>
              <a:gd name="connsiteX186" fmla="*/ 3287684 w 3792675"/>
              <a:gd name="connsiteY186" fmla="*/ 1430052 h 2462042"/>
              <a:gd name="connsiteX187" fmla="*/ 3287197 w 3792675"/>
              <a:gd name="connsiteY187" fmla="*/ 1427651 h 2462042"/>
              <a:gd name="connsiteX188" fmla="*/ 3215814 w 3792675"/>
              <a:gd name="connsiteY188" fmla="*/ 1451266 h 2462042"/>
              <a:gd name="connsiteX189" fmla="*/ 3186546 w 3792675"/>
              <a:gd name="connsiteY189" fmla="*/ 1461311 h 2462042"/>
              <a:gd name="connsiteX190" fmla="*/ 3170700 w 3792675"/>
              <a:gd name="connsiteY190" fmla="*/ 1467978 h 2462042"/>
              <a:gd name="connsiteX191" fmla="*/ 3165677 w 3792675"/>
              <a:gd name="connsiteY191" fmla="*/ 1496380 h 2462042"/>
              <a:gd name="connsiteX192" fmla="*/ 3109653 w 3792675"/>
              <a:gd name="connsiteY192" fmla="*/ 1571627 h 2462042"/>
              <a:gd name="connsiteX193" fmla="*/ 3108008 w 3792675"/>
              <a:gd name="connsiteY193" fmla="*/ 1585828 h 2462042"/>
              <a:gd name="connsiteX194" fmla="*/ 3104631 w 3792675"/>
              <a:gd name="connsiteY194" fmla="*/ 1609208 h 2462042"/>
              <a:gd name="connsiteX195" fmla="*/ 3102120 w 3792675"/>
              <a:gd name="connsiteY195" fmla="*/ 1620118 h 2462042"/>
              <a:gd name="connsiteX196" fmla="*/ 3086274 w 3792675"/>
              <a:gd name="connsiteY196" fmla="*/ 1635965 h 2462042"/>
              <a:gd name="connsiteX197" fmla="*/ 3076229 w 3792675"/>
              <a:gd name="connsiteY197" fmla="*/ 1664366 h 2462042"/>
              <a:gd name="connsiteX198" fmla="*/ 3062028 w 3792675"/>
              <a:gd name="connsiteY198" fmla="*/ 1706969 h 2462042"/>
              <a:gd name="connsiteX199" fmla="*/ 3036917 w 3792675"/>
              <a:gd name="connsiteY199" fmla="*/ 1786373 h 2462042"/>
              <a:gd name="connsiteX200" fmla="*/ 3021071 w 3792675"/>
              <a:gd name="connsiteY200" fmla="*/ 1835730 h 2462042"/>
              <a:gd name="connsiteX201" fmla="*/ 3011026 w 3792675"/>
              <a:gd name="connsiteY201" fmla="*/ 1864997 h 2462042"/>
              <a:gd name="connsiteX202" fmla="*/ 2994314 w 3792675"/>
              <a:gd name="connsiteY202" fmla="*/ 1916000 h 2462042"/>
              <a:gd name="connsiteX203" fmla="*/ 2979247 w 3792675"/>
              <a:gd name="connsiteY203" fmla="*/ 1956957 h 2462042"/>
              <a:gd name="connsiteX204" fmla="*/ 2981758 w 3792675"/>
              <a:gd name="connsiteY204" fmla="*/ 1965356 h 2462042"/>
              <a:gd name="connsiteX205" fmla="*/ 2992669 w 3792675"/>
              <a:gd name="connsiteY205" fmla="*/ 2027182 h 2462042"/>
              <a:gd name="connsiteX206" fmla="*/ 3000202 w 3792675"/>
              <a:gd name="connsiteY206" fmla="*/ 2076539 h 2462042"/>
              <a:gd name="connsiteX207" fmla="*/ 2989292 w 3792675"/>
              <a:gd name="connsiteY207" fmla="*/ 2120008 h 2462042"/>
              <a:gd name="connsiteX208" fmla="*/ 2989292 w 3792675"/>
              <a:gd name="connsiteY208" fmla="*/ 2126675 h 2462042"/>
              <a:gd name="connsiteX209" fmla="*/ 2992669 w 3792675"/>
              <a:gd name="connsiteY209" fmla="*/ 2189367 h 2462042"/>
              <a:gd name="connsiteX210" fmla="*/ 2999336 w 3792675"/>
              <a:gd name="connsiteY210" fmla="*/ 2264615 h 2462042"/>
              <a:gd name="connsiteX211" fmla="*/ 3021071 w 3792675"/>
              <a:gd name="connsiteY211" fmla="*/ 2353197 h 2462042"/>
              <a:gd name="connsiteX212" fmla="*/ 3036917 w 3792675"/>
              <a:gd name="connsiteY212" fmla="*/ 2405065 h 2462042"/>
              <a:gd name="connsiteX213" fmla="*/ 3038562 w 3792675"/>
              <a:gd name="connsiteY213" fmla="*/ 2405931 h 2462042"/>
              <a:gd name="connsiteX214" fmla="*/ 3035185 w 3792675"/>
              <a:gd name="connsiteY214" fmla="*/ 2407576 h 2462042"/>
              <a:gd name="connsiteX215" fmla="*/ 3033540 w 3792675"/>
              <a:gd name="connsiteY215" fmla="*/ 2405931 h 2462042"/>
              <a:gd name="connsiteX216" fmla="*/ 3015182 w 3792675"/>
              <a:gd name="connsiteY216" fmla="*/ 2415110 h 2462042"/>
              <a:gd name="connsiteX217" fmla="*/ 3013537 w 3792675"/>
              <a:gd name="connsiteY217" fmla="*/ 2413464 h 2462042"/>
              <a:gd name="connsiteX218" fmla="*/ 3002627 w 3792675"/>
              <a:gd name="connsiteY218" fmla="*/ 2418486 h 2462042"/>
              <a:gd name="connsiteX219" fmla="*/ 3000981 w 3792675"/>
              <a:gd name="connsiteY219" fmla="*/ 2420998 h 2462042"/>
              <a:gd name="connsiteX220" fmla="*/ 2999336 w 3792675"/>
              <a:gd name="connsiteY220" fmla="*/ 2419353 h 2462042"/>
              <a:gd name="connsiteX221" fmla="*/ 2998470 w 3792675"/>
              <a:gd name="connsiteY221" fmla="*/ 2421864 h 2462042"/>
              <a:gd name="connsiteX222" fmla="*/ 2995959 w 3792675"/>
              <a:gd name="connsiteY222" fmla="*/ 2421864 h 2462042"/>
              <a:gd name="connsiteX223" fmla="*/ 2994314 w 3792675"/>
              <a:gd name="connsiteY223" fmla="*/ 2420218 h 2462042"/>
              <a:gd name="connsiteX224" fmla="*/ 2991803 w 3792675"/>
              <a:gd name="connsiteY224" fmla="*/ 2421084 h 2462042"/>
              <a:gd name="connsiteX225" fmla="*/ 2985135 w 3792675"/>
              <a:gd name="connsiteY225" fmla="*/ 2421950 h 2462042"/>
              <a:gd name="connsiteX226" fmla="*/ 2965046 w 3792675"/>
              <a:gd name="connsiteY226" fmla="*/ 2431129 h 2462042"/>
              <a:gd name="connsiteX227" fmla="*/ 2962535 w 3792675"/>
              <a:gd name="connsiteY227" fmla="*/ 2429484 h 2462042"/>
              <a:gd name="connsiteX228" fmla="*/ 2954136 w 3792675"/>
              <a:gd name="connsiteY228" fmla="*/ 2432861 h 2462042"/>
              <a:gd name="connsiteX229" fmla="*/ 2950759 w 3792675"/>
              <a:gd name="connsiteY229" fmla="*/ 2431215 h 2462042"/>
              <a:gd name="connsiteX230" fmla="*/ 2946602 w 3792675"/>
              <a:gd name="connsiteY230" fmla="*/ 2432081 h 2462042"/>
              <a:gd name="connsiteX231" fmla="*/ 2947468 w 3792675"/>
              <a:gd name="connsiteY231" fmla="*/ 2433726 h 2462042"/>
              <a:gd name="connsiteX232" fmla="*/ 2944957 w 3792675"/>
              <a:gd name="connsiteY232" fmla="*/ 2432861 h 2462042"/>
              <a:gd name="connsiteX233" fmla="*/ 2933267 w 3792675"/>
              <a:gd name="connsiteY233" fmla="*/ 2437017 h 2462042"/>
              <a:gd name="connsiteX234" fmla="*/ 2931622 w 3792675"/>
              <a:gd name="connsiteY234" fmla="*/ 2435372 h 2462042"/>
              <a:gd name="connsiteX235" fmla="*/ 2928245 w 3792675"/>
              <a:gd name="connsiteY235" fmla="*/ 2437883 h 2462042"/>
              <a:gd name="connsiteX236" fmla="*/ 2929890 w 3792675"/>
              <a:gd name="connsiteY236" fmla="*/ 2438749 h 2462042"/>
              <a:gd name="connsiteX237" fmla="*/ 2924868 w 3792675"/>
              <a:gd name="connsiteY237" fmla="*/ 2437883 h 2462042"/>
              <a:gd name="connsiteX238" fmla="*/ 2919846 w 3792675"/>
              <a:gd name="connsiteY238" fmla="*/ 2442039 h 2462042"/>
              <a:gd name="connsiteX239" fmla="*/ 2915689 w 3792675"/>
              <a:gd name="connsiteY239" fmla="*/ 2440394 h 2462042"/>
              <a:gd name="connsiteX240" fmla="*/ 2909801 w 3792675"/>
              <a:gd name="connsiteY240" fmla="*/ 2442039 h 2462042"/>
              <a:gd name="connsiteX241" fmla="*/ 2907290 w 3792675"/>
              <a:gd name="connsiteY241" fmla="*/ 2439528 h 2462042"/>
              <a:gd name="connsiteX242" fmla="*/ 2903913 w 3792675"/>
              <a:gd name="connsiteY242" fmla="*/ 2442039 h 2462042"/>
              <a:gd name="connsiteX243" fmla="*/ 2900536 w 3792675"/>
              <a:gd name="connsiteY243" fmla="*/ 2440394 h 2462042"/>
              <a:gd name="connsiteX244" fmla="*/ 2896379 w 3792675"/>
              <a:gd name="connsiteY244" fmla="*/ 2442039 h 2462042"/>
              <a:gd name="connsiteX245" fmla="*/ 2893003 w 3792675"/>
              <a:gd name="connsiteY245" fmla="*/ 2440394 h 2462042"/>
              <a:gd name="connsiteX246" fmla="*/ 2893869 w 3792675"/>
              <a:gd name="connsiteY246" fmla="*/ 2442905 h 2462042"/>
              <a:gd name="connsiteX247" fmla="*/ 2892223 w 3792675"/>
              <a:gd name="connsiteY247" fmla="*/ 2441260 h 2462042"/>
              <a:gd name="connsiteX248" fmla="*/ 2886335 w 3792675"/>
              <a:gd name="connsiteY248" fmla="*/ 2445417 h 2462042"/>
              <a:gd name="connsiteX249" fmla="*/ 2885469 w 3792675"/>
              <a:gd name="connsiteY249" fmla="*/ 2443771 h 2462042"/>
              <a:gd name="connsiteX250" fmla="*/ 2884603 w 3792675"/>
              <a:gd name="connsiteY250" fmla="*/ 2445417 h 2462042"/>
              <a:gd name="connsiteX251" fmla="*/ 2883737 w 3792675"/>
              <a:gd name="connsiteY251" fmla="*/ 2442905 h 2462042"/>
              <a:gd name="connsiteX252" fmla="*/ 2881226 w 3792675"/>
              <a:gd name="connsiteY252" fmla="*/ 2442039 h 2462042"/>
              <a:gd name="connsiteX253" fmla="*/ 2876204 w 3792675"/>
              <a:gd name="connsiteY253" fmla="*/ 2445417 h 2462042"/>
              <a:gd name="connsiteX254" fmla="*/ 2873693 w 3792675"/>
              <a:gd name="connsiteY254" fmla="*/ 2443771 h 2462042"/>
              <a:gd name="connsiteX255" fmla="*/ 2872827 w 3792675"/>
              <a:gd name="connsiteY255" fmla="*/ 2445417 h 2462042"/>
              <a:gd name="connsiteX256" fmla="*/ 2871961 w 3792675"/>
              <a:gd name="connsiteY256" fmla="*/ 2443771 h 2462042"/>
              <a:gd name="connsiteX257" fmla="*/ 2870316 w 3792675"/>
              <a:gd name="connsiteY257" fmla="*/ 2445417 h 2462042"/>
              <a:gd name="connsiteX258" fmla="*/ 2868671 w 3792675"/>
              <a:gd name="connsiteY258" fmla="*/ 2442905 h 2462042"/>
              <a:gd name="connsiteX259" fmla="*/ 2861137 w 3792675"/>
              <a:gd name="connsiteY259" fmla="*/ 2441260 h 2462042"/>
              <a:gd name="connsiteX260" fmla="*/ 2858626 w 3792675"/>
              <a:gd name="connsiteY260" fmla="*/ 2442905 h 2462042"/>
              <a:gd name="connsiteX261" fmla="*/ 2851959 w 3792675"/>
              <a:gd name="connsiteY261" fmla="*/ 2445417 h 2462042"/>
              <a:gd name="connsiteX262" fmla="*/ 2848581 w 3792675"/>
              <a:gd name="connsiteY262" fmla="*/ 2443771 h 2462042"/>
              <a:gd name="connsiteX263" fmla="*/ 2847715 w 3792675"/>
              <a:gd name="connsiteY263" fmla="*/ 2445417 h 2462042"/>
              <a:gd name="connsiteX264" fmla="*/ 2844339 w 3792675"/>
              <a:gd name="connsiteY264" fmla="*/ 2443771 h 2462042"/>
              <a:gd name="connsiteX265" fmla="*/ 2841827 w 3792675"/>
              <a:gd name="connsiteY265" fmla="*/ 2445417 h 2462042"/>
              <a:gd name="connsiteX266" fmla="*/ 2836805 w 3792675"/>
              <a:gd name="connsiteY266" fmla="*/ 2442039 h 2462042"/>
              <a:gd name="connsiteX267" fmla="*/ 2835939 w 3792675"/>
              <a:gd name="connsiteY267" fmla="*/ 2444550 h 2462042"/>
              <a:gd name="connsiteX268" fmla="*/ 2830051 w 3792675"/>
              <a:gd name="connsiteY268" fmla="*/ 2446196 h 2462042"/>
              <a:gd name="connsiteX269" fmla="*/ 2827540 w 3792675"/>
              <a:gd name="connsiteY269" fmla="*/ 2445330 h 2462042"/>
              <a:gd name="connsiteX270" fmla="*/ 2826674 w 3792675"/>
              <a:gd name="connsiteY270" fmla="*/ 2442818 h 2462042"/>
              <a:gd name="connsiteX271" fmla="*/ 2824163 w 3792675"/>
              <a:gd name="connsiteY271" fmla="*/ 2446196 h 2462042"/>
              <a:gd name="connsiteX272" fmla="*/ 2823297 w 3792675"/>
              <a:gd name="connsiteY272" fmla="*/ 2442818 h 2462042"/>
              <a:gd name="connsiteX273" fmla="*/ 2821652 w 3792675"/>
              <a:gd name="connsiteY273" fmla="*/ 2446196 h 2462042"/>
              <a:gd name="connsiteX274" fmla="*/ 2820007 w 3792675"/>
              <a:gd name="connsiteY274" fmla="*/ 2443685 h 2462042"/>
              <a:gd name="connsiteX275" fmla="*/ 2815850 w 3792675"/>
              <a:gd name="connsiteY275" fmla="*/ 2443685 h 2462042"/>
              <a:gd name="connsiteX276" fmla="*/ 2809962 w 3792675"/>
              <a:gd name="connsiteY276" fmla="*/ 2445330 h 2462042"/>
              <a:gd name="connsiteX277" fmla="*/ 2808317 w 3792675"/>
              <a:gd name="connsiteY277" fmla="*/ 2443685 h 2462042"/>
              <a:gd name="connsiteX278" fmla="*/ 2805805 w 3792675"/>
              <a:gd name="connsiteY278" fmla="*/ 2442818 h 2462042"/>
              <a:gd name="connsiteX279" fmla="*/ 2799917 w 3792675"/>
              <a:gd name="connsiteY279" fmla="*/ 2446196 h 2462042"/>
              <a:gd name="connsiteX280" fmla="*/ 2794895 w 3792675"/>
              <a:gd name="connsiteY280" fmla="*/ 2443685 h 2462042"/>
              <a:gd name="connsiteX281" fmla="*/ 2790739 w 3792675"/>
              <a:gd name="connsiteY281" fmla="*/ 2445330 h 2462042"/>
              <a:gd name="connsiteX282" fmla="*/ 2789093 w 3792675"/>
              <a:gd name="connsiteY282" fmla="*/ 2443685 h 2462042"/>
              <a:gd name="connsiteX283" fmla="*/ 2786582 w 3792675"/>
              <a:gd name="connsiteY283" fmla="*/ 2445330 h 2462042"/>
              <a:gd name="connsiteX284" fmla="*/ 2784071 w 3792675"/>
              <a:gd name="connsiteY284" fmla="*/ 2443685 h 2462042"/>
              <a:gd name="connsiteX285" fmla="*/ 2782426 w 3792675"/>
              <a:gd name="connsiteY285" fmla="*/ 2447062 h 2462042"/>
              <a:gd name="connsiteX286" fmla="*/ 2775758 w 3792675"/>
              <a:gd name="connsiteY286" fmla="*/ 2446196 h 2462042"/>
              <a:gd name="connsiteX287" fmla="*/ 2771602 w 3792675"/>
              <a:gd name="connsiteY287" fmla="*/ 2447841 h 2462042"/>
              <a:gd name="connsiteX288" fmla="*/ 2772468 w 3792675"/>
              <a:gd name="connsiteY288" fmla="*/ 2446196 h 2462042"/>
              <a:gd name="connsiteX289" fmla="*/ 2769091 w 3792675"/>
              <a:gd name="connsiteY289" fmla="*/ 2444550 h 2462042"/>
              <a:gd name="connsiteX290" fmla="*/ 2759912 w 3792675"/>
              <a:gd name="connsiteY290" fmla="*/ 2446196 h 2462042"/>
              <a:gd name="connsiteX291" fmla="*/ 2756535 w 3792675"/>
              <a:gd name="connsiteY291" fmla="*/ 2445330 h 2462042"/>
              <a:gd name="connsiteX292" fmla="*/ 2752379 w 3792675"/>
              <a:gd name="connsiteY292" fmla="*/ 2444464 h 2462042"/>
              <a:gd name="connsiteX293" fmla="*/ 2749002 w 3792675"/>
              <a:gd name="connsiteY293" fmla="*/ 2446975 h 2462042"/>
              <a:gd name="connsiteX294" fmla="*/ 2747357 w 3792675"/>
              <a:gd name="connsiteY294" fmla="*/ 2445330 h 2462042"/>
              <a:gd name="connsiteX295" fmla="*/ 2745711 w 3792675"/>
              <a:gd name="connsiteY295" fmla="*/ 2446975 h 2462042"/>
              <a:gd name="connsiteX296" fmla="*/ 2744066 w 3792675"/>
              <a:gd name="connsiteY296" fmla="*/ 2445330 h 2462042"/>
              <a:gd name="connsiteX297" fmla="*/ 2739910 w 3792675"/>
              <a:gd name="connsiteY297" fmla="*/ 2445330 h 2462042"/>
              <a:gd name="connsiteX298" fmla="*/ 2740776 w 3792675"/>
              <a:gd name="connsiteY298" fmla="*/ 2447841 h 2462042"/>
              <a:gd name="connsiteX299" fmla="*/ 2736619 w 3792675"/>
              <a:gd name="connsiteY299" fmla="*/ 2445330 h 2462042"/>
              <a:gd name="connsiteX300" fmla="*/ 2732463 w 3792675"/>
              <a:gd name="connsiteY300" fmla="*/ 2446975 h 2462042"/>
              <a:gd name="connsiteX301" fmla="*/ 2724064 w 3792675"/>
              <a:gd name="connsiteY301" fmla="*/ 2446109 h 2462042"/>
              <a:gd name="connsiteX302" fmla="*/ 2722418 w 3792675"/>
              <a:gd name="connsiteY302" fmla="*/ 2444464 h 2462042"/>
              <a:gd name="connsiteX303" fmla="*/ 2712374 w 3792675"/>
              <a:gd name="connsiteY303" fmla="*/ 2446975 h 2462042"/>
              <a:gd name="connsiteX304" fmla="*/ 2708218 w 3792675"/>
              <a:gd name="connsiteY304" fmla="*/ 2444464 h 2462042"/>
              <a:gd name="connsiteX305" fmla="*/ 2705706 w 3792675"/>
              <a:gd name="connsiteY305" fmla="*/ 2446109 h 2462042"/>
              <a:gd name="connsiteX306" fmla="*/ 2704840 w 3792675"/>
              <a:gd name="connsiteY306" fmla="*/ 2444464 h 2462042"/>
              <a:gd name="connsiteX307" fmla="*/ 2698173 w 3792675"/>
              <a:gd name="connsiteY307" fmla="*/ 2447841 h 2462042"/>
              <a:gd name="connsiteX308" fmla="*/ 2697307 w 3792675"/>
              <a:gd name="connsiteY308" fmla="*/ 2446196 h 2462042"/>
              <a:gd name="connsiteX309" fmla="*/ 2695662 w 3792675"/>
              <a:gd name="connsiteY309" fmla="*/ 2447841 h 2462042"/>
              <a:gd name="connsiteX310" fmla="*/ 2694796 w 3792675"/>
              <a:gd name="connsiteY310" fmla="*/ 2446196 h 2462042"/>
              <a:gd name="connsiteX311" fmla="*/ 2692285 w 3792675"/>
              <a:gd name="connsiteY311" fmla="*/ 2447841 h 2462042"/>
              <a:gd name="connsiteX312" fmla="*/ 2688908 w 3792675"/>
              <a:gd name="connsiteY312" fmla="*/ 2446196 h 2462042"/>
              <a:gd name="connsiteX313" fmla="*/ 2687262 w 3792675"/>
              <a:gd name="connsiteY313" fmla="*/ 2448707 h 2462042"/>
              <a:gd name="connsiteX314" fmla="*/ 2679729 w 3792675"/>
              <a:gd name="connsiteY314" fmla="*/ 2447841 h 2462042"/>
              <a:gd name="connsiteX315" fmla="*/ 2676352 w 3792675"/>
              <a:gd name="connsiteY315" fmla="*/ 2446196 h 2462042"/>
              <a:gd name="connsiteX316" fmla="*/ 2674707 w 3792675"/>
              <a:gd name="connsiteY316" fmla="*/ 2447841 h 2462042"/>
              <a:gd name="connsiteX317" fmla="*/ 2668039 w 3792675"/>
              <a:gd name="connsiteY317" fmla="*/ 2445330 h 2462042"/>
              <a:gd name="connsiteX318" fmla="*/ 2664662 w 3792675"/>
              <a:gd name="connsiteY318" fmla="*/ 2446975 h 2462042"/>
              <a:gd name="connsiteX319" fmla="*/ 2659640 w 3792675"/>
              <a:gd name="connsiteY319" fmla="*/ 2447841 h 2462042"/>
              <a:gd name="connsiteX320" fmla="*/ 2655484 w 3792675"/>
              <a:gd name="connsiteY320" fmla="*/ 2446975 h 2462042"/>
              <a:gd name="connsiteX321" fmla="*/ 2653839 w 3792675"/>
              <a:gd name="connsiteY321" fmla="*/ 2446109 h 2462042"/>
              <a:gd name="connsiteX322" fmla="*/ 2648816 w 3792675"/>
              <a:gd name="connsiteY322" fmla="*/ 2448620 h 2462042"/>
              <a:gd name="connsiteX323" fmla="*/ 2647171 w 3792675"/>
              <a:gd name="connsiteY323" fmla="*/ 2446975 h 2462042"/>
              <a:gd name="connsiteX324" fmla="*/ 2644660 w 3792675"/>
              <a:gd name="connsiteY324" fmla="*/ 2448620 h 2462042"/>
              <a:gd name="connsiteX325" fmla="*/ 2642149 w 3792675"/>
              <a:gd name="connsiteY325" fmla="*/ 2446975 h 2462042"/>
              <a:gd name="connsiteX326" fmla="*/ 2640503 w 3792675"/>
              <a:gd name="connsiteY326" fmla="*/ 2448620 h 2462042"/>
              <a:gd name="connsiteX327" fmla="*/ 2637992 w 3792675"/>
              <a:gd name="connsiteY327" fmla="*/ 2446975 h 2462042"/>
              <a:gd name="connsiteX328" fmla="*/ 2632104 w 3792675"/>
              <a:gd name="connsiteY328" fmla="*/ 2448620 h 2462042"/>
              <a:gd name="connsiteX329" fmla="*/ 2627082 w 3792675"/>
              <a:gd name="connsiteY329" fmla="*/ 2446975 h 2462042"/>
              <a:gd name="connsiteX330" fmla="*/ 2620414 w 3792675"/>
              <a:gd name="connsiteY330" fmla="*/ 2448620 h 2462042"/>
              <a:gd name="connsiteX331" fmla="*/ 2610370 w 3792675"/>
              <a:gd name="connsiteY331" fmla="*/ 2446975 h 2462042"/>
              <a:gd name="connsiteX332" fmla="*/ 2592792 w 3792675"/>
              <a:gd name="connsiteY332" fmla="*/ 2448620 h 2462042"/>
              <a:gd name="connsiteX333" fmla="*/ 2591926 w 3792675"/>
              <a:gd name="connsiteY333" fmla="*/ 2450266 h 2462042"/>
              <a:gd name="connsiteX334" fmla="*/ 2581881 w 3792675"/>
              <a:gd name="connsiteY334" fmla="*/ 2449399 h 2462042"/>
              <a:gd name="connsiteX335" fmla="*/ 2581016 w 3792675"/>
              <a:gd name="connsiteY335" fmla="*/ 2447754 h 2462042"/>
              <a:gd name="connsiteX336" fmla="*/ 2579370 w 3792675"/>
              <a:gd name="connsiteY336" fmla="*/ 2448620 h 2462042"/>
              <a:gd name="connsiteX337" fmla="*/ 2575214 w 3792675"/>
              <a:gd name="connsiteY337" fmla="*/ 2448620 h 2462042"/>
              <a:gd name="connsiteX338" fmla="*/ 2569326 w 3792675"/>
              <a:gd name="connsiteY338" fmla="*/ 2451997 h 2462042"/>
              <a:gd name="connsiteX339" fmla="*/ 2565949 w 3792675"/>
              <a:gd name="connsiteY339" fmla="*/ 2449486 h 2462042"/>
              <a:gd name="connsiteX340" fmla="*/ 2562572 w 3792675"/>
              <a:gd name="connsiteY340" fmla="*/ 2451131 h 2462042"/>
              <a:gd name="connsiteX341" fmla="*/ 2561706 w 3792675"/>
              <a:gd name="connsiteY341" fmla="*/ 2448620 h 2462042"/>
              <a:gd name="connsiteX342" fmla="*/ 2547505 w 3792675"/>
              <a:gd name="connsiteY342" fmla="*/ 2452777 h 2462042"/>
              <a:gd name="connsiteX343" fmla="*/ 2543348 w 3792675"/>
              <a:gd name="connsiteY343" fmla="*/ 2450266 h 2462042"/>
              <a:gd name="connsiteX344" fmla="*/ 2539192 w 3792675"/>
              <a:gd name="connsiteY344" fmla="*/ 2452777 h 2462042"/>
              <a:gd name="connsiteX345" fmla="*/ 2538326 w 3792675"/>
              <a:gd name="connsiteY345" fmla="*/ 2451131 h 2462042"/>
              <a:gd name="connsiteX346" fmla="*/ 2536681 w 3792675"/>
              <a:gd name="connsiteY346" fmla="*/ 2451997 h 2462042"/>
              <a:gd name="connsiteX347" fmla="*/ 2533304 w 3792675"/>
              <a:gd name="connsiteY347" fmla="*/ 2451997 h 2462042"/>
              <a:gd name="connsiteX348" fmla="*/ 2531659 w 3792675"/>
              <a:gd name="connsiteY348" fmla="*/ 2453642 h 2462042"/>
              <a:gd name="connsiteX349" fmla="*/ 2529148 w 3792675"/>
              <a:gd name="connsiteY349" fmla="*/ 2451131 h 2462042"/>
              <a:gd name="connsiteX350" fmla="*/ 2523259 w 3792675"/>
              <a:gd name="connsiteY350" fmla="*/ 2453642 h 2462042"/>
              <a:gd name="connsiteX351" fmla="*/ 2519103 w 3792675"/>
              <a:gd name="connsiteY351" fmla="*/ 2451997 h 2462042"/>
              <a:gd name="connsiteX352" fmla="*/ 2517458 w 3792675"/>
              <a:gd name="connsiteY352" fmla="*/ 2452863 h 2462042"/>
              <a:gd name="connsiteX353" fmla="*/ 2507413 w 3792675"/>
              <a:gd name="connsiteY353" fmla="*/ 2453729 h 2462042"/>
              <a:gd name="connsiteX354" fmla="*/ 2499880 w 3792675"/>
              <a:gd name="connsiteY354" fmla="*/ 2454595 h 2462042"/>
              <a:gd name="connsiteX355" fmla="*/ 2490701 w 3792675"/>
              <a:gd name="connsiteY355" fmla="*/ 2452950 h 2462042"/>
              <a:gd name="connsiteX356" fmla="*/ 2489056 w 3792675"/>
              <a:gd name="connsiteY356" fmla="*/ 2454595 h 2462042"/>
              <a:gd name="connsiteX357" fmla="*/ 2487411 w 3792675"/>
              <a:gd name="connsiteY357" fmla="*/ 2452950 h 2462042"/>
              <a:gd name="connsiteX358" fmla="*/ 2474076 w 3792675"/>
              <a:gd name="connsiteY358" fmla="*/ 2455461 h 2462042"/>
              <a:gd name="connsiteX359" fmla="*/ 2465676 w 3792675"/>
              <a:gd name="connsiteY359" fmla="*/ 2452950 h 2462042"/>
              <a:gd name="connsiteX360" fmla="*/ 2464031 w 3792675"/>
              <a:gd name="connsiteY360" fmla="*/ 2454595 h 2462042"/>
              <a:gd name="connsiteX361" fmla="*/ 2465676 w 3792675"/>
              <a:gd name="connsiteY361" fmla="*/ 2457106 h 2462042"/>
              <a:gd name="connsiteX362" fmla="*/ 2460654 w 3792675"/>
              <a:gd name="connsiteY362" fmla="*/ 2454595 h 2462042"/>
              <a:gd name="connsiteX363" fmla="*/ 2443942 w 3792675"/>
              <a:gd name="connsiteY363" fmla="*/ 2454595 h 2462042"/>
              <a:gd name="connsiteX364" fmla="*/ 2442297 w 3792675"/>
              <a:gd name="connsiteY364" fmla="*/ 2456240 h 2462042"/>
              <a:gd name="connsiteX365" fmla="*/ 2438141 w 3792675"/>
              <a:gd name="connsiteY365" fmla="*/ 2453729 h 2462042"/>
              <a:gd name="connsiteX366" fmla="*/ 2425585 w 3792675"/>
              <a:gd name="connsiteY366" fmla="*/ 2457106 h 2462042"/>
              <a:gd name="connsiteX367" fmla="*/ 2425585 w 3792675"/>
              <a:gd name="connsiteY367" fmla="*/ 2454595 h 2462042"/>
              <a:gd name="connsiteX368" fmla="*/ 2418051 w 3792675"/>
              <a:gd name="connsiteY368" fmla="*/ 2455461 h 2462042"/>
              <a:gd name="connsiteX369" fmla="*/ 2413029 w 3792675"/>
              <a:gd name="connsiteY369" fmla="*/ 2453816 h 2462042"/>
              <a:gd name="connsiteX370" fmla="*/ 2409652 w 3792675"/>
              <a:gd name="connsiteY370" fmla="*/ 2456327 h 2462042"/>
              <a:gd name="connsiteX371" fmla="*/ 2409652 w 3792675"/>
              <a:gd name="connsiteY371" fmla="*/ 2454682 h 2462042"/>
              <a:gd name="connsiteX372" fmla="*/ 2407141 w 3792675"/>
              <a:gd name="connsiteY372" fmla="*/ 2455548 h 2462042"/>
              <a:gd name="connsiteX373" fmla="*/ 2406275 w 3792675"/>
              <a:gd name="connsiteY373" fmla="*/ 2453037 h 2462042"/>
              <a:gd name="connsiteX374" fmla="*/ 2405409 w 3792675"/>
              <a:gd name="connsiteY374" fmla="*/ 2454682 h 2462042"/>
              <a:gd name="connsiteX375" fmla="*/ 2401253 w 3792675"/>
              <a:gd name="connsiteY375" fmla="*/ 2453816 h 2462042"/>
              <a:gd name="connsiteX376" fmla="*/ 2400387 w 3792675"/>
              <a:gd name="connsiteY376" fmla="*/ 2455461 h 2462042"/>
              <a:gd name="connsiteX377" fmla="*/ 2398742 w 3792675"/>
              <a:gd name="connsiteY377" fmla="*/ 2453816 h 2462042"/>
              <a:gd name="connsiteX378" fmla="*/ 2391208 w 3792675"/>
              <a:gd name="connsiteY378" fmla="*/ 2456327 h 2462042"/>
              <a:gd name="connsiteX379" fmla="*/ 2386186 w 3792675"/>
              <a:gd name="connsiteY379" fmla="*/ 2454682 h 2462042"/>
              <a:gd name="connsiteX380" fmla="*/ 2379519 w 3792675"/>
              <a:gd name="connsiteY380" fmla="*/ 2457193 h 2462042"/>
              <a:gd name="connsiteX381" fmla="*/ 2376141 w 3792675"/>
              <a:gd name="connsiteY381" fmla="*/ 2454682 h 2462042"/>
              <a:gd name="connsiteX382" fmla="*/ 2373630 w 3792675"/>
              <a:gd name="connsiteY382" fmla="*/ 2456327 h 2462042"/>
              <a:gd name="connsiteX383" fmla="*/ 2371985 w 3792675"/>
              <a:gd name="connsiteY383" fmla="*/ 2454682 h 2462042"/>
              <a:gd name="connsiteX384" fmla="*/ 2370340 w 3792675"/>
              <a:gd name="connsiteY384" fmla="*/ 2458058 h 2462042"/>
              <a:gd name="connsiteX385" fmla="*/ 2366183 w 3792675"/>
              <a:gd name="connsiteY385" fmla="*/ 2454682 h 2462042"/>
              <a:gd name="connsiteX386" fmla="*/ 2362027 w 3792675"/>
              <a:gd name="connsiteY386" fmla="*/ 2457193 h 2462042"/>
              <a:gd name="connsiteX387" fmla="*/ 2357005 w 3792675"/>
              <a:gd name="connsiteY387" fmla="*/ 2454682 h 2462042"/>
              <a:gd name="connsiteX388" fmla="*/ 2351982 w 3792675"/>
              <a:gd name="connsiteY388" fmla="*/ 2457193 h 2462042"/>
              <a:gd name="connsiteX389" fmla="*/ 2350337 w 3792675"/>
              <a:gd name="connsiteY389" fmla="*/ 2456327 h 2462042"/>
              <a:gd name="connsiteX390" fmla="*/ 2350337 w 3792675"/>
              <a:gd name="connsiteY390" fmla="*/ 2454682 h 2462042"/>
              <a:gd name="connsiteX391" fmla="*/ 2345315 w 3792675"/>
              <a:gd name="connsiteY391" fmla="*/ 2458058 h 2462042"/>
              <a:gd name="connsiteX392" fmla="*/ 2341938 w 3792675"/>
              <a:gd name="connsiteY392" fmla="*/ 2455548 h 2462042"/>
              <a:gd name="connsiteX393" fmla="*/ 2337782 w 3792675"/>
              <a:gd name="connsiteY393" fmla="*/ 2458058 h 2462042"/>
              <a:gd name="connsiteX394" fmla="*/ 2331894 w 3792675"/>
              <a:gd name="connsiteY394" fmla="*/ 2455548 h 2462042"/>
              <a:gd name="connsiteX395" fmla="*/ 2327737 w 3792675"/>
              <a:gd name="connsiteY395" fmla="*/ 2458058 h 2462042"/>
              <a:gd name="connsiteX396" fmla="*/ 2328603 w 3792675"/>
              <a:gd name="connsiteY396" fmla="*/ 2456413 h 2462042"/>
              <a:gd name="connsiteX397" fmla="*/ 2318558 w 3792675"/>
              <a:gd name="connsiteY397" fmla="*/ 2458058 h 2462042"/>
              <a:gd name="connsiteX398" fmla="*/ 2320204 w 3792675"/>
              <a:gd name="connsiteY398" fmla="*/ 2457193 h 2462042"/>
              <a:gd name="connsiteX399" fmla="*/ 2317693 w 3792675"/>
              <a:gd name="connsiteY399" fmla="*/ 2456327 h 2462042"/>
              <a:gd name="connsiteX400" fmla="*/ 2313536 w 3792675"/>
              <a:gd name="connsiteY400" fmla="*/ 2457972 h 2462042"/>
              <a:gd name="connsiteX401" fmla="*/ 2311891 w 3792675"/>
              <a:gd name="connsiteY401" fmla="*/ 2455461 h 2462042"/>
              <a:gd name="connsiteX402" fmla="*/ 2308514 w 3792675"/>
              <a:gd name="connsiteY402" fmla="*/ 2457972 h 2462042"/>
              <a:gd name="connsiteX403" fmla="*/ 2309380 w 3792675"/>
              <a:gd name="connsiteY403" fmla="*/ 2458838 h 2462042"/>
              <a:gd name="connsiteX404" fmla="*/ 2306003 w 3792675"/>
              <a:gd name="connsiteY404" fmla="*/ 2457193 h 2462042"/>
              <a:gd name="connsiteX405" fmla="*/ 2300981 w 3792675"/>
              <a:gd name="connsiteY405" fmla="*/ 2458838 h 2462042"/>
              <a:gd name="connsiteX406" fmla="*/ 2295958 w 3792675"/>
              <a:gd name="connsiteY406" fmla="*/ 2455461 h 2462042"/>
              <a:gd name="connsiteX407" fmla="*/ 2290936 w 3792675"/>
              <a:gd name="connsiteY407" fmla="*/ 2459617 h 2462042"/>
              <a:gd name="connsiteX408" fmla="*/ 2287559 w 3792675"/>
              <a:gd name="connsiteY408" fmla="*/ 2455461 h 2462042"/>
              <a:gd name="connsiteX409" fmla="*/ 2283403 w 3792675"/>
              <a:gd name="connsiteY409" fmla="*/ 2459617 h 2462042"/>
              <a:gd name="connsiteX410" fmla="*/ 2282537 w 3792675"/>
              <a:gd name="connsiteY410" fmla="*/ 2455461 h 2462042"/>
              <a:gd name="connsiteX411" fmla="*/ 2279159 w 3792675"/>
              <a:gd name="connsiteY411" fmla="*/ 2458838 h 2462042"/>
              <a:gd name="connsiteX412" fmla="*/ 2272492 w 3792675"/>
              <a:gd name="connsiteY412" fmla="*/ 2458838 h 2462042"/>
              <a:gd name="connsiteX413" fmla="*/ 2272492 w 3792675"/>
              <a:gd name="connsiteY413" fmla="*/ 2455461 h 2462042"/>
              <a:gd name="connsiteX414" fmla="*/ 2269981 w 3792675"/>
              <a:gd name="connsiteY414" fmla="*/ 2457106 h 2462042"/>
              <a:gd name="connsiteX415" fmla="*/ 2269115 w 3792675"/>
              <a:gd name="connsiteY415" fmla="*/ 2455461 h 2462042"/>
              <a:gd name="connsiteX416" fmla="*/ 2268249 w 3792675"/>
              <a:gd name="connsiteY416" fmla="*/ 2458838 h 2462042"/>
              <a:gd name="connsiteX417" fmla="*/ 2265738 w 3792675"/>
              <a:gd name="connsiteY417" fmla="*/ 2457972 h 2462042"/>
              <a:gd name="connsiteX418" fmla="*/ 2264093 w 3792675"/>
              <a:gd name="connsiteY418" fmla="*/ 2459617 h 2462042"/>
              <a:gd name="connsiteX419" fmla="*/ 2263227 w 3792675"/>
              <a:gd name="connsiteY419" fmla="*/ 2457106 h 2462042"/>
              <a:gd name="connsiteX420" fmla="*/ 2256559 w 3792675"/>
              <a:gd name="connsiteY420" fmla="*/ 2459617 h 2462042"/>
              <a:gd name="connsiteX421" fmla="*/ 2254914 w 3792675"/>
              <a:gd name="connsiteY421" fmla="*/ 2457972 h 2462042"/>
              <a:gd name="connsiteX422" fmla="*/ 2250758 w 3792675"/>
              <a:gd name="connsiteY422" fmla="*/ 2459617 h 2462042"/>
              <a:gd name="connsiteX423" fmla="*/ 2244090 w 3792675"/>
              <a:gd name="connsiteY423" fmla="*/ 2457972 h 2462042"/>
              <a:gd name="connsiteX424" fmla="*/ 2239934 w 3792675"/>
              <a:gd name="connsiteY424" fmla="*/ 2460483 h 2462042"/>
              <a:gd name="connsiteX425" fmla="*/ 2239068 w 3792675"/>
              <a:gd name="connsiteY425" fmla="*/ 2458838 h 2462042"/>
              <a:gd name="connsiteX426" fmla="*/ 2233180 w 3792675"/>
              <a:gd name="connsiteY426" fmla="*/ 2459704 h 2462042"/>
              <a:gd name="connsiteX427" fmla="*/ 2229803 w 3792675"/>
              <a:gd name="connsiteY427" fmla="*/ 2458058 h 2462042"/>
              <a:gd name="connsiteX428" fmla="*/ 2227292 w 3792675"/>
              <a:gd name="connsiteY428" fmla="*/ 2460570 h 2462042"/>
              <a:gd name="connsiteX429" fmla="*/ 2216381 w 3792675"/>
              <a:gd name="connsiteY429" fmla="*/ 2459704 h 2462042"/>
              <a:gd name="connsiteX430" fmla="*/ 2218026 w 3792675"/>
              <a:gd name="connsiteY430" fmla="*/ 2456327 h 2462042"/>
              <a:gd name="connsiteX431" fmla="*/ 2216381 w 3792675"/>
              <a:gd name="connsiteY431" fmla="*/ 2455461 h 2462042"/>
              <a:gd name="connsiteX432" fmla="*/ 2213870 w 3792675"/>
              <a:gd name="connsiteY432" fmla="*/ 2459617 h 2462042"/>
              <a:gd name="connsiteX433" fmla="*/ 2197158 w 3792675"/>
              <a:gd name="connsiteY433" fmla="*/ 2458751 h 2462042"/>
              <a:gd name="connsiteX434" fmla="*/ 2193781 w 3792675"/>
              <a:gd name="connsiteY434" fmla="*/ 2457106 h 2462042"/>
              <a:gd name="connsiteX435" fmla="*/ 2189624 w 3792675"/>
              <a:gd name="connsiteY435" fmla="*/ 2458751 h 2462042"/>
              <a:gd name="connsiteX436" fmla="*/ 2187979 w 3792675"/>
              <a:gd name="connsiteY436" fmla="*/ 2456240 h 2462042"/>
              <a:gd name="connsiteX437" fmla="*/ 2187114 w 3792675"/>
              <a:gd name="connsiteY437" fmla="*/ 2458751 h 2462042"/>
              <a:gd name="connsiteX438" fmla="*/ 2181225 w 3792675"/>
              <a:gd name="connsiteY438" fmla="*/ 2458751 h 2462042"/>
              <a:gd name="connsiteX439" fmla="*/ 2180359 w 3792675"/>
              <a:gd name="connsiteY439" fmla="*/ 2457106 h 2462042"/>
              <a:gd name="connsiteX440" fmla="*/ 2178714 w 3792675"/>
              <a:gd name="connsiteY440" fmla="*/ 2457972 h 2462042"/>
              <a:gd name="connsiteX441" fmla="*/ 2171181 w 3792675"/>
              <a:gd name="connsiteY441" fmla="*/ 2459617 h 2462042"/>
              <a:gd name="connsiteX442" fmla="*/ 2167024 w 3792675"/>
              <a:gd name="connsiteY442" fmla="*/ 2457106 h 2462042"/>
              <a:gd name="connsiteX443" fmla="*/ 2166158 w 3792675"/>
              <a:gd name="connsiteY443" fmla="*/ 2459617 h 2462042"/>
              <a:gd name="connsiteX444" fmla="*/ 2151958 w 3792675"/>
              <a:gd name="connsiteY444" fmla="*/ 2456240 h 2462042"/>
              <a:gd name="connsiteX445" fmla="*/ 2150312 w 3792675"/>
              <a:gd name="connsiteY445" fmla="*/ 2458751 h 2462042"/>
              <a:gd name="connsiteX446" fmla="*/ 2141134 w 3792675"/>
              <a:gd name="connsiteY446" fmla="*/ 2459617 h 2462042"/>
              <a:gd name="connsiteX447" fmla="*/ 2141134 w 3792675"/>
              <a:gd name="connsiteY447" fmla="*/ 2455461 h 2462042"/>
              <a:gd name="connsiteX448" fmla="*/ 2138623 w 3792675"/>
              <a:gd name="connsiteY448" fmla="*/ 2459617 h 2462042"/>
              <a:gd name="connsiteX449" fmla="*/ 2131089 w 3792675"/>
              <a:gd name="connsiteY449" fmla="*/ 2459617 h 2462042"/>
              <a:gd name="connsiteX450" fmla="*/ 2130223 w 3792675"/>
              <a:gd name="connsiteY450" fmla="*/ 2457972 h 2462042"/>
              <a:gd name="connsiteX451" fmla="*/ 2128578 w 3792675"/>
              <a:gd name="connsiteY451" fmla="*/ 2458838 h 2462042"/>
              <a:gd name="connsiteX452" fmla="*/ 2125201 w 3792675"/>
              <a:gd name="connsiteY452" fmla="*/ 2458838 h 2462042"/>
              <a:gd name="connsiteX453" fmla="*/ 2121045 w 3792675"/>
              <a:gd name="connsiteY453" fmla="*/ 2461349 h 2462042"/>
              <a:gd name="connsiteX454" fmla="*/ 2121911 w 3792675"/>
              <a:gd name="connsiteY454" fmla="*/ 2457972 h 2462042"/>
              <a:gd name="connsiteX455" fmla="*/ 2120265 w 3792675"/>
              <a:gd name="connsiteY455" fmla="*/ 2457106 h 2462042"/>
              <a:gd name="connsiteX456" fmla="*/ 2114377 w 3792675"/>
              <a:gd name="connsiteY456" fmla="*/ 2461262 h 2462042"/>
              <a:gd name="connsiteX457" fmla="*/ 2111000 w 3792675"/>
              <a:gd name="connsiteY457" fmla="*/ 2461262 h 2462042"/>
              <a:gd name="connsiteX458" fmla="*/ 2110134 w 3792675"/>
              <a:gd name="connsiteY458" fmla="*/ 2455374 h 2462042"/>
              <a:gd name="connsiteX459" fmla="*/ 2107623 w 3792675"/>
              <a:gd name="connsiteY459" fmla="*/ 2457886 h 2462042"/>
              <a:gd name="connsiteX460" fmla="*/ 2109268 w 3792675"/>
              <a:gd name="connsiteY460" fmla="*/ 2459531 h 2462042"/>
              <a:gd name="connsiteX461" fmla="*/ 2105112 w 3792675"/>
              <a:gd name="connsiteY461" fmla="*/ 2458665 h 2462042"/>
              <a:gd name="connsiteX462" fmla="*/ 2101735 w 3792675"/>
              <a:gd name="connsiteY462" fmla="*/ 2461176 h 2462042"/>
              <a:gd name="connsiteX463" fmla="*/ 2095067 w 3792675"/>
              <a:gd name="connsiteY463" fmla="*/ 2458665 h 2462042"/>
              <a:gd name="connsiteX464" fmla="*/ 2088400 w 3792675"/>
              <a:gd name="connsiteY464" fmla="*/ 2461176 h 2462042"/>
              <a:gd name="connsiteX465" fmla="*/ 2085889 w 3792675"/>
              <a:gd name="connsiteY465" fmla="*/ 2459531 h 2462042"/>
              <a:gd name="connsiteX466" fmla="*/ 2080000 w 3792675"/>
              <a:gd name="connsiteY466" fmla="*/ 2461176 h 2462042"/>
              <a:gd name="connsiteX467" fmla="*/ 2079135 w 3792675"/>
              <a:gd name="connsiteY467" fmla="*/ 2459531 h 2462042"/>
              <a:gd name="connsiteX468" fmla="*/ 2072467 w 3792675"/>
              <a:gd name="connsiteY468" fmla="*/ 2458665 h 2462042"/>
              <a:gd name="connsiteX469" fmla="*/ 2064934 w 3792675"/>
              <a:gd name="connsiteY469" fmla="*/ 2462042 h 2462042"/>
              <a:gd name="connsiteX470" fmla="*/ 2060777 w 3792675"/>
              <a:gd name="connsiteY470" fmla="*/ 2459531 h 2462042"/>
              <a:gd name="connsiteX471" fmla="*/ 2049867 w 3792675"/>
              <a:gd name="connsiteY471" fmla="*/ 2459531 h 2462042"/>
              <a:gd name="connsiteX472" fmla="*/ 2042333 w 3792675"/>
              <a:gd name="connsiteY472" fmla="*/ 2458665 h 2462042"/>
              <a:gd name="connsiteX473" fmla="*/ 2032289 w 3792675"/>
              <a:gd name="connsiteY473" fmla="*/ 2460310 h 2462042"/>
              <a:gd name="connsiteX474" fmla="*/ 2023890 w 3792675"/>
              <a:gd name="connsiteY474" fmla="*/ 2457799 h 2462042"/>
              <a:gd name="connsiteX475" fmla="*/ 2018867 w 3792675"/>
              <a:gd name="connsiteY475" fmla="*/ 2459444 h 2462042"/>
              <a:gd name="connsiteX476" fmla="*/ 2014711 w 3792675"/>
              <a:gd name="connsiteY476" fmla="*/ 2457799 h 2462042"/>
              <a:gd name="connsiteX477" fmla="*/ 2009689 w 3792675"/>
              <a:gd name="connsiteY477" fmla="*/ 2460310 h 2462042"/>
              <a:gd name="connsiteX478" fmla="*/ 2000510 w 3792675"/>
              <a:gd name="connsiteY478" fmla="*/ 2457799 h 2462042"/>
              <a:gd name="connsiteX479" fmla="*/ 1998865 w 3792675"/>
              <a:gd name="connsiteY479" fmla="*/ 2459444 h 2462042"/>
              <a:gd name="connsiteX480" fmla="*/ 1988820 w 3792675"/>
              <a:gd name="connsiteY480" fmla="*/ 2457799 h 2462042"/>
              <a:gd name="connsiteX481" fmla="*/ 1987954 w 3792675"/>
              <a:gd name="connsiteY481" fmla="*/ 2455287 h 2462042"/>
              <a:gd name="connsiteX482" fmla="*/ 1984577 w 3792675"/>
              <a:gd name="connsiteY482" fmla="*/ 2457799 h 2462042"/>
              <a:gd name="connsiteX483" fmla="*/ 1978689 w 3792675"/>
              <a:gd name="connsiteY483" fmla="*/ 2459444 h 2462042"/>
              <a:gd name="connsiteX484" fmla="*/ 1977044 w 3792675"/>
              <a:gd name="connsiteY484" fmla="*/ 2456933 h 2462042"/>
              <a:gd name="connsiteX485" fmla="*/ 1975399 w 3792675"/>
              <a:gd name="connsiteY485" fmla="*/ 2459444 h 2462042"/>
              <a:gd name="connsiteX486" fmla="*/ 1974533 w 3792675"/>
              <a:gd name="connsiteY486" fmla="*/ 2457799 h 2462042"/>
              <a:gd name="connsiteX487" fmla="*/ 1972021 w 3792675"/>
              <a:gd name="connsiteY487" fmla="*/ 2461176 h 2462042"/>
              <a:gd name="connsiteX488" fmla="*/ 1969510 w 3792675"/>
              <a:gd name="connsiteY488" fmla="*/ 2459531 h 2462042"/>
              <a:gd name="connsiteX489" fmla="*/ 1967865 w 3792675"/>
              <a:gd name="connsiteY489" fmla="*/ 2461176 h 2462042"/>
              <a:gd name="connsiteX490" fmla="*/ 1962843 w 3792675"/>
              <a:gd name="connsiteY490" fmla="*/ 2459531 h 2462042"/>
              <a:gd name="connsiteX491" fmla="*/ 1957821 w 3792675"/>
              <a:gd name="connsiteY491" fmla="*/ 2461176 h 2462042"/>
              <a:gd name="connsiteX492" fmla="*/ 1951933 w 3792675"/>
              <a:gd name="connsiteY492" fmla="*/ 2459531 h 2462042"/>
              <a:gd name="connsiteX493" fmla="*/ 1946910 w 3792675"/>
              <a:gd name="connsiteY493" fmla="*/ 2461176 h 2462042"/>
              <a:gd name="connsiteX494" fmla="*/ 1940243 w 3792675"/>
              <a:gd name="connsiteY494" fmla="*/ 2457799 h 2462042"/>
              <a:gd name="connsiteX495" fmla="*/ 1937731 w 3792675"/>
              <a:gd name="connsiteY495" fmla="*/ 2461176 h 2462042"/>
              <a:gd name="connsiteX496" fmla="*/ 1933575 w 3792675"/>
              <a:gd name="connsiteY496" fmla="*/ 2457799 h 2462042"/>
              <a:gd name="connsiteX497" fmla="*/ 1929419 w 3792675"/>
              <a:gd name="connsiteY497" fmla="*/ 2460310 h 2462042"/>
              <a:gd name="connsiteX498" fmla="*/ 1927774 w 3792675"/>
              <a:gd name="connsiteY498" fmla="*/ 2456933 h 2462042"/>
              <a:gd name="connsiteX499" fmla="*/ 1926128 w 3792675"/>
              <a:gd name="connsiteY499" fmla="*/ 2459444 h 2462042"/>
              <a:gd name="connsiteX500" fmla="*/ 1923617 w 3792675"/>
              <a:gd name="connsiteY500" fmla="*/ 2456933 h 2462042"/>
              <a:gd name="connsiteX501" fmla="*/ 1919461 w 3792675"/>
              <a:gd name="connsiteY501" fmla="*/ 2459444 h 2462042"/>
              <a:gd name="connsiteX502" fmla="*/ 1916950 w 3792675"/>
              <a:gd name="connsiteY502" fmla="*/ 2457799 h 2462042"/>
              <a:gd name="connsiteX503" fmla="*/ 1915304 w 3792675"/>
              <a:gd name="connsiteY503" fmla="*/ 2460310 h 2462042"/>
              <a:gd name="connsiteX504" fmla="*/ 1910282 w 3792675"/>
              <a:gd name="connsiteY504" fmla="*/ 2457799 h 2462042"/>
              <a:gd name="connsiteX505" fmla="*/ 1906126 w 3792675"/>
              <a:gd name="connsiteY505" fmla="*/ 2461176 h 2462042"/>
              <a:gd name="connsiteX506" fmla="*/ 1904481 w 3792675"/>
              <a:gd name="connsiteY506" fmla="*/ 2458665 h 2462042"/>
              <a:gd name="connsiteX507" fmla="*/ 1903615 w 3792675"/>
              <a:gd name="connsiteY507" fmla="*/ 2458665 h 2462042"/>
              <a:gd name="connsiteX508" fmla="*/ 1897727 w 3792675"/>
              <a:gd name="connsiteY508" fmla="*/ 2457799 h 2462042"/>
              <a:gd name="connsiteX509" fmla="*/ 1890193 w 3792675"/>
              <a:gd name="connsiteY509" fmla="*/ 2461176 h 2462042"/>
              <a:gd name="connsiteX510" fmla="*/ 1886816 w 3792675"/>
              <a:gd name="connsiteY510" fmla="*/ 2458665 h 2462042"/>
              <a:gd name="connsiteX511" fmla="*/ 1884305 w 3792675"/>
              <a:gd name="connsiteY511" fmla="*/ 2461176 h 2462042"/>
              <a:gd name="connsiteX512" fmla="*/ 1881794 w 3792675"/>
              <a:gd name="connsiteY512" fmla="*/ 2457799 h 2462042"/>
              <a:gd name="connsiteX513" fmla="*/ 1880149 w 3792675"/>
              <a:gd name="connsiteY513" fmla="*/ 2458665 h 2462042"/>
              <a:gd name="connsiteX514" fmla="*/ 1873481 w 3792675"/>
              <a:gd name="connsiteY514" fmla="*/ 2459531 h 2462042"/>
              <a:gd name="connsiteX515" fmla="*/ 1870970 w 3792675"/>
              <a:gd name="connsiteY515" fmla="*/ 2461176 h 2462042"/>
              <a:gd name="connsiteX516" fmla="*/ 1865948 w 3792675"/>
              <a:gd name="connsiteY516" fmla="*/ 2457799 h 2462042"/>
              <a:gd name="connsiteX517" fmla="*/ 1858414 w 3792675"/>
              <a:gd name="connsiteY517" fmla="*/ 2461176 h 2462042"/>
              <a:gd name="connsiteX518" fmla="*/ 1856769 w 3792675"/>
              <a:gd name="connsiteY518" fmla="*/ 2457799 h 2462042"/>
              <a:gd name="connsiteX519" fmla="*/ 1841702 w 3792675"/>
              <a:gd name="connsiteY519" fmla="*/ 2460310 h 2462042"/>
              <a:gd name="connsiteX520" fmla="*/ 1835035 w 3792675"/>
              <a:gd name="connsiteY520" fmla="*/ 2458665 h 2462042"/>
              <a:gd name="connsiteX521" fmla="*/ 1824990 w 3792675"/>
              <a:gd name="connsiteY521" fmla="*/ 2461176 h 2462042"/>
              <a:gd name="connsiteX522" fmla="*/ 1821613 w 3792675"/>
              <a:gd name="connsiteY522" fmla="*/ 2456154 h 2462042"/>
              <a:gd name="connsiteX523" fmla="*/ 1820747 w 3792675"/>
              <a:gd name="connsiteY523" fmla="*/ 2459531 h 2462042"/>
              <a:gd name="connsiteX524" fmla="*/ 1818236 w 3792675"/>
              <a:gd name="connsiteY524" fmla="*/ 2459531 h 2462042"/>
              <a:gd name="connsiteX525" fmla="*/ 1816591 w 3792675"/>
              <a:gd name="connsiteY525" fmla="*/ 2457886 h 2462042"/>
              <a:gd name="connsiteX526" fmla="*/ 1809058 w 3792675"/>
              <a:gd name="connsiteY526" fmla="*/ 2459531 h 2462042"/>
              <a:gd name="connsiteX527" fmla="*/ 1799879 w 3792675"/>
              <a:gd name="connsiteY527" fmla="*/ 2458665 h 2462042"/>
              <a:gd name="connsiteX528" fmla="*/ 1801524 w 3792675"/>
              <a:gd name="connsiteY528" fmla="*/ 2461176 h 2462042"/>
              <a:gd name="connsiteX529" fmla="*/ 1799013 w 3792675"/>
              <a:gd name="connsiteY529" fmla="*/ 2459531 h 2462042"/>
              <a:gd name="connsiteX530" fmla="*/ 1797368 w 3792675"/>
              <a:gd name="connsiteY530" fmla="*/ 2461176 h 2462042"/>
              <a:gd name="connsiteX531" fmla="*/ 1793211 w 3792675"/>
              <a:gd name="connsiteY531" fmla="*/ 2457799 h 2462042"/>
              <a:gd name="connsiteX532" fmla="*/ 1792345 w 3792675"/>
              <a:gd name="connsiteY532" fmla="*/ 2460310 h 2462042"/>
              <a:gd name="connsiteX533" fmla="*/ 1783946 w 3792675"/>
              <a:gd name="connsiteY533" fmla="*/ 2460310 h 2462042"/>
              <a:gd name="connsiteX534" fmla="*/ 1780569 w 3792675"/>
              <a:gd name="connsiteY534" fmla="*/ 2458665 h 2462042"/>
              <a:gd name="connsiteX535" fmla="*/ 1769658 w 3792675"/>
              <a:gd name="connsiteY535" fmla="*/ 2459531 h 2462042"/>
              <a:gd name="connsiteX536" fmla="*/ 1768013 w 3792675"/>
              <a:gd name="connsiteY536" fmla="*/ 2461176 h 2462042"/>
              <a:gd name="connsiteX537" fmla="*/ 1765502 w 3792675"/>
              <a:gd name="connsiteY537" fmla="*/ 2458665 h 2462042"/>
              <a:gd name="connsiteX538" fmla="*/ 1749656 w 3792675"/>
              <a:gd name="connsiteY538" fmla="*/ 2461176 h 2462042"/>
              <a:gd name="connsiteX539" fmla="*/ 1746279 w 3792675"/>
              <a:gd name="connsiteY539" fmla="*/ 2457799 h 2462042"/>
              <a:gd name="connsiteX540" fmla="*/ 1745413 w 3792675"/>
              <a:gd name="connsiteY540" fmla="*/ 2460310 h 2462042"/>
              <a:gd name="connsiteX541" fmla="*/ 1734503 w 3792675"/>
              <a:gd name="connsiteY541" fmla="*/ 2461176 h 2462042"/>
              <a:gd name="connsiteX542" fmla="*/ 1732857 w 3792675"/>
              <a:gd name="connsiteY542" fmla="*/ 2459531 h 2462042"/>
              <a:gd name="connsiteX543" fmla="*/ 1730346 w 3792675"/>
              <a:gd name="connsiteY543" fmla="*/ 2461176 h 2462042"/>
              <a:gd name="connsiteX544" fmla="*/ 1725324 w 3792675"/>
              <a:gd name="connsiteY544" fmla="*/ 2458665 h 2462042"/>
              <a:gd name="connsiteX545" fmla="*/ 1722813 w 3792675"/>
              <a:gd name="connsiteY545" fmla="*/ 2461176 h 2462042"/>
              <a:gd name="connsiteX546" fmla="*/ 1714413 w 3792675"/>
              <a:gd name="connsiteY546" fmla="*/ 2457799 h 2462042"/>
              <a:gd name="connsiteX547" fmla="*/ 1708525 w 3792675"/>
              <a:gd name="connsiteY547" fmla="*/ 2461176 h 2462042"/>
              <a:gd name="connsiteX548" fmla="*/ 1706880 w 3792675"/>
              <a:gd name="connsiteY548" fmla="*/ 2459531 h 2462042"/>
              <a:gd name="connsiteX549" fmla="*/ 1703503 w 3792675"/>
              <a:gd name="connsiteY549" fmla="*/ 2461176 h 2462042"/>
              <a:gd name="connsiteX550" fmla="*/ 1700992 w 3792675"/>
              <a:gd name="connsiteY550" fmla="*/ 2459531 h 2462042"/>
              <a:gd name="connsiteX551" fmla="*/ 1697615 w 3792675"/>
              <a:gd name="connsiteY551" fmla="*/ 2462042 h 2462042"/>
              <a:gd name="connsiteX552" fmla="*/ 1692593 w 3792675"/>
              <a:gd name="connsiteY552" fmla="*/ 2459531 h 2462042"/>
              <a:gd name="connsiteX553" fmla="*/ 1683414 w 3792675"/>
              <a:gd name="connsiteY553" fmla="*/ 2462042 h 2462042"/>
              <a:gd name="connsiteX554" fmla="*/ 1675015 w 3792675"/>
              <a:gd name="connsiteY554" fmla="*/ 2458665 h 2462042"/>
              <a:gd name="connsiteX555" fmla="*/ 1669993 w 3792675"/>
              <a:gd name="connsiteY555" fmla="*/ 2461176 h 2462042"/>
              <a:gd name="connsiteX556" fmla="*/ 1668347 w 3792675"/>
              <a:gd name="connsiteY556" fmla="*/ 2459531 h 2462042"/>
              <a:gd name="connsiteX557" fmla="*/ 1663325 w 3792675"/>
              <a:gd name="connsiteY557" fmla="*/ 2461176 h 2462042"/>
              <a:gd name="connsiteX558" fmla="*/ 1654146 w 3792675"/>
              <a:gd name="connsiteY558" fmla="*/ 2459531 h 2462042"/>
              <a:gd name="connsiteX559" fmla="*/ 1647479 w 3792675"/>
              <a:gd name="connsiteY559" fmla="*/ 2461176 h 2462042"/>
              <a:gd name="connsiteX560" fmla="*/ 1644102 w 3792675"/>
              <a:gd name="connsiteY560" fmla="*/ 2459531 h 2462042"/>
              <a:gd name="connsiteX561" fmla="*/ 1642456 w 3792675"/>
              <a:gd name="connsiteY561" fmla="*/ 2461176 h 2462042"/>
              <a:gd name="connsiteX562" fmla="*/ 1638300 w 3792675"/>
              <a:gd name="connsiteY562" fmla="*/ 2458665 h 2462042"/>
              <a:gd name="connsiteX563" fmla="*/ 1629901 w 3792675"/>
              <a:gd name="connsiteY563" fmla="*/ 2460310 h 2462042"/>
              <a:gd name="connsiteX564" fmla="*/ 1625744 w 3792675"/>
              <a:gd name="connsiteY564" fmla="*/ 2458665 h 2462042"/>
              <a:gd name="connsiteX565" fmla="*/ 1624878 w 3792675"/>
              <a:gd name="connsiteY565" fmla="*/ 2460310 h 2462042"/>
              <a:gd name="connsiteX566" fmla="*/ 1621502 w 3792675"/>
              <a:gd name="connsiteY566" fmla="*/ 2458665 h 2462042"/>
              <a:gd name="connsiteX567" fmla="*/ 1617345 w 3792675"/>
              <a:gd name="connsiteY567" fmla="*/ 2461176 h 2462042"/>
              <a:gd name="connsiteX568" fmla="*/ 1616479 w 3792675"/>
              <a:gd name="connsiteY568" fmla="*/ 2459531 h 2462042"/>
              <a:gd name="connsiteX569" fmla="*/ 1609812 w 3792675"/>
              <a:gd name="connsiteY569" fmla="*/ 2459531 h 2462042"/>
              <a:gd name="connsiteX570" fmla="*/ 1605655 w 3792675"/>
              <a:gd name="connsiteY570" fmla="*/ 2457886 h 2462042"/>
              <a:gd name="connsiteX571" fmla="*/ 1603144 w 3792675"/>
              <a:gd name="connsiteY571" fmla="*/ 2462042 h 2462042"/>
              <a:gd name="connsiteX572" fmla="*/ 1599767 w 3792675"/>
              <a:gd name="connsiteY572" fmla="*/ 2459531 h 2462042"/>
              <a:gd name="connsiteX573" fmla="*/ 1593879 w 3792675"/>
              <a:gd name="connsiteY573" fmla="*/ 2461176 h 2462042"/>
              <a:gd name="connsiteX574" fmla="*/ 1573790 w 3792675"/>
              <a:gd name="connsiteY574" fmla="*/ 2457799 h 2462042"/>
              <a:gd name="connsiteX575" fmla="*/ 1566257 w 3792675"/>
              <a:gd name="connsiteY575" fmla="*/ 2459444 h 2462042"/>
              <a:gd name="connsiteX576" fmla="*/ 1563745 w 3792675"/>
              <a:gd name="connsiteY576" fmla="*/ 2457799 h 2462042"/>
              <a:gd name="connsiteX577" fmla="*/ 1559589 w 3792675"/>
              <a:gd name="connsiteY577" fmla="*/ 2459444 h 2462042"/>
              <a:gd name="connsiteX578" fmla="*/ 1558723 w 3792675"/>
              <a:gd name="connsiteY578" fmla="*/ 2457799 h 2462042"/>
              <a:gd name="connsiteX579" fmla="*/ 1556212 w 3792675"/>
              <a:gd name="connsiteY579" fmla="*/ 2459444 h 2462042"/>
              <a:gd name="connsiteX580" fmla="*/ 1554567 w 3792675"/>
              <a:gd name="connsiteY580" fmla="*/ 2456933 h 2462042"/>
              <a:gd name="connsiteX581" fmla="*/ 1552921 w 3792675"/>
              <a:gd name="connsiteY581" fmla="*/ 2459444 h 2462042"/>
              <a:gd name="connsiteX582" fmla="*/ 1548765 w 3792675"/>
              <a:gd name="connsiteY582" fmla="*/ 2456933 h 2462042"/>
              <a:gd name="connsiteX583" fmla="*/ 1545388 w 3792675"/>
              <a:gd name="connsiteY583" fmla="*/ 2459444 h 2462042"/>
              <a:gd name="connsiteX584" fmla="*/ 1544522 w 3792675"/>
              <a:gd name="connsiteY584" fmla="*/ 2456933 h 2462042"/>
              <a:gd name="connsiteX585" fmla="*/ 1543656 w 3792675"/>
              <a:gd name="connsiteY585" fmla="*/ 2458578 h 2462042"/>
              <a:gd name="connsiteX586" fmla="*/ 1542011 w 3792675"/>
              <a:gd name="connsiteY586" fmla="*/ 2456933 h 2462042"/>
              <a:gd name="connsiteX587" fmla="*/ 1541145 w 3792675"/>
              <a:gd name="connsiteY587" fmla="*/ 2459444 h 2462042"/>
              <a:gd name="connsiteX588" fmla="*/ 1538634 w 3792675"/>
              <a:gd name="connsiteY588" fmla="*/ 2456067 h 2462042"/>
              <a:gd name="connsiteX589" fmla="*/ 1535257 w 3792675"/>
              <a:gd name="connsiteY589" fmla="*/ 2459444 h 2462042"/>
              <a:gd name="connsiteX590" fmla="*/ 1530235 w 3792675"/>
              <a:gd name="connsiteY590" fmla="*/ 2457799 h 2462042"/>
              <a:gd name="connsiteX591" fmla="*/ 1525213 w 3792675"/>
              <a:gd name="connsiteY591" fmla="*/ 2459444 h 2462042"/>
              <a:gd name="connsiteX592" fmla="*/ 1524347 w 3792675"/>
              <a:gd name="connsiteY592" fmla="*/ 2457799 h 2462042"/>
              <a:gd name="connsiteX593" fmla="*/ 1522701 w 3792675"/>
              <a:gd name="connsiteY593" fmla="*/ 2459444 h 2462042"/>
              <a:gd name="connsiteX594" fmla="*/ 1518545 w 3792675"/>
              <a:gd name="connsiteY594" fmla="*/ 2457799 h 2462042"/>
              <a:gd name="connsiteX595" fmla="*/ 1515168 w 3792675"/>
              <a:gd name="connsiteY595" fmla="*/ 2459444 h 2462042"/>
              <a:gd name="connsiteX596" fmla="*/ 1513523 w 3792675"/>
              <a:gd name="connsiteY596" fmla="*/ 2457799 h 2462042"/>
              <a:gd name="connsiteX597" fmla="*/ 1509366 w 3792675"/>
              <a:gd name="connsiteY597" fmla="*/ 2459444 h 2462042"/>
              <a:gd name="connsiteX598" fmla="*/ 1500188 w 3792675"/>
              <a:gd name="connsiteY598" fmla="*/ 2457799 h 2462042"/>
              <a:gd name="connsiteX599" fmla="*/ 1491009 w 3792675"/>
              <a:gd name="connsiteY599" fmla="*/ 2461176 h 2462042"/>
              <a:gd name="connsiteX600" fmla="*/ 1490143 w 3792675"/>
              <a:gd name="connsiteY600" fmla="*/ 2458665 h 2462042"/>
              <a:gd name="connsiteX601" fmla="*/ 1484255 w 3792675"/>
              <a:gd name="connsiteY601" fmla="*/ 2460310 h 2462042"/>
              <a:gd name="connsiteX602" fmla="*/ 1481744 w 3792675"/>
              <a:gd name="connsiteY602" fmla="*/ 2458665 h 2462042"/>
              <a:gd name="connsiteX603" fmla="*/ 1475856 w 3792675"/>
              <a:gd name="connsiteY603" fmla="*/ 2461176 h 2462042"/>
              <a:gd name="connsiteX604" fmla="*/ 1469188 w 3792675"/>
              <a:gd name="connsiteY604" fmla="*/ 2459531 h 2462042"/>
              <a:gd name="connsiteX605" fmla="*/ 1452476 w 3792675"/>
              <a:gd name="connsiteY605" fmla="*/ 2459531 h 2462042"/>
              <a:gd name="connsiteX606" fmla="*/ 1450831 w 3792675"/>
              <a:gd name="connsiteY606" fmla="*/ 2461176 h 2462042"/>
              <a:gd name="connsiteX607" fmla="*/ 1446674 w 3792675"/>
              <a:gd name="connsiteY607" fmla="*/ 2459531 h 2462042"/>
              <a:gd name="connsiteX608" fmla="*/ 1441652 w 3792675"/>
              <a:gd name="connsiteY608" fmla="*/ 2460397 h 2462042"/>
              <a:gd name="connsiteX609" fmla="*/ 1440007 w 3792675"/>
              <a:gd name="connsiteY609" fmla="*/ 2462042 h 2462042"/>
              <a:gd name="connsiteX610" fmla="*/ 1440873 w 3792675"/>
              <a:gd name="connsiteY610" fmla="*/ 2460397 h 2462042"/>
              <a:gd name="connsiteX611" fmla="*/ 1437496 w 3792675"/>
              <a:gd name="connsiteY611" fmla="*/ 2459531 h 2462042"/>
              <a:gd name="connsiteX612" fmla="*/ 1434119 w 3792675"/>
              <a:gd name="connsiteY612" fmla="*/ 2461176 h 2462042"/>
              <a:gd name="connsiteX613" fmla="*/ 1429962 w 3792675"/>
              <a:gd name="connsiteY613" fmla="*/ 2457799 h 2462042"/>
              <a:gd name="connsiteX614" fmla="*/ 1425806 w 3792675"/>
              <a:gd name="connsiteY614" fmla="*/ 2460310 h 2462042"/>
              <a:gd name="connsiteX615" fmla="*/ 1416627 w 3792675"/>
              <a:gd name="connsiteY615" fmla="*/ 2457799 h 2462042"/>
              <a:gd name="connsiteX616" fmla="*/ 1409960 w 3792675"/>
              <a:gd name="connsiteY616" fmla="*/ 2459444 h 2462042"/>
              <a:gd name="connsiteX617" fmla="*/ 1400781 w 3792675"/>
              <a:gd name="connsiteY617" fmla="*/ 2456933 h 2462042"/>
              <a:gd name="connsiteX618" fmla="*/ 1399915 w 3792675"/>
              <a:gd name="connsiteY618" fmla="*/ 2455287 h 2462042"/>
              <a:gd name="connsiteX619" fmla="*/ 1395759 w 3792675"/>
              <a:gd name="connsiteY619" fmla="*/ 2456933 h 2462042"/>
              <a:gd name="connsiteX620" fmla="*/ 1390737 w 3792675"/>
              <a:gd name="connsiteY620" fmla="*/ 2454422 h 2462042"/>
              <a:gd name="connsiteX621" fmla="*/ 1386580 w 3792675"/>
              <a:gd name="connsiteY621" fmla="*/ 2456933 h 2462042"/>
              <a:gd name="connsiteX622" fmla="*/ 1384069 w 3792675"/>
              <a:gd name="connsiteY622" fmla="*/ 2455287 h 2462042"/>
              <a:gd name="connsiteX623" fmla="*/ 1383203 w 3792675"/>
              <a:gd name="connsiteY623" fmla="*/ 2456933 h 2462042"/>
              <a:gd name="connsiteX624" fmla="*/ 1382337 w 3792675"/>
              <a:gd name="connsiteY624" fmla="*/ 2454422 h 2462042"/>
              <a:gd name="connsiteX625" fmla="*/ 1379826 w 3792675"/>
              <a:gd name="connsiteY625" fmla="*/ 2456933 h 2462042"/>
              <a:gd name="connsiteX626" fmla="*/ 1369782 w 3792675"/>
              <a:gd name="connsiteY626" fmla="*/ 2453556 h 2462042"/>
              <a:gd name="connsiteX627" fmla="*/ 1361382 w 3792675"/>
              <a:gd name="connsiteY627" fmla="*/ 2455201 h 2462042"/>
              <a:gd name="connsiteX628" fmla="*/ 1355494 w 3792675"/>
              <a:gd name="connsiteY628" fmla="*/ 2453556 h 2462042"/>
              <a:gd name="connsiteX629" fmla="*/ 1356360 w 3792675"/>
              <a:gd name="connsiteY629" fmla="*/ 2456933 h 2462042"/>
              <a:gd name="connsiteX630" fmla="*/ 1353849 w 3792675"/>
              <a:gd name="connsiteY630" fmla="*/ 2456933 h 2462042"/>
              <a:gd name="connsiteX631" fmla="*/ 1349693 w 3792675"/>
              <a:gd name="connsiteY631" fmla="*/ 2453556 h 2462042"/>
              <a:gd name="connsiteX632" fmla="*/ 1344670 w 3792675"/>
              <a:gd name="connsiteY632" fmla="*/ 2455201 h 2462042"/>
              <a:gd name="connsiteX633" fmla="*/ 1338782 w 3792675"/>
              <a:gd name="connsiteY633" fmla="*/ 2452690 h 2462042"/>
              <a:gd name="connsiteX634" fmla="*/ 1334626 w 3792675"/>
              <a:gd name="connsiteY634" fmla="*/ 2452690 h 2462042"/>
              <a:gd name="connsiteX635" fmla="*/ 1334626 w 3792675"/>
              <a:gd name="connsiteY635" fmla="*/ 2456847 h 2462042"/>
              <a:gd name="connsiteX636" fmla="*/ 1327092 w 3792675"/>
              <a:gd name="connsiteY636" fmla="*/ 2452690 h 2462042"/>
              <a:gd name="connsiteX637" fmla="*/ 1322070 w 3792675"/>
              <a:gd name="connsiteY637" fmla="*/ 2454335 h 2462042"/>
              <a:gd name="connsiteX638" fmla="*/ 1317914 w 3792675"/>
              <a:gd name="connsiteY638" fmla="*/ 2452690 h 2462042"/>
              <a:gd name="connsiteX639" fmla="*/ 1309514 w 3792675"/>
              <a:gd name="connsiteY639" fmla="*/ 2452690 h 2462042"/>
              <a:gd name="connsiteX640" fmla="*/ 1308649 w 3792675"/>
              <a:gd name="connsiteY640" fmla="*/ 2451045 h 2462042"/>
              <a:gd name="connsiteX641" fmla="*/ 1306137 w 3792675"/>
              <a:gd name="connsiteY641" fmla="*/ 2453556 h 2462042"/>
              <a:gd name="connsiteX642" fmla="*/ 1294448 w 3792675"/>
              <a:gd name="connsiteY642" fmla="*/ 2452690 h 2462042"/>
              <a:gd name="connsiteX643" fmla="*/ 1292802 w 3792675"/>
              <a:gd name="connsiteY643" fmla="*/ 2454335 h 2462042"/>
              <a:gd name="connsiteX644" fmla="*/ 1288646 w 3792675"/>
              <a:gd name="connsiteY644" fmla="*/ 2451824 h 2462042"/>
              <a:gd name="connsiteX645" fmla="*/ 1277736 w 3792675"/>
              <a:gd name="connsiteY645" fmla="*/ 2454335 h 2462042"/>
              <a:gd name="connsiteX646" fmla="*/ 1272713 w 3792675"/>
              <a:gd name="connsiteY646" fmla="*/ 2452690 h 2462042"/>
              <a:gd name="connsiteX647" fmla="*/ 1266825 w 3792675"/>
              <a:gd name="connsiteY647" fmla="*/ 2452690 h 2462042"/>
              <a:gd name="connsiteX648" fmla="*/ 1266825 w 3792675"/>
              <a:gd name="connsiteY648" fmla="*/ 2455201 h 2462042"/>
              <a:gd name="connsiteX649" fmla="*/ 1262669 w 3792675"/>
              <a:gd name="connsiteY649" fmla="*/ 2454335 h 2462042"/>
              <a:gd name="connsiteX650" fmla="*/ 1259292 w 3792675"/>
              <a:gd name="connsiteY650" fmla="*/ 2451824 h 2462042"/>
              <a:gd name="connsiteX651" fmla="*/ 1259292 w 3792675"/>
              <a:gd name="connsiteY651" fmla="*/ 2455201 h 2462042"/>
              <a:gd name="connsiteX652" fmla="*/ 1254269 w 3792675"/>
              <a:gd name="connsiteY652" fmla="*/ 2453556 h 2462042"/>
              <a:gd name="connsiteX653" fmla="*/ 1255135 w 3792675"/>
              <a:gd name="connsiteY653" fmla="*/ 2456067 h 2462042"/>
              <a:gd name="connsiteX654" fmla="*/ 1253490 w 3792675"/>
              <a:gd name="connsiteY654" fmla="*/ 2456933 h 2462042"/>
              <a:gd name="connsiteX655" fmla="*/ 1253490 w 3792675"/>
              <a:gd name="connsiteY655" fmla="*/ 2452777 h 2462042"/>
              <a:gd name="connsiteX656" fmla="*/ 1246823 w 3792675"/>
              <a:gd name="connsiteY656" fmla="*/ 2456933 h 2462042"/>
              <a:gd name="connsiteX657" fmla="*/ 1245177 w 3792675"/>
              <a:gd name="connsiteY657" fmla="*/ 2452777 h 2462042"/>
              <a:gd name="connsiteX658" fmla="*/ 1244312 w 3792675"/>
              <a:gd name="connsiteY658" fmla="*/ 2456933 h 2462042"/>
              <a:gd name="connsiteX659" fmla="*/ 1240155 w 3792675"/>
              <a:gd name="connsiteY659" fmla="*/ 2451911 h 2462042"/>
              <a:gd name="connsiteX660" fmla="*/ 1235999 w 3792675"/>
              <a:gd name="connsiteY660" fmla="*/ 2454422 h 2462042"/>
              <a:gd name="connsiteX661" fmla="*/ 1233488 w 3792675"/>
              <a:gd name="connsiteY661" fmla="*/ 2452777 h 2462042"/>
              <a:gd name="connsiteX662" fmla="*/ 1226820 w 3792675"/>
              <a:gd name="connsiteY662" fmla="*/ 2456933 h 2462042"/>
              <a:gd name="connsiteX663" fmla="*/ 1225175 w 3792675"/>
              <a:gd name="connsiteY663" fmla="*/ 2454422 h 2462042"/>
              <a:gd name="connsiteX664" fmla="*/ 1224309 w 3792675"/>
              <a:gd name="connsiteY664" fmla="*/ 2456067 h 2462042"/>
              <a:gd name="connsiteX665" fmla="*/ 1223443 w 3792675"/>
              <a:gd name="connsiteY665" fmla="*/ 2454422 h 2462042"/>
              <a:gd name="connsiteX666" fmla="*/ 1220066 w 3792675"/>
              <a:gd name="connsiteY666" fmla="*/ 2453556 h 2462042"/>
              <a:gd name="connsiteX667" fmla="*/ 1220066 w 3792675"/>
              <a:gd name="connsiteY667" fmla="*/ 2456933 h 2462042"/>
              <a:gd name="connsiteX668" fmla="*/ 1215910 w 3792675"/>
              <a:gd name="connsiteY668" fmla="*/ 2454422 h 2462042"/>
              <a:gd name="connsiteX669" fmla="*/ 1213399 w 3792675"/>
              <a:gd name="connsiteY669" fmla="*/ 2456933 h 2462042"/>
              <a:gd name="connsiteX670" fmla="*/ 1210887 w 3792675"/>
              <a:gd name="connsiteY670" fmla="*/ 2453556 h 2462042"/>
              <a:gd name="connsiteX671" fmla="*/ 1209242 w 3792675"/>
              <a:gd name="connsiteY671" fmla="*/ 2455201 h 2462042"/>
              <a:gd name="connsiteX672" fmla="*/ 1207597 w 3792675"/>
              <a:gd name="connsiteY672" fmla="*/ 2453556 h 2462042"/>
              <a:gd name="connsiteX673" fmla="*/ 1206731 w 3792675"/>
              <a:gd name="connsiteY673" fmla="*/ 2456067 h 2462042"/>
              <a:gd name="connsiteX674" fmla="*/ 1203354 w 3792675"/>
              <a:gd name="connsiteY674" fmla="*/ 2454422 h 2462042"/>
              <a:gd name="connsiteX675" fmla="*/ 1200843 w 3792675"/>
              <a:gd name="connsiteY675" fmla="*/ 2456067 h 2462042"/>
              <a:gd name="connsiteX676" fmla="*/ 1194955 w 3792675"/>
              <a:gd name="connsiteY676" fmla="*/ 2453556 h 2462042"/>
              <a:gd name="connsiteX677" fmla="*/ 1194955 w 3792675"/>
              <a:gd name="connsiteY677" fmla="*/ 2451911 h 2462042"/>
              <a:gd name="connsiteX678" fmla="*/ 1190798 w 3792675"/>
              <a:gd name="connsiteY678" fmla="*/ 2454422 h 2462042"/>
              <a:gd name="connsiteX679" fmla="*/ 1188287 w 3792675"/>
              <a:gd name="connsiteY679" fmla="*/ 2452777 h 2462042"/>
              <a:gd name="connsiteX680" fmla="*/ 1181620 w 3792675"/>
              <a:gd name="connsiteY680" fmla="*/ 2455287 h 2462042"/>
              <a:gd name="connsiteX681" fmla="*/ 1175731 w 3792675"/>
              <a:gd name="connsiteY681" fmla="*/ 2451911 h 2462042"/>
              <a:gd name="connsiteX682" fmla="*/ 1172354 w 3792675"/>
              <a:gd name="connsiteY682" fmla="*/ 2454422 h 2462042"/>
              <a:gd name="connsiteX683" fmla="*/ 1168977 w 3792675"/>
              <a:gd name="connsiteY683" fmla="*/ 2451911 h 2462042"/>
              <a:gd name="connsiteX684" fmla="*/ 1165600 w 3792675"/>
              <a:gd name="connsiteY684" fmla="*/ 2453556 h 2462042"/>
              <a:gd name="connsiteX685" fmla="*/ 1159712 w 3792675"/>
              <a:gd name="connsiteY685" fmla="*/ 2451045 h 2462042"/>
              <a:gd name="connsiteX686" fmla="*/ 1158067 w 3792675"/>
              <a:gd name="connsiteY686" fmla="*/ 2452690 h 2462042"/>
              <a:gd name="connsiteX687" fmla="*/ 1153911 w 3792675"/>
              <a:gd name="connsiteY687" fmla="*/ 2454335 h 2462042"/>
              <a:gd name="connsiteX688" fmla="*/ 1151399 w 3792675"/>
              <a:gd name="connsiteY688" fmla="*/ 2451824 h 2462042"/>
              <a:gd name="connsiteX689" fmla="*/ 1148888 w 3792675"/>
              <a:gd name="connsiteY689" fmla="*/ 2453469 h 2462042"/>
              <a:gd name="connsiteX690" fmla="*/ 1146377 w 3792675"/>
              <a:gd name="connsiteY690" fmla="*/ 2451824 h 2462042"/>
              <a:gd name="connsiteX691" fmla="*/ 1143000 w 3792675"/>
              <a:gd name="connsiteY691" fmla="*/ 2453469 h 2462042"/>
              <a:gd name="connsiteX692" fmla="*/ 1137978 w 3792675"/>
              <a:gd name="connsiteY692" fmla="*/ 2450958 h 2462042"/>
              <a:gd name="connsiteX693" fmla="*/ 1136333 w 3792675"/>
              <a:gd name="connsiteY693" fmla="*/ 2452603 h 2462042"/>
              <a:gd name="connsiteX694" fmla="*/ 1130444 w 3792675"/>
              <a:gd name="connsiteY694" fmla="*/ 2450092 h 2462042"/>
              <a:gd name="connsiteX695" fmla="*/ 1129579 w 3792675"/>
              <a:gd name="connsiteY695" fmla="*/ 2451737 h 2462042"/>
              <a:gd name="connsiteX696" fmla="*/ 1131224 w 3792675"/>
              <a:gd name="connsiteY696" fmla="*/ 2454248 h 2462042"/>
              <a:gd name="connsiteX697" fmla="*/ 1122824 w 3792675"/>
              <a:gd name="connsiteY697" fmla="*/ 2453383 h 2462042"/>
              <a:gd name="connsiteX698" fmla="*/ 1123690 w 3792675"/>
              <a:gd name="connsiteY698" fmla="*/ 2451737 h 2462042"/>
              <a:gd name="connsiteX699" fmla="*/ 1121179 w 3792675"/>
              <a:gd name="connsiteY699" fmla="*/ 2450872 h 2462042"/>
              <a:gd name="connsiteX700" fmla="*/ 1117802 w 3792675"/>
              <a:gd name="connsiteY700" fmla="*/ 2454248 h 2462042"/>
              <a:gd name="connsiteX701" fmla="*/ 1116157 w 3792675"/>
              <a:gd name="connsiteY701" fmla="*/ 2452603 h 2462042"/>
              <a:gd name="connsiteX702" fmla="*/ 1110269 w 3792675"/>
              <a:gd name="connsiteY702" fmla="*/ 2450958 h 2462042"/>
              <a:gd name="connsiteX703" fmla="*/ 1107758 w 3792675"/>
              <a:gd name="connsiteY703" fmla="*/ 2455115 h 2462042"/>
              <a:gd name="connsiteX704" fmla="*/ 1101090 w 3792675"/>
              <a:gd name="connsiteY704" fmla="*/ 2452603 h 2462042"/>
              <a:gd name="connsiteX705" fmla="*/ 1097713 w 3792675"/>
              <a:gd name="connsiteY705" fmla="*/ 2454248 h 2462042"/>
              <a:gd name="connsiteX706" fmla="*/ 1096068 w 3792675"/>
              <a:gd name="connsiteY706" fmla="*/ 2451737 h 2462042"/>
              <a:gd name="connsiteX707" fmla="*/ 1092691 w 3792675"/>
              <a:gd name="connsiteY707" fmla="*/ 2455894 h 2462042"/>
              <a:gd name="connsiteX708" fmla="*/ 1094336 w 3792675"/>
              <a:gd name="connsiteY708" fmla="*/ 2453383 h 2462042"/>
              <a:gd name="connsiteX709" fmla="*/ 1091825 w 3792675"/>
              <a:gd name="connsiteY709" fmla="*/ 2452517 h 2462042"/>
              <a:gd name="connsiteX710" fmla="*/ 1085937 w 3792675"/>
              <a:gd name="connsiteY710" fmla="*/ 2454162 h 2462042"/>
              <a:gd name="connsiteX711" fmla="*/ 1081780 w 3792675"/>
              <a:gd name="connsiteY711" fmla="*/ 2452517 h 2462042"/>
              <a:gd name="connsiteX712" fmla="*/ 1075113 w 3792675"/>
              <a:gd name="connsiteY712" fmla="*/ 2454162 h 2462042"/>
              <a:gd name="connsiteX713" fmla="*/ 1070957 w 3792675"/>
              <a:gd name="connsiteY713" fmla="*/ 2452517 h 2462042"/>
              <a:gd name="connsiteX714" fmla="*/ 1070957 w 3792675"/>
              <a:gd name="connsiteY714" fmla="*/ 2455028 h 2462042"/>
              <a:gd name="connsiteX715" fmla="*/ 1060912 w 3792675"/>
              <a:gd name="connsiteY715" fmla="*/ 2453383 h 2462042"/>
              <a:gd name="connsiteX716" fmla="*/ 1055890 w 3792675"/>
              <a:gd name="connsiteY716" fmla="*/ 2455028 h 2462042"/>
              <a:gd name="connsiteX717" fmla="*/ 1053379 w 3792675"/>
              <a:gd name="connsiteY717" fmla="*/ 2453383 h 2462042"/>
              <a:gd name="connsiteX718" fmla="*/ 1047490 w 3792675"/>
              <a:gd name="connsiteY718" fmla="*/ 2455028 h 2462042"/>
              <a:gd name="connsiteX719" fmla="*/ 1044113 w 3792675"/>
              <a:gd name="connsiteY719" fmla="*/ 2454162 h 2462042"/>
              <a:gd name="connsiteX720" fmla="*/ 1039957 w 3792675"/>
              <a:gd name="connsiteY720" fmla="*/ 2451651 h 2462042"/>
              <a:gd name="connsiteX721" fmla="*/ 1039091 w 3792675"/>
              <a:gd name="connsiteY721" fmla="*/ 2452517 h 2462042"/>
              <a:gd name="connsiteX722" fmla="*/ 1040736 w 3792675"/>
              <a:gd name="connsiteY722" fmla="*/ 2454162 h 2462042"/>
              <a:gd name="connsiteX723" fmla="*/ 1040736 w 3792675"/>
              <a:gd name="connsiteY723" fmla="*/ 2456673 h 2462042"/>
              <a:gd name="connsiteX724" fmla="*/ 1038225 w 3792675"/>
              <a:gd name="connsiteY724" fmla="*/ 2454162 h 2462042"/>
              <a:gd name="connsiteX725" fmla="*/ 1037359 w 3792675"/>
              <a:gd name="connsiteY725" fmla="*/ 2456673 h 2462042"/>
              <a:gd name="connsiteX726" fmla="*/ 1033982 w 3792675"/>
              <a:gd name="connsiteY726" fmla="*/ 2454162 h 2462042"/>
              <a:gd name="connsiteX727" fmla="*/ 1033982 w 3792675"/>
              <a:gd name="connsiteY727" fmla="*/ 2452517 h 2462042"/>
              <a:gd name="connsiteX728" fmla="*/ 1030605 w 3792675"/>
              <a:gd name="connsiteY728" fmla="*/ 2452517 h 2462042"/>
              <a:gd name="connsiteX729" fmla="*/ 1029739 w 3792675"/>
              <a:gd name="connsiteY729" fmla="*/ 2455028 h 2462042"/>
              <a:gd name="connsiteX730" fmla="*/ 1025583 w 3792675"/>
              <a:gd name="connsiteY730" fmla="*/ 2453383 h 2462042"/>
              <a:gd name="connsiteX731" fmla="*/ 1018049 w 3792675"/>
              <a:gd name="connsiteY731" fmla="*/ 2455894 h 2462042"/>
              <a:gd name="connsiteX732" fmla="*/ 1015538 w 3792675"/>
              <a:gd name="connsiteY732" fmla="*/ 2453383 h 2462042"/>
              <a:gd name="connsiteX733" fmla="*/ 1010516 w 3792675"/>
              <a:gd name="connsiteY733" fmla="*/ 2456760 h 2462042"/>
              <a:gd name="connsiteX734" fmla="*/ 1006360 w 3792675"/>
              <a:gd name="connsiteY734" fmla="*/ 2453383 h 2462042"/>
              <a:gd name="connsiteX735" fmla="*/ 1004714 w 3792675"/>
              <a:gd name="connsiteY735" fmla="*/ 2455028 h 2462042"/>
              <a:gd name="connsiteX736" fmla="*/ 998826 w 3792675"/>
              <a:gd name="connsiteY736" fmla="*/ 2453383 h 2462042"/>
              <a:gd name="connsiteX737" fmla="*/ 997960 w 3792675"/>
              <a:gd name="connsiteY737" fmla="*/ 2452517 h 2462042"/>
              <a:gd name="connsiteX738" fmla="*/ 987916 w 3792675"/>
              <a:gd name="connsiteY738" fmla="*/ 2455894 h 2462042"/>
              <a:gd name="connsiteX739" fmla="*/ 986271 w 3792675"/>
              <a:gd name="connsiteY739" fmla="*/ 2453383 h 2462042"/>
              <a:gd name="connsiteX740" fmla="*/ 982114 w 3792675"/>
              <a:gd name="connsiteY740" fmla="*/ 2455028 h 2462042"/>
              <a:gd name="connsiteX741" fmla="*/ 979603 w 3792675"/>
              <a:gd name="connsiteY741" fmla="*/ 2453383 h 2462042"/>
              <a:gd name="connsiteX742" fmla="*/ 978737 w 3792675"/>
              <a:gd name="connsiteY742" fmla="*/ 2455028 h 2462042"/>
              <a:gd name="connsiteX743" fmla="*/ 973715 w 3792675"/>
              <a:gd name="connsiteY743" fmla="*/ 2452517 h 2462042"/>
              <a:gd name="connsiteX744" fmla="*/ 972070 w 3792675"/>
              <a:gd name="connsiteY744" fmla="*/ 2454162 h 2462042"/>
              <a:gd name="connsiteX745" fmla="*/ 969558 w 3792675"/>
              <a:gd name="connsiteY745" fmla="*/ 2452517 h 2462042"/>
              <a:gd name="connsiteX746" fmla="*/ 967913 w 3792675"/>
              <a:gd name="connsiteY746" fmla="*/ 2455894 h 2462042"/>
              <a:gd name="connsiteX747" fmla="*/ 962025 w 3792675"/>
              <a:gd name="connsiteY747" fmla="*/ 2453383 h 2462042"/>
              <a:gd name="connsiteX748" fmla="*/ 957869 w 3792675"/>
              <a:gd name="connsiteY748" fmla="*/ 2452517 h 2462042"/>
              <a:gd name="connsiteX749" fmla="*/ 957003 w 3792675"/>
              <a:gd name="connsiteY749" fmla="*/ 2455894 h 2462042"/>
              <a:gd name="connsiteX750" fmla="*/ 951981 w 3792675"/>
              <a:gd name="connsiteY750" fmla="*/ 2452517 h 2462042"/>
              <a:gd name="connsiteX751" fmla="*/ 941936 w 3792675"/>
              <a:gd name="connsiteY751" fmla="*/ 2455028 h 2462042"/>
              <a:gd name="connsiteX752" fmla="*/ 939425 w 3792675"/>
              <a:gd name="connsiteY752" fmla="*/ 2453383 h 2462042"/>
              <a:gd name="connsiteX753" fmla="*/ 936914 w 3792675"/>
              <a:gd name="connsiteY753" fmla="*/ 2455028 h 2462042"/>
              <a:gd name="connsiteX754" fmla="*/ 933537 w 3792675"/>
              <a:gd name="connsiteY754" fmla="*/ 2453383 h 2462042"/>
              <a:gd name="connsiteX755" fmla="*/ 931891 w 3792675"/>
              <a:gd name="connsiteY755" fmla="*/ 2450872 h 2462042"/>
              <a:gd name="connsiteX756" fmla="*/ 929380 w 3792675"/>
              <a:gd name="connsiteY756" fmla="*/ 2452517 h 2462042"/>
              <a:gd name="connsiteX757" fmla="*/ 922713 w 3792675"/>
              <a:gd name="connsiteY757" fmla="*/ 2453383 h 2462042"/>
              <a:gd name="connsiteX758" fmla="*/ 916825 w 3792675"/>
              <a:gd name="connsiteY758" fmla="*/ 2452517 h 2462042"/>
              <a:gd name="connsiteX759" fmla="*/ 915959 w 3792675"/>
              <a:gd name="connsiteY759" fmla="*/ 2450872 h 2462042"/>
              <a:gd name="connsiteX760" fmla="*/ 905048 w 3792675"/>
              <a:gd name="connsiteY760" fmla="*/ 2450872 h 2462042"/>
              <a:gd name="connsiteX761" fmla="*/ 901671 w 3792675"/>
              <a:gd name="connsiteY761" fmla="*/ 2450006 h 2462042"/>
              <a:gd name="connsiteX762" fmla="*/ 896649 w 3792675"/>
              <a:gd name="connsiteY762" fmla="*/ 2452517 h 2462042"/>
              <a:gd name="connsiteX763" fmla="*/ 894138 w 3792675"/>
              <a:gd name="connsiteY763" fmla="*/ 2450872 h 2462042"/>
              <a:gd name="connsiteX764" fmla="*/ 887470 w 3792675"/>
              <a:gd name="connsiteY764" fmla="*/ 2454248 h 2462042"/>
              <a:gd name="connsiteX765" fmla="*/ 885825 w 3792675"/>
              <a:gd name="connsiteY765" fmla="*/ 2451737 h 2462042"/>
              <a:gd name="connsiteX766" fmla="*/ 884180 w 3792675"/>
              <a:gd name="connsiteY766" fmla="*/ 2455115 h 2462042"/>
              <a:gd name="connsiteX767" fmla="*/ 882535 w 3792675"/>
              <a:gd name="connsiteY767" fmla="*/ 2454248 h 2462042"/>
              <a:gd name="connsiteX768" fmla="*/ 882535 w 3792675"/>
              <a:gd name="connsiteY768" fmla="*/ 2451737 h 2462042"/>
              <a:gd name="connsiteX769" fmla="*/ 883401 w 3792675"/>
              <a:gd name="connsiteY769" fmla="*/ 2450092 h 2462042"/>
              <a:gd name="connsiteX770" fmla="*/ 881755 w 3792675"/>
              <a:gd name="connsiteY770" fmla="*/ 2450092 h 2462042"/>
              <a:gd name="connsiteX771" fmla="*/ 880889 w 3792675"/>
              <a:gd name="connsiteY771" fmla="*/ 2453469 h 2462042"/>
              <a:gd name="connsiteX772" fmla="*/ 876733 w 3792675"/>
              <a:gd name="connsiteY772" fmla="*/ 2453469 h 2462042"/>
              <a:gd name="connsiteX773" fmla="*/ 874222 w 3792675"/>
              <a:gd name="connsiteY773" fmla="*/ 2450958 h 2462042"/>
              <a:gd name="connsiteX774" fmla="*/ 872577 w 3792675"/>
              <a:gd name="connsiteY774" fmla="*/ 2453469 h 2462042"/>
              <a:gd name="connsiteX775" fmla="*/ 868420 w 3792675"/>
              <a:gd name="connsiteY775" fmla="*/ 2450958 h 2462042"/>
              <a:gd name="connsiteX776" fmla="*/ 860021 w 3792675"/>
              <a:gd name="connsiteY776" fmla="*/ 2454335 h 2462042"/>
              <a:gd name="connsiteX777" fmla="*/ 855865 w 3792675"/>
              <a:gd name="connsiteY777" fmla="*/ 2450958 h 2462042"/>
              <a:gd name="connsiteX778" fmla="*/ 854999 w 3792675"/>
              <a:gd name="connsiteY778" fmla="*/ 2453469 h 2462042"/>
              <a:gd name="connsiteX779" fmla="*/ 843309 w 3792675"/>
              <a:gd name="connsiteY779" fmla="*/ 2450092 h 2462042"/>
              <a:gd name="connsiteX780" fmla="*/ 843309 w 3792675"/>
              <a:gd name="connsiteY780" fmla="*/ 2454248 h 2462042"/>
              <a:gd name="connsiteX781" fmla="*/ 839153 w 3792675"/>
              <a:gd name="connsiteY781" fmla="*/ 2451737 h 2462042"/>
              <a:gd name="connsiteX782" fmla="*/ 837507 w 3792675"/>
              <a:gd name="connsiteY782" fmla="*/ 2454248 h 2462042"/>
              <a:gd name="connsiteX783" fmla="*/ 829108 w 3792675"/>
              <a:gd name="connsiteY783" fmla="*/ 2450872 h 2462042"/>
              <a:gd name="connsiteX784" fmla="*/ 824086 w 3792675"/>
              <a:gd name="connsiteY784" fmla="*/ 2453383 h 2462042"/>
              <a:gd name="connsiteX785" fmla="*/ 818198 w 3792675"/>
              <a:gd name="connsiteY785" fmla="*/ 2452517 h 2462042"/>
              <a:gd name="connsiteX786" fmla="*/ 815686 w 3792675"/>
              <a:gd name="connsiteY786" fmla="*/ 2450872 h 2462042"/>
              <a:gd name="connsiteX787" fmla="*/ 811530 w 3792675"/>
              <a:gd name="connsiteY787" fmla="*/ 2452517 h 2462042"/>
              <a:gd name="connsiteX788" fmla="*/ 809019 w 3792675"/>
              <a:gd name="connsiteY788" fmla="*/ 2450872 h 2462042"/>
              <a:gd name="connsiteX789" fmla="*/ 804863 w 3792675"/>
              <a:gd name="connsiteY789" fmla="*/ 2452517 h 2462042"/>
              <a:gd name="connsiteX790" fmla="*/ 801485 w 3792675"/>
              <a:gd name="connsiteY790" fmla="*/ 2450872 h 2462042"/>
              <a:gd name="connsiteX791" fmla="*/ 798974 w 3792675"/>
              <a:gd name="connsiteY791" fmla="*/ 2452517 h 2462042"/>
              <a:gd name="connsiteX792" fmla="*/ 786419 w 3792675"/>
              <a:gd name="connsiteY792" fmla="*/ 2448360 h 2462042"/>
              <a:gd name="connsiteX793" fmla="*/ 783908 w 3792675"/>
              <a:gd name="connsiteY793" fmla="*/ 2450006 h 2462042"/>
              <a:gd name="connsiteX794" fmla="*/ 780530 w 3792675"/>
              <a:gd name="connsiteY794" fmla="*/ 2447495 h 2462042"/>
              <a:gd name="connsiteX795" fmla="*/ 781396 w 3792675"/>
              <a:gd name="connsiteY795" fmla="*/ 2450872 h 2462042"/>
              <a:gd name="connsiteX796" fmla="*/ 778019 w 3792675"/>
              <a:gd name="connsiteY796" fmla="*/ 2450872 h 2462042"/>
              <a:gd name="connsiteX797" fmla="*/ 776374 w 3792675"/>
              <a:gd name="connsiteY797" fmla="*/ 2449227 h 2462042"/>
              <a:gd name="connsiteX798" fmla="*/ 768841 w 3792675"/>
              <a:gd name="connsiteY798" fmla="*/ 2452603 h 2462042"/>
              <a:gd name="connsiteX799" fmla="*/ 764684 w 3792675"/>
              <a:gd name="connsiteY799" fmla="*/ 2448447 h 2462042"/>
              <a:gd name="connsiteX800" fmla="*/ 764684 w 3792675"/>
              <a:gd name="connsiteY800" fmla="*/ 2450958 h 2462042"/>
              <a:gd name="connsiteX801" fmla="*/ 760528 w 3792675"/>
              <a:gd name="connsiteY801" fmla="*/ 2448447 h 2462042"/>
              <a:gd name="connsiteX802" fmla="*/ 758883 w 3792675"/>
              <a:gd name="connsiteY802" fmla="*/ 2450092 h 2462042"/>
              <a:gd name="connsiteX803" fmla="*/ 755506 w 3792675"/>
              <a:gd name="connsiteY803" fmla="*/ 2448447 h 2462042"/>
              <a:gd name="connsiteX804" fmla="*/ 750483 w 3792675"/>
              <a:gd name="connsiteY804" fmla="*/ 2449313 h 2462042"/>
              <a:gd name="connsiteX805" fmla="*/ 748838 w 3792675"/>
              <a:gd name="connsiteY805" fmla="*/ 2450958 h 2462042"/>
              <a:gd name="connsiteX806" fmla="*/ 742171 w 3792675"/>
              <a:gd name="connsiteY806" fmla="*/ 2448447 h 2462042"/>
              <a:gd name="connsiteX807" fmla="*/ 741305 w 3792675"/>
              <a:gd name="connsiteY807" fmla="*/ 2450092 h 2462042"/>
              <a:gd name="connsiteX808" fmla="*/ 741305 w 3792675"/>
              <a:gd name="connsiteY808" fmla="*/ 2447581 h 2462042"/>
              <a:gd name="connsiteX809" fmla="*/ 724593 w 3792675"/>
              <a:gd name="connsiteY809" fmla="*/ 2447581 h 2462042"/>
              <a:gd name="connsiteX810" fmla="*/ 722082 w 3792675"/>
              <a:gd name="connsiteY810" fmla="*/ 2449227 h 2462042"/>
              <a:gd name="connsiteX811" fmla="*/ 717059 w 3792675"/>
              <a:gd name="connsiteY811" fmla="*/ 2447581 h 2462042"/>
              <a:gd name="connsiteX812" fmla="*/ 709526 w 3792675"/>
              <a:gd name="connsiteY812" fmla="*/ 2450092 h 2462042"/>
              <a:gd name="connsiteX813" fmla="*/ 701993 w 3792675"/>
              <a:gd name="connsiteY813" fmla="*/ 2446715 h 2462042"/>
              <a:gd name="connsiteX814" fmla="*/ 699481 w 3792675"/>
              <a:gd name="connsiteY814" fmla="*/ 2447581 h 2462042"/>
              <a:gd name="connsiteX815" fmla="*/ 699481 w 3792675"/>
              <a:gd name="connsiteY815" fmla="*/ 2449227 h 2462042"/>
              <a:gd name="connsiteX816" fmla="*/ 696970 w 3792675"/>
              <a:gd name="connsiteY816" fmla="*/ 2447581 h 2462042"/>
              <a:gd name="connsiteX817" fmla="*/ 694459 w 3792675"/>
              <a:gd name="connsiteY817" fmla="*/ 2449227 h 2462042"/>
              <a:gd name="connsiteX818" fmla="*/ 692814 w 3792675"/>
              <a:gd name="connsiteY818" fmla="*/ 2446715 h 2462042"/>
              <a:gd name="connsiteX819" fmla="*/ 690303 w 3792675"/>
              <a:gd name="connsiteY819" fmla="*/ 2450092 h 2462042"/>
              <a:gd name="connsiteX820" fmla="*/ 687792 w 3792675"/>
              <a:gd name="connsiteY820" fmla="*/ 2447581 h 2462042"/>
              <a:gd name="connsiteX821" fmla="*/ 685280 w 3792675"/>
              <a:gd name="connsiteY821" fmla="*/ 2450092 h 2462042"/>
              <a:gd name="connsiteX822" fmla="*/ 685280 w 3792675"/>
              <a:gd name="connsiteY822" fmla="*/ 2447581 h 2462042"/>
              <a:gd name="connsiteX823" fmla="*/ 682769 w 3792675"/>
              <a:gd name="connsiteY823" fmla="*/ 2446715 h 2462042"/>
              <a:gd name="connsiteX824" fmla="*/ 678613 w 3792675"/>
              <a:gd name="connsiteY824" fmla="*/ 2449227 h 2462042"/>
              <a:gd name="connsiteX825" fmla="*/ 672725 w 3792675"/>
              <a:gd name="connsiteY825" fmla="*/ 2447581 h 2462042"/>
              <a:gd name="connsiteX826" fmla="*/ 667703 w 3792675"/>
              <a:gd name="connsiteY826" fmla="*/ 2450092 h 2462042"/>
              <a:gd name="connsiteX827" fmla="*/ 666057 w 3792675"/>
              <a:gd name="connsiteY827" fmla="*/ 2447581 h 2462042"/>
              <a:gd name="connsiteX828" fmla="*/ 661901 w 3792675"/>
              <a:gd name="connsiteY828" fmla="*/ 2446715 h 2462042"/>
              <a:gd name="connsiteX829" fmla="*/ 658524 w 3792675"/>
              <a:gd name="connsiteY829" fmla="*/ 2450092 h 2462042"/>
              <a:gd name="connsiteX830" fmla="*/ 653502 w 3792675"/>
              <a:gd name="connsiteY830" fmla="*/ 2448447 h 2462042"/>
              <a:gd name="connsiteX831" fmla="*/ 650991 w 3792675"/>
              <a:gd name="connsiteY831" fmla="*/ 2450092 h 2462042"/>
              <a:gd name="connsiteX832" fmla="*/ 647613 w 3792675"/>
              <a:gd name="connsiteY832" fmla="*/ 2447581 h 2462042"/>
              <a:gd name="connsiteX833" fmla="*/ 646748 w 3792675"/>
              <a:gd name="connsiteY833" fmla="*/ 2450958 h 2462042"/>
              <a:gd name="connsiteX834" fmla="*/ 642591 w 3792675"/>
              <a:gd name="connsiteY834" fmla="*/ 2448447 h 2462042"/>
              <a:gd name="connsiteX835" fmla="*/ 639214 w 3792675"/>
              <a:gd name="connsiteY835" fmla="*/ 2450092 h 2462042"/>
              <a:gd name="connsiteX836" fmla="*/ 638348 w 3792675"/>
              <a:gd name="connsiteY836" fmla="*/ 2447581 h 2462042"/>
              <a:gd name="connsiteX837" fmla="*/ 636703 w 3792675"/>
              <a:gd name="connsiteY837" fmla="*/ 2448447 h 2462042"/>
              <a:gd name="connsiteX838" fmla="*/ 635058 w 3792675"/>
              <a:gd name="connsiteY838" fmla="*/ 2447581 h 2462042"/>
              <a:gd name="connsiteX839" fmla="*/ 630901 w 3792675"/>
              <a:gd name="connsiteY839" fmla="*/ 2450092 h 2462042"/>
              <a:gd name="connsiteX840" fmla="*/ 626745 w 3792675"/>
              <a:gd name="connsiteY840" fmla="*/ 2448447 h 2462042"/>
              <a:gd name="connsiteX841" fmla="*/ 620857 w 3792675"/>
              <a:gd name="connsiteY841" fmla="*/ 2450092 h 2462042"/>
              <a:gd name="connsiteX842" fmla="*/ 615835 w 3792675"/>
              <a:gd name="connsiteY842" fmla="*/ 2448447 h 2462042"/>
              <a:gd name="connsiteX843" fmla="*/ 612458 w 3792675"/>
              <a:gd name="connsiteY843" fmla="*/ 2450092 h 2462042"/>
              <a:gd name="connsiteX844" fmla="*/ 610812 w 3792675"/>
              <a:gd name="connsiteY844" fmla="*/ 2448447 h 2462042"/>
              <a:gd name="connsiteX845" fmla="*/ 606656 w 3792675"/>
              <a:gd name="connsiteY845" fmla="*/ 2450092 h 2462042"/>
              <a:gd name="connsiteX846" fmla="*/ 602500 w 3792675"/>
              <a:gd name="connsiteY846" fmla="*/ 2447581 h 2462042"/>
              <a:gd name="connsiteX847" fmla="*/ 599123 w 3792675"/>
              <a:gd name="connsiteY847" fmla="*/ 2450092 h 2462042"/>
              <a:gd name="connsiteX848" fmla="*/ 599123 w 3792675"/>
              <a:gd name="connsiteY848" fmla="*/ 2445936 h 2462042"/>
              <a:gd name="connsiteX849" fmla="*/ 594966 w 3792675"/>
              <a:gd name="connsiteY849" fmla="*/ 2449313 h 2462042"/>
              <a:gd name="connsiteX850" fmla="*/ 587433 w 3792675"/>
              <a:gd name="connsiteY850" fmla="*/ 2446802 h 2462042"/>
              <a:gd name="connsiteX851" fmla="*/ 579899 w 3792675"/>
              <a:gd name="connsiteY851" fmla="*/ 2448447 h 2462042"/>
              <a:gd name="connsiteX852" fmla="*/ 574011 w 3792675"/>
              <a:gd name="connsiteY852" fmla="*/ 2446802 h 2462042"/>
              <a:gd name="connsiteX853" fmla="*/ 568989 w 3792675"/>
              <a:gd name="connsiteY853" fmla="*/ 2448447 h 2462042"/>
              <a:gd name="connsiteX854" fmla="*/ 560590 w 3792675"/>
              <a:gd name="connsiteY854" fmla="*/ 2446802 h 2462042"/>
              <a:gd name="connsiteX855" fmla="*/ 555567 w 3792675"/>
              <a:gd name="connsiteY855" fmla="*/ 2448447 h 2462042"/>
              <a:gd name="connsiteX856" fmla="*/ 553056 w 3792675"/>
              <a:gd name="connsiteY856" fmla="*/ 2447581 h 2462042"/>
              <a:gd name="connsiteX857" fmla="*/ 553056 w 3792675"/>
              <a:gd name="connsiteY857" fmla="*/ 2445936 h 2462042"/>
              <a:gd name="connsiteX858" fmla="*/ 550545 w 3792675"/>
              <a:gd name="connsiteY858" fmla="*/ 2448447 h 2462042"/>
              <a:gd name="connsiteX859" fmla="*/ 542146 w 3792675"/>
              <a:gd name="connsiteY859" fmla="*/ 2445936 h 2462042"/>
              <a:gd name="connsiteX860" fmla="*/ 536258 w 3792675"/>
              <a:gd name="connsiteY860" fmla="*/ 2446802 h 2462042"/>
              <a:gd name="connsiteX861" fmla="*/ 532101 w 3792675"/>
              <a:gd name="connsiteY861" fmla="*/ 2450179 h 2462042"/>
              <a:gd name="connsiteX862" fmla="*/ 529590 w 3792675"/>
              <a:gd name="connsiteY862" fmla="*/ 2449313 h 2462042"/>
              <a:gd name="connsiteX863" fmla="*/ 531235 w 3792675"/>
              <a:gd name="connsiteY863" fmla="*/ 2447667 h 2462042"/>
              <a:gd name="connsiteX864" fmla="*/ 530369 w 3792675"/>
              <a:gd name="connsiteY864" fmla="*/ 2446023 h 2462042"/>
              <a:gd name="connsiteX865" fmla="*/ 527858 w 3792675"/>
              <a:gd name="connsiteY865" fmla="*/ 2449399 h 2462042"/>
              <a:gd name="connsiteX866" fmla="*/ 525347 w 3792675"/>
              <a:gd name="connsiteY866" fmla="*/ 2450266 h 2462042"/>
              <a:gd name="connsiteX867" fmla="*/ 521191 w 3792675"/>
              <a:gd name="connsiteY867" fmla="*/ 2446888 h 2462042"/>
              <a:gd name="connsiteX868" fmla="*/ 512791 w 3792675"/>
              <a:gd name="connsiteY868" fmla="*/ 2447754 h 2462042"/>
              <a:gd name="connsiteX869" fmla="*/ 511926 w 3792675"/>
              <a:gd name="connsiteY869" fmla="*/ 2450266 h 2462042"/>
              <a:gd name="connsiteX870" fmla="*/ 508548 w 3792675"/>
              <a:gd name="connsiteY870" fmla="*/ 2448620 h 2462042"/>
              <a:gd name="connsiteX871" fmla="*/ 506903 w 3792675"/>
              <a:gd name="connsiteY871" fmla="*/ 2450266 h 2462042"/>
              <a:gd name="connsiteX872" fmla="*/ 494348 w 3792675"/>
              <a:gd name="connsiteY872" fmla="*/ 2446888 h 2462042"/>
              <a:gd name="connsiteX873" fmla="*/ 490971 w 3792675"/>
              <a:gd name="connsiteY873" fmla="*/ 2450266 h 2462042"/>
              <a:gd name="connsiteX874" fmla="*/ 490105 w 3792675"/>
              <a:gd name="connsiteY874" fmla="*/ 2448620 h 2462042"/>
              <a:gd name="connsiteX875" fmla="*/ 487593 w 3792675"/>
              <a:gd name="connsiteY875" fmla="*/ 2447754 h 2462042"/>
              <a:gd name="connsiteX876" fmla="*/ 480060 w 3792675"/>
              <a:gd name="connsiteY876" fmla="*/ 2449399 h 2462042"/>
              <a:gd name="connsiteX877" fmla="*/ 476683 w 3792675"/>
              <a:gd name="connsiteY877" fmla="*/ 2447754 h 2462042"/>
              <a:gd name="connsiteX878" fmla="*/ 471661 w 3792675"/>
              <a:gd name="connsiteY878" fmla="*/ 2450266 h 2462042"/>
              <a:gd name="connsiteX879" fmla="*/ 467504 w 3792675"/>
              <a:gd name="connsiteY879" fmla="*/ 2447754 h 2462042"/>
              <a:gd name="connsiteX880" fmla="*/ 462482 w 3792675"/>
              <a:gd name="connsiteY880" fmla="*/ 2450266 h 2462042"/>
              <a:gd name="connsiteX881" fmla="*/ 464127 w 3792675"/>
              <a:gd name="connsiteY881" fmla="*/ 2448620 h 2462042"/>
              <a:gd name="connsiteX882" fmla="*/ 463261 w 3792675"/>
              <a:gd name="connsiteY882" fmla="*/ 2446109 h 2462042"/>
              <a:gd name="connsiteX883" fmla="*/ 460750 w 3792675"/>
              <a:gd name="connsiteY883" fmla="*/ 2448620 h 2462042"/>
              <a:gd name="connsiteX884" fmla="*/ 454862 w 3792675"/>
              <a:gd name="connsiteY884" fmla="*/ 2446975 h 2462042"/>
              <a:gd name="connsiteX885" fmla="*/ 446463 w 3792675"/>
              <a:gd name="connsiteY885" fmla="*/ 2447841 h 2462042"/>
              <a:gd name="connsiteX886" fmla="*/ 444818 w 3792675"/>
              <a:gd name="connsiteY886" fmla="*/ 2449486 h 2462042"/>
              <a:gd name="connsiteX887" fmla="*/ 440661 w 3792675"/>
              <a:gd name="connsiteY887" fmla="*/ 2446975 h 2462042"/>
              <a:gd name="connsiteX888" fmla="*/ 437284 w 3792675"/>
              <a:gd name="connsiteY888" fmla="*/ 2448620 h 2462042"/>
              <a:gd name="connsiteX889" fmla="*/ 433128 w 3792675"/>
              <a:gd name="connsiteY889" fmla="*/ 2446975 h 2462042"/>
              <a:gd name="connsiteX890" fmla="*/ 432262 w 3792675"/>
              <a:gd name="connsiteY890" fmla="*/ 2448620 h 2462042"/>
              <a:gd name="connsiteX891" fmla="*/ 422217 w 3792675"/>
              <a:gd name="connsiteY891" fmla="*/ 2446975 h 2462042"/>
              <a:gd name="connsiteX892" fmla="*/ 419706 w 3792675"/>
              <a:gd name="connsiteY892" fmla="*/ 2444464 h 2462042"/>
              <a:gd name="connsiteX893" fmla="*/ 418061 w 3792675"/>
              <a:gd name="connsiteY893" fmla="*/ 2446109 h 2462042"/>
              <a:gd name="connsiteX894" fmla="*/ 419706 w 3792675"/>
              <a:gd name="connsiteY894" fmla="*/ 2447754 h 2462042"/>
              <a:gd name="connsiteX895" fmla="*/ 414684 w 3792675"/>
              <a:gd name="connsiteY895" fmla="*/ 2444377 h 2462042"/>
              <a:gd name="connsiteX896" fmla="*/ 413039 w 3792675"/>
              <a:gd name="connsiteY896" fmla="*/ 2446023 h 2462042"/>
              <a:gd name="connsiteX897" fmla="*/ 409662 w 3792675"/>
              <a:gd name="connsiteY897" fmla="*/ 2445156 h 2462042"/>
              <a:gd name="connsiteX898" fmla="*/ 402128 w 3792675"/>
              <a:gd name="connsiteY898" fmla="*/ 2446023 h 2462042"/>
              <a:gd name="connsiteX899" fmla="*/ 400483 w 3792675"/>
              <a:gd name="connsiteY899" fmla="*/ 2447667 h 2462042"/>
              <a:gd name="connsiteX900" fmla="*/ 397972 w 3792675"/>
              <a:gd name="connsiteY900" fmla="*/ 2446023 h 2462042"/>
              <a:gd name="connsiteX901" fmla="*/ 394595 w 3792675"/>
              <a:gd name="connsiteY901" fmla="*/ 2447667 h 2462042"/>
              <a:gd name="connsiteX902" fmla="*/ 396240 w 3792675"/>
              <a:gd name="connsiteY902" fmla="*/ 2446023 h 2462042"/>
              <a:gd name="connsiteX903" fmla="*/ 393729 w 3792675"/>
              <a:gd name="connsiteY903" fmla="*/ 2444377 h 2462042"/>
              <a:gd name="connsiteX904" fmla="*/ 390352 w 3792675"/>
              <a:gd name="connsiteY904" fmla="*/ 2446023 h 2462042"/>
              <a:gd name="connsiteX905" fmla="*/ 386195 w 3792675"/>
              <a:gd name="connsiteY905" fmla="*/ 2444377 h 2462042"/>
              <a:gd name="connsiteX906" fmla="*/ 381173 w 3792675"/>
              <a:gd name="connsiteY906" fmla="*/ 2446888 h 2462042"/>
              <a:gd name="connsiteX907" fmla="*/ 377017 w 3792675"/>
              <a:gd name="connsiteY907" fmla="*/ 2445243 h 2462042"/>
              <a:gd name="connsiteX908" fmla="*/ 370349 w 3792675"/>
              <a:gd name="connsiteY908" fmla="*/ 2446888 h 2462042"/>
              <a:gd name="connsiteX909" fmla="*/ 366193 w 3792675"/>
              <a:gd name="connsiteY909" fmla="*/ 2444377 h 2462042"/>
              <a:gd name="connsiteX910" fmla="*/ 359525 w 3792675"/>
              <a:gd name="connsiteY910" fmla="*/ 2447754 h 2462042"/>
              <a:gd name="connsiteX911" fmla="*/ 355369 w 3792675"/>
              <a:gd name="connsiteY911" fmla="*/ 2445243 h 2462042"/>
              <a:gd name="connsiteX912" fmla="*/ 352858 w 3792675"/>
              <a:gd name="connsiteY912" fmla="*/ 2446888 h 2462042"/>
              <a:gd name="connsiteX913" fmla="*/ 351213 w 3792675"/>
              <a:gd name="connsiteY913" fmla="*/ 2445243 h 2462042"/>
              <a:gd name="connsiteX914" fmla="*/ 349567 w 3792675"/>
              <a:gd name="connsiteY914" fmla="*/ 2448620 h 2462042"/>
              <a:gd name="connsiteX915" fmla="*/ 346190 w 3792675"/>
              <a:gd name="connsiteY915" fmla="*/ 2446109 h 2462042"/>
              <a:gd name="connsiteX916" fmla="*/ 344545 w 3792675"/>
              <a:gd name="connsiteY916" fmla="*/ 2447754 h 2462042"/>
              <a:gd name="connsiteX917" fmla="*/ 342900 w 3792675"/>
              <a:gd name="connsiteY917" fmla="*/ 2446109 h 2462042"/>
              <a:gd name="connsiteX918" fmla="*/ 338744 w 3792675"/>
              <a:gd name="connsiteY918" fmla="*/ 2447754 h 2462042"/>
              <a:gd name="connsiteX919" fmla="*/ 336232 w 3792675"/>
              <a:gd name="connsiteY919" fmla="*/ 2446109 h 2462042"/>
              <a:gd name="connsiteX920" fmla="*/ 332855 w 3792675"/>
              <a:gd name="connsiteY920" fmla="*/ 2447754 h 2462042"/>
              <a:gd name="connsiteX921" fmla="*/ 330344 w 3792675"/>
              <a:gd name="connsiteY921" fmla="*/ 2445243 h 2462042"/>
              <a:gd name="connsiteX922" fmla="*/ 328699 w 3792675"/>
              <a:gd name="connsiteY922" fmla="*/ 2447754 h 2462042"/>
              <a:gd name="connsiteX923" fmla="*/ 327054 w 3792675"/>
              <a:gd name="connsiteY923" fmla="*/ 2445243 h 2462042"/>
              <a:gd name="connsiteX924" fmla="*/ 325409 w 3792675"/>
              <a:gd name="connsiteY924" fmla="*/ 2446888 h 2462042"/>
              <a:gd name="connsiteX925" fmla="*/ 325409 w 3792675"/>
              <a:gd name="connsiteY925" fmla="*/ 2447148 h 2462042"/>
              <a:gd name="connsiteX926" fmla="*/ 322898 w 3792675"/>
              <a:gd name="connsiteY926" fmla="*/ 2446109 h 2462042"/>
              <a:gd name="connsiteX927" fmla="*/ 318741 w 3792675"/>
              <a:gd name="connsiteY927" fmla="*/ 2447754 h 2462042"/>
              <a:gd name="connsiteX928" fmla="*/ 312074 w 3792675"/>
              <a:gd name="connsiteY928" fmla="*/ 2446888 h 2462042"/>
              <a:gd name="connsiteX929" fmla="*/ 309563 w 3792675"/>
              <a:gd name="connsiteY929" fmla="*/ 2445243 h 2462042"/>
              <a:gd name="connsiteX930" fmla="*/ 294496 w 3792675"/>
              <a:gd name="connsiteY930" fmla="*/ 2447754 h 2462042"/>
              <a:gd name="connsiteX931" fmla="*/ 292850 w 3792675"/>
              <a:gd name="connsiteY931" fmla="*/ 2446109 h 2462042"/>
              <a:gd name="connsiteX932" fmla="*/ 291811 w 3792675"/>
              <a:gd name="connsiteY932" fmla="*/ 2446456 h 2462042"/>
              <a:gd name="connsiteX933" fmla="*/ 291985 w 3792675"/>
              <a:gd name="connsiteY933" fmla="*/ 2446109 h 2462042"/>
              <a:gd name="connsiteX934" fmla="*/ 286962 w 3792675"/>
              <a:gd name="connsiteY934" fmla="*/ 2444464 h 2462042"/>
              <a:gd name="connsiteX935" fmla="*/ 281940 w 3792675"/>
              <a:gd name="connsiteY935" fmla="*/ 2446109 h 2462042"/>
              <a:gd name="connsiteX936" fmla="*/ 277784 w 3792675"/>
              <a:gd name="connsiteY936" fmla="*/ 2444464 h 2462042"/>
              <a:gd name="connsiteX937" fmla="*/ 275273 w 3792675"/>
              <a:gd name="connsiteY937" fmla="*/ 2447841 h 2462042"/>
              <a:gd name="connsiteX938" fmla="*/ 272761 w 3792675"/>
              <a:gd name="connsiteY938" fmla="*/ 2446196 h 2462042"/>
              <a:gd name="connsiteX939" fmla="*/ 271116 w 3792675"/>
              <a:gd name="connsiteY939" fmla="*/ 2447841 h 2462042"/>
              <a:gd name="connsiteX940" fmla="*/ 268605 w 3792675"/>
              <a:gd name="connsiteY940" fmla="*/ 2446196 h 2462042"/>
              <a:gd name="connsiteX941" fmla="*/ 265228 w 3792675"/>
              <a:gd name="connsiteY941" fmla="*/ 2447841 h 2462042"/>
              <a:gd name="connsiteX942" fmla="*/ 261851 w 3792675"/>
              <a:gd name="connsiteY942" fmla="*/ 2446196 h 2462042"/>
              <a:gd name="connsiteX943" fmla="*/ 259340 w 3792675"/>
              <a:gd name="connsiteY943" fmla="*/ 2448707 h 2462042"/>
              <a:gd name="connsiteX944" fmla="*/ 252672 w 3792675"/>
              <a:gd name="connsiteY944" fmla="*/ 2447062 h 2462042"/>
              <a:gd name="connsiteX945" fmla="*/ 246784 w 3792675"/>
              <a:gd name="connsiteY945" fmla="*/ 2448707 h 2462042"/>
              <a:gd name="connsiteX946" fmla="*/ 245918 w 3792675"/>
              <a:gd name="connsiteY946" fmla="*/ 2446196 h 2462042"/>
              <a:gd name="connsiteX947" fmla="*/ 240896 w 3792675"/>
              <a:gd name="connsiteY947" fmla="*/ 2448707 h 2462042"/>
              <a:gd name="connsiteX948" fmla="*/ 240030 w 3792675"/>
              <a:gd name="connsiteY948" fmla="*/ 2445330 h 2462042"/>
              <a:gd name="connsiteX949" fmla="*/ 234142 w 3792675"/>
              <a:gd name="connsiteY949" fmla="*/ 2450352 h 2462042"/>
              <a:gd name="connsiteX950" fmla="*/ 235787 w 3792675"/>
              <a:gd name="connsiteY950" fmla="*/ 2446975 h 2462042"/>
              <a:gd name="connsiteX951" fmla="*/ 234142 w 3792675"/>
              <a:gd name="connsiteY951" fmla="*/ 2446109 h 2462042"/>
              <a:gd name="connsiteX952" fmla="*/ 229985 w 3792675"/>
              <a:gd name="connsiteY952" fmla="*/ 2448620 h 2462042"/>
              <a:gd name="connsiteX953" fmla="*/ 227474 w 3792675"/>
              <a:gd name="connsiteY953" fmla="*/ 2446109 h 2462042"/>
              <a:gd name="connsiteX954" fmla="*/ 226608 w 3792675"/>
              <a:gd name="connsiteY954" fmla="*/ 2447754 h 2462042"/>
              <a:gd name="connsiteX955" fmla="*/ 221586 w 3792675"/>
              <a:gd name="connsiteY955" fmla="*/ 2447754 h 2462042"/>
              <a:gd name="connsiteX956" fmla="*/ 210676 w 3792675"/>
              <a:gd name="connsiteY956" fmla="*/ 2444377 h 2462042"/>
              <a:gd name="connsiteX957" fmla="*/ 211542 w 3792675"/>
              <a:gd name="connsiteY957" fmla="*/ 2447754 h 2462042"/>
              <a:gd name="connsiteX958" fmla="*/ 208165 w 3792675"/>
              <a:gd name="connsiteY958" fmla="*/ 2443598 h 2462042"/>
              <a:gd name="connsiteX959" fmla="*/ 207299 w 3792675"/>
              <a:gd name="connsiteY959" fmla="*/ 2446109 h 2462042"/>
              <a:gd name="connsiteX960" fmla="*/ 195609 w 3792675"/>
              <a:gd name="connsiteY960" fmla="*/ 2442732 h 2462042"/>
              <a:gd name="connsiteX961" fmla="*/ 190587 w 3792675"/>
              <a:gd name="connsiteY961" fmla="*/ 2444377 h 2462042"/>
              <a:gd name="connsiteX962" fmla="*/ 188941 w 3792675"/>
              <a:gd name="connsiteY962" fmla="*/ 2442732 h 2462042"/>
              <a:gd name="connsiteX963" fmla="*/ 179763 w 3792675"/>
              <a:gd name="connsiteY963" fmla="*/ 2442732 h 2462042"/>
              <a:gd name="connsiteX964" fmla="*/ 178118 w 3792675"/>
              <a:gd name="connsiteY964" fmla="*/ 2442732 h 2462042"/>
              <a:gd name="connsiteX965" fmla="*/ 177252 w 3792675"/>
              <a:gd name="connsiteY965" fmla="*/ 2441087 h 2462042"/>
              <a:gd name="connsiteX966" fmla="*/ 170584 w 3792675"/>
              <a:gd name="connsiteY966" fmla="*/ 2442732 h 2462042"/>
              <a:gd name="connsiteX967" fmla="*/ 165562 w 3792675"/>
              <a:gd name="connsiteY967" fmla="*/ 2441087 h 2462042"/>
              <a:gd name="connsiteX968" fmla="*/ 163917 w 3792675"/>
              <a:gd name="connsiteY968" fmla="*/ 2445243 h 2462042"/>
              <a:gd name="connsiteX969" fmla="*/ 161405 w 3792675"/>
              <a:gd name="connsiteY969" fmla="*/ 2441866 h 2462042"/>
              <a:gd name="connsiteX970" fmla="*/ 158894 w 3792675"/>
              <a:gd name="connsiteY970" fmla="*/ 2443511 h 2462042"/>
              <a:gd name="connsiteX971" fmla="*/ 154738 w 3792675"/>
              <a:gd name="connsiteY971" fmla="*/ 2441866 h 2462042"/>
              <a:gd name="connsiteX972" fmla="*/ 148850 w 3792675"/>
              <a:gd name="connsiteY972" fmla="*/ 2443511 h 2462042"/>
              <a:gd name="connsiteX973" fmla="*/ 146339 w 3792675"/>
              <a:gd name="connsiteY973" fmla="*/ 2441866 h 2462042"/>
              <a:gd name="connsiteX974" fmla="*/ 144693 w 3792675"/>
              <a:gd name="connsiteY974" fmla="*/ 2443511 h 2462042"/>
              <a:gd name="connsiteX975" fmla="*/ 142182 w 3792675"/>
              <a:gd name="connsiteY975" fmla="*/ 2441866 h 2462042"/>
              <a:gd name="connsiteX976" fmla="*/ 140537 w 3792675"/>
              <a:gd name="connsiteY976" fmla="*/ 2443511 h 2462042"/>
              <a:gd name="connsiteX977" fmla="*/ 138026 w 3792675"/>
              <a:gd name="connsiteY977" fmla="*/ 2441000 h 2462042"/>
              <a:gd name="connsiteX978" fmla="*/ 133004 w 3792675"/>
              <a:gd name="connsiteY978" fmla="*/ 2443511 h 2462042"/>
              <a:gd name="connsiteX979" fmla="*/ 127981 w 3792675"/>
              <a:gd name="connsiteY979" fmla="*/ 2439355 h 2462042"/>
              <a:gd name="connsiteX980" fmla="*/ 126336 w 3792675"/>
              <a:gd name="connsiteY980" fmla="*/ 2441000 h 2462042"/>
              <a:gd name="connsiteX981" fmla="*/ 122180 w 3792675"/>
              <a:gd name="connsiteY981" fmla="*/ 2439355 h 2462042"/>
              <a:gd name="connsiteX982" fmla="*/ 118023 w 3792675"/>
              <a:gd name="connsiteY982" fmla="*/ 2441866 h 2462042"/>
              <a:gd name="connsiteX983" fmla="*/ 118889 w 3792675"/>
              <a:gd name="connsiteY983" fmla="*/ 2438489 h 2462042"/>
              <a:gd name="connsiteX984" fmla="*/ 116378 w 3792675"/>
              <a:gd name="connsiteY984" fmla="*/ 2437623 h 2462042"/>
              <a:gd name="connsiteX985" fmla="*/ 113001 w 3792675"/>
              <a:gd name="connsiteY985" fmla="*/ 2440134 h 2462042"/>
              <a:gd name="connsiteX986" fmla="*/ 107979 w 3792675"/>
              <a:gd name="connsiteY986" fmla="*/ 2436757 h 2462042"/>
              <a:gd name="connsiteX987" fmla="*/ 107979 w 3792675"/>
              <a:gd name="connsiteY987" fmla="*/ 2440134 h 2462042"/>
              <a:gd name="connsiteX988" fmla="*/ 91267 w 3792675"/>
              <a:gd name="connsiteY988" fmla="*/ 2435112 h 2462042"/>
              <a:gd name="connsiteX989" fmla="*/ 90401 w 3792675"/>
              <a:gd name="connsiteY989" fmla="*/ 2436757 h 2462042"/>
              <a:gd name="connsiteX990" fmla="*/ 86245 w 3792675"/>
              <a:gd name="connsiteY990" fmla="*/ 2433380 h 2462042"/>
              <a:gd name="connsiteX991" fmla="*/ 83733 w 3792675"/>
              <a:gd name="connsiteY991" fmla="*/ 2435891 h 2462042"/>
              <a:gd name="connsiteX992" fmla="*/ 80356 w 3792675"/>
              <a:gd name="connsiteY992" fmla="*/ 2433380 h 2462042"/>
              <a:gd name="connsiteX993" fmla="*/ 77845 w 3792675"/>
              <a:gd name="connsiteY993" fmla="*/ 2435025 h 2462042"/>
              <a:gd name="connsiteX994" fmla="*/ 71957 w 3792675"/>
              <a:gd name="connsiteY994" fmla="*/ 2431648 h 2462042"/>
              <a:gd name="connsiteX995" fmla="*/ 70312 w 3792675"/>
              <a:gd name="connsiteY995" fmla="*/ 2433294 h 2462042"/>
              <a:gd name="connsiteX996" fmla="*/ 68667 w 3792675"/>
              <a:gd name="connsiteY996" fmla="*/ 2430783 h 2462042"/>
              <a:gd name="connsiteX997" fmla="*/ 55332 w 3792675"/>
              <a:gd name="connsiteY997" fmla="*/ 2429137 h 2462042"/>
              <a:gd name="connsiteX998" fmla="*/ 51955 w 3792675"/>
              <a:gd name="connsiteY998" fmla="*/ 2427492 h 2462042"/>
              <a:gd name="connsiteX999" fmla="*/ 49443 w 3792675"/>
              <a:gd name="connsiteY999" fmla="*/ 2429137 h 2462042"/>
              <a:gd name="connsiteX1000" fmla="*/ 44421 w 3792675"/>
              <a:gd name="connsiteY1000" fmla="*/ 2427492 h 2462042"/>
              <a:gd name="connsiteX1001" fmla="*/ 41044 w 3792675"/>
              <a:gd name="connsiteY1001" fmla="*/ 2424115 h 2462042"/>
              <a:gd name="connsiteX1002" fmla="*/ 28488 w 3792675"/>
              <a:gd name="connsiteY1002" fmla="*/ 2423249 h 2462042"/>
              <a:gd name="connsiteX1003" fmla="*/ 25111 w 3792675"/>
              <a:gd name="connsiteY1003" fmla="*/ 2417361 h 2462042"/>
              <a:gd name="connsiteX1004" fmla="*/ 17578 w 3792675"/>
              <a:gd name="connsiteY1004" fmla="*/ 2411472 h 2462042"/>
              <a:gd name="connsiteX1005" fmla="*/ 9179 w 3792675"/>
              <a:gd name="connsiteY1005" fmla="*/ 2398138 h 2462042"/>
              <a:gd name="connsiteX1006" fmla="*/ 2511 w 3792675"/>
              <a:gd name="connsiteY1006" fmla="*/ 2373892 h 2462042"/>
              <a:gd name="connsiteX1007" fmla="*/ 4156 w 3792675"/>
              <a:gd name="connsiteY1007" fmla="*/ 2114726 h 2462042"/>
              <a:gd name="connsiteX1008" fmla="*/ 0 w 3792675"/>
              <a:gd name="connsiteY1008" fmla="*/ 2103036 h 2462042"/>
              <a:gd name="connsiteX1009" fmla="*/ 866 w 3792675"/>
              <a:gd name="connsiteY1009" fmla="*/ 2019476 h 2462042"/>
              <a:gd name="connsiteX1010" fmla="*/ 5022 w 3792675"/>
              <a:gd name="connsiteY1010" fmla="*/ 1988563 h 2462042"/>
              <a:gd name="connsiteX1011" fmla="*/ 8399 w 3792675"/>
              <a:gd name="connsiteY1011" fmla="*/ 1970206 h 2462042"/>
              <a:gd name="connsiteX1012" fmla="*/ 11776 w 3792675"/>
              <a:gd name="connsiteY1012" fmla="*/ 1956004 h 2462042"/>
              <a:gd name="connsiteX1013" fmla="*/ 15933 w 3792675"/>
              <a:gd name="connsiteY1013" fmla="*/ 1940938 h 2462042"/>
              <a:gd name="connsiteX1014" fmla="*/ 76979 w 3792675"/>
              <a:gd name="connsiteY1014" fmla="*/ 1860668 h 2462042"/>
              <a:gd name="connsiteX1015" fmla="*/ 70312 w 3792675"/>
              <a:gd name="connsiteY1015" fmla="*/ 1857291 h 2462042"/>
              <a:gd name="connsiteX1016" fmla="*/ 56977 w 3792675"/>
              <a:gd name="connsiteY1016" fmla="*/ 1860668 h 2462042"/>
              <a:gd name="connsiteX1017" fmla="*/ 50309 w 3792675"/>
              <a:gd name="connsiteY1017" fmla="*/ 1854780 h 2462042"/>
              <a:gd name="connsiteX1018" fmla="*/ 125557 w 3792675"/>
              <a:gd name="connsiteY1018" fmla="*/ 1819710 h 2462042"/>
              <a:gd name="connsiteX1019" fmla="*/ 140624 w 3792675"/>
              <a:gd name="connsiteY1019" fmla="*/ 1805509 h 2462042"/>
              <a:gd name="connsiteX1020" fmla="*/ 177425 w 3792675"/>
              <a:gd name="connsiteY1020" fmla="*/ 1788797 h 2462042"/>
              <a:gd name="connsiteX1021" fmla="*/ 194137 w 3792675"/>
              <a:gd name="connsiteY1021" fmla="*/ 1793820 h 2462042"/>
              <a:gd name="connsiteX1022" fmla="*/ 225916 w 3792675"/>
              <a:gd name="connsiteY1022" fmla="*/ 1776242 h 2462042"/>
              <a:gd name="connsiteX1023" fmla="*/ 241762 w 3792675"/>
              <a:gd name="connsiteY1023" fmla="*/ 1761175 h 2462042"/>
              <a:gd name="connsiteX1024" fmla="*/ 291119 w 3792675"/>
              <a:gd name="connsiteY1024" fmla="*/ 1748619 h 2462042"/>
              <a:gd name="connsiteX1025" fmla="*/ 373034 w 3792675"/>
              <a:gd name="connsiteY1025" fmla="*/ 1715195 h 2462042"/>
              <a:gd name="connsiteX1026" fmla="*/ 381433 w 3792675"/>
              <a:gd name="connsiteY1026" fmla="*/ 1705151 h 2462042"/>
              <a:gd name="connsiteX1027" fmla="*/ 395634 w 3792675"/>
              <a:gd name="connsiteY1027" fmla="*/ 1697617 h 2462042"/>
              <a:gd name="connsiteX1028" fmla="*/ 411480 w 3792675"/>
              <a:gd name="connsiteY1028" fmla="*/ 1695972 h 2462042"/>
              <a:gd name="connsiteX1029" fmla="*/ 423170 w 3792675"/>
              <a:gd name="connsiteY1029" fmla="*/ 1697617 h 2462042"/>
              <a:gd name="connsiteX1030" fmla="*/ 453303 w 3792675"/>
              <a:gd name="connsiteY1030" fmla="*/ 1688439 h 2462042"/>
              <a:gd name="connsiteX1031" fmla="*/ 473392 w 3792675"/>
              <a:gd name="connsiteY1031" fmla="*/ 1693461 h 2462042"/>
              <a:gd name="connsiteX1032" fmla="*/ 479281 w 3792675"/>
              <a:gd name="connsiteY1032" fmla="*/ 1690950 h 2462042"/>
              <a:gd name="connsiteX1033" fmla="*/ 492616 w 3792675"/>
              <a:gd name="connsiteY1033" fmla="*/ 1685061 h 2462042"/>
              <a:gd name="connsiteX1034" fmla="*/ 524395 w 3792675"/>
              <a:gd name="connsiteY1034" fmla="*/ 1631548 h 2462042"/>
              <a:gd name="connsiteX1035" fmla="*/ 558685 w 3792675"/>
              <a:gd name="connsiteY1035" fmla="*/ 1556301 h 2462042"/>
              <a:gd name="connsiteX1036" fmla="*/ 577042 w 3792675"/>
              <a:gd name="connsiteY1036" fmla="*/ 1542966 h 2462042"/>
              <a:gd name="connsiteX1037" fmla="*/ 596265 w 3792675"/>
              <a:gd name="connsiteY1037" fmla="*/ 1538810 h 2462042"/>
              <a:gd name="connsiteX1038" fmla="*/ 634711 w 3792675"/>
              <a:gd name="connsiteY1038" fmla="*/ 1538810 h 2462042"/>
              <a:gd name="connsiteX1039" fmla="*/ 650558 w 3792675"/>
              <a:gd name="connsiteY1039" fmla="*/ 1507897 h 2462042"/>
              <a:gd name="connsiteX1040" fmla="*/ 651424 w 3792675"/>
              <a:gd name="connsiteY1040" fmla="*/ 1412560 h 2462042"/>
              <a:gd name="connsiteX1041" fmla="*/ 643024 w 3792675"/>
              <a:gd name="connsiteY1041" fmla="*/ 1353245 h 2462042"/>
              <a:gd name="connsiteX1042" fmla="*/ 635491 w 3792675"/>
              <a:gd name="connsiteY1042" fmla="*/ 1323112 h 2462042"/>
              <a:gd name="connsiteX1043" fmla="*/ 627957 w 3792675"/>
              <a:gd name="connsiteY1043" fmla="*/ 1303888 h 2462042"/>
              <a:gd name="connsiteX1044" fmla="*/ 599556 w 3792675"/>
              <a:gd name="connsiteY1044" fmla="*/ 1262065 h 2462042"/>
              <a:gd name="connsiteX1045" fmla="*/ 586221 w 3792675"/>
              <a:gd name="connsiteY1045" fmla="*/ 1243708 h 2462042"/>
              <a:gd name="connsiteX1046" fmla="*/ 570374 w 3792675"/>
              <a:gd name="connsiteY1046" fmla="*/ 1239551 h 2462042"/>
              <a:gd name="connsiteX1047" fmla="*/ 543618 w 3792675"/>
              <a:gd name="connsiteY1047" fmla="*/ 1214440 h 2462042"/>
              <a:gd name="connsiteX1048" fmla="*/ 515216 w 3792675"/>
              <a:gd name="connsiteY1048" fmla="*/ 1181795 h 2462042"/>
              <a:gd name="connsiteX1049" fmla="*/ 505171 w 3792675"/>
              <a:gd name="connsiteY1049" fmla="*/ 1165083 h 2462042"/>
              <a:gd name="connsiteX1050" fmla="*/ 497638 w 3792675"/>
              <a:gd name="connsiteY1050" fmla="*/ 1130014 h 2462042"/>
              <a:gd name="connsiteX1051" fmla="*/ 497638 w 3792675"/>
              <a:gd name="connsiteY1051" fmla="*/ 1105768 h 2462042"/>
              <a:gd name="connsiteX1052" fmla="*/ 490105 w 3792675"/>
              <a:gd name="connsiteY1052" fmla="*/ 1077366 h 2462042"/>
              <a:gd name="connsiteX1053" fmla="*/ 486728 w 3792675"/>
              <a:gd name="connsiteY1053" fmla="*/ 1074855 h 2462042"/>
              <a:gd name="connsiteX1054" fmla="*/ 464127 w 3792675"/>
              <a:gd name="connsiteY1054" fmla="*/ 1073210 h 2462042"/>
              <a:gd name="connsiteX1055" fmla="*/ 420659 w 3792675"/>
              <a:gd name="connsiteY1055" fmla="*/ 1065677 h 2462042"/>
              <a:gd name="connsiteX1056" fmla="*/ 373813 w 3792675"/>
              <a:gd name="connsiteY1056" fmla="*/ 1046453 h 2462042"/>
              <a:gd name="connsiteX1057" fmla="*/ 332855 w 3792675"/>
              <a:gd name="connsiteY1057" fmla="*/ 990429 h 2462042"/>
              <a:gd name="connsiteX1058" fmla="*/ 332855 w 3792675"/>
              <a:gd name="connsiteY1058" fmla="*/ 969561 h 2462042"/>
              <a:gd name="connsiteX1059" fmla="*/ 338744 w 3792675"/>
              <a:gd name="connsiteY1059" fmla="*/ 935271 h 2462042"/>
              <a:gd name="connsiteX1060" fmla="*/ 393902 w 3792675"/>
              <a:gd name="connsiteY1060" fmla="*/ 831621 h 2462042"/>
              <a:gd name="connsiteX1061" fmla="*/ 426547 w 3792675"/>
              <a:gd name="connsiteY1061" fmla="*/ 785642 h 2462042"/>
              <a:gd name="connsiteX1062" fmla="*/ 461616 w 3792675"/>
              <a:gd name="connsiteY1062" fmla="*/ 738017 h 2462042"/>
              <a:gd name="connsiteX1063" fmla="*/ 715761 w 3792675"/>
              <a:gd name="connsiteY1063" fmla="*/ 503095 h 2462042"/>
              <a:gd name="connsiteX1064" fmla="*/ 736629 w 3792675"/>
              <a:gd name="connsiteY1064" fmla="*/ 489760 h 2462042"/>
              <a:gd name="connsiteX1065" fmla="*/ 780963 w 3792675"/>
              <a:gd name="connsiteY1065" fmla="*/ 468892 h 2462042"/>
              <a:gd name="connsiteX1066" fmla="*/ 880456 w 3792675"/>
              <a:gd name="connsiteY1066" fmla="*/ 449669 h 2462042"/>
              <a:gd name="connsiteX1067" fmla="*/ 928081 w 3792675"/>
              <a:gd name="connsiteY1067" fmla="*/ 449669 h 2462042"/>
              <a:gd name="connsiteX1068" fmla="*/ 1146291 w 3792675"/>
              <a:gd name="connsiteY1068" fmla="*/ 590120 h 2462042"/>
              <a:gd name="connsiteX1069" fmla="*/ 1157980 w 3792675"/>
              <a:gd name="connsiteY1069" fmla="*/ 626055 h 2462042"/>
              <a:gd name="connsiteX1070" fmla="*/ 1160491 w 3792675"/>
              <a:gd name="connsiteY1070" fmla="*/ 632722 h 2462042"/>
              <a:gd name="connsiteX1071" fmla="*/ 1161357 w 3792675"/>
              <a:gd name="connsiteY1071" fmla="*/ 642767 h 2462042"/>
              <a:gd name="connsiteX1072" fmla="*/ 1164734 w 3792675"/>
              <a:gd name="connsiteY1072" fmla="*/ 655322 h 2462042"/>
              <a:gd name="connsiteX1073" fmla="*/ 1164734 w 3792675"/>
              <a:gd name="connsiteY1073" fmla="*/ 703813 h 2462042"/>
              <a:gd name="connsiteX1074" fmla="*/ 1158846 w 3792675"/>
              <a:gd name="connsiteY1074" fmla="*/ 736458 h 2462042"/>
              <a:gd name="connsiteX1075" fmla="*/ 1151313 w 3792675"/>
              <a:gd name="connsiteY1075" fmla="*/ 764081 h 2462042"/>
              <a:gd name="connsiteX1076" fmla="*/ 1143779 w 3792675"/>
              <a:gd name="connsiteY1076" fmla="*/ 784170 h 2462042"/>
              <a:gd name="connsiteX1077" fmla="*/ 1132869 w 3792675"/>
              <a:gd name="connsiteY1077" fmla="*/ 806770 h 2462042"/>
              <a:gd name="connsiteX1078" fmla="*/ 1131224 w 3792675"/>
              <a:gd name="connsiteY1078" fmla="*/ 815169 h 2462042"/>
              <a:gd name="connsiteX1079" fmla="*/ 1128713 w 3792675"/>
              <a:gd name="connsiteY1079" fmla="*/ 826859 h 2462042"/>
              <a:gd name="connsiteX1080" fmla="*/ 1146291 w 3792675"/>
              <a:gd name="connsiteY1080" fmla="*/ 847727 h 2462042"/>
              <a:gd name="connsiteX1081" fmla="*/ 1151313 w 3792675"/>
              <a:gd name="connsiteY1081" fmla="*/ 870328 h 2462042"/>
              <a:gd name="connsiteX1082" fmla="*/ 1164648 w 3792675"/>
              <a:gd name="connsiteY1082" fmla="*/ 876995 h 2462042"/>
              <a:gd name="connsiteX1083" fmla="*/ 1179715 w 3792675"/>
              <a:gd name="connsiteY1083" fmla="*/ 893707 h 2462042"/>
              <a:gd name="connsiteX1084" fmla="*/ 1187248 w 3792675"/>
              <a:gd name="connsiteY1084" fmla="*/ 891196 h 2462042"/>
              <a:gd name="connsiteX1085" fmla="*/ 1214871 w 3792675"/>
              <a:gd name="connsiteY1085" fmla="*/ 918819 h 2462042"/>
              <a:gd name="connsiteX1086" fmla="*/ 1224049 w 3792675"/>
              <a:gd name="connsiteY1086" fmla="*/ 922975 h 2462042"/>
              <a:gd name="connsiteX1087" fmla="*/ 1336877 w 3792675"/>
              <a:gd name="connsiteY1087" fmla="*/ 1060048 h 2462042"/>
              <a:gd name="connsiteX1088" fmla="*/ 1361989 w 3792675"/>
              <a:gd name="connsiteY1088" fmla="*/ 1071738 h 2462042"/>
              <a:gd name="connsiteX1089" fmla="*/ 1377835 w 3792675"/>
              <a:gd name="connsiteY1089" fmla="*/ 1076760 h 2462042"/>
              <a:gd name="connsiteX1090" fmla="*/ 1385368 w 3792675"/>
              <a:gd name="connsiteY1090" fmla="*/ 1080917 h 2462042"/>
              <a:gd name="connsiteX1091" fmla="*/ 1404591 w 3792675"/>
              <a:gd name="connsiteY1091" fmla="*/ 1100140 h 2462042"/>
              <a:gd name="connsiteX1092" fmla="*/ 1413770 w 3792675"/>
              <a:gd name="connsiteY1092" fmla="*/ 1110185 h 2462042"/>
              <a:gd name="connsiteX1093" fmla="*/ 1429616 w 3792675"/>
              <a:gd name="connsiteY1093" fmla="*/ 1111830 h 2462042"/>
              <a:gd name="connsiteX1094" fmla="*/ 1453862 w 3792675"/>
              <a:gd name="connsiteY1094" fmla="*/ 1123519 h 2462042"/>
              <a:gd name="connsiteX1095" fmla="*/ 1466417 w 3792675"/>
              <a:gd name="connsiteY1095" fmla="*/ 1133564 h 2462042"/>
              <a:gd name="connsiteX1096" fmla="*/ 1473085 w 3792675"/>
              <a:gd name="connsiteY1096" fmla="*/ 1134430 h 2462042"/>
              <a:gd name="connsiteX1097" fmla="*/ 1482263 w 3792675"/>
              <a:gd name="connsiteY1097" fmla="*/ 1131919 h 2462042"/>
              <a:gd name="connsiteX1098" fmla="*/ 1482263 w 3792675"/>
              <a:gd name="connsiteY1098" fmla="*/ 1116073 h 2462042"/>
              <a:gd name="connsiteX1099" fmla="*/ 1491442 w 3792675"/>
              <a:gd name="connsiteY1099" fmla="*/ 1111916 h 2462042"/>
              <a:gd name="connsiteX1100" fmla="*/ 1519064 w 3792675"/>
              <a:gd name="connsiteY1100" fmla="*/ 1111916 h 2462042"/>
              <a:gd name="connsiteX1101" fmla="*/ 1524953 w 3792675"/>
              <a:gd name="connsiteY1101" fmla="*/ 1083514 h 2462042"/>
              <a:gd name="connsiteX1102" fmla="*/ 1524953 w 3792675"/>
              <a:gd name="connsiteY1102" fmla="*/ 1035023 h 2462042"/>
              <a:gd name="connsiteX1103" fmla="*/ 1519930 w 3792675"/>
              <a:gd name="connsiteY1103" fmla="*/ 992421 h 2462042"/>
              <a:gd name="connsiteX1104" fmla="*/ 1509886 w 3792675"/>
              <a:gd name="connsiteY1104" fmla="*/ 978220 h 2462042"/>
              <a:gd name="connsiteX1105" fmla="*/ 1471439 w 3792675"/>
              <a:gd name="connsiteY1105" fmla="*/ 899595 h 2462042"/>
              <a:gd name="connsiteX1106" fmla="*/ 1456373 w 3792675"/>
              <a:gd name="connsiteY1106" fmla="*/ 874484 h 2462042"/>
              <a:gd name="connsiteX1107" fmla="*/ 1437149 w 3792675"/>
              <a:gd name="connsiteY1107" fmla="*/ 841060 h 2462042"/>
              <a:gd name="connsiteX1108" fmla="*/ 1433772 w 3792675"/>
              <a:gd name="connsiteY1108" fmla="*/ 828504 h 2462042"/>
              <a:gd name="connsiteX1109" fmla="*/ 1430395 w 3792675"/>
              <a:gd name="connsiteY1109" fmla="*/ 808415 h 2462042"/>
              <a:gd name="connsiteX1110" fmla="*/ 1420351 w 3792675"/>
              <a:gd name="connsiteY1110" fmla="*/ 785815 h 2462042"/>
              <a:gd name="connsiteX1111" fmla="*/ 1410306 w 3792675"/>
              <a:gd name="connsiteY1111" fmla="*/ 766592 h 2462042"/>
              <a:gd name="connsiteX1112" fmla="*/ 1394460 w 3792675"/>
              <a:gd name="connsiteY1112" fmla="*/ 764947 h 2462042"/>
              <a:gd name="connsiteX1113" fmla="*/ 1362681 w 3792675"/>
              <a:gd name="connsiteY1113" fmla="*/ 759058 h 2462042"/>
              <a:gd name="connsiteX1114" fmla="*/ 1353503 w 3792675"/>
              <a:gd name="connsiteY1114" fmla="*/ 757413 h 2462042"/>
              <a:gd name="connsiteX1115" fmla="*/ 1315056 w 3792675"/>
              <a:gd name="connsiteY1115" fmla="*/ 742346 h 2462042"/>
              <a:gd name="connsiteX1116" fmla="*/ 1272454 w 3792675"/>
              <a:gd name="connsiteY1116" fmla="*/ 701389 h 2462042"/>
              <a:gd name="connsiteX1117" fmla="*/ 1262409 w 3792675"/>
              <a:gd name="connsiteY1117" fmla="*/ 657054 h 2462042"/>
              <a:gd name="connsiteX1118" fmla="*/ 1308389 w 3792675"/>
              <a:gd name="connsiteY1118" fmla="*/ 525003 h 2462042"/>
              <a:gd name="connsiteX1119" fmla="*/ 1606868 w 3792675"/>
              <a:gd name="connsiteY1119" fmla="*/ 228256 h 2462042"/>
              <a:gd name="connsiteX1120" fmla="*/ 1739785 w 3792675"/>
              <a:gd name="connsiteY1120" fmla="*/ 187298 h 2462042"/>
              <a:gd name="connsiteX1121" fmla="*/ 1784119 w 3792675"/>
              <a:gd name="connsiteY1121" fmla="*/ 186432 h 2462042"/>
              <a:gd name="connsiteX1122" fmla="*/ 1977217 w 3792675"/>
              <a:gd name="connsiteY1122" fmla="*/ 300126 h 2462042"/>
              <a:gd name="connsiteX1123" fmla="*/ 1986396 w 3792675"/>
              <a:gd name="connsiteY1123" fmla="*/ 321861 h 2462042"/>
              <a:gd name="connsiteX1124" fmla="*/ 1994795 w 3792675"/>
              <a:gd name="connsiteY1124" fmla="*/ 382042 h 2462042"/>
              <a:gd name="connsiteX1125" fmla="*/ 1982239 w 3792675"/>
              <a:gd name="connsiteY1125" fmla="*/ 471490 h 2462042"/>
              <a:gd name="connsiteX1126" fmla="*/ 1968038 w 3792675"/>
              <a:gd name="connsiteY1126" fmla="*/ 518336 h 2462042"/>
              <a:gd name="connsiteX1127" fmla="*/ 1984750 w 3792675"/>
              <a:gd name="connsiteY1127" fmla="*/ 554271 h 2462042"/>
              <a:gd name="connsiteX1128" fmla="*/ 1991418 w 3792675"/>
              <a:gd name="connsiteY1128" fmla="*/ 565961 h 2462042"/>
              <a:gd name="connsiteX1129" fmla="*/ 2010641 w 3792675"/>
              <a:gd name="connsiteY1129" fmla="*/ 570983 h 2462042"/>
              <a:gd name="connsiteX1130" fmla="*/ 2023197 w 3792675"/>
              <a:gd name="connsiteY1130" fmla="*/ 591072 h 2462042"/>
              <a:gd name="connsiteX1131" fmla="*/ 2020686 w 3792675"/>
              <a:gd name="connsiteY1131" fmla="*/ 603628 h 2462042"/>
              <a:gd name="connsiteX1132" fmla="*/ 2023197 w 3792675"/>
              <a:gd name="connsiteY1132" fmla="*/ 608650 h 2462042"/>
              <a:gd name="connsiteX1133" fmla="*/ 2044931 w 3792675"/>
              <a:gd name="connsiteY1133" fmla="*/ 627873 h 2462042"/>
              <a:gd name="connsiteX1134" fmla="*/ 2058266 w 3792675"/>
              <a:gd name="connsiteY1134" fmla="*/ 628739 h 2462042"/>
              <a:gd name="connsiteX1135" fmla="*/ 2121824 w 3792675"/>
              <a:gd name="connsiteY1135" fmla="*/ 678875 h 2462042"/>
              <a:gd name="connsiteX1136" fmla="*/ 2130223 w 3792675"/>
              <a:gd name="connsiteY1136" fmla="*/ 676364 h 2462042"/>
              <a:gd name="connsiteX1137" fmla="*/ 2155335 w 3792675"/>
              <a:gd name="connsiteY1137" fmla="*/ 687275 h 2462042"/>
              <a:gd name="connsiteX1138" fmla="*/ 2197937 w 3792675"/>
              <a:gd name="connsiteY1138" fmla="*/ 724076 h 2462042"/>
              <a:gd name="connsiteX1139" fmla="*/ 2227205 w 3792675"/>
              <a:gd name="connsiteY1139" fmla="*/ 743299 h 2462042"/>
              <a:gd name="connsiteX1140" fmla="*/ 2241406 w 3792675"/>
              <a:gd name="connsiteY1140" fmla="*/ 749187 h 2462042"/>
              <a:gd name="connsiteX1141" fmla="*/ 2246428 w 3792675"/>
              <a:gd name="connsiteY1141" fmla="*/ 752564 h 2462042"/>
              <a:gd name="connsiteX1142" fmla="*/ 2261495 w 3792675"/>
              <a:gd name="connsiteY1142" fmla="*/ 752564 h 2462042"/>
              <a:gd name="connsiteX1143" fmla="*/ 2262361 w 3792675"/>
              <a:gd name="connsiteY1143" fmla="*/ 750053 h 2462042"/>
              <a:gd name="connsiteX1144" fmla="*/ 2259850 w 3792675"/>
              <a:gd name="connsiteY1144" fmla="*/ 746676 h 2462042"/>
              <a:gd name="connsiteX1145" fmla="*/ 2210493 w 3792675"/>
              <a:gd name="connsiteY1145" fmla="*/ 636359 h 2462042"/>
              <a:gd name="connsiteX1146" fmla="*/ 2190404 w 3792675"/>
              <a:gd name="connsiteY1146" fmla="*/ 613759 h 2462042"/>
              <a:gd name="connsiteX1147" fmla="*/ 2168670 w 3792675"/>
              <a:gd name="connsiteY1147" fmla="*/ 576958 h 2462042"/>
              <a:gd name="connsiteX1148" fmla="*/ 2160270 w 3792675"/>
              <a:gd name="connsiteY1148" fmla="*/ 547690 h 2462042"/>
              <a:gd name="connsiteX1149" fmla="*/ 2157759 w 3792675"/>
              <a:gd name="connsiteY1149" fmla="*/ 535134 h 2462042"/>
              <a:gd name="connsiteX1150" fmla="*/ 2141047 w 3792675"/>
              <a:gd name="connsiteY1150" fmla="*/ 528467 h 2462042"/>
              <a:gd name="connsiteX1151" fmla="*/ 2119313 w 3792675"/>
              <a:gd name="connsiteY1151" fmla="*/ 520933 h 2462042"/>
              <a:gd name="connsiteX1152" fmla="*/ 2100090 w 3792675"/>
              <a:gd name="connsiteY1152" fmla="*/ 512534 h 2462042"/>
              <a:gd name="connsiteX1153" fmla="*/ 2039909 w 3792675"/>
              <a:gd name="connsiteY1153" fmla="*/ 453999 h 2462042"/>
              <a:gd name="connsiteX1154" fmla="*/ 2036532 w 3792675"/>
              <a:gd name="connsiteY1154" fmla="*/ 439798 h 2462042"/>
              <a:gd name="connsiteX1155" fmla="*/ 2034886 w 3792675"/>
              <a:gd name="connsiteY1155" fmla="*/ 427242 h 2462042"/>
              <a:gd name="connsiteX1156" fmla="*/ 2034886 w 3792675"/>
              <a:gd name="connsiteY1156" fmla="*/ 410530 h 2462042"/>
              <a:gd name="connsiteX1157" fmla="*/ 2056621 w 3792675"/>
              <a:gd name="connsiteY1157" fmla="*/ 336148 h 2462042"/>
              <a:gd name="connsiteX1158" fmla="*/ 2166938 w 3792675"/>
              <a:gd name="connsiteY1158" fmla="*/ 193187 h 2462042"/>
              <a:gd name="connsiteX1159" fmla="*/ 2252230 w 3792675"/>
              <a:gd name="connsiteY1159" fmla="*/ 103738 h 2462042"/>
              <a:gd name="connsiteX1160" fmla="*/ 2343323 w 3792675"/>
              <a:gd name="connsiteY1160" fmla="*/ 42692 h 2462042"/>
              <a:gd name="connsiteX1161" fmla="*/ 2373457 w 3792675"/>
              <a:gd name="connsiteY1161" fmla="*/ 27625 h 2462042"/>
              <a:gd name="connsiteX1162" fmla="*/ 2416926 w 3792675"/>
              <a:gd name="connsiteY1162" fmla="*/ 10047 h 2462042"/>
              <a:gd name="connsiteX1163" fmla="*/ 2483774 w 3792675"/>
              <a:gd name="connsiteY1163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319463 w 3792675"/>
              <a:gd name="connsiteY116" fmla="*/ 1047487 h 2462042"/>
              <a:gd name="connsiteX117" fmla="*/ 3413890 w 3792675"/>
              <a:gd name="connsiteY117" fmla="*/ 1013333 h 2462042"/>
              <a:gd name="connsiteX118" fmla="*/ 3430559 w 3792675"/>
              <a:gd name="connsiteY118" fmla="*/ 991902 h 2462042"/>
              <a:gd name="connsiteX119" fmla="*/ 3413890 w 3792675"/>
              <a:gd name="connsiteY119" fmla="*/ 968090 h 2462042"/>
              <a:gd name="connsiteX120" fmla="*/ 3354619 w 3792675"/>
              <a:gd name="connsiteY120" fmla="*/ 934602 h 2462042"/>
              <a:gd name="connsiteX121" fmla="*/ 3319203 w 3792675"/>
              <a:gd name="connsiteY121" fmla="*/ 906621 h 2462042"/>
              <a:gd name="connsiteX122" fmla="*/ 3266556 w 3792675"/>
              <a:gd name="connsiteY122" fmla="*/ 877601 h 2462042"/>
              <a:gd name="connsiteX123" fmla="*/ 3225598 w 3792675"/>
              <a:gd name="connsiteY123" fmla="*/ 824954 h 2462042"/>
              <a:gd name="connsiteX124" fmla="*/ 3209752 w 3792675"/>
              <a:gd name="connsiteY124" fmla="*/ 808242 h 2462042"/>
              <a:gd name="connsiteX125" fmla="*/ 3183861 w 3792675"/>
              <a:gd name="connsiteY125" fmla="*/ 789885 h 2462042"/>
              <a:gd name="connsiteX126" fmla="*/ 3138748 w 3792675"/>
              <a:gd name="connsiteY126" fmla="*/ 750572 h 2462042"/>
              <a:gd name="connsiteX127" fmla="*/ 3129569 w 3792675"/>
              <a:gd name="connsiteY127" fmla="*/ 739662 h 2462042"/>
              <a:gd name="connsiteX128" fmla="*/ 3071033 w 3792675"/>
              <a:gd name="connsiteY128" fmla="*/ 730483 h 2462042"/>
              <a:gd name="connsiteX129" fmla="*/ 3057698 w 3792675"/>
              <a:gd name="connsiteY129" fmla="*/ 725461 h 2462042"/>
              <a:gd name="connsiteX130" fmla="*/ 3035964 w 3792675"/>
              <a:gd name="connsiteY130" fmla="*/ 719573 h 2462042"/>
              <a:gd name="connsiteX131" fmla="*/ 3022629 w 3792675"/>
              <a:gd name="connsiteY131" fmla="*/ 715417 h 2462042"/>
              <a:gd name="connsiteX132" fmla="*/ 2950759 w 3792675"/>
              <a:gd name="connsiteY132" fmla="*/ 674459 h 2462042"/>
              <a:gd name="connsiteX133" fmla="*/ 2934047 w 3792675"/>
              <a:gd name="connsiteY133" fmla="*/ 665280 h 2462042"/>
              <a:gd name="connsiteX134" fmla="*/ 2889712 w 3792675"/>
              <a:gd name="connsiteY134" fmla="*/ 628479 h 2462042"/>
              <a:gd name="connsiteX135" fmla="*/ 2876377 w 3792675"/>
              <a:gd name="connsiteY135" fmla="*/ 622591 h 2462042"/>
              <a:gd name="connsiteX136" fmla="*/ 2847110 w 3792675"/>
              <a:gd name="connsiteY136" fmla="*/ 606745 h 2462042"/>
              <a:gd name="connsiteX137" fmla="*/ 2818708 w 3792675"/>
              <a:gd name="connsiteY137" fmla="*/ 587522 h 2462042"/>
              <a:gd name="connsiteX138" fmla="*/ 2801995 w 3792675"/>
              <a:gd name="connsiteY138" fmla="*/ 557388 h 2462042"/>
              <a:gd name="connsiteX139" fmla="*/ 2820353 w 3792675"/>
              <a:gd name="connsiteY139" fmla="*/ 548989 h 2462042"/>
              <a:gd name="connsiteX140" fmla="*/ 2854643 w 3792675"/>
              <a:gd name="connsiteY140" fmla="*/ 554877 h 2462042"/>
              <a:gd name="connsiteX141" fmla="*/ 2856288 w 3792675"/>
              <a:gd name="connsiteY141" fmla="*/ 553232 h 2462042"/>
              <a:gd name="connsiteX142" fmla="*/ 2847110 w 3792675"/>
              <a:gd name="connsiteY142" fmla="*/ 543187 h 2462042"/>
              <a:gd name="connsiteX143" fmla="*/ 2839576 w 3792675"/>
              <a:gd name="connsiteY143" fmla="*/ 541542 h 2462042"/>
              <a:gd name="connsiteX144" fmla="*/ 2738438 w 3792675"/>
              <a:gd name="connsiteY144" fmla="*/ 481361 h 2462042"/>
              <a:gd name="connsiteX145" fmla="*/ 2699991 w 3792675"/>
              <a:gd name="connsiteY145" fmla="*/ 461272 h 2462042"/>
              <a:gd name="connsiteX146" fmla="*/ 2714192 w 3792675"/>
              <a:gd name="connsiteY146" fmla="*/ 442049 h 2462042"/>
              <a:gd name="connsiteX147" fmla="*/ 2697480 w 3792675"/>
              <a:gd name="connsiteY147" fmla="*/ 420315 h 2462042"/>
              <a:gd name="connsiteX148" fmla="*/ 2483774 w 3792675"/>
              <a:gd name="connsiteY148" fmla="*/ 2 h 2462042"/>
              <a:gd name="connsiteX149" fmla="*/ 2532265 w 3792675"/>
              <a:gd name="connsiteY149" fmla="*/ 2 h 2462042"/>
              <a:gd name="connsiteX150" fmla="*/ 2597554 w 3792675"/>
              <a:gd name="connsiteY150" fmla="*/ 11519 h 2462042"/>
              <a:gd name="connsiteX151" fmla="*/ 2636867 w 3792675"/>
              <a:gd name="connsiteY151" fmla="*/ 27365 h 2462042"/>
              <a:gd name="connsiteX152" fmla="*/ 2653579 w 3792675"/>
              <a:gd name="connsiteY152" fmla="*/ 37410 h 2462042"/>
              <a:gd name="connsiteX153" fmla="*/ 2735494 w 3792675"/>
              <a:gd name="connsiteY153" fmla="*/ 145215 h 2462042"/>
              <a:gd name="connsiteX154" fmla="*/ 2738005 w 3792675"/>
              <a:gd name="connsiteY154" fmla="*/ 153615 h 2462042"/>
              <a:gd name="connsiteX155" fmla="*/ 2743027 w 3792675"/>
              <a:gd name="connsiteY155" fmla="*/ 179505 h 2462042"/>
              <a:gd name="connsiteX156" fmla="*/ 2743893 w 3792675"/>
              <a:gd name="connsiteY156" fmla="*/ 203751 h 2462042"/>
              <a:gd name="connsiteX157" fmla="*/ 2711248 w 3792675"/>
              <a:gd name="connsiteY157" fmla="*/ 330780 h 2462042"/>
              <a:gd name="connsiteX158" fmla="*/ 2707092 w 3792675"/>
              <a:gd name="connsiteY158" fmla="*/ 351648 h 2462042"/>
              <a:gd name="connsiteX159" fmla="*/ 2740516 w 3792675"/>
              <a:gd name="connsiteY159" fmla="*/ 384293 h 2462042"/>
              <a:gd name="connsiteX160" fmla="*/ 2733848 w 3792675"/>
              <a:gd name="connsiteY160" fmla="*/ 400139 h 2462042"/>
              <a:gd name="connsiteX161" fmla="*/ 2773940 w 3792675"/>
              <a:gd name="connsiteY161" fmla="*/ 413474 h 2462042"/>
              <a:gd name="connsiteX162" fmla="*/ 2831610 w 3792675"/>
              <a:gd name="connsiteY162" fmla="*/ 429320 h 2462042"/>
              <a:gd name="connsiteX163" fmla="*/ 2923569 w 3792675"/>
              <a:gd name="connsiteY163" fmla="*/ 464389 h 2462042"/>
              <a:gd name="connsiteX164" fmla="*/ 2948680 w 3792675"/>
              <a:gd name="connsiteY164" fmla="*/ 464389 h 2462042"/>
              <a:gd name="connsiteX165" fmla="*/ 2956214 w 3792675"/>
              <a:gd name="connsiteY165" fmla="*/ 472789 h 2462042"/>
              <a:gd name="connsiteX166" fmla="*/ 2987993 w 3792675"/>
              <a:gd name="connsiteY166" fmla="*/ 495389 h 2462042"/>
              <a:gd name="connsiteX167" fmla="*/ 3013104 w 3792675"/>
              <a:gd name="connsiteY167" fmla="*/ 495389 h 2462042"/>
              <a:gd name="connsiteX168" fmla="*/ 3027305 w 3792675"/>
              <a:gd name="connsiteY168" fmla="*/ 502922 h 2462042"/>
              <a:gd name="connsiteX169" fmla="*/ 3047394 w 3792675"/>
              <a:gd name="connsiteY169" fmla="*/ 507945 h 2462042"/>
              <a:gd name="connsiteX170" fmla="*/ 3089218 w 3792675"/>
              <a:gd name="connsiteY170" fmla="*/ 533056 h 2462042"/>
              <a:gd name="connsiteX171" fmla="*/ 3160309 w 3792675"/>
              <a:gd name="connsiteY171" fmla="*/ 569857 h 2462042"/>
              <a:gd name="connsiteX172" fmla="*/ 3253134 w 3792675"/>
              <a:gd name="connsiteY172" fmla="*/ 611681 h 2462042"/>
              <a:gd name="connsiteX173" fmla="*/ 3270712 w 3792675"/>
              <a:gd name="connsiteY173" fmla="*/ 598345 h 2462042"/>
              <a:gd name="connsiteX174" fmla="*/ 3310804 w 3792675"/>
              <a:gd name="connsiteY174" fmla="*/ 586656 h 2462042"/>
              <a:gd name="connsiteX175" fmla="*/ 3319145 w 3792675"/>
              <a:gd name="connsiteY175" fmla="*/ 586656 h 2462042"/>
              <a:gd name="connsiteX176" fmla="*/ 3321021 w 3792675"/>
              <a:gd name="connsiteY176" fmla="*/ 582327 h 2462042"/>
              <a:gd name="connsiteX177" fmla="*/ 3706784 w 3792675"/>
              <a:gd name="connsiteY177" fmla="*/ 825214 h 2462042"/>
              <a:gd name="connsiteX178" fmla="*/ 3792509 w 3792675"/>
              <a:gd name="connsiteY178" fmla="*/ 982377 h 2462042"/>
              <a:gd name="connsiteX179" fmla="*/ 3725834 w 3792675"/>
              <a:gd name="connsiteY179" fmla="*/ 1077627 h 2462042"/>
              <a:gd name="connsiteX180" fmla="*/ 3630584 w 3792675"/>
              <a:gd name="connsiteY180" fmla="*/ 1196689 h 2462042"/>
              <a:gd name="connsiteX181" fmla="*/ 3497234 w 3792675"/>
              <a:gd name="connsiteY181" fmla="*/ 1277652 h 2462042"/>
              <a:gd name="connsiteX182" fmla="*/ 3399603 w 3792675"/>
              <a:gd name="connsiteY182" fmla="*/ 1347155 h 2462042"/>
              <a:gd name="connsiteX183" fmla="*/ 3319463 w 3792675"/>
              <a:gd name="connsiteY183" fmla="*/ 1406514 h 2462042"/>
              <a:gd name="connsiteX184" fmla="*/ 3319463 w 3792675"/>
              <a:gd name="connsiteY184" fmla="*/ 1416976 h 2462042"/>
              <a:gd name="connsiteX185" fmla="*/ 3293937 w 3792675"/>
              <a:gd name="connsiteY185" fmla="*/ 1425421 h 2462042"/>
              <a:gd name="connsiteX186" fmla="*/ 3287684 w 3792675"/>
              <a:gd name="connsiteY186" fmla="*/ 1430052 h 2462042"/>
              <a:gd name="connsiteX187" fmla="*/ 3287197 w 3792675"/>
              <a:gd name="connsiteY187" fmla="*/ 1427651 h 2462042"/>
              <a:gd name="connsiteX188" fmla="*/ 3215814 w 3792675"/>
              <a:gd name="connsiteY188" fmla="*/ 1451266 h 2462042"/>
              <a:gd name="connsiteX189" fmla="*/ 3186546 w 3792675"/>
              <a:gd name="connsiteY189" fmla="*/ 1461311 h 2462042"/>
              <a:gd name="connsiteX190" fmla="*/ 3170700 w 3792675"/>
              <a:gd name="connsiteY190" fmla="*/ 1467978 h 2462042"/>
              <a:gd name="connsiteX191" fmla="*/ 3165677 w 3792675"/>
              <a:gd name="connsiteY191" fmla="*/ 1496380 h 2462042"/>
              <a:gd name="connsiteX192" fmla="*/ 3109653 w 3792675"/>
              <a:gd name="connsiteY192" fmla="*/ 1571627 h 2462042"/>
              <a:gd name="connsiteX193" fmla="*/ 3108008 w 3792675"/>
              <a:gd name="connsiteY193" fmla="*/ 1585828 h 2462042"/>
              <a:gd name="connsiteX194" fmla="*/ 3104631 w 3792675"/>
              <a:gd name="connsiteY194" fmla="*/ 1609208 h 2462042"/>
              <a:gd name="connsiteX195" fmla="*/ 3102120 w 3792675"/>
              <a:gd name="connsiteY195" fmla="*/ 1620118 h 2462042"/>
              <a:gd name="connsiteX196" fmla="*/ 3086274 w 3792675"/>
              <a:gd name="connsiteY196" fmla="*/ 1635965 h 2462042"/>
              <a:gd name="connsiteX197" fmla="*/ 3076229 w 3792675"/>
              <a:gd name="connsiteY197" fmla="*/ 1664366 h 2462042"/>
              <a:gd name="connsiteX198" fmla="*/ 3062028 w 3792675"/>
              <a:gd name="connsiteY198" fmla="*/ 1706969 h 2462042"/>
              <a:gd name="connsiteX199" fmla="*/ 3036917 w 3792675"/>
              <a:gd name="connsiteY199" fmla="*/ 1786373 h 2462042"/>
              <a:gd name="connsiteX200" fmla="*/ 3021071 w 3792675"/>
              <a:gd name="connsiteY200" fmla="*/ 1835730 h 2462042"/>
              <a:gd name="connsiteX201" fmla="*/ 3011026 w 3792675"/>
              <a:gd name="connsiteY201" fmla="*/ 1864997 h 2462042"/>
              <a:gd name="connsiteX202" fmla="*/ 2994314 w 3792675"/>
              <a:gd name="connsiteY202" fmla="*/ 1916000 h 2462042"/>
              <a:gd name="connsiteX203" fmla="*/ 2979247 w 3792675"/>
              <a:gd name="connsiteY203" fmla="*/ 1956957 h 2462042"/>
              <a:gd name="connsiteX204" fmla="*/ 2981758 w 3792675"/>
              <a:gd name="connsiteY204" fmla="*/ 1965356 h 2462042"/>
              <a:gd name="connsiteX205" fmla="*/ 2992669 w 3792675"/>
              <a:gd name="connsiteY205" fmla="*/ 2027182 h 2462042"/>
              <a:gd name="connsiteX206" fmla="*/ 3000202 w 3792675"/>
              <a:gd name="connsiteY206" fmla="*/ 2076539 h 2462042"/>
              <a:gd name="connsiteX207" fmla="*/ 2989292 w 3792675"/>
              <a:gd name="connsiteY207" fmla="*/ 2120008 h 2462042"/>
              <a:gd name="connsiteX208" fmla="*/ 2989292 w 3792675"/>
              <a:gd name="connsiteY208" fmla="*/ 2126675 h 2462042"/>
              <a:gd name="connsiteX209" fmla="*/ 2992669 w 3792675"/>
              <a:gd name="connsiteY209" fmla="*/ 2189367 h 2462042"/>
              <a:gd name="connsiteX210" fmla="*/ 2999336 w 3792675"/>
              <a:gd name="connsiteY210" fmla="*/ 2264615 h 2462042"/>
              <a:gd name="connsiteX211" fmla="*/ 3021071 w 3792675"/>
              <a:gd name="connsiteY211" fmla="*/ 2353197 h 2462042"/>
              <a:gd name="connsiteX212" fmla="*/ 3036917 w 3792675"/>
              <a:gd name="connsiteY212" fmla="*/ 2405065 h 2462042"/>
              <a:gd name="connsiteX213" fmla="*/ 3038562 w 3792675"/>
              <a:gd name="connsiteY213" fmla="*/ 2405931 h 2462042"/>
              <a:gd name="connsiteX214" fmla="*/ 3035185 w 3792675"/>
              <a:gd name="connsiteY214" fmla="*/ 2407576 h 2462042"/>
              <a:gd name="connsiteX215" fmla="*/ 3033540 w 3792675"/>
              <a:gd name="connsiteY215" fmla="*/ 2405931 h 2462042"/>
              <a:gd name="connsiteX216" fmla="*/ 3015182 w 3792675"/>
              <a:gd name="connsiteY216" fmla="*/ 2415110 h 2462042"/>
              <a:gd name="connsiteX217" fmla="*/ 3013537 w 3792675"/>
              <a:gd name="connsiteY217" fmla="*/ 2413464 h 2462042"/>
              <a:gd name="connsiteX218" fmla="*/ 3002627 w 3792675"/>
              <a:gd name="connsiteY218" fmla="*/ 2418486 h 2462042"/>
              <a:gd name="connsiteX219" fmla="*/ 3000981 w 3792675"/>
              <a:gd name="connsiteY219" fmla="*/ 2420998 h 2462042"/>
              <a:gd name="connsiteX220" fmla="*/ 2999336 w 3792675"/>
              <a:gd name="connsiteY220" fmla="*/ 2419353 h 2462042"/>
              <a:gd name="connsiteX221" fmla="*/ 2998470 w 3792675"/>
              <a:gd name="connsiteY221" fmla="*/ 2421864 h 2462042"/>
              <a:gd name="connsiteX222" fmla="*/ 2995959 w 3792675"/>
              <a:gd name="connsiteY222" fmla="*/ 2421864 h 2462042"/>
              <a:gd name="connsiteX223" fmla="*/ 2994314 w 3792675"/>
              <a:gd name="connsiteY223" fmla="*/ 2420218 h 2462042"/>
              <a:gd name="connsiteX224" fmla="*/ 2991803 w 3792675"/>
              <a:gd name="connsiteY224" fmla="*/ 2421084 h 2462042"/>
              <a:gd name="connsiteX225" fmla="*/ 2985135 w 3792675"/>
              <a:gd name="connsiteY225" fmla="*/ 2421950 h 2462042"/>
              <a:gd name="connsiteX226" fmla="*/ 2965046 w 3792675"/>
              <a:gd name="connsiteY226" fmla="*/ 2431129 h 2462042"/>
              <a:gd name="connsiteX227" fmla="*/ 2962535 w 3792675"/>
              <a:gd name="connsiteY227" fmla="*/ 2429484 h 2462042"/>
              <a:gd name="connsiteX228" fmla="*/ 2954136 w 3792675"/>
              <a:gd name="connsiteY228" fmla="*/ 2432861 h 2462042"/>
              <a:gd name="connsiteX229" fmla="*/ 2950759 w 3792675"/>
              <a:gd name="connsiteY229" fmla="*/ 2431215 h 2462042"/>
              <a:gd name="connsiteX230" fmla="*/ 2946602 w 3792675"/>
              <a:gd name="connsiteY230" fmla="*/ 2432081 h 2462042"/>
              <a:gd name="connsiteX231" fmla="*/ 2947468 w 3792675"/>
              <a:gd name="connsiteY231" fmla="*/ 2433726 h 2462042"/>
              <a:gd name="connsiteX232" fmla="*/ 2944957 w 3792675"/>
              <a:gd name="connsiteY232" fmla="*/ 2432861 h 2462042"/>
              <a:gd name="connsiteX233" fmla="*/ 2933267 w 3792675"/>
              <a:gd name="connsiteY233" fmla="*/ 2437017 h 2462042"/>
              <a:gd name="connsiteX234" fmla="*/ 2931622 w 3792675"/>
              <a:gd name="connsiteY234" fmla="*/ 2435372 h 2462042"/>
              <a:gd name="connsiteX235" fmla="*/ 2928245 w 3792675"/>
              <a:gd name="connsiteY235" fmla="*/ 2437883 h 2462042"/>
              <a:gd name="connsiteX236" fmla="*/ 2929890 w 3792675"/>
              <a:gd name="connsiteY236" fmla="*/ 2438749 h 2462042"/>
              <a:gd name="connsiteX237" fmla="*/ 2924868 w 3792675"/>
              <a:gd name="connsiteY237" fmla="*/ 2437883 h 2462042"/>
              <a:gd name="connsiteX238" fmla="*/ 2919846 w 3792675"/>
              <a:gd name="connsiteY238" fmla="*/ 2442039 h 2462042"/>
              <a:gd name="connsiteX239" fmla="*/ 2915689 w 3792675"/>
              <a:gd name="connsiteY239" fmla="*/ 2440394 h 2462042"/>
              <a:gd name="connsiteX240" fmla="*/ 2909801 w 3792675"/>
              <a:gd name="connsiteY240" fmla="*/ 2442039 h 2462042"/>
              <a:gd name="connsiteX241" fmla="*/ 2907290 w 3792675"/>
              <a:gd name="connsiteY241" fmla="*/ 2439528 h 2462042"/>
              <a:gd name="connsiteX242" fmla="*/ 2903913 w 3792675"/>
              <a:gd name="connsiteY242" fmla="*/ 2442039 h 2462042"/>
              <a:gd name="connsiteX243" fmla="*/ 2900536 w 3792675"/>
              <a:gd name="connsiteY243" fmla="*/ 2440394 h 2462042"/>
              <a:gd name="connsiteX244" fmla="*/ 2896379 w 3792675"/>
              <a:gd name="connsiteY244" fmla="*/ 2442039 h 2462042"/>
              <a:gd name="connsiteX245" fmla="*/ 2893003 w 3792675"/>
              <a:gd name="connsiteY245" fmla="*/ 2440394 h 2462042"/>
              <a:gd name="connsiteX246" fmla="*/ 2893869 w 3792675"/>
              <a:gd name="connsiteY246" fmla="*/ 2442905 h 2462042"/>
              <a:gd name="connsiteX247" fmla="*/ 2892223 w 3792675"/>
              <a:gd name="connsiteY247" fmla="*/ 2441260 h 2462042"/>
              <a:gd name="connsiteX248" fmla="*/ 2886335 w 3792675"/>
              <a:gd name="connsiteY248" fmla="*/ 2445417 h 2462042"/>
              <a:gd name="connsiteX249" fmla="*/ 2885469 w 3792675"/>
              <a:gd name="connsiteY249" fmla="*/ 2443771 h 2462042"/>
              <a:gd name="connsiteX250" fmla="*/ 2884603 w 3792675"/>
              <a:gd name="connsiteY250" fmla="*/ 2445417 h 2462042"/>
              <a:gd name="connsiteX251" fmla="*/ 2883737 w 3792675"/>
              <a:gd name="connsiteY251" fmla="*/ 2442905 h 2462042"/>
              <a:gd name="connsiteX252" fmla="*/ 2881226 w 3792675"/>
              <a:gd name="connsiteY252" fmla="*/ 2442039 h 2462042"/>
              <a:gd name="connsiteX253" fmla="*/ 2876204 w 3792675"/>
              <a:gd name="connsiteY253" fmla="*/ 2445417 h 2462042"/>
              <a:gd name="connsiteX254" fmla="*/ 2873693 w 3792675"/>
              <a:gd name="connsiteY254" fmla="*/ 2443771 h 2462042"/>
              <a:gd name="connsiteX255" fmla="*/ 2872827 w 3792675"/>
              <a:gd name="connsiteY255" fmla="*/ 2445417 h 2462042"/>
              <a:gd name="connsiteX256" fmla="*/ 2871961 w 3792675"/>
              <a:gd name="connsiteY256" fmla="*/ 2443771 h 2462042"/>
              <a:gd name="connsiteX257" fmla="*/ 2870316 w 3792675"/>
              <a:gd name="connsiteY257" fmla="*/ 2445417 h 2462042"/>
              <a:gd name="connsiteX258" fmla="*/ 2868671 w 3792675"/>
              <a:gd name="connsiteY258" fmla="*/ 2442905 h 2462042"/>
              <a:gd name="connsiteX259" fmla="*/ 2861137 w 3792675"/>
              <a:gd name="connsiteY259" fmla="*/ 2441260 h 2462042"/>
              <a:gd name="connsiteX260" fmla="*/ 2858626 w 3792675"/>
              <a:gd name="connsiteY260" fmla="*/ 2442905 h 2462042"/>
              <a:gd name="connsiteX261" fmla="*/ 2851959 w 3792675"/>
              <a:gd name="connsiteY261" fmla="*/ 2445417 h 2462042"/>
              <a:gd name="connsiteX262" fmla="*/ 2848581 w 3792675"/>
              <a:gd name="connsiteY262" fmla="*/ 2443771 h 2462042"/>
              <a:gd name="connsiteX263" fmla="*/ 2847715 w 3792675"/>
              <a:gd name="connsiteY263" fmla="*/ 2445417 h 2462042"/>
              <a:gd name="connsiteX264" fmla="*/ 2844339 w 3792675"/>
              <a:gd name="connsiteY264" fmla="*/ 2443771 h 2462042"/>
              <a:gd name="connsiteX265" fmla="*/ 2841827 w 3792675"/>
              <a:gd name="connsiteY265" fmla="*/ 2445417 h 2462042"/>
              <a:gd name="connsiteX266" fmla="*/ 2836805 w 3792675"/>
              <a:gd name="connsiteY266" fmla="*/ 2442039 h 2462042"/>
              <a:gd name="connsiteX267" fmla="*/ 2835939 w 3792675"/>
              <a:gd name="connsiteY267" fmla="*/ 2444550 h 2462042"/>
              <a:gd name="connsiteX268" fmla="*/ 2830051 w 3792675"/>
              <a:gd name="connsiteY268" fmla="*/ 2446196 h 2462042"/>
              <a:gd name="connsiteX269" fmla="*/ 2827540 w 3792675"/>
              <a:gd name="connsiteY269" fmla="*/ 2445330 h 2462042"/>
              <a:gd name="connsiteX270" fmla="*/ 2826674 w 3792675"/>
              <a:gd name="connsiteY270" fmla="*/ 2442818 h 2462042"/>
              <a:gd name="connsiteX271" fmla="*/ 2824163 w 3792675"/>
              <a:gd name="connsiteY271" fmla="*/ 2446196 h 2462042"/>
              <a:gd name="connsiteX272" fmla="*/ 2823297 w 3792675"/>
              <a:gd name="connsiteY272" fmla="*/ 2442818 h 2462042"/>
              <a:gd name="connsiteX273" fmla="*/ 2821652 w 3792675"/>
              <a:gd name="connsiteY273" fmla="*/ 2446196 h 2462042"/>
              <a:gd name="connsiteX274" fmla="*/ 2820007 w 3792675"/>
              <a:gd name="connsiteY274" fmla="*/ 2443685 h 2462042"/>
              <a:gd name="connsiteX275" fmla="*/ 2815850 w 3792675"/>
              <a:gd name="connsiteY275" fmla="*/ 2443685 h 2462042"/>
              <a:gd name="connsiteX276" fmla="*/ 2809962 w 3792675"/>
              <a:gd name="connsiteY276" fmla="*/ 2445330 h 2462042"/>
              <a:gd name="connsiteX277" fmla="*/ 2808317 w 3792675"/>
              <a:gd name="connsiteY277" fmla="*/ 2443685 h 2462042"/>
              <a:gd name="connsiteX278" fmla="*/ 2805805 w 3792675"/>
              <a:gd name="connsiteY278" fmla="*/ 2442818 h 2462042"/>
              <a:gd name="connsiteX279" fmla="*/ 2799917 w 3792675"/>
              <a:gd name="connsiteY279" fmla="*/ 2446196 h 2462042"/>
              <a:gd name="connsiteX280" fmla="*/ 2794895 w 3792675"/>
              <a:gd name="connsiteY280" fmla="*/ 2443685 h 2462042"/>
              <a:gd name="connsiteX281" fmla="*/ 2790739 w 3792675"/>
              <a:gd name="connsiteY281" fmla="*/ 2445330 h 2462042"/>
              <a:gd name="connsiteX282" fmla="*/ 2789093 w 3792675"/>
              <a:gd name="connsiteY282" fmla="*/ 2443685 h 2462042"/>
              <a:gd name="connsiteX283" fmla="*/ 2786582 w 3792675"/>
              <a:gd name="connsiteY283" fmla="*/ 2445330 h 2462042"/>
              <a:gd name="connsiteX284" fmla="*/ 2784071 w 3792675"/>
              <a:gd name="connsiteY284" fmla="*/ 2443685 h 2462042"/>
              <a:gd name="connsiteX285" fmla="*/ 2782426 w 3792675"/>
              <a:gd name="connsiteY285" fmla="*/ 2447062 h 2462042"/>
              <a:gd name="connsiteX286" fmla="*/ 2775758 w 3792675"/>
              <a:gd name="connsiteY286" fmla="*/ 2446196 h 2462042"/>
              <a:gd name="connsiteX287" fmla="*/ 2771602 w 3792675"/>
              <a:gd name="connsiteY287" fmla="*/ 2447841 h 2462042"/>
              <a:gd name="connsiteX288" fmla="*/ 2772468 w 3792675"/>
              <a:gd name="connsiteY288" fmla="*/ 2446196 h 2462042"/>
              <a:gd name="connsiteX289" fmla="*/ 2769091 w 3792675"/>
              <a:gd name="connsiteY289" fmla="*/ 2444550 h 2462042"/>
              <a:gd name="connsiteX290" fmla="*/ 2759912 w 3792675"/>
              <a:gd name="connsiteY290" fmla="*/ 2446196 h 2462042"/>
              <a:gd name="connsiteX291" fmla="*/ 2756535 w 3792675"/>
              <a:gd name="connsiteY291" fmla="*/ 2445330 h 2462042"/>
              <a:gd name="connsiteX292" fmla="*/ 2752379 w 3792675"/>
              <a:gd name="connsiteY292" fmla="*/ 2444464 h 2462042"/>
              <a:gd name="connsiteX293" fmla="*/ 2749002 w 3792675"/>
              <a:gd name="connsiteY293" fmla="*/ 2446975 h 2462042"/>
              <a:gd name="connsiteX294" fmla="*/ 2747357 w 3792675"/>
              <a:gd name="connsiteY294" fmla="*/ 2445330 h 2462042"/>
              <a:gd name="connsiteX295" fmla="*/ 2745711 w 3792675"/>
              <a:gd name="connsiteY295" fmla="*/ 2446975 h 2462042"/>
              <a:gd name="connsiteX296" fmla="*/ 2744066 w 3792675"/>
              <a:gd name="connsiteY296" fmla="*/ 2445330 h 2462042"/>
              <a:gd name="connsiteX297" fmla="*/ 2739910 w 3792675"/>
              <a:gd name="connsiteY297" fmla="*/ 2445330 h 2462042"/>
              <a:gd name="connsiteX298" fmla="*/ 2740776 w 3792675"/>
              <a:gd name="connsiteY298" fmla="*/ 2447841 h 2462042"/>
              <a:gd name="connsiteX299" fmla="*/ 2736619 w 3792675"/>
              <a:gd name="connsiteY299" fmla="*/ 2445330 h 2462042"/>
              <a:gd name="connsiteX300" fmla="*/ 2732463 w 3792675"/>
              <a:gd name="connsiteY300" fmla="*/ 2446975 h 2462042"/>
              <a:gd name="connsiteX301" fmla="*/ 2724064 w 3792675"/>
              <a:gd name="connsiteY301" fmla="*/ 2446109 h 2462042"/>
              <a:gd name="connsiteX302" fmla="*/ 2722418 w 3792675"/>
              <a:gd name="connsiteY302" fmla="*/ 2444464 h 2462042"/>
              <a:gd name="connsiteX303" fmla="*/ 2712374 w 3792675"/>
              <a:gd name="connsiteY303" fmla="*/ 2446975 h 2462042"/>
              <a:gd name="connsiteX304" fmla="*/ 2708218 w 3792675"/>
              <a:gd name="connsiteY304" fmla="*/ 2444464 h 2462042"/>
              <a:gd name="connsiteX305" fmla="*/ 2705706 w 3792675"/>
              <a:gd name="connsiteY305" fmla="*/ 2446109 h 2462042"/>
              <a:gd name="connsiteX306" fmla="*/ 2704840 w 3792675"/>
              <a:gd name="connsiteY306" fmla="*/ 2444464 h 2462042"/>
              <a:gd name="connsiteX307" fmla="*/ 2698173 w 3792675"/>
              <a:gd name="connsiteY307" fmla="*/ 2447841 h 2462042"/>
              <a:gd name="connsiteX308" fmla="*/ 2697307 w 3792675"/>
              <a:gd name="connsiteY308" fmla="*/ 2446196 h 2462042"/>
              <a:gd name="connsiteX309" fmla="*/ 2695662 w 3792675"/>
              <a:gd name="connsiteY309" fmla="*/ 2447841 h 2462042"/>
              <a:gd name="connsiteX310" fmla="*/ 2694796 w 3792675"/>
              <a:gd name="connsiteY310" fmla="*/ 2446196 h 2462042"/>
              <a:gd name="connsiteX311" fmla="*/ 2692285 w 3792675"/>
              <a:gd name="connsiteY311" fmla="*/ 2447841 h 2462042"/>
              <a:gd name="connsiteX312" fmla="*/ 2688908 w 3792675"/>
              <a:gd name="connsiteY312" fmla="*/ 2446196 h 2462042"/>
              <a:gd name="connsiteX313" fmla="*/ 2687262 w 3792675"/>
              <a:gd name="connsiteY313" fmla="*/ 2448707 h 2462042"/>
              <a:gd name="connsiteX314" fmla="*/ 2679729 w 3792675"/>
              <a:gd name="connsiteY314" fmla="*/ 2447841 h 2462042"/>
              <a:gd name="connsiteX315" fmla="*/ 2676352 w 3792675"/>
              <a:gd name="connsiteY315" fmla="*/ 2446196 h 2462042"/>
              <a:gd name="connsiteX316" fmla="*/ 2674707 w 3792675"/>
              <a:gd name="connsiteY316" fmla="*/ 2447841 h 2462042"/>
              <a:gd name="connsiteX317" fmla="*/ 2668039 w 3792675"/>
              <a:gd name="connsiteY317" fmla="*/ 2445330 h 2462042"/>
              <a:gd name="connsiteX318" fmla="*/ 2664662 w 3792675"/>
              <a:gd name="connsiteY318" fmla="*/ 2446975 h 2462042"/>
              <a:gd name="connsiteX319" fmla="*/ 2659640 w 3792675"/>
              <a:gd name="connsiteY319" fmla="*/ 2447841 h 2462042"/>
              <a:gd name="connsiteX320" fmla="*/ 2655484 w 3792675"/>
              <a:gd name="connsiteY320" fmla="*/ 2446975 h 2462042"/>
              <a:gd name="connsiteX321" fmla="*/ 2653839 w 3792675"/>
              <a:gd name="connsiteY321" fmla="*/ 2446109 h 2462042"/>
              <a:gd name="connsiteX322" fmla="*/ 2648816 w 3792675"/>
              <a:gd name="connsiteY322" fmla="*/ 2448620 h 2462042"/>
              <a:gd name="connsiteX323" fmla="*/ 2647171 w 3792675"/>
              <a:gd name="connsiteY323" fmla="*/ 2446975 h 2462042"/>
              <a:gd name="connsiteX324" fmla="*/ 2644660 w 3792675"/>
              <a:gd name="connsiteY324" fmla="*/ 2448620 h 2462042"/>
              <a:gd name="connsiteX325" fmla="*/ 2642149 w 3792675"/>
              <a:gd name="connsiteY325" fmla="*/ 2446975 h 2462042"/>
              <a:gd name="connsiteX326" fmla="*/ 2640503 w 3792675"/>
              <a:gd name="connsiteY326" fmla="*/ 2448620 h 2462042"/>
              <a:gd name="connsiteX327" fmla="*/ 2637992 w 3792675"/>
              <a:gd name="connsiteY327" fmla="*/ 2446975 h 2462042"/>
              <a:gd name="connsiteX328" fmla="*/ 2632104 w 3792675"/>
              <a:gd name="connsiteY328" fmla="*/ 2448620 h 2462042"/>
              <a:gd name="connsiteX329" fmla="*/ 2627082 w 3792675"/>
              <a:gd name="connsiteY329" fmla="*/ 2446975 h 2462042"/>
              <a:gd name="connsiteX330" fmla="*/ 2620414 w 3792675"/>
              <a:gd name="connsiteY330" fmla="*/ 2448620 h 2462042"/>
              <a:gd name="connsiteX331" fmla="*/ 2610370 w 3792675"/>
              <a:gd name="connsiteY331" fmla="*/ 2446975 h 2462042"/>
              <a:gd name="connsiteX332" fmla="*/ 2592792 w 3792675"/>
              <a:gd name="connsiteY332" fmla="*/ 2448620 h 2462042"/>
              <a:gd name="connsiteX333" fmla="*/ 2591926 w 3792675"/>
              <a:gd name="connsiteY333" fmla="*/ 2450266 h 2462042"/>
              <a:gd name="connsiteX334" fmla="*/ 2581881 w 3792675"/>
              <a:gd name="connsiteY334" fmla="*/ 2449399 h 2462042"/>
              <a:gd name="connsiteX335" fmla="*/ 2581016 w 3792675"/>
              <a:gd name="connsiteY335" fmla="*/ 2447754 h 2462042"/>
              <a:gd name="connsiteX336" fmla="*/ 2579370 w 3792675"/>
              <a:gd name="connsiteY336" fmla="*/ 2448620 h 2462042"/>
              <a:gd name="connsiteX337" fmla="*/ 2575214 w 3792675"/>
              <a:gd name="connsiteY337" fmla="*/ 2448620 h 2462042"/>
              <a:gd name="connsiteX338" fmla="*/ 2569326 w 3792675"/>
              <a:gd name="connsiteY338" fmla="*/ 2451997 h 2462042"/>
              <a:gd name="connsiteX339" fmla="*/ 2565949 w 3792675"/>
              <a:gd name="connsiteY339" fmla="*/ 2449486 h 2462042"/>
              <a:gd name="connsiteX340" fmla="*/ 2562572 w 3792675"/>
              <a:gd name="connsiteY340" fmla="*/ 2451131 h 2462042"/>
              <a:gd name="connsiteX341" fmla="*/ 2561706 w 3792675"/>
              <a:gd name="connsiteY341" fmla="*/ 2448620 h 2462042"/>
              <a:gd name="connsiteX342" fmla="*/ 2547505 w 3792675"/>
              <a:gd name="connsiteY342" fmla="*/ 2452777 h 2462042"/>
              <a:gd name="connsiteX343" fmla="*/ 2543348 w 3792675"/>
              <a:gd name="connsiteY343" fmla="*/ 2450266 h 2462042"/>
              <a:gd name="connsiteX344" fmla="*/ 2539192 w 3792675"/>
              <a:gd name="connsiteY344" fmla="*/ 2452777 h 2462042"/>
              <a:gd name="connsiteX345" fmla="*/ 2538326 w 3792675"/>
              <a:gd name="connsiteY345" fmla="*/ 2451131 h 2462042"/>
              <a:gd name="connsiteX346" fmla="*/ 2536681 w 3792675"/>
              <a:gd name="connsiteY346" fmla="*/ 2451997 h 2462042"/>
              <a:gd name="connsiteX347" fmla="*/ 2533304 w 3792675"/>
              <a:gd name="connsiteY347" fmla="*/ 2451997 h 2462042"/>
              <a:gd name="connsiteX348" fmla="*/ 2531659 w 3792675"/>
              <a:gd name="connsiteY348" fmla="*/ 2453642 h 2462042"/>
              <a:gd name="connsiteX349" fmla="*/ 2529148 w 3792675"/>
              <a:gd name="connsiteY349" fmla="*/ 2451131 h 2462042"/>
              <a:gd name="connsiteX350" fmla="*/ 2523259 w 3792675"/>
              <a:gd name="connsiteY350" fmla="*/ 2453642 h 2462042"/>
              <a:gd name="connsiteX351" fmla="*/ 2519103 w 3792675"/>
              <a:gd name="connsiteY351" fmla="*/ 2451997 h 2462042"/>
              <a:gd name="connsiteX352" fmla="*/ 2517458 w 3792675"/>
              <a:gd name="connsiteY352" fmla="*/ 2452863 h 2462042"/>
              <a:gd name="connsiteX353" fmla="*/ 2507413 w 3792675"/>
              <a:gd name="connsiteY353" fmla="*/ 2453729 h 2462042"/>
              <a:gd name="connsiteX354" fmla="*/ 2499880 w 3792675"/>
              <a:gd name="connsiteY354" fmla="*/ 2454595 h 2462042"/>
              <a:gd name="connsiteX355" fmla="*/ 2490701 w 3792675"/>
              <a:gd name="connsiteY355" fmla="*/ 2452950 h 2462042"/>
              <a:gd name="connsiteX356" fmla="*/ 2489056 w 3792675"/>
              <a:gd name="connsiteY356" fmla="*/ 2454595 h 2462042"/>
              <a:gd name="connsiteX357" fmla="*/ 2487411 w 3792675"/>
              <a:gd name="connsiteY357" fmla="*/ 2452950 h 2462042"/>
              <a:gd name="connsiteX358" fmla="*/ 2474076 w 3792675"/>
              <a:gd name="connsiteY358" fmla="*/ 2455461 h 2462042"/>
              <a:gd name="connsiteX359" fmla="*/ 2465676 w 3792675"/>
              <a:gd name="connsiteY359" fmla="*/ 2452950 h 2462042"/>
              <a:gd name="connsiteX360" fmla="*/ 2464031 w 3792675"/>
              <a:gd name="connsiteY360" fmla="*/ 2454595 h 2462042"/>
              <a:gd name="connsiteX361" fmla="*/ 2465676 w 3792675"/>
              <a:gd name="connsiteY361" fmla="*/ 2457106 h 2462042"/>
              <a:gd name="connsiteX362" fmla="*/ 2460654 w 3792675"/>
              <a:gd name="connsiteY362" fmla="*/ 2454595 h 2462042"/>
              <a:gd name="connsiteX363" fmla="*/ 2443942 w 3792675"/>
              <a:gd name="connsiteY363" fmla="*/ 2454595 h 2462042"/>
              <a:gd name="connsiteX364" fmla="*/ 2442297 w 3792675"/>
              <a:gd name="connsiteY364" fmla="*/ 2456240 h 2462042"/>
              <a:gd name="connsiteX365" fmla="*/ 2438141 w 3792675"/>
              <a:gd name="connsiteY365" fmla="*/ 2453729 h 2462042"/>
              <a:gd name="connsiteX366" fmla="*/ 2425585 w 3792675"/>
              <a:gd name="connsiteY366" fmla="*/ 2457106 h 2462042"/>
              <a:gd name="connsiteX367" fmla="*/ 2425585 w 3792675"/>
              <a:gd name="connsiteY367" fmla="*/ 2454595 h 2462042"/>
              <a:gd name="connsiteX368" fmla="*/ 2418051 w 3792675"/>
              <a:gd name="connsiteY368" fmla="*/ 2455461 h 2462042"/>
              <a:gd name="connsiteX369" fmla="*/ 2413029 w 3792675"/>
              <a:gd name="connsiteY369" fmla="*/ 2453816 h 2462042"/>
              <a:gd name="connsiteX370" fmla="*/ 2409652 w 3792675"/>
              <a:gd name="connsiteY370" fmla="*/ 2456327 h 2462042"/>
              <a:gd name="connsiteX371" fmla="*/ 2409652 w 3792675"/>
              <a:gd name="connsiteY371" fmla="*/ 2454682 h 2462042"/>
              <a:gd name="connsiteX372" fmla="*/ 2407141 w 3792675"/>
              <a:gd name="connsiteY372" fmla="*/ 2455548 h 2462042"/>
              <a:gd name="connsiteX373" fmla="*/ 2406275 w 3792675"/>
              <a:gd name="connsiteY373" fmla="*/ 2453037 h 2462042"/>
              <a:gd name="connsiteX374" fmla="*/ 2405409 w 3792675"/>
              <a:gd name="connsiteY374" fmla="*/ 2454682 h 2462042"/>
              <a:gd name="connsiteX375" fmla="*/ 2401253 w 3792675"/>
              <a:gd name="connsiteY375" fmla="*/ 2453816 h 2462042"/>
              <a:gd name="connsiteX376" fmla="*/ 2400387 w 3792675"/>
              <a:gd name="connsiteY376" fmla="*/ 2455461 h 2462042"/>
              <a:gd name="connsiteX377" fmla="*/ 2398742 w 3792675"/>
              <a:gd name="connsiteY377" fmla="*/ 2453816 h 2462042"/>
              <a:gd name="connsiteX378" fmla="*/ 2391208 w 3792675"/>
              <a:gd name="connsiteY378" fmla="*/ 2456327 h 2462042"/>
              <a:gd name="connsiteX379" fmla="*/ 2386186 w 3792675"/>
              <a:gd name="connsiteY379" fmla="*/ 2454682 h 2462042"/>
              <a:gd name="connsiteX380" fmla="*/ 2379519 w 3792675"/>
              <a:gd name="connsiteY380" fmla="*/ 2457193 h 2462042"/>
              <a:gd name="connsiteX381" fmla="*/ 2376141 w 3792675"/>
              <a:gd name="connsiteY381" fmla="*/ 2454682 h 2462042"/>
              <a:gd name="connsiteX382" fmla="*/ 2373630 w 3792675"/>
              <a:gd name="connsiteY382" fmla="*/ 2456327 h 2462042"/>
              <a:gd name="connsiteX383" fmla="*/ 2371985 w 3792675"/>
              <a:gd name="connsiteY383" fmla="*/ 2454682 h 2462042"/>
              <a:gd name="connsiteX384" fmla="*/ 2370340 w 3792675"/>
              <a:gd name="connsiteY384" fmla="*/ 2458058 h 2462042"/>
              <a:gd name="connsiteX385" fmla="*/ 2366183 w 3792675"/>
              <a:gd name="connsiteY385" fmla="*/ 2454682 h 2462042"/>
              <a:gd name="connsiteX386" fmla="*/ 2362027 w 3792675"/>
              <a:gd name="connsiteY386" fmla="*/ 2457193 h 2462042"/>
              <a:gd name="connsiteX387" fmla="*/ 2357005 w 3792675"/>
              <a:gd name="connsiteY387" fmla="*/ 2454682 h 2462042"/>
              <a:gd name="connsiteX388" fmla="*/ 2351982 w 3792675"/>
              <a:gd name="connsiteY388" fmla="*/ 2457193 h 2462042"/>
              <a:gd name="connsiteX389" fmla="*/ 2350337 w 3792675"/>
              <a:gd name="connsiteY389" fmla="*/ 2456327 h 2462042"/>
              <a:gd name="connsiteX390" fmla="*/ 2350337 w 3792675"/>
              <a:gd name="connsiteY390" fmla="*/ 2454682 h 2462042"/>
              <a:gd name="connsiteX391" fmla="*/ 2345315 w 3792675"/>
              <a:gd name="connsiteY391" fmla="*/ 2458058 h 2462042"/>
              <a:gd name="connsiteX392" fmla="*/ 2341938 w 3792675"/>
              <a:gd name="connsiteY392" fmla="*/ 2455548 h 2462042"/>
              <a:gd name="connsiteX393" fmla="*/ 2337782 w 3792675"/>
              <a:gd name="connsiteY393" fmla="*/ 2458058 h 2462042"/>
              <a:gd name="connsiteX394" fmla="*/ 2331894 w 3792675"/>
              <a:gd name="connsiteY394" fmla="*/ 2455548 h 2462042"/>
              <a:gd name="connsiteX395" fmla="*/ 2327737 w 3792675"/>
              <a:gd name="connsiteY395" fmla="*/ 2458058 h 2462042"/>
              <a:gd name="connsiteX396" fmla="*/ 2328603 w 3792675"/>
              <a:gd name="connsiteY396" fmla="*/ 2456413 h 2462042"/>
              <a:gd name="connsiteX397" fmla="*/ 2318558 w 3792675"/>
              <a:gd name="connsiteY397" fmla="*/ 2458058 h 2462042"/>
              <a:gd name="connsiteX398" fmla="*/ 2320204 w 3792675"/>
              <a:gd name="connsiteY398" fmla="*/ 2457193 h 2462042"/>
              <a:gd name="connsiteX399" fmla="*/ 2317693 w 3792675"/>
              <a:gd name="connsiteY399" fmla="*/ 2456327 h 2462042"/>
              <a:gd name="connsiteX400" fmla="*/ 2313536 w 3792675"/>
              <a:gd name="connsiteY400" fmla="*/ 2457972 h 2462042"/>
              <a:gd name="connsiteX401" fmla="*/ 2311891 w 3792675"/>
              <a:gd name="connsiteY401" fmla="*/ 2455461 h 2462042"/>
              <a:gd name="connsiteX402" fmla="*/ 2308514 w 3792675"/>
              <a:gd name="connsiteY402" fmla="*/ 2457972 h 2462042"/>
              <a:gd name="connsiteX403" fmla="*/ 2309380 w 3792675"/>
              <a:gd name="connsiteY403" fmla="*/ 2458838 h 2462042"/>
              <a:gd name="connsiteX404" fmla="*/ 2306003 w 3792675"/>
              <a:gd name="connsiteY404" fmla="*/ 2457193 h 2462042"/>
              <a:gd name="connsiteX405" fmla="*/ 2300981 w 3792675"/>
              <a:gd name="connsiteY405" fmla="*/ 2458838 h 2462042"/>
              <a:gd name="connsiteX406" fmla="*/ 2295958 w 3792675"/>
              <a:gd name="connsiteY406" fmla="*/ 2455461 h 2462042"/>
              <a:gd name="connsiteX407" fmla="*/ 2290936 w 3792675"/>
              <a:gd name="connsiteY407" fmla="*/ 2459617 h 2462042"/>
              <a:gd name="connsiteX408" fmla="*/ 2287559 w 3792675"/>
              <a:gd name="connsiteY408" fmla="*/ 2455461 h 2462042"/>
              <a:gd name="connsiteX409" fmla="*/ 2283403 w 3792675"/>
              <a:gd name="connsiteY409" fmla="*/ 2459617 h 2462042"/>
              <a:gd name="connsiteX410" fmla="*/ 2282537 w 3792675"/>
              <a:gd name="connsiteY410" fmla="*/ 2455461 h 2462042"/>
              <a:gd name="connsiteX411" fmla="*/ 2279159 w 3792675"/>
              <a:gd name="connsiteY411" fmla="*/ 2458838 h 2462042"/>
              <a:gd name="connsiteX412" fmla="*/ 2272492 w 3792675"/>
              <a:gd name="connsiteY412" fmla="*/ 2458838 h 2462042"/>
              <a:gd name="connsiteX413" fmla="*/ 2272492 w 3792675"/>
              <a:gd name="connsiteY413" fmla="*/ 2455461 h 2462042"/>
              <a:gd name="connsiteX414" fmla="*/ 2269981 w 3792675"/>
              <a:gd name="connsiteY414" fmla="*/ 2457106 h 2462042"/>
              <a:gd name="connsiteX415" fmla="*/ 2269115 w 3792675"/>
              <a:gd name="connsiteY415" fmla="*/ 2455461 h 2462042"/>
              <a:gd name="connsiteX416" fmla="*/ 2268249 w 3792675"/>
              <a:gd name="connsiteY416" fmla="*/ 2458838 h 2462042"/>
              <a:gd name="connsiteX417" fmla="*/ 2265738 w 3792675"/>
              <a:gd name="connsiteY417" fmla="*/ 2457972 h 2462042"/>
              <a:gd name="connsiteX418" fmla="*/ 2264093 w 3792675"/>
              <a:gd name="connsiteY418" fmla="*/ 2459617 h 2462042"/>
              <a:gd name="connsiteX419" fmla="*/ 2263227 w 3792675"/>
              <a:gd name="connsiteY419" fmla="*/ 2457106 h 2462042"/>
              <a:gd name="connsiteX420" fmla="*/ 2256559 w 3792675"/>
              <a:gd name="connsiteY420" fmla="*/ 2459617 h 2462042"/>
              <a:gd name="connsiteX421" fmla="*/ 2254914 w 3792675"/>
              <a:gd name="connsiteY421" fmla="*/ 2457972 h 2462042"/>
              <a:gd name="connsiteX422" fmla="*/ 2250758 w 3792675"/>
              <a:gd name="connsiteY422" fmla="*/ 2459617 h 2462042"/>
              <a:gd name="connsiteX423" fmla="*/ 2244090 w 3792675"/>
              <a:gd name="connsiteY423" fmla="*/ 2457972 h 2462042"/>
              <a:gd name="connsiteX424" fmla="*/ 2239934 w 3792675"/>
              <a:gd name="connsiteY424" fmla="*/ 2460483 h 2462042"/>
              <a:gd name="connsiteX425" fmla="*/ 2239068 w 3792675"/>
              <a:gd name="connsiteY425" fmla="*/ 2458838 h 2462042"/>
              <a:gd name="connsiteX426" fmla="*/ 2233180 w 3792675"/>
              <a:gd name="connsiteY426" fmla="*/ 2459704 h 2462042"/>
              <a:gd name="connsiteX427" fmla="*/ 2229803 w 3792675"/>
              <a:gd name="connsiteY427" fmla="*/ 2458058 h 2462042"/>
              <a:gd name="connsiteX428" fmla="*/ 2227292 w 3792675"/>
              <a:gd name="connsiteY428" fmla="*/ 2460570 h 2462042"/>
              <a:gd name="connsiteX429" fmla="*/ 2216381 w 3792675"/>
              <a:gd name="connsiteY429" fmla="*/ 2459704 h 2462042"/>
              <a:gd name="connsiteX430" fmla="*/ 2218026 w 3792675"/>
              <a:gd name="connsiteY430" fmla="*/ 2456327 h 2462042"/>
              <a:gd name="connsiteX431" fmla="*/ 2216381 w 3792675"/>
              <a:gd name="connsiteY431" fmla="*/ 2455461 h 2462042"/>
              <a:gd name="connsiteX432" fmla="*/ 2213870 w 3792675"/>
              <a:gd name="connsiteY432" fmla="*/ 2459617 h 2462042"/>
              <a:gd name="connsiteX433" fmla="*/ 2197158 w 3792675"/>
              <a:gd name="connsiteY433" fmla="*/ 2458751 h 2462042"/>
              <a:gd name="connsiteX434" fmla="*/ 2193781 w 3792675"/>
              <a:gd name="connsiteY434" fmla="*/ 2457106 h 2462042"/>
              <a:gd name="connsiteX435" fmla="*/ 2189624 w 3792675"/>
              <a:gd name="connsiteY435" fmla="*/ 2458751 h 2462042"/>
              <a:gd name="connsiteX436" fmla="*/ 2187979 w 3792675"/>
              <a:gd name="connsiteY436" fmla="*/ 2456240 h 2462042"/>
              <a:gd name="connsiteX437" fmla="*/ 2187114 w 3792675"/>
              <a:gd name="connsiteY437" fmla="*/ 2458751 h 2462042"/>
              <a:gd name="connsiteX438" fmla="*/ 2181225 w 3792675"/>
              <a:gd name="connsiteY438" fmla="*/ 2458751 h 2462042"/>
              <a:gd name="connsiteX439" fmla="*/ 2180359 w 3792675"/>
              <a:gd name="connsiteY439" fmla="*/ 2457106 h 2462042"/>
              <a:gd name="connsiteX440" fmla="*/ 2178714 w 3792675"/>
              <a:gd name="connsiteY440" fmla="*/ 2457972 h 2462042"/>
              <a:gd name="connsiteX441" fmla="*/ 2171181 w 3792675"/>
              <a:gd name="connsiteY441" fmla="*/ 2459617 h 2462042"/>
              <a:gd name="connsiteX442" fmla="*/ 2167024 w 3792675"/>
              <a:gd name="connsiteY442" fmla="*/ 2457106 h 2462042"/>
              <a:gd name="connsiteX443" fmla="*/ 2166158 w 3792675"/>
              <a:gd name="connsiteY443" fmla="*/ 2459617 h 2462042"/>
              <a:gd name="connsiteX444" fmla="*/ 2151958 w 3792675"/>
              <a:gd name="connsiteY444" fmla="*/ 2456240 h 2462042"/>
              <a:gd name="connsiteX445" fmla="*/ 2150312 w 3792675"/>
              <a:gd name="connsiteY445" fmla="*/ 2458751 h 2462042"/>
              <a:gd name="connsiteX446" fmla="*/ 2141134 w 3792675"/>
              <a:gd name="connsiteY446" fmla="*/ 2459617 h 2462042"/>
              <a:gd name="connsiteX447" fmla="*/ 2141134 w 3792675"/>
              <a:gd name="connsiteY447" fmla="*/ 2455461 h 2462042"/>
              <a:gd name="connsiteX448" fmla="*/ 2138623 w 3792675"/>
              <a:gd name="connsiteY448" fmla="*/ 2459617 h 2462042"/>
              <a:gd name="connsiteX449" fmla="*/ 2131089 w 3792675"/>
              <a:gd name="connsiteY449" fmla="*/ 2459617 h 2462042"/>
              <a:gd name="connsiteX450" fmla="*/ 2130223 w 3792675"/>
              <a:gd name="connsiteY450" fmla="*/ 2457972 h 2462042"/>
              <a:gd name="connsiteX451" fmla="*/ 2128578 w 3792675"/>
              <a:gd name="connsiteY451" fmla="*/ 2458838 h 2462042"/>
              <a:gd name="connsiteX452" fmla="*/ 2125201 w 3792675"/>
              <a:gd name="connsiteY452" fmla="*/ 2458838 h 2462042"/>
              <a:gd name="connsiteX453" fmla="*/ 2121045 w 3792675"/>
              <a:gd name="connsiteY453" fmla="*/ 2461349 h 2462042"/>
              <a:gd name="connsiteX454" fmla="*/ 2121911 w 3792675"/>
              <a:gd name="connsiteY454" fmla="*/ 2457972 h 2462042"/>
              <a:gd name="connsiteX455" fmla="*/ 2120265 w 3792675"/>
              <a:gd name="connsiteY455" fmla="*/ 2457106 h 2462042"/>
              <a:gd name="connsiteX456" fmla="*/ 2114377 w 3792675"/>
              <a:gd name="connsiteY456" fmla="*/ 2461262 h 2462042"/>
              <a:gd name="connsiteX457" fmla="*/ 2111000 w 3792675"/>
              <a:gd name="connsiteY457" fmla="*/ 2461262 h 2462042"/>
              <a:gd name="connsiteX458" fmla="*/ 2110134 w 3792675"/>
              <a:gd name="connsiteY458" fmla="*/ 2455374 h 2462042"/>
              <a:gd name="connsiteX459" fmla="*/ 2107623 w 3792675"/>
              <a:gd name="connsiteY459" fmla="*/ 2457886 h 2462042"/>
              <a:gd name="connsiteX460" fmla="*/ 2109268 w 3792675"/>
              <a:gd name="connsiteY460" fmla="*/ 2459531 h 2462042"/>
              <a:gd name="connsiteX461" fmla="*/ 2105112 w 3792675"/>
              <a:gd name="connsiteY461" fmla="*/ 2458665 h 2462042"/>
              <a:gd name="connsiteX462" fmla="*/ 2101735 w 3792675"/>
              <a:gd name="connsiteY462" fmla="*/ 2461176 h 2462042"/>
              <a:gd name="connsiteX463" fmla="*/ 2095067 w 3792675"/>
              <a:gd name="connsiteY463" fmla="*/ 2458665 h 2462042"/>
              <a:gd name="connsiteX464" fmla="*/ 2088400 w 3792675"/>
              <a:gd name="connsiteY464" fmla="*/ 2461176 h 2462042"/>
              <a:gd name="connsiteX465" fmla="*/ 2085889 w 3792675"/>
              <a:gd name="connsiteY465" fmla="*/ 2459531 h 2462042"/>
              <a:gd name="connsiteX466" fmla="*/ 2080000 w 3792675"/>
              <a:gd name="connsiteY466" fmla="*/ 2461176 h 2462042"/>
              <a:gd name="connsiteX467" fmla="*/ 2079135 w 3792675"/>
              <a:gd name="connsiteY467" fmla="*/ 2459531 h 2462042"/>
              <a:gd name="connsiteX468" fmla="*/ 2072467 w 3792675"/>
              <a:gd name="connsiteY468" fmla="*/ 2458665 h 2462042"/>
              <a:gd name="connsiteX469" fmla="*/ 2064934 w 3792675"/>
              <a:gd name="connsiteY469" fmla="*/ 2462042 h 2462042"/>
              <a:gd name="connsiteX470" fmla="*/ 2060777 w 3792675"/>
              <a:gd name="connsiteY470" fmla="*/ 2459531 h 2462042"/>
              <a:gd name="connsiteX471" fmla="*/ 2049867 w 3792675"/>
              <a:gd name="connsiteY471" fmla="*/ 2459531 h 2462042"/>
              <a:gd name="connsiteX472" fmla="*/ 2042333 w 3792675"/>
              <a:gd name="connsiteY472" fmla="*/ 2458665 h 2462042"/>
              <a:gd name="connsiteX473" fmla="*/ 2032289 w 3792675"/>
              <a:gd name="connsiteY473" fmla="*/ 2460310 h 2462042"/>
              <a:gd name="connsiteX474" fmla="*/ 2023890 w 3792675"/>
              <a:gd name="connsiteY474" fmla="*/ 2457799 h 2462042"/>
              <a:gd name="connsiteX475" fmla="*/ 2018867 w 3792675"/>
              <a:gd name="connsiteY475" fmla="*/ 2459444 h 2462042"/>
              <a:gd name="connsiteX476" fmla="*/ 2014711 w 3792675"/>
              <a:gd name="connsiteY476" fmla="*/ 2457799 h 2462042"/>
              <a:gd name="connsiteX477" fmla="*/ 2009689 w 3792675"/>
              <a:gd name="connsiteY477" fmla="*/ 2460310 h 2462042"/>
              <a:gd name="connsiteX478" fmla="*/ 2000510 w 3792675"/>
              <a:gd name="connsiteY478" fmla="*/ 2457799 h 2462042"/>
              <a:gd name="connsiteX479" fmla="*/ 1998865 w 3792675"/>
              <a:gd name="connsiteY479" fmla="*/ 2459444 h 2462042"/>
              <a:gd name="connsiteX480" fmla="*/ 1988820 w 3792675"/>
              <a:gd name="connsiteY480" fmla="*/ 2457799 h 2462042"/>
              <a:gd name="connsiteX481" fmla="*/ 1987954 w 3792675"/>
              <a:gd name="connsiteY481" fmla="*/ 2455287 h 2462042"/>
              <a:gd name="connsiteX482" fmla="*/ 1984577 w 3792675"/>
              <a:gd name="connsiteY482" fmla="*/ 2457799 h 2462042"/>
              <a:gd name="connsiteX483" fmla="*/ 1978689 w 3792675"/>
              <a:gd name="connsiteY483" fmla="*/ 2459444 h 2462042"/>
              <a:gd name="connsiteX484" fmla="*/ 1977044 w 3792675"/>
              <a:gd name="connsiteY484" fmla="*/ 2456933 h 2462042"/>
              <a:gd name="connsiteX485" fmla="*/ 1975399 w 3792675"/>
              <a:gd name="connsiteY485" fmla="*/ 2459444 h 2462042"/>
              <a:gd name="connsiteX486" fmla="*/ 1974533 w 3792675"/>
              <a:gd name="connsiteY486" fmla="*/ 2457799 h 2462042"/>
              <a:gd name="connsiteX487" fmla="*/ 1972021 w 3792675"/>
              <a:gd name="connsiteY487" fmla="*/ 2461176 h 2462042"/>
              <a:gd name="connsiteX488" fmla="*/ 1969510 w 3792675"/>
              <a:gd name="connsiteY488" fmla="*/ 2459531 h 2462042"/>
              <a:gd name="connsiteX489" fmla="*/ 1967865 w 3792675"/>
              <a:gd name="connsiteY489" fmla="*/ 2461176 h 2462042"/>
              <a:gd name="connsiteX490" fmla="*/ 1962843 w 3792675"/>
              <a:gd name="connsiteY490" fmla="*/ 2459531 h 2462042"/>
              <a:gd name="connsiteX491" fmla="*/ 1957821 w 3792675"/>
              <a:gd name="connsiteY491" fmla="*/ 2461176 h 2462042"/>
              <a:gd name="connsiteX492" fmla="*/ 1951933 w 3792675"/>
              <a:gd name="connsiteY492" fmla="*/ 2459531 h 2462042"/>
              <a:gd name="connsiteX493" fmla="*/ 1946910 w 3792675"/>
              <a:gd name="connsiteY493" fmla="*/ 2461176 h 2462042"/>
              <a:gd name="connsiteX494" fmla="*/ 1940243 w 3792675"/>
              <a:gd name="connsiteY494" fmla="*/ 2457799 h 2462042"/>
              <a:gd name="connsiteX495" fmla="*/ 1937731 w 3792675"/>
              <a:gd name="connsiteY495" fmla="*/ 2461176 h 2462042"/>
              <a:gd name="connsiteX496" fmla="*/ 1933575 w 3792675"/>
              <a:gd name="connsiteY496" fmla="*/ 2457799 h 2462042"/>
              <a:gd name="connsiteX497" fmla="*/ 1929419 w 3792675"/>
              <a:gd name="connsiteY497" fmla="*/ 2460310 h 2462042"/>
              <a:gd name="connsiteX498" fmla="*/ 1927774 w 3792675"/>
              <a:gd name="connsiteY498" fmla="*/ 2456933 h 2462042"/>
              <a:gd name="connsiteX499" fmla="*/ 1926128 w 3792675"/>
              <a:gd name="connsiteY499" fmla="*/ 2459444 h 2462042"/>
              <a:gd name="connsiteX500" fmla="*/ 1923617 w 3792675"/>
              <a:gd name="connsiteY500" fmla="*/ 2456933 h 2462042"/>
              <a:gd name="connsiteX501" fmla="*/ 1919461 w 3792675"/>
              <a:gd name="connsiteY501" fmla="*/ 2459444 h 2462042"/>
              <a:gd name="connsiteX502" fmla="*/ 1916950 w 3792675"/>
              <a:gd name="connsiteY502" fmla="*/ 2457799 h 2462042"/>
              <a:gd name="connsiteX503" fmla="*/ 1915304 w 3792675"/>
              <a:gd name="connsiteY503" fmla="*/ 2460310 h 2462042"/>
              <a:gd name="connsiteX504" fmla="*/ 1910282 w 3792675"/>
              <a:gd name="connsiteY504" fmla="*/ 2457799 h 2462042"/>
              <a:gd name="connsiteX505" fmla="*/ 1906126 w 3792675"/>
              <a:gd name="connsiteY505" fmla="*/ 2461176 h 2462042"/>
              <a:gd name="connsiteX506" fmla="*/ 1904481 w 3792675"/>
              <a:gd name="connsiteY506" fmla="*/ 2458665 h 2462042"/>
              <a:gd name="connsiteX507" fmla="*/ 1903615 w 3792675"/>
              <a:gd name="connsiteY507" fmla="*/ 2458665 h 2462042"/>
              <a:gd name="connsiteX508" fmla="*/ 1897727 w 3792675"/>
              <a:gd name="connsiteY508" fmla="*/ 2457799 h 2462042"/>
              <a:gd name="connsiteX509" fmla="*/ 1890193 w 3792675"/>
              <a:gd name="connsiteY509" fmla="*/ 2461176 h 2462042"/>
              <a:gd name="connsiteX510" fmla="*/ 1886816 w 3792675"/>
              <a:gd name="connsiteY510" fmla="*/ 2458665 h 2462042"/>
              <a:gd name="connsiteX511" fmla="*/ 1884305 w 3792675"/>
              <a:gd name="connsiteY511" fmla="*/ 2461176 h 2462042"/>
              <a:gd name="connsiteX512" fmla="*/ 1881794 w 3792675"/>
              <a:gd name="connsiteY512" fmla="*/ 2457799 h 2462042"/>
              <a:gd name="connsiteX513" fmla="*/ 1880149 w 3792675"/>
              <a:gd name="connsiteY513" fmla="*/ 2458665 h 2462042"/>
              <a:gd name="connsiteX514" fmla="*/ 1873481 w 3792675"/>
              <a:gd name="connsiteY514" fmla="*/ 2459531 h 2462042"/>
              <a:gd name="connsiteX515" fmla="*/ 1870970 w 3792675"/>
              <a:gd name="connsiteY515" fmla="*/ 2461176 h 2462042"/>
              <a:gd name="connsiteX516" fmla="*/ 1865948 w 3792675"/>
              <a:gd name="connsiteY516" fmla="*/ 2457799 h 2462042"/>
              <a:gd name="connsiteX517" fmla="*/ 1858414 w 3792675"/>
              <a:gd name="connsiteY517" fmla="*/ 2461176 h 2462042"/>
              <a:gd name="connsiteX518" fmla="*/ 1856769 w 3792675"/>
              <a:gd name="connsiteY518" fmla="*/ 2457799 h 2462042"/>
              <a:gd name="connsiteX519" fmla="*/ 1841702 w 3792675"/>
              <a:gd name="connsiteY519" fmla="*/ 2460310 h 2462042"/>
              <a:gd name="connsiteX520" fmla="*/ 1835035 w 3792675"/>
              <a:gd name="connsiteY520" fmla="*/ 2458665 h 2462042"/>
              <a:gd name="connsiteX521" fmla="*/ 1824990 w 3792675"/>
              <a:gd name="connsiteY521" fmla="*/ 2461176 h 2462042"/>
              <a:gd name="connsiteX522" fmla="*/ 1821613 w 3792675"/>
              <a:gd name="connsiteY522" fmla="*/ 2456154 h 2462042"/>
              <a:gd name="connsiteX523" fmla="*/ 1820747 w 3792675"/>
              <a:gd name="connsiteY523" fmla="*/ 2459531 h 2462042"/>
              <a:gd name="connsiteX524" fmla="*/ 1818236 w 3792675"/>
              <a:gd name="connsiteY524" fmla="*/ 2459531 h 2462042"/>
              <a:gd name="connsiteX525" fmla="*/ 1816591 w 3792675"/>
              <a:gd name="connsiteY525" fmla="*/ 2457886 h 2462042"/>
              <a:gd name="connsiteX526" fmla="*/ 1809058 w 3792675"/>
              <a:gd name="connsiteY526" fmla="*/ 2459531 h 2462042"/>
              <a:gd name="connsiteX527" fmla="*/ 1799879 w 3792675"/>
              <a:gd name="connsiteY527" fmla="*/ 2458665 h 2462042"/>
              <a:gd name="connsiteX528" fmla="*/ 1801524 w 3792675"/>
              <a:gd name="connsiteY528" fmla="*/ 2461176 h 2462042"/>
              <a:gd name="connsiteX529" fmla="*/ 1799013 w 3792675"/>
              <a:gd name="connsiteY529" fmla="*/ 2459531 h 2462042"/>
              <a:gd name="connsiteX530" fmla="*/ 1797368 w 3792675"/>
              <a:gd name="connsiteY530" fmla="*/ 2461176 h 2462042"/>
              <a:gd name="connsiteX531" fmla="*/ 1793211 w 3792675"/>
              <a:gd name="connsiteY531" fmla="*/ 2457799 h 2462042"/>
              <a:gd name="connsiteX532" fmla="*/ 1792345 w 3792675"/>
              <a:gd name="connsiteY532" fmla="*/ 2460310 h 2462042"/>
              <a:gd name="connsiteX533" fmla="*/ 1783946 w 3792675"/>
              <a:gd name="connsiteY533" fmla="*/ 2460310 h 2462042"/>
              <a:gd name="connsiteX534" fmla="*/ 1780569 w 3792675"/>
              <a:gd name="connsiteY534" fmla="*/ 2458665 h 2462042"/>
              <a:gd name="connsiteX535" fmla="*/ 1769658 w 3792675"/>
              <a:gd name="connsiteY535" fmla="*/ 2459531 h 2462042"/>
              <a:gd name="connsiteX536" fmla="*/ 1768013 w 3792675"/>
              <a:gd name="connsiteY536" fmla="*/ 2461176 h 2462042"/>
              <a:gd name="connsiteX537" fmla="*/ 1765502 w 3792675"/>
              <a:gd name="connsiteY537" fmla="*/ 2458665 h 2462042"/>
              <a:gd name="connsiteX538" fmla="*/ 1749656 w 3792675"/>
              <a:gd name="connsiteY538" fmla="*/ 2461176 h 2462042"/>
              <a:gd name="connsiteX539" fmla="*/ 1746279 w 3792675"/>
              <a:gd name="connsiteY539" fmla="*/ 2457799 h 2462042"/>
              <a:gd name="connsiteX540" fmla="*/ 1745413 w 3792675"/>
              <a:gd name="connsiteY540" fmla="*/ 2460310 h 2462042"/>
              <a:gd name="connsiteX541" fmla="*/ 1734503 w 3792675"/>
              <a:gd name="connsiteY541" fmla="*/ 2461176 h 2462042"/>
              <a:gd name="connsiteX542" fmla="*/ 1732857 w 3792675"/>
              <a:gd name="connsiteY542" fmla="*/ 2459531 h 2462042"/>
              <a:gd name="connsiteX543" fmla="*/ 1730346 w 3792675"/>
              <a:gd name="connsiteY543" fmla="*/ 2461176 h 2462042"/>
              <a:gd name="connsiteX544" fmla="*/ 1725324 w 3792675"/>
              <a:gd name="connsiteY544" fmla="*/ 2458665 h 2462042"/>
              <a:gd name="connsiteX545" fmla="*/ 1722813 w 3792675"/>
              <a:gd name="connsiteY545" fmla="*/ 2461176 h 2462042"/>
              <a:gd name="connsiteX546" fmla="*/ 1714413 w 3792675"/>
              <a:gd name="connsiteY546" fmla="*/ 2457799 h 2462042"/>
              <a:gd name="connsiteX547" fmla="*/ 1708525 w 3792675"/>
              <a:gd name="connsiteY547" fmla="*/ 2461176 h 2462042"/>
              <a:gd name="connsiteX548" fmla="*/ 1706880 w 3792675"/>
              <a:gd name="connsiteY548" fmla="*/ 2459531 h 2462042"/>
              <a:gd name="connsiteX549" fmla="*/ 1703503 w 3792675"/>
              <a:gd name="connsiteY549" fmla="*/ 2461176 h 2462042"/>
              <a:gd name="connsiteX550" fmla="*/ 1700992 w 3792675"/>
              <a:gd name="connsiteY550" fmla="*/ 2459531 h 2462042"/>
              <a:gd name="connsiteX551" fmla="*/ 1697615 w 3792675"/>
              <a:gd name="connsiteY551" fmla="*/ 2462042 h 2462042"/>
              <a:gd name="connsiteX552" fmla="*/ 1692593 w 3792675"/>
              <a:gd name="connsiteY552" fmla="*/ 2459531 h 2462042"/>
              <a:gd name="connsiteX553" fmla="*/ 1683414 w 3792675"/>
              <a:gd name="connsiteY553" fmla="*/ 2462042 h 2462042"/>
              <a:gd name="connsiteX554" fmla="*/ 1675015 w 3792675"/>
              <a:gd name="connsiteY554" fmla="*/ 2458665 h 2462042"/>
              <a:gd name="connsiteX555" fmla="*/ 1669993 w 3792675"/>
              <a:gd name="connsiteY555" fmla="*/ 2461176 h 2462042"/>
              <a:gd name="connsiteX556" fmla="*/ 1668347 w 3792675"/>
              <a:gd name="connsiteY556" fmla="*/ 2459531 h 2462042"/>
              <a:gd name="connsiteX557" fmla="*/ 1663325 w 3792675"/>
              <a:gd name="connsiteY557" fmla="*/ 2461176 h 2462042"/>
              <a:gd name="connsiteX558" fmla="*/ 1654146 w 3792675"/>
              <a:gd name="connsiteY558" fmla="*/ 2459531 h 2462042"/>
              <a:gd name="connsiteX559" fmla="*/ 1647479 w 3792675"/>
              <a:gd name="connsiteY559" fmla="*/ 2461176 h 2462042"/>
              <a:gd name="connsiteX560" fmla="*/ 1644102 w 3792675"/>
              <a:gd name="connsiteY560" fmla="*/ 2459531 h 2462042"/>
              <a:gd name="connsiteX561" fmla="*/ 1642456 w 3792675"/>
              <a:gd name="connsiteY561" fmla="*/ 2461176 h 2462042"/>
              <a:gd name="connsiteX562" fmla="*/ 1638300 w 3792675"/>
              <a:gd name="connsiteY562" fmla="*/ 2458665 h 2462042"/>
              <a:gd name="connsiteX563" fmla="*/ 1629901 w 3792675"/>
              <a:gd name="connsiteY563" fmla="*/ 2460310 h 2462042"/>
              <a:gd name="connsiteX564" fmla="*/ 1625744 w 3792675"/>
              <a:gd name="connsiteY564" fmla="*/ 2458665 h 2462042"/>
              <a:gd name="connsiteX565" fmla="*/ 1624878 w 3792675"/>
              <a:gd name="connsiteY565" fmla="*/ 2460310 h 2462042"/>
              <a:gd name="connsiteX566" fmla="*/ 1621502 w 3792675"/>
              <a:gd name="connsiteY566" fmla="*/ 2458665 h 2462042"/>
              <a:gd name="connsiteX567" fmla="*/ 1617345 w 3792675"/>
              <a:gd name="connsiteY567" fmla="*/ 2461176 h 2462042"/>
              <a:gd name="connsiteX568" fmla="*/ 1616479 w 3792675"/>
              <a:gd name="connsiteY568" fmla="*/ 2459531 h 2462042"/>
              <a:gd name="connsiteX569" fmla="*/ 1609812 w 3792675"/>
              <a:gd name="connsiteY569" fmla="*/ 2459531 h 2462042"/>
              <a:gd name="connsiteX570" fmla="*/ 1605655 w 3792675"/>
              <a:gd name="connsiteY570" fmla="*/ 2457886 h 2462042"/>
              <a:gd name="connsiteX571" fmla="*/ 1603144 w 3792675"/>
              <a:gd name="connsiteY571" fmla="*/ 2462042 h 2462042"/>
              <a:gd name="connsiteX572" fmla="*/ 1599767 w 3792675"/>
              <a:gd name="connsiteY572" fmla="*/ 2459531 h 2462042"/>
              <a:gd name="connsiteX573" fmla="*/ 1593879 w 3792675"/>
              <a:gd name="connsiteY573" fmla="*/ 2461176 h 2462042"/>
              <a:gd name="connsiteX574" fmla="*/ 1573790 w 3792675"/>
              <a:gd name="connsiteY574" fmla="*/ 2457799 h 2462042"/>
              <a:gd name="connsiteX575" fmla="*/ 1566257 w 3792675"/>
              <a:gd name="connsiteY575" fmla="*/ 2459444 h 2462042"/>
              <a:gd name="connsiteX576" fmla="*/ 1563745 w 3792675"/>
              <a:gd name="connsiteY576" fmla="*/ 2457799 h 2462042"/>
              <a:gd name="connsiteX577" fmla="*/ 1559589 w 3792675"/>
              <a:gd name="connsiteY577" fmla="*/ 2459444 h 2462042"/>
              <a:gd name="connsiteX578" fmla="*/ 1558723 w 3792675"/>
              <a:gd name="connsiteY578" fmla="*/ 2457799 h 2462042"/>
              <a:gd name="connsiteX579" fmla="*/ 1556212 w 3792675"/>
              <a:gd name="connsiteY579" fmla="*/ 2459444 h 2462042"/>
              <a:gd name="connsiteX580" fmla="*/ 1554567 w 3792675"/>
              <a:gd name="connsiteY580" fmla="*/ 2456933 h 2462042"/>
              <a:gd name="connsiteX581" fmla="*/ 1552921 w 3792675"/>
              <a:gd name="connsiteY581" fmla="*/ 2459444 h 2462042"/>
              <a:gd name="connsiteX582" fmla="*/ 1548765 w 3792675"/>
              <a:gd name="connsiteY582" fmla="*/ 2456933 h 2462042"/>
              <a:gd name="connsiteX583" fmla="*/ 1545388 w 3792675"/>
              <a:gd name="connsiteY583" fmla="*/ 2459444 h 2462042"/>
              <a:gd name="connsiteX584" fmla="*/ 1544522 w 3792675"/>
              <a:gd name="connsiteY584" fmla="*/ 2456933 h 2462042"/>
              <a:gd name="connsiteX585" fmla="*/ 1543656 w 3792675"/>
              <a:gd name="connsiteY585" fmla="*/ 2458578 h 2462042"/>
              <a:gd name="connsiteX586" fmla="*/ 1542011 w 3792675"/>
              <a:gd name="connsiteY586" fmla="*/ 2456933 h 2462042"/>
              <a:gd name="connsiteX587" fmla="*/ 1541145 w 3792675"/>
              <a:gd name="connsiteY587" fmla="*/ 2459444 h 2462042"/>
              <a:gd name="connsiteX588" fmla="*/ 1538634 w 3792675"/>
              <a:gd name="connsiteY588" fmla="*/ 2456067 h 2462042"/>
              <a:gd name="connsiteX589" fmla="*/ 1535257 w 3792675"/>
              <a:gd name="connsiteY589" fmla="*/ 2459444 h 2462042"/>
              <a:gd name="connsiteX590" fmla="*/ 1530235 w 3792675"/>
              <a:gd name="connsiteY590" fmla="*/ 2457799 h 2462042"/>
              <a:gd name="connsiteX591" fmla="*/ 1525213 w 3792675"/>
              <a:gd name="connsiteY591" fmla="*/ 2459444 h 2462042"/>
              <a:gd name="connsiteX592" fmla="*/ 1524347 w 3792675"/>
              <a:gd name="connsiteY592" fmla="*/ 2457799 h 2462042"/>
              <a:gd name="connsiteX593" fmla="*/ 1522701 w 3792675"/>
              <a:gd name="connsiteY593" fmla="*/ 2459444 h 2462042"/>
              <a:gd name="connsiteX594" fmla="*/ 1518545 w 3792675"/>
              <a:gd name="connsiteY594" fmla="*/ 2457799 h 2462042"/>
              <a:gd name="connsiteX595" fmla="*/ 1515168 w 3792675"/>
              <a:gd name="connsiteY595" fmla="*/ 2459444 h 2462042"/>
              <a:gd name="connsiteX596" fmla="*/ 1513523 w 3792675"/>
              <a:gd name="connsiteY596" fmla="*/ 2457799 h 2462042"/>
              <a:gd name="connsiteX597" fmla="*/ 1509366 w 3792675"/>
              <a:gd name="connsiteY597" fmla="*/ 2459444 h 2462042"/>
              <a:gd name="connsiteX598" fmla="*/ 1500188 w 3792675"/>
              <a:gd name="connsiteY598" fmla="*/ 2457799 h 2462042"/>
              <a:gd name="connsiteX599" fmla="*/ 1491009 w 3792675"/>
              <a:gd name="connsiteY599" fmla="*/ 2461176 h 2462042"/>
              <a:gd name="connsiteX600" fmla="*/ 1490143 w 3792675"/>
              <a:gd name="connsiteY600" fmla="*/ 2458665 h 2462042"/>
              <a:gd name="connsiteX601" fmla="*/ 1484255 w 3792675"/>
              <a:gd name="connsiteY601" fmla="*/ 2460310 h 2462042"/>
              <a:gd name="connsiteX602" fmla="*/ 1481744 w 3792675"/>
              <a:gd name="connsiteY602" fmla="*/ 2458665 h 2462042"/>
              <a:gd name="connsiteX603" fmla="*/ 1475856 w 3792675"/>
              <a:gd name="connsiteY603" fmla="*/ 2461176 h 2462042"/>
              <a:gd name="connsiteX604" fmla="*/ 1469188 w 3792675"/>
              <a:gd name="connsiteY604" fmla="*/ 2459531 h 2462042"/>
              <a:gd name="connsiteX605" fmla="*/ 1452476 w 3792675"/>
              <a:gd name="connsiteY605" fmla="*/ 2459531 h 2462042"/>
              <a:gd name="connsiteX606" fmla="*/ 1450831 w 3792675"/>
              <a:gd name="connsiteY606" fmla="*/ 2461176 h 2462042"/>
              <a:gd name="connsiteX607" fmla="*/ 1446674 w 3792675"/>
              <a:gd name="connsiteY607" fmla="*/ 2459531 h 2462042"/>
              <a:gd name="connsiteX608" fmla="*/ 1441652 w 3792675"/>
              <a:gd name="connsiteY608" fmla="*/ 2460397 h 2462042"/>
              <a:gd name="connsiteX609" fmla="*/ 1440007 w 3792675"/>
              <a:gd name="connsiteY609" fmla="*/ 2462042 h 2462042"/>
              <a:gd name="connsiteX610" fmla="*/ 1440873 w 3792675"/>
              <a:gd name="connsiteY610" fmla="*/ 2460397 h 2462042"/>
              <a:gd name="connsiteX611" fmla="*/ 1437496 w 3792675"/>
              <a:gd name="connsiteY611" fmla="*/ 2459531 h 2462042"/>
              <a:gd name="connsiteX612" fmla="*/ 1434119 w 3792675"/>
              <a:gd name="connsiteY612" fmla="*/ 2461176 h 2462042"/>
              <a:gd name="connsiteX613" fmla="*/ 1429962 w 3792675"/>
              <a:gd name="connsiteY613" fmla="*/ 2457799 h 2462042"/>
              <a:gd name="connsiteX614" fmla="*/ 1425806 w 3792675"/>
              <a:gd name="connsiteY614" fmla="*/ 2460310 h 2462042"/>
              <a:gd name="connsiteX615" fmla="*/ 1416627 w 3792675"/>
              <a:gd name="connsiteY615" fmla="*/ 2457799 h 2462042"/>
              <a:gd name="connsiteX616" fmla="*/ 1409960 w 3792675"/>
              <a:gd name="connsiteY616" fmla="*/ 2459444 h 2462042"/>
              <a:gd name="connsiteX617" fmla="*/ 1400781 w 3792675"/>
              <a:gd name="connsiteY617" fmla="*/ 2456933 h 2462042"/>
              <a:gd name="connsiteX618" fmla="*/ 1399915 w 3792675"/>
              <a:gd name="connsiteY618" fmla="*/ 2455287 h 2462042"/>
              <a:gd name="connsiteX619" fmla="*/ 1395759 w 3792675"/>
              <a:gd name="connsiteY619" fmla="*/ 2456933 h 2462042"/>
              <a:gd name="connsiteX620" fmla="*/ 1390737 w 3792675"/>
              <a:gd name="connsiteY620" fmla="*/ 2454422 h 2462042"/>
              <a:gd name="connsiteX621" fmla="*/ 1386580 w 3792675"/>
              <a:gd name="connsiteY621" fmla="*/ 2456933 h 2462042"/>
              <a:gd name="connsiteX622" fmla="*/ 1384069 w 3792675"/>
              <a:gd name="connsiteY622" fmla="*/ 2455287 h 2462042"/>
              <a:gd name="connsiteX623" fmla="*/ 1383203 w 3792675"/>
              <a:gd name="connsiteY623" fmla="*/ 2456933 h 2462042"/>
              <a:gd name="connsiteX624" fmla="*/ 1382337 w 3792675"/>
              <a:gd name="connsiteY624" fmla="*/ 2454422 h 2462042"/>
              <a:gd name="connsiteX625" fmla="*/ 1379826 w 3792675"/>
              <a:gd name="connsiteY625" fmla="*/ 2456933 h 2462042"/>
              <a:gd name="connsiteX626" fmla="*/ 1369782 w 3792675"/>
              <a:gd name="connsiteY626" fmla="*/ 2453556 h 2462042"/>
              <a:gd name="connsiteX627" fmla="*/ 1361382 w 3792675"/>
              <a:gd name="connsiteY627" fmla="*/ 2455201 h 2462042"/>
              <a:gd name="connsiteX628" fmla="*/ 1355494 w 3792675"/>
              <a:gd name="connsiteY628" fmla="*/ 2453556 h 2462042"/>
              <a:gd name="connsiteX629" fmla="*/ 1356360 w 3792675"/>
              <a:gd name="connsiteY629" fmla="*/ 2456933 h 2462042"/>
              <a:gd name="connsiteX630" fmla="*/ 1353849 w 3792675"/>
              <a:gd name="connsiteY630" fmla="*/ 2456933 h 2462042"/>
              <a:gd name="connsiteX631" fmla="*/ 1349693 w 3792675"/>
              <a:gd name="connsiteY631" fmla="*/ 2453556 h 2462042"/>
              <a:gd name="connsiteX632" fmla="*/ 1344670 w 3792675"/>
              <a:gd name="connsiteY632" fmla="*/ 2455201 h 2462042"/>
              <a:gd name="connsiteX633" fmla="*/ 1338782 w 3792675"/>
              <a:gd name="connsiteY633" fmla="*/ 2452690 h 2462042"/>
              <a:gd name="connsiteX634" fmla="*/ 1334626 w 3792675"/>
              <a:gd name="connsiteY634" fmla="*/ 2452690 h 2462042"/>
              <a:gd name="connsiteX635" fmla="*/ 1334626 w 3792675"/>
              <a:gd name="connsiteY635" fmla="*/ 2456847 h 2462042"/>
              <a:gd name="connsiteX636" fmla="*/ 1327092 w 3792675"/>
              <a:gd name="connsiteY636" fmla="*/ 2452690 h 2462042"/>
              <a:gd name="connsiteX637" fmla="*/ 1322070 w 3792675"/>
              <a:gd name="connsiteY637" fmla="*/ 2454335 h 2462042"/>
              <a:gd name="connsiteX638" fmla="*/ 1317914 w 3792675"/>
              <a:gd name="connsiteY638" fmla="*/ 2452690 h 2462042"/>
              <a:gd name="connsiteX639" fmla="*/ 1309514 w 3792675"/>
              <a:gd name="connsiteY639" fmla="*/ 2452690 h 2462042"/>
              <a:gd name="connsiteX640" fmla="*/ 1308649 w 3792675"/>
              <a:gd name="connsiteY640" fmla="*/ 2451045 h 2462042"/>
              <a:gd name="connsiteX641" fmla="*/ 1306137 w 3792675"/>
              <a:gd name="connsiteY641" fmla="*/ 2453556 h 2462042"/>
              <a:gd name="connsiteX642" fmla="*/ 1294448 w 3792675"/>
              <a:gd name="connsiteY642" fmla="*/ 2452690 h 2462042"/>
              <a:gd name="connsiteX643" fmla="*/ 1292802 w 3792675"/>
              <a:gd name="connsiteY643" fmla="*/ 2454335 h 2462042"/>
              <a:gd name="connsiteX644" fmla="*/ 1288646 w 3792675"/>
              <a:gd name="connsiteY644" fmla="*/ 2451824 h 2462042"/>
              <a:gd name="connsiteX645" fmla="*/ 1277736 w 3792675"/>
              <a:gd name="connsiteY645" fmla="*/ 2454335 h 2462042"/>
              <a:gd name="connsiteX646" fmla="*/ 1272713 w 3792675"/>
              <a:gd name="connsiteY646" fmla="*/ 2452690 h 2462042"/>
              <a:gd name="connsiteX647" fmla="*/ 1266825 w 3792675"/>
              <a:gd name="connsiteY647" fmla="*/ 2452690 h 2462042"/>
              <a:gd name="connsiteX648" fmla="*/ 1266825 w 3792675"/>
              <a:gd name="connsiteY648" fmla="*/ 2455201 h 2462042"/>
              <a:gd name="connsiteX649" fmla="*/ 1262669 w 3792675"/>
              <a:gd name="connsiteY649" fmla="*/ 2454335 h 2462042"/>
              <a:gd name="connsiteX650" fmla="*/ 1259292 w 3792675"/>
              <a:gd name="connsiteY650" fmla="*/ 2451824 h 2462042"/>
              <a:gd name="connsiteX651" fmla="*/ 1259292 w 3792675"/>
              <a:gd name="connsiteY651" fmla="*/ 2455201 h 2462042"/>
              <a:gd name="connsiteX652" fmla="*/ 1254269 w 3792675"/>
              <a:gd name="connsiteY652" fmla="*/ 2453556 h 2462042"/>
              <a:gd name="connsiteX653" fmla="*/ 1255135 w 3792675"/>
              <a:gd name="connsiteY653" fmla="*/ 2456067 h 2462042"/>
              <a:gd name="connsiteX654" fmla="*/ 1253490 w 3792675"/>
              <a:gd name="connsiteY654" fmla="*/ 2456933 h 2462042"/>
              <a:gd name="connsiteX655" fmla="*/ 1253490 w 3792675"/>
              <a:gd name="connsiteY655" fmla="*/ 2452777 h 2462042"/>
              <a:gd name="connsiteX656" fmla="*/ 1246823 w 3792675"/>
              <a:gd name="connsiteY656" fmla="*/ 2456933 h 2462042"/>
              <a:gd name="connsiteX657" fmla="*/ 1245177 w 3792675"/>
              <a:gd name="connsiteY657" fmla="*/ 2452777 h 2462042"/>
              <a:gd name="connsiteX658" fmla="*/ 1244312 w 3792675"/>
              <a:gd name="connsiteY658" fmla="*/ 2456933 h 2462042"/>
              <a:gd name="connsiteX659" fmla="*/ 1240155 w 3792675"/>
              <a:gd name="connsiteY659" fmla="*/ 2451911 h 2462042"/>
              <a:gd name="connsiteX660" fmla="*/ 1235999 w 3792675"/>
              <a:gd name="connsiteY660" fmla="*/ 2454422 h 2462042"/>
              <a:gd name="connsiteX661" fmla="*/ 1233488 w 3792675"/>
              <a:gd name="connsiteY661" fmla="*/ 2452777 h 2462042"/>
              <a:gd name="connsiteX662" fmla="*/ 1226820 w 3792675"/>
              <a:gd name="connsiteY662" fmla="*/ 2456933 h 2462042"/>
              <a:gd name="connsiteX663" fmla="*/ 1225175 w 3792675"/>
              <a:gd name="connsiteY663" fmla="*/ 2454422 h 2462042"/>
              <a:gd name="connsiteX664" fmla="*/ 1224309 w 3792675"/>
              <a:gd name="connsiteY664" fmla="*/ 2456067 h 2462042"/>
              <a:gd name="connsiteX665" fmla="*/ 1223443 w 3792675"/>
              <a:gd name="connsiteY665" fmla="*/ 2454422 h 2462042"/>
              <a:gd name="connsiteX666" fmla="*/ 1220066 w 3792675"/>
              <a:gd name="connsiteY666" fmla="*/ 2453556 h 2462042"/>
              <a:gd name="connsiteX667" fmla="*/ 1220066 w 3792675"/>
              <a:gd name="connsiteY667" fmla="*/ 2456933 h 2462042"/>
              <a:gd name="connsiteX668" fmla="*/ 1215910 w 3792675"/>
              <a:gd name="connsiteY668" fmla="*/ 2454422 h 2462042"/>
              <a:gd name="connsiteX669" fmla="*/ 1213399 w 3792675"/>
              <a:gd name="connsiteY669" fmla="*/ 2456933 h 2462042"/>
              <a:gd name="connsiteX670" fmla="*/ 1210887 w 3792675"/>
              <a:gd name="connsiteY670" fmla="*/ 2453556 h 2462042"/>
              <a:gd name="connsiteX671" fmla="*/ 1209242 w 3792675"/>
              <a:gd name="connsiteY671" fmla="*/ 2455201 h 2462042"/>
              <a:gd name="connsiteX672" fmla="*/ 1207597 w 3792675"/>
              <a:gd name="connsiteY672" fmla="*/ 2453556 h 2462042"/>
              <a:gd name="connsiteX673" fmla="*/ 1206731 w 3792675"/>
              <a:gd name="connsiteY673" fmla="*/ 2456067 h 2462042"/>
              <a:gd name="connsiteX674" fmla="*/ 1203354 w 3792675"/>
              <a:gd name="connsiteY674" fmla="*/ 2454422 h 2462042"/>
              <a:gd name="connsiteX675" fmla="*/ 1200843 w 3792675"/>
              <a:gd name="connsiteY675" fmla="*/ 2456067 h 2462042"/>
              <a:gd name="connsiteX676" fmla="*/ 1194955 w 3792675"/>
              <a:gd name="connsiteY676" fmla="*/ 2453556 h 2462042"/>
              <a:gd name="connsiteX677" fmla="*/ 1194955 w 3792675"/>
              <a:gd name="connsiteY677" fmla="*/ 2451911 h 2462042"/>
              <a:gd name="connsiteX678" fmla="*/ 1190798 w 3792675"/>
              <a:gd name="connsiteY678" fmla="*/ 2454422 h 2462042"/>
              <a:gd name="connsiteX679" fmla="*/ 1188287 w 3792675"/>
              <a:gd name="connsiteY679" fmla="*/ 2452777 h 2462042"/>
              <a:gd name="connsiteX680" fmla="*/ 1181620 w 3792675"/>
              <a:gd name="connsiteY680" fmla="*/ 2455287 h 2462042"/>
              <a:gd name="connsiteX681" fmla="*/ 1175731 w 3792675"/>
              <a:gd name="connsiteY681" fmla="*/ 2451911 h 2462042"/>
              <a:gd name="connsiteX682" fmla="*/ 1172354 w 3792675"/>
              <a:gd name="connsiteY682" fmla="*/ 2454422 h 2462042"/>
              <a:gd name="connsiteX683" fmla="*/ 1168977 w 3792675"/>
              <a:gd name="connsiteY683" fmla="*/ 2451911 h 2462042"/>
              <a:gd name="connsiteX684" fmla="*/ 1165600 w 3792675"/>
              <a:gd name="connsiteY684" fmla="*/ 2453556 h 2462042"/>
              <a:gd name="connsiteX685" fmla="*/ 1159712 w 3792675"/>
              <a:gd name="connsiteY685" fmla="*/ 2451045 h 2462042"/>
              <a:gd name="connsiteX686" fmla="*/ 1158067 w 3792675"/>
              <a:gd name="connsiteY686" fmla="*/ 2452690 h 2462042"/>
              <a:gd name="connsiteX687" fmla="*/ 1153911 w 3792675"/>
              <a:gd name="connsiteY687" fmla="*/ 2454335 h 2462042"/>
              <a:gd name="connsiteX688" fmla="*/ 1151399 w 3792675"/>
              <a:gd name="connsiteY688" fmla="*/ 2451824 h 2462042"/>
              <a:gd name="connsiteX689" fmla="*/ 1148888 w 3792675"/>
              <a:gd name="connsiteY689" fmla="*/ 2453469 h 2462042"/>
              <a:gd name="connsiteX690" fmla="*/ 1146377 w 3792675"/>
              <a:gd name="connsiteY690" fmla="*/ 2451824 h 2462042"/>
              <a:gd name="connsiteX691" fmla="*/ 1143000 w 3792675"/>
              <a:gd name="connsiteY691" fmla="*/ 2453469 h 2462042"/>
              <a:gd name="connsiteX692" fmla="*/ 1137978 w 3792675"/>
              <a:gd name="connsiteY692" fmla="*/ 2450958 h 2462042"/>
              <a:gd name="connsiteX693" fmla="*/ 1136333 w 3792675"/>
              <a:gd name="connsiteY693" fmla="*/ 2452603 h 2462042"/>
              <a:gd name="connsiteX694" fmla="*/ 1130444 w 3792675"/>
              <a:gd name="connsiteY694" fmla="*/ 2450092 h 2462042"/>
              <a:gd name="connsiteX695" fmla="*/ 1129579 w 3792675"/>
              <a:gd name="connsiteY695" fmla="*/ 2451737 h 2462042"/>
              <a:gd name="connsiteX696" fmla="*/ 1131224 w 3792675"/>
              <a:gd name="connsiteY696" fmla="*/ 2454248 h 2462042"/>
              <a:gd name="connsiteX697" fmla="*/ 1122824 w 3792675"/>
              <a:gd name="connsiteY697" fmla="*/ 2453383 h 2462042"/>
              <a:gd name="connsiteX698" fmla="*/ 1123690 w 3792675"/>
              <a:gd name="connsiteY698" fmla="*/ 2451737 h 2462042"/>
              <a:gd name="connsiteX699" fmla="*/ 1121179 w 3792675"/>
              <a:gd name="connsiteY699" fmla="*/ 2450872 h 2462042"/>
              <a:gd name="connsiteX700" fmla="*/ 1117802 w 3792675"/>
              <a:gd name="connsiteY700" fmla="*/ 2454248 h 2462042"/>
              <a:gd name="connsiteX701" fmla="*/ 1116157 w 3792675"/>
              <a:gd name="connsiteY701" fmla="*/ 2452603 h 2462042"/>
              <a:gd name="connsiteX702" fmla="*/ 1110269 w 3792675"/>
              <a:gd name="connsiteY702" fmla="*/ 2450958 h 2462042"/>
              <a:gd name="connsiteX703" fmla="*/ 1107758 w 3792675"/>
              <a:gd name="connsiteY703" fmla="*/ 2455115 h 2462042"/>
              <a:gd name="connsiteX704" fmla="*/ 1101090 w 3792675"/>
              <a:gd name="connsiteY704" fmla="*/ 2452603 h 2462042"/>
              <a:gd name="connsiteX705" fmla="*/ 1097713 w 3792675"/>
              <a:gd name="connsiteY705" fmla="*/ 2454248 h 2462042"/>
              <a:gd name="connsiteX706" fmla="*/ 1096068 w 3792675"/>
              <a:gd name="connsiteY706" fmla="*/ 2451737 h 2462042"/>
              <a:gd name="connsiteX707" fmla="*/ 1092691 w 3792675"/>
              <a:gd name="connsiteY707" fmla="*/ 2455894 h 2462042"/>
              <a:gd name="connsiteX708" fmla="*/ 1094336 w 3792675"/>
              <a:gd name="connsiteY708" fmla="*/ 2453383 h 2462042"/>
              <a:gd name="connsiteX709" fmla="*/ 1091825 w 3792675"/>
              <a:gd name="connsiteY709" fmla="*/ 2452517 h 2462042"/>
              <a:gd name="connsiteX710" fmla="*/ 1085937 w 3792675"/>
              <a:gd name="connsiteY710" fmla="*/ 2454162 h 2462042"/>
              <a:gd name="connsiteX711" fmla="*/ 1081780 w 3792675"/>
              <a:gd name="connsiteY711" fmla="*/ 2452517 h 2462042"/>
              <a:gd name="connsiteX712" fmla="*/ 1075113 w 3792675"/>
              <a:gd name="connsiteY712" fmla="*/ 2454162 h 2462042"/>
              <a:gd name="connsiteX713" fmla="*/ 1070957 w 3792675"/>
              <a:gd name="connsiteY713" fmla="*/ 2452517 h 2462042"/>
              <a:gd name="connsiteX714" fmla="*/ 1070957 w 3792675"/>
              <a:gd name="connsiteY714" fmla="*/ 2455028 h 2462042"/>
              <a:gd name="connsiteX715" fmla="*/ 1060912 w 3792675"/>
              <a:gd name="connsiteY715" fmla="*/ 2453383 h 2462042"/>
              <a:gd name="connsiteX716" fmla="*/ 1055890 w 3792675"/>
              <a:gd name="connsiteY716" fmla="*/ 2455028 h 2462042"/>
              <a:gd name="connsiteX717" fmla="*/ 1053379 w 3792675"/>
              <a:gd name="connsiteY717" fmla="*/ 2453383 h 2462042"/>
              <a:gd name="connsiteX718" fmla="*/ 1047490 w 3792675"/>
              <a:gd name="connsiteY718" fmla="*/ 2455028 h 2462042"/>
              <a:gd name="connsiteX719" fmla="*/ 1044113 w 3792675"/>
              <a:gd name="connsiteY719" fmla="*/ 2454162 h 2462042"/>
              <a:gd name="connsiteX720" fmla="*/ 1039957 w 3792675"/>
              <a:gd name="connsiteY720" fmla="*/ 2451651 h 2462042"/>
              <a:gd name="connsiteX721" fmla="*/ 1039091 w 3792675"/>
              <a:gd name="connsiteY721" fmla="*/ 2452517 h 2462042"/>
              <a:gd name="connsiteX722" fmla="*/ 1040736 w 3792675"/>
              <a:gd name="connsiteY722" fmla="*/ 2454162 h 2462042"/>
              <a:gd name="connsiteX723" fmla="*/ 1040736 w 3792675"/>
              <a:gd name="connsiteY723" fmla="*/ 2456673 h 2462042"/>
              <a:gd name="connsiteX724" fmla="*/ 1038225 w 3792675"/>
              <a:gd name="connsiteY724" fmla="*/ 2454162 h 2462042"/>
              <a:gd name="connsiteX725" fmla="*/ 1037359 w 3792675"/>
              <a:gd name="connsiteY725" fmla="*/ 2456673 h 2462042"/>
              <a:gd name="connsiteX726" fmla="*/ 1033982 w 3792675"/>
              <a:gd name="connsiteY726" fmla="*/ 2454162 h 2462042"/>
              <a:gd name="connsiteX727" fmla="*/ 1033982 w 3792675"/>
              <a:gd name="connsiteY727" fmla="*/ 2452517 h 2462042"/>
              <a:gd name="connsiteX728" fmla="*/ 1030605 w 3792675"/>
              <a:gd name="connsiteY728" fmla="*/ 2452517 h 2462042"/>
              <a:gd name="connsiteX729" fmla="*/ 1029739 w 3792675"/>
              <a:gd name="connsiteY729" fmla="*/ 2455028 h 2462042"/>
              <a:gd name="connsiteX730" fmla="*/ 1025583 w 3792675"/>
              <a:gd name="connsiteY730" fmla="*/ 2453383 h 2462042"/>
              <a:gd name="connsiteX731" fmla="*/ 1018049 w 3792675"/>
              <a:gd name="connsiteY731" fmla="*/ 2455894 h 2462042"/>
              <a:gd name="connsiteX732" fmla="*/ 1015538 w 3792675"/>
              <a:gd name="connsiteY732" fmla="*/ 2453383 h 2462042"/>
              <a:gd name="connsiteX733" fmla="*/ 1010516 w 3792675"/>
              <a:gd name="connsiteY733" fmla="*/ 2456760 h 2462042"/>
              <a:gd name="connsiteX734" fmla="*/ 1006360 w 3792675"/>
              <a:gd name="connsiteY734" fmla="*/ 2453383 h 2462042"/>
              <a:gd name="connsiteX735" fmla="*/ 1004714 w 3792675"/>
              <a:gd name="connsiteY735" fmla="*/ 2455028 h 2462042"/>
              <a:gd name="connsiteX736" fmla="*/ 998826 w 3792675"/>
              <a:gd name="connsiteY736" fmla="*/ 2453383 h 2462042"/>
              <a:gd name="connsiteX737" fmla="*/ 997960 w 3792675"/>
              <a:gd name="connsiteY737" fmla="*/ 2452517 h 2462042"/>
              <a:gd name="connsiteX738" fmla="*/ 987916 w 3792675"/>
              <a:gd name="connsiteY738" fmla="*/ 2455894 h 2462042"/>
              <a:gd name="connsiteX739" fmla="*/ 986271 w 3792675"/>
              <a:gd name="connsiteY739" fmla="*/ 2453383 h 2462042"/>
              <a:gd name="connsiteX740" fmla="*/ 982114 w 3792675"/>
              <a:gd name="connsiteY740" fmla="*/ 2455028 h 2462042"/>
              <a:gd name="connsiteX741" fmla="*/ 979603 w 3792675"/>
              <a:gd name="connsiteY741" fmla="*/ 2453383 h 2462042"/>
              <a:gd name="connsiteX742" fmla="*/ 978737 w 3792675"/>
              <a:gd name="connsiteY742" fmla="*/ 2455028 h 2462042"/>
              <a:gd name="connsiteX743" fmla="*/ 973715 w 3792675"/>
              <a:gd name="connsiteY743" fmla="*/ 2452517 h 2462042"/>
              <a:gd name="connsiteX744" fmla="*/ 972070 w 3792675"/>
              <a:gd name="connsiteY744" fmla="*/ 2454162 h 2462042"/>
              <a:gd name="connsiteX745" fmla="*/ 969558 w 3792675"/>
              <a:gd name="connsiteY745" fmla="*/ 2452517 h 2462042"/>
              <a:gd name="connsiteX746" fmla="*/ 967913 w 3792675"/>
              <a:gd name="connsiteY746" fmla="*/ 2455894 h 2462042"/>
              <a:gd name="connsiteX747" fmla="*/ 962025 w 3792675"/>
              <a:gd name="connsiteY747" fmla="*/ 2453383 h 2462042"/>
              <a:gd name="connsiteX748" fmla="*/ 957869 w 3792675"/>
              <a:gd name="connsiteY748" fmla="*/ 2452517 h 2462042"/>
              <a:gd name="connsiteX749" fmla="*/ 957003 w 3792675"/>
              <a:gd name="connsiteY749" fmla="*/ 2455894 h 2462042"/>
              <a:gd name="connsiteX750" fmla="*/ 951981 w 3792675"/>
              <a:gd name="connsiteY750" fmla="*/ 2452517 h 2462042"/>
              <a:gd name="connsiteX751" fmla="*/ 941936 w 3792675"/>
              <a:gd name="connsiteY751" fmla="*/ 2455028 h 2462042"/>
              <a:gd name="connsiteX752" fmla="*/ 939425 w 3792675"/>
              <a:gd name="connsiteY752" fmla="*/ 2453383 h 2462042"/>
              <a:gd name="connsiteX753" fmla="*/ 936914 w 3792675"/>
              <a:gd name="connsiteY753" fmla="*/ 2455028 h 2462042"/>
              <a:gd name="connsiteX754" fmla="*/ 933537 w 3792675"/>
              <a:gd name="connsiteY754" fmla="*/ 2453383 h 2462042"/>
              <a:gd name="connsiteX755" fmla="*/ 931891 w 3792675"/>
              <a:gd name="connsiteY755" fmla="*/ 2450872 h 2462042"/>
              <a:gd name="connsiteX756" fmla="*/ 929380 w 3792675"/>
              <a:gd name="connsiteY756" fmla="*/ 2452517 h 2462042"/>
              <a:gd name="connsiteX757" fmla="*/ 922713 w 3792675"/>
              <a:gd name="connsiteY757" fmla="*/ 2453383 h 2462042"/>
              <a:gd name="connsiteX758" fmla="*/ 916825 w 3792675"/>
              <a:gd name="connsiteY758" fmla="*/ 2452517 h 2462042"/>
              <a:gd name="connsiteX759" fmla="*/ 915959 w 3792675"/>
              <a:gd name="connsiteY759" fmla="*/ 2450872 h 2462042"/>
              <a:gd name="connsiteX760" fmla="*/ 905048 w 3792675"/>
              <a:gd name="connsiteY760" fmla="*/ 2450872 h 2462042"/>
              <a:gd name="connsiteX761" fmla="*/ 901671 w 3792675"/>
              <a:gd name="connsiteY761" fmla="*/ 2450006 h 2462042"/>
              <a:gd name="connsiteX762" fmla="*/ 896649 w 3792675"/>
              <a:gd name="connsiteY762" fmla="*/ 2452517 h 2462042"/>
              <a:gd name="connsiteX763" fmla="*/ 894138 w 3792675"/>
              <a:gd name="connsiteY763" fmla="*/ 2450872 h 2462042"/>
              <a:gd name="connsiteX764" fmla="*/ 887470 w 3792675"/>
              <a:gd name="connsiteY764" fmla="*/ 2454248 h 2462042"/>
              <a:gd name="connsiteX765" fmla="*/ 885825 w 3792675"/>
              <a:gd name="connsiteY765" fmla="*/ 2451737 h 2462042"/>
              <a:gd name="connsiteX766" fmla="*/ 884180 w 3792675"/>
              <a:gd name="connsiteY766" fmla="*/ 2455115 h 2462042"/>
              <a:gd name="connsiteX767" fmla="*/ 882535 w 3792675"/>
              <a:gd name="connsiteY767" fmla="*/ 2454248 h 2462042"/>
              <a:gd name="connsiteX768" fmla="*/ 882535 w 3792675"/>
              <a:gd name="connsiteY768" fmla="*/ 2451737 h 2462042"/>
              <a:gd name="connsiteX769" fmla="*/ 883401 w 3792675"/>
              <a:gd name="connsiteY769" fmla="*/ 2450092 h 2462042"/>
              <a:gd name="connsiteX770" fmla="*/ 881755 w 3792675"/>
              <a:gd name="connsiteY770" fmla="*/ 2450092 h 2462042"/>
              <a:gd name="connsiteX771" fmla="*/ 880889 w 3792675"/>
              <a:gd name="connsiteY771" fmla="*/ 2453469 h 2462042"/>
              <a:gd name="connsiteX772" fmla="*/ 876733 w 3792675"/>
              <a:gd name="connsiteY772" fmla="*/ 2453469 h 2462042"/>
              <a:gd name="connsiteX773" fmla="*/ 874222 w 3792675"/>
              <a:gd name="connsiteY773" fmla="*/ 2450958 h 2462042"/>
              <a:gd name="connsiteX774" fmla="*/ 872577 w 3792675"/>
              <a:gd name="connsiteY774" fmla="*/ 2453469 h 2462042"/>
              <a:gd name="connsiteX775" fmla="*/ 868420 w 3792675"/>
              <a:gd name="connsiteY775" fmla="*/ 2450958 h 2462042"/>
              <a:gd name="connsiteX776" fmla="*/ 860021 w 3792675"/>
              <a:gd name="connsiteY776" fmla="*/ 2454335 h 2462042"/>
              <a:gd name="connsiteX777" fmla="*/ 855865 w 3792675"/>
              <a:gd name="connsiteY777" fmla="*/ 2450958 h 2462042"/>
              <a:gd name="connsiteX778" fmla="*/ 854999 w 3792675"/>
              <a:gd name="connsiteY778" fmla="*/ 2453469 h 2462042"/>
              <a:gd name="connsiteX779" fmla="*/ 843309 w 3792675"/>
              <a:gd name="connsiteY779" fmla="*/ 2450092 h 2462042"/>
              <a:gd name="connsiteX780" fmla="*/ 843309 w 3792675"/>
              <a:gd name="connsiteY780" fmla="*/ 2454248 h 2462042"/>
              <a:gd name="connsiteX781" fmla="*/ 839153 w 3792675"/>
              <a:gd name="connsiteY781" fmla="*/ 2451737 h 2462042"/>
              <a:gd name="connsiteX782" fmla="*/ 837507 w 3792675"/>
              <a:gd name="connsiteY782" fmla="*/ 2454248 h 2462042"/>
              <a:gd name="connsiteX783" fmla="*/ 829108 w 3792675"/>
              <a:gd name="connsiteY783" fmla="*/ 2450872 h 2462042"/>
              <a:gd name="connsiteX784" fmla="*/ 824086 w 3792675"/>
              <a:gd name="connsiteY784" fmla="*/ 2453383 h 2462042"/>
              <a:gd name="connsiteX785" fmla="*/ 818198 w 3792675"/>
              <a:gd name="connsiteY785" fmla="*/ 2452517 h 2462042"/>
              <a:gd name="connsiteX786" fmla="*/ 815686 w 3792675"/>
              <a:gd name="connsiteY786" fmla="*/ 2450872 h 2462042"/>
              <a:gd name="connsiteX787" fmla="*/ 811530 w 3792675"/>
              <a:gd name="connsiteY787" fmla="*/ 2452517 h 2462042"/>
              <a:gd name="connsiteX788" fmla="*/ 809019 w 3792675"/>
              <a:gd name="connsiteY788" fmla="*/ 2450872 h 2462042"/>
              <a:gd name="connsiteX789" fmla="*/ 804863 w 3792675"/>
              <a:gd name="connsiteY789" fmla="*/ 2452517 h 2462042"/>
              <a:gd name="connsiteX790" fmla="*/ 801485 w 3792675"/>
              <a:gd name="connsiteY790" fmla="*/ 2450872 h 2462042"/>
              <a:gd name="connsiteX791" fmla="*/ 798974 w 3792675"/>
              <a:gd name="connsiteY791" fmla="*/ 2452517 h 2462042"/>
              <a:gd name="connsiteX792" fmla="*/ 786419 w 3792675"/>
              <a:gd name="connsiteY792" fmla="*/ 2448360 h 2462042"/>
              <a:gd name="connsiteX793" fmla="*/ 783908 w 3792675"/>
              <a:gd name="connsiteY793" fmla="*/ 2450006 h 2462042"/>
              <a:gd name="connsiteX794" fmla="*/ 780530 w 3792675"/>
              <a:gd name="connsiteY794" fmla="*/ 2447495 h 2462042"/>
              <a:gd name="connsiteX795" fmla="*/ 781396 w 3792675"/>
              <a:gd name="connsiteY795" fmla="*/ 2450872 h 2462042"/>
              <a:gd name="connsiteX796" fmla="*/ 778019 w 3792675"/>
              <a:gd name="connsiteY796" fmla="*/ 2450872 h 2462042"/>
              <a:gd name="connsiteX797" fmla="*/ 776374 w 3792675"/>
              <a:gd name="connsiteY797" fmla="*/ 2449227 h 2462042"/>
              <a:gd name="connsiteX798" fmla="*/ 768841 w 3792675"/>
              <a:gd name="connsiteY798" fmla="*/ 2452603 h 2462042"/>
              <a:gd name="connsiteX799" fmla="*/ 764684 w 3792675"/>
              <a:gd name="connsiteY799" fmla="*/ 2448447 h 2462042"/>
              <a:gd name="connsiteX800" fmla="*/ 764684 w 3792675"/>
              <a:gd name="connsiteY800" fmla="*/ 2450958 h 2462042"/>
              <a:gd name="connsiteX801" fmla="*/ 760528 w 3792675"/>
              <a:gd name="connsiteY801" fmla="*/ 2448447 h 2462042"/>
              <a:gd name="connsiteX802" fmla="*/ 758883 w 3792675"/>
              <a:gd name="connsiteY802" fmla="*/ 2450092 h 2462042"/>
              <a:gd name="connsiteX803" fmla="*/ 755506 w 3792675"/>
              <a:gd name="connsiteY803" fmla="*/ 2448447 h 2462042"/>
              <a:gd name="connsiteX804" fmla="*/ 750483 w 3792675"/>
              <a:gd name="connsiteY804" fmla="*/ 2449313 h 2462042"/>
              <a:gd name="connsiteX805" fmla="*/ 748838 w 3792675"/>
              <a:gd name="connsiteY805" fmla="*/ 2450958 h 2462042"/>
              <a:gd name="connsiteX806" fmla="*/ 742171 w 3792675"/>
              <a:gd name="connsiteY806" fmla="*/ 2448447 h 2462042"/>
              <a:gd name="connsiteX807" fmla="*/ 741305 w 3792675"/>
              <a:gd name="connsiteY807" fmla="*/ 2450092 h 2462042"/>
              <a:gd name="connsiteX808" fmla="*/ 741305 w 3792675"/>
              <a:gd name="connsiteY808" fmla="*/ 2447581 h 2462042"/>
              <a:gd name="connsiteX809" fmla="*/ 724593 w 3792675"/>
              <a:gd name="connsiteY809" fmla="*/ 2447581 h 2462042"/>
              <a:gd name="connsiteX810" fmla="*/ 722082 w 3792675"/>
              <a:gd name="connsiteY810" fmla="*/ 2449227 h 2462042"/>
              <a:gd name="connsiteX811" fmla="*/ 717059 w 3792675"/>
              <a:gd name="connsiteY811" fmla="*/ 2447581 h 2462042"/>
              <a:gd name="connsiteX812" fmla="*/ 709526 w 3792675"/>
              <a:gd name="connsiteY812" fmla="*/ 2450092 h 2462042"/>
              <a:gd name="connsiteX813" fmla="*/ 701993 w 3792675"/>
              <a:gd name="connsiteY813" fmla="*/ 2446715 h 2462042"/>
              <a:gd name="connsiteX814" fmla="*/ 699481 w 3792675"/>
              <a:gd name="connsiteY814" fmla="*/ 2447581 h 2462042"/>
              <a:gd name="connsiteX815" fmla="*/ 699481 w 3792675"/>
              <a:gd name="connsiteY815" fmla="*/ 2449227 h 2462042"/>
              <a:gd name="connsiteX816" fmla="*/ 696970 w 3792675"/>
              <a:gd name="connsiteY816" fmla="*/ 2447581 h 2462042"/>
              <a:gd name="connsiteX817" fmla="*/ 694459 w 3792675"/>
              <a:gd name="connsiteY817" fmla="*/ 2449227 h 2462042"/>
              <a:gd name="connsiteX818" fmla="*/ 692814 w 3792675"/>
              <a:gd name="connsiteY818" fmla="*/ 2446715 h 2462042"/>
              <a:gd name="connsiteX819" fmla="*/ 690303 w 3792675"/>
              <a:gd name="connsiteY819" fmla="*/ 2450092 h 2462042"/>
              <a:gd name="connsiteX820" fmla="*/ 687792 w 3792675"/>
              <a:gd name="connsiteY820" fmla="*/ 2447581 h 2462042"/>
              <a:gd name="connsiteX821" fmla="*/ 685280 w 3792675"/>
              <a:gd name="connsiteY821" fmla="*/ 2450092 h 2462042"/>
              <a:gd name="connsiteX822" fmla="*/ 685280 w 3792675"/>
              <a:gd name="connsiteY822" fmla="*/ 2447581 h 2462042"/>
              <a:gd name="connsiteX823" fmla="*/ 682769 w 3792675"/>
              <a:gd name="connsiteY823" fmla="*/ 2446715 h 2462042"/>
              <a:gd name="connsiteX824" fmla="*/ 678613 w 3792675"/>
              <a:gd name="connsiteY824" fmla="*/ 2449227 h 2462042"/>
              <a:gd name="connsiteX825" fmla="*/ 672725 w 3792675"/>
              <a:gd name="connsiteY825" fmla="*/ 2447581 h 2462042"/>
              <a:gd name="connsiteX826" fmla="*/ 667703 w 3792675"/>
              <a:gd name="connsiteY826" fmla="*/ 2450092 h 2462042"/>
              <a:gd name="connsiteX827" fmla="*/ 666057 w 3792675"/>
              <a:gd name="connsiteY827" fmla="*/ 2447581 h 2462042"/>
              <a:gd name="connsiteX828" fmla="*/ 661901 w 3792675"/>
              <a:gd name="connsiteY828" fmla="*/ 2446715 h 2462042"/>
              <a:gd name="connsiteX829" fmla="*/ 658524 w 3792675"/>
              <a:gd name="connsiteY829" fmla="*/ 2450092 h 2462042"/>
              <a:gd name="connsiteX830" fmla="*/ 653502 w 3792675"/>
              <a:gd name="connsiteY830" fmla="*/ 2448447 h 2462042"/>
              <a:gd name="connsiteX831" fmla="*/ 650991 w 3792675"/>
              <a:gd name="connsiteY831" fmla="*/ 2450092 h 2462042"/>
              <a:gd name="connsiteX832" fmla="*/ 647613 w 3792675"/>
              <a:gd name="connsiteY832" fmla="*/ 2447581 h 2462042"/>
              <a:gd name="connsiteX833" fmla="*/ 646748 w 3792675"/>
              <a:gd name="connsiteY833" fmla="*/ 2450958 h 2462042"/>
              <a:gd name="connsiteX834" fmla="*/ 642591 w 3792675"/>
              <a:gd name="connsiteY834" fmla="*/ 2448447 h 2462042"/>
              <a:gd name="connsiteX835" fmla="*/ 639214 w 3792675"/>
              <a:gd name="connsiteY835" fmla="*/ 2450092 h 2462042"/>
              <a:gd name="connsiteX836" fmla="*/ 638348 w 3792675"/>
              <a:gd name="connsiteY836" fmla="*/ 2447581 h 2462042"/>
              <a:gd name="connsiteX837" fmla="*/ 636703 w 3792675"/>
              <a:gd name="connsiteY837" fmla="*/ 2448447 h 2462042"/>
              <a:gd name="connsiteX838" fmla="*/ 635058 w 3792675"/>
              <a:gd name="connsiteY838" fmla="*/ 2447581 h 2462042"/>
              <a:gd name="connsiteX839" fmla="*/ 630901 w 3792675"/>
              <a:gd name="connsiteY839" fmla="*/ 2450092 h 2462042"/>
              <a:gd name="connsiteX840" fmla="*/ 626745 w 3792675"/>
              <a:gd name="connsiteY840" fmla="*/ 2448447 h 2462042"/>
              <a:gd name="connsiteX841" fmla="*/ 620857 w 3792675"/>
              <a:gd name="connsiteY841" fmla="*/ 2450092 h 2462042"/>
              <a:gd name="connsiteX842" fmla="*/ 615835 w 3792675"/>
              <a:gd name="connsiteY842" fmla="*/ 2448447 h 2462042"/>
              <a:gd name="connsiteX843" fmla="*/ 612458 w 3792675"/>
              <a:gd name="connsiteY843" fmla="*/ 2450092 h 2462042"/>
              <a:gd name="connsiteX844" fmla="*/ 610812 w 3792675"/>
              <a:gd name="connsiteY844" fmla="*/ 2448447 h 2462042"/>
              <a:gd name="connsiteX845" fmla="*/ 606656 w 3792675"/>
              <a:gd name="connsiteY845" fmla="*/ 2450092 h 2462042"/>
              <a:gd name="connsiteX846" fmla="*/ 602500 w 3792675"/>
              <a:gd name="connsiteY846" fmla="*/ 2447581 h 2462042"/>
              <a:gd name="connsiteX847" fmla="*/ 599123 w 3792675"/>
              <a:gd name="connsiteY847" fmla="*/ 2450092 h 2462042"/>
              <a:gd name="connsiteX848" fmla="*/ 599123 w 3792675"/>
              <a:gd name="connsiteY848" fmla="*/ 2445936 h 2462042"/>
              <a:gd name="connsiteX849" fmla="*/ 594966 w 3792675"/>
              <a:gd name="connsiteY849" fmla="*/ 2449313 h 2462042"/>
              <a:gd name="connsiteX850" fmla="*/ 587433 w 3792675"/>
              <a:gd name="connsiteY850" fmla="*/ 2446802 h 2462042"/>
              <a:gd name="connsiteX851" fmla="*/ 579899 w 3792675"/>
              <a:gd name="connsiteY851" fmla="*/ 2448447 h 2462042"/>
              <a:gd name="connsiteX852" fmla="*/ 574011 w 3792675"/>
              <a:gd name="connsiteY852" fmla="*/ 2446802 h 2462042"/>
              <a:gd name="connsiteX853" fmla="*/ 568989 w 3792675"/>
              <a:gd name="connsiteY853" fmla="*/ 2448447 h 2462042"/>
              <a:gd name="connsiteX854" fmla="*/ 560590 w 3792675"/>
              <a:gd name="connsiteY854" fmla="*/ 2446802 h 2462042"/>
              <a:gd name="connsiteX855" fmla="*/ 555567 w 3792675"/>
              <a:gd name="connsiteY855" fmla="*/ 2448447 h 2462042"/>
              <a:gd name="connsiteX856" fmla="*/ 553056 w 3792675"/>
              <a:gd name="connsiteY856" fmla="*/ 2447581 h 2462042"/>
              <a:gd name="connsiteX857" fmla="*/ 553056 w 3792675"/>
              <a:gd name="connsiteY857" fmla="*/ 2445936 h 2462042"/>
              <a:gd name="connsiteX858" fmla="*/ 550545 w 3792675"/>
              <a:gd name="connsiteY858" fmla="*/ 2448447 h 2462042"/>
              <a:gd name="connsiteX859" fmla="*/ 542146 w 3792675"/>
              <a:gd name="connsiteY859" fmla="*/ 2445936 h 2462042"/>
              <a:gd name="connsiteX860" fmla="*/ 536258 w 3792675"/>
              <a:gd name="connsiteY860" fmla="*/ 2446802 h 2462042"/>
              <a:gd name="connsiteX861" fmla="*/ 532101 w 3792675"/>
              <a:gd name="connsiteY861" fmla="*/ 2450179 h 2462042"/>
              <a:gd name="connsiteX862" fmla="*/ 529590 w 3792675"/>
              <a:gd name="connsiteY862" fmla="*/ 2449313 h 2462042"/>
              <a:gd name="connsiteX863" fmla="*/ 531235 w 3792675"/>
              <a:gd name="connsiteY863" fmla="*/ 2447667 h 2462042"/>
              <a:gd name="connsiteX864" fmla="*/ 530369 w 3792675"/>
              <a:gd name="connsiteY864" fmla="*/ 2446023 h 2462042"/>
              <a:gd name="connsiteX865" fmla="*/ 527858 w 3792675"/>
              <a:gd name="connsiteY865" fmla="*/ 2449399 h 2462042"/>
              <a:gd name="connsiteX866" fmla="*/ 525347 w 3792675"/>
              <a:gd name="connsiteY866" fmla="*/ 2450266 h 2462042"/>
              <a:gd name="connsiteX867" fmla="*/ 521191 w 3792675"/>
              <a:gd name="connsiteY867" fmla="*/ 2446888 h 2462042"/>
              <a:gd name="connsiteX868" fmla="*/ 512791 w 3792675"/>
              <a:gd name="connsiteY868" fmla="*/ 2447754 h 2462042"/>
              <a:gd name="connsiteX869" fmla="*/ 511926 w 3792675"/>
              <a:gd name="connsiteY869" fmla="*/ 2450266 h 2462042"/>
              <a:gd name="connsiteX870" fmla="*/ 508548 w 3792675"/>
              <a:gd name="connsiteY870" fmla="*/ 2448620 h 2462042"/>
              <a:gd name="connsiteX871" fmla="*/ 506903 w 3792675"/>
              <a:gd name="connsiteY871" fmla="*/ 2450266 h 2462042"/>
              <a:gd name="connsiteX872" fmla="*/ 494348 w 3792675"/>
              <a:gd name="connsiteY872" fmla="*/ 2446888 h 2462042"/>
              <a:gd name="connsiteX873" fmla="*/ 490971 w 3792675"/>
              <a:gd name="connsiteY873" fmla="*/ 2450266 h 2462042"/>
              <a:gd name="connsiteX874" fmla="*/ 490105 w 3792675"/>
              <a:gd name="connsiteY874" fmla="*/ 2448620 h 2462042"/>
              <a:gd name="connsiteX875" fmla="*/ 487593 w 3792675"/>
              <a:gd name="connsiteY875" fmla="*/ 2447754 h 2462042"/>
              <a:gd name="connsiteX876" fmla="*/ 480060 w 3792675"/>
              <a:gd name="connsiteY876" fmla="*/ 2449399 h 2462042"/>
              <a:gd name="connsiteX877" fmla="*/ 476683 w 3792675"/>
              <a:gd name="connsiteY877" fmla="*/ 2447754 h 2462042"/>
              <a:gd name="connsiteX878" fmla="*/ 471661 w 3792675"/>
              <a:gd name="connsiteY878" fmla="*/ 2450266 h 2462042"/>
              <a:gd name="connsiteX879" fmla="*/ 467504 w 3792675"/>
              <a:gd name="connsiteY879" fmla="*/ 2447754 h 2462042"/>
              <a:gd name="connsiteX880" fmla="*/ 462482 w 3792675"/>
              <a:gd name="connsiteY880" fmla="*/ 2450266 h 2462042"/>
              <a:gd name="connsiteX881" fmla="*/ 464127 w 3792675"/>
              <a:gd name="connsiteY881" fmla="*/ 2448620 h 2462042"/>
              <a:gd name="connsiteX882" fmla="*/ 463261 w 3792675"/>
              <a:gd name="connsiteY882" fmla="*/ 2446109 h 2462042"/>
              <a:gd name="connsiteX883" fmla="*/ 460750 w 3792675"/>
              <a:gd name="connsiteY883" fmla="*/ 2448620 h 2462042"/>
              <a:gd name="connsiteX884" fmla="*/ 454862 w 3792675"/>
              <a:gd name="connsiteY884" fmla="*/ 2446975 h 2462042"/>
              <a:gd name="connsiteX885" fmla="*/ 446463 w 3792675"/>
              <a:gd name="connsiteY885" fmla="*/ 2447841 h 2462042"/>
              <a:gd name="connsiteX886" fmla="*/ 444818 w 3792675"/>
              <a:gd name="connsiteY886" fmla="*/ 2449486 h 2462042"/>
              <a:gd name="connsiteX887" fmla="*/ 440661 w 3792675"/>
              <a:gd name="connsiteY887" fmla="*/ 2446975 h 2462042"/>
              <a:gd name="connsiteX888" fmla="*/ 437284 w 3792675"/>
              <a:gd name="connsiteY888" fmla="*/ 2448620 h 2462042"/>
              <a:gd name="connsiteX889" fmla="*/ 433128 w 3792675"/>
              <a:gd name="connsiteY889" fmla="*/ 2446975 h 2462042"/>
              <a:gd name="connsiteX890" fmla="*/ 432262 w 3792675"/>
              <a:gd name="connsiteY890" fmla="*/ 2448620 h 2462042"/>
              <a:gd name="connsiteX891" fmla="*/ 422217 w 3792675"/>
              <a:gd name="connsiteY891" fmla="*/ 2446975 h 2462042"/>
              <a:gd name="connsiteX892" fmla="*/ 419706 w 3792675"/>
              <a:gd name="connsiteY892" fmla="*/ 2444464 h 2462042"/>
              <a:gd name="connsiteX893" fmla="*/ 418061 w 3792675"/>
              <a:gd name="connsiteY893" fmla="*/ 2446109 h 2462042"/>
              <a:gd name="connsiteX894" fmla="*/ 419706 w 3792675"/>
              <a:gd name="connsiteY894" fmla="*/ 2447754 h 2462042"/>
              <a:gd name="connsiteX895" fmla="*/ 414684 w 3792675"/>
              <a:gd name="connsiteY895" fmla="*/ 2444377 h 2462042"/>
              <a:gd name="connsiteX896" fmla="*/ 413039 w 3792675"/>
              <a:gd name="connsiteY896" fmla="*/ 2446023 h 2462042"/>
              <a:gd name="connsiteX897" fmla="*/ 409662 w 3792675"/>
              <a:gd name="connsiteY897" fmla="*/ 2445156 h 2462042"/>
              <a:gd name="connsiteX898" fmla="*/ 402128 w 3792675"/>
              <a:gd name="connsiteY898" fmla="*/ 2446023 h 2462042"/>
              <a:gd name="connsiteX899" fmla="*/ 400483 w 3792675"/>
              <a:gd name="connsiteY899" fmla="*/ 2447667 h 2462042"/>
              <a:gd name="connsiteX900" fmla="*/ 397972 w 3792675"/>
              <a:gd name="connsiteY900" fmla="*/ 2446023 h 2462042"/>
              <a:gd name="connsiteX901" fmla="*/ 394595 w 3792675"/>
              <a:gd name="connsiteY901" fmla="*/ 2447667 h 2462042"/>
              <a:gd name="connsiteX902" fmla="*/ 396240 w 3792675"/>
              <a:gd name="connsiteY902" fmla="*/ 2446023 h 2462042"/>
              <a:gd name="connsiteX903" fmla="*/ 393729 w 3792675"/>
              <a:gd name="connsiteY903" fmla="*/ 2444377 h 2462042"/>
              <a:gd name="connsiteX904" fmla="*/ 390352 w 3792675"/>
              <a:gd name="connsiteY904" fmla="*/ 2446023 h 2462042"/>
              <a:gd name="connsiteX905" fmla="*/ 386195 w 3792675"/>
              <a:gd name="connsiteY905" fmla="*/ 2444377 h 2462042"/>
              <a:gd name="connsiteX906" fmla="*/ 381173 w 3792675"/>
              <a:gd name="connsiteY906" fmla="*/ 2446888 h 2462042"/>
              <a:gd name="connsiteX907" fmla="*/ 377017 w 3792675"/>
              <a:gd name="connsiteY907" fmla="*/ 2445243 h 2462042"/>
              <a:gd name="connsiteX908" fmla="*/ 370349 w 3792675"/>
              <a:gd name="connsiteY908" fmla="*/ 2446888 h 2462042"/>
              <a:gd name="connsiteX909" fmla="*/ 366193 w 3792675"/>
              <a:gd name="connsiteY909" fmla="*/ 2444377 h 2462042"/>
              <a:gd name="connsiteX910" fmla="*/ 359525 w 3792675"/>
              <a:gd name="connsiteY910" fmla="*/ 2447754 h 2462042"/>
              <a:gd name="connsiteX911" fmla="*/ 355369 w 3792675"/>
              <a:gd name="connsiteY911" fmla="*/ 2445243 h 2462042"/>
              <a:gd name="connsiteX912" fmla="*/ 352858 w 3792675"/>
              <a:gd name="connsiteY912" fmla="*/ 2446888 h 2462042"/>
              <a:gd name="connsiteX913" fmla="*/ 351213 w 3792675"/>
              <a:gd name="connsiteY913" fmla="*/ 2445243 h 2462042"/>
              <a:gd name="connsiteX914" fmla="*/ 349567 w 3792675"/>
              <a:gd name="connsiteY914" fmla="*/ 2448620 h 2462042"/>
              <a:gd name="connsiteX915" fmla="*/ 346190 w 3792675"/>
              <a:gd name="connsiteY915" fmla="*/ 2446109 h 2462042"/>
              <a:gd name="connsiteX916" fmla="*/ 344545 w 3792675"/>
              <a:gd name="connsiteY916" fmla="*/ 2447754 h 2462042"/>
              <a:gd name="connsiteX917" fmla="*/ 342900 w 3792675"/>
              <a:gd name="connsiteY917" fmla="*/ 2446109 h 2462042"/>
              <a:gd name="connsiteX918" fmla="*/ 338744 w 3792675"/>
              <a:gd name="connsiteY918" fmla="*/ 2447754 h 2462042"/>
              <a:gd name="connsiteX919" fmla="*/ 336232 w 3792675"/>
              <a:gd name="connsiteY919" fmla="*/ 2446109 h 2462042"/>
              <a:gd name="connsiteX920" fmla="*/ 332855 w 3792675"/>
              <a:gd name="connsiteY920" fmla="*/ 2447754 h 2462042"/>
              <a:gd name="connsiteX921" fmla="*/ 330344 w 3792675"/>
              <a:gd name="connsiteY921" fmla="*/ 2445243 h 2462042"/>
              <a:gd name="connsiteX922" fmla="*/ 328699 w 3792675"/>
              <a:gd name="connsiteY922" fmla="*/ 2447754 h 2462042"/>
              <a:gd name="connsiteX923" fmla="*/ 327054 w 3792675"/>
              <a:gd name="connsiteY923" fmla="*/ 2445243 h 2462042"/>
              <a:gd name="connsiteX924" fmla="*/ 325409 w 3792675"/>
              <a:gd name="connsiteY924" fmla="*/ 2446888 h 2462042"/>
              <a:gd name="connsiteX925" fmla="*/ 325409 w 3792675"/>
              <a:gd name="connsiteY925" fmla="*/ 2447148 h 2462042"/>
              <a:gd name="connsiteX926" fmla="*/ 322898 w 3792675"/>
              <a:gd name="connsiteY926" fmla="*/ 2446109 h 2462042"/>
              <a:gd name="connsiteX927" fmla="*/ 318741 w 3792675"/>
              <a:gd name="connsiteY927" fmla="*/ 2447754 h 2462042"/>
              <a:gd name="connsiteX928" fmla="*/ 312074 w 3792675"/>
              <a:gd name="connsiteY928" fmla="*/ 2446888 h 2462042"/>
              <a:gd name="connsiteX929" fmla="*/ 309563 w 3792675"/>
              <a:gd name="connsiteY929" fmla="*/ 2445243 h 2462042"/>
              <a:gd name="connsiteX930" fmla="*/ 294496 w 3792675"/>
              <a:gd name="connsiteY930" fmla="*/ 2447754 h 2462042"/>
              <a:gd name="connsiteX931" fmla="*/ 292850 w 3792675"/>
              <a:gd name="connsiteY931" fmla="*/ 2446109 h 2462042"/>
              <a:gd name="connsiteX932" fmla="*/ 291811 w 3792675"/>
              <a:gd name="connsiteY932" fmla="*/ 2446456 h 2462042"/>
              <a:gd name="connsiteX933" fmla="*/ 291985 w 3792675"/>
              <a:gd name="connsiteY933" fmla="*/ 2446109 h 2462042"/>
              <a:gd name="connsiteX934" fmla="*/ 286962 w 3792675"/>
              <a:gd name="connsiteY934" fmla="*/ 2444464 h 2462042"/>
              <a:gd name="connsiteX935" fmla="*/ 281940 w 3792675"/>
              <a:gd name="connsiteY935" fmla="*/ 2446109 h 2462042"/>
              <a:gd name="connsiteX936" fmla="*/ 277784 w 3792675"/>
              <a:gd name="connsiteY936" fmla="*/ 2444464 h 2462042"/>
              <a:gd name="connsiteX937" fmla="*/ 275273 w 3792675"/>
              <a:gd name="connsiteY937" fmla="*/ 2447841 h 2462042"/>
              <a:gd name="connsiteX938" fmla="*/ 272761 w 3792675"/>
              <a:gd name="connsiteY938" fmla="*/ 2446196 h 2462042"/>
              <a:gd name="connsiteX939" fmla="*/ 271116 w 3792675"/>
              <a:gd name="connsiteY939" fmla="*/ 2447841 h 2462042"/>
              <a:gd name="connsiteX940" fmla="*/ 268605 w 3792675"/>
              <a:gd name="connsiteY940" fmla="*/ 2446196 h 2462042"/>
              <a:gd name="connsiteX941" fmla="*/ 265228 w 3792675"/>
              <a:gd name="connsiteY941" fmla="*/ 2447841 h 2462042"/>
              <a:gd name="connsiteX942" fmla="*/ 261851 w 3792675"/>
              <a:gd name="connsiteY942" fmla="*/ 2446196 h 2462042"/>
              <a:gd name="connsiteX943" fmla="*/ 259340 w 3792675"/>
              <a:gd name="connsiteY943" fmla="*/ 2448707 h 2462042"/>
              <a:gd name="connsiteX944" fmla="*/ 252672 w 3792675"/>
              <a:gd name="connsiteY944" fmla="*/ 2447062 h 2462042"/>
              <a:gd name="connsiteX945" fmla="*/ 246784 w 3792675"/>
              <a:gd name="connsiteY945" fmla="*/ 2448707 h 2462042"/>
              <a:gd name="connsiteX946" fmla="*/ 245918 w 3792675"/>
              <a:gd name="connsiteY946" fmla="*/ 2446196 h 2462042"/>
              <a:gd name="connsiteX947" fmla="*/ 240896 w 3792675"/>
              <a:gd name="connsiteY947" fmla="*/ 2448707 h 2462042"/>
              <a:gd name="connsiteX948" fmla="*/ 240030 w 3792675"/>
              <a:gd name="connsiteY948" fmla="*/ 2445330 h 2462042"/>
              <a:gd name="connsiteX949" fmla="*/ 234142 w 3792675"/>
              <a:gd name="connsiteY949" fmla="*/ 2450352 h 2462042"/>
              <a:gd name="connsiteX950" fmla="*/ 235787 w 3792675"/>
              <a:gd name="connsiteY950" fmla="*/ 2446975 h 2462042"/>
              <a:gd name="connsiteX951" fmla="*/ 234142 w 3792675"/>
              <a:gd name="connsiteY951" fmla="*/ 2446109 h 2462042"/>
              <a:gd name="connsiteX952" fmla="*/ 229985 w 3792675"/>
              <a:gd name="connsiteY952" fmla="*/ 2448620 h 2462042"/>
              <a:gd name="connsiteX953" fmla="*/ 227474 w 3792675"/>
              <a:gd name="connsiteY953" fmla="*/ 2446109 h 2462042"/>
              <a:gd name="connsiteX954" fmla="*/ 226608 w 3792675"/>
              <a:gd name="connsiteY954" fmla="*/ 2447754 h 2462042"/>
              <a:gd name="connsiteX955" fmla="*/ 221586 w 3792675"/>
              <a:gd name="connsiteY955" fmla="*/ 2447754 h 2462042"/>
              <a:gd name="connsiteX956" fmla="*/ 210676 w 3792675"/>
              <a:gd name="connsiteY956" fmla="*/ 2444377 h 2462042"/>
              <a:gd name="connsiteX957" fmla="*/ 211542 w 3792675"/>
              <a:gd name="connsiteY957" fmla="*/ 2447754 h 2462042"/>
              <a:gd name="connsiteX958" fmla="*/ 208165 w 3792675"/>
              <a:gd name="connsiteY958" fmla="*/ 2443598 h 2462042"/>
              <a:gd name="connsiteX959" fmla="*/ 207299 w 3792675"/>
              <a:gd name="connsiteY959" fmla="*/ 2446109 h 2462042"/>
              <a:gd name="connsiteX960" fmla="*/ 195609 w 3792675"/>
              <a:gd name="connsiteY960" fmla="*/ 2442732 h 2462042"/>
              <a:gd name="connsiteX961" fmla="*/ 190587 w 3792675"/>
              <a:gd name="connsiteY961" fmla="*/ 2444377 h 2462042"/>
              <a:gd name="connsiteX962" fmla="*/ 188941 w 3792675"/>
              <a:gd name="connsiteY962" fmla="*/ 2442732 h 2462042"/>
              <a:gd name="connsiteX963" fmla="*/ 179763 w 3792675"/>
              <a:gd name="connsiteY963" fmla="*/ 2442732 h 2462042"/>
              <a:gd name="connsiteX964" fmla="*/ 178118 w 3792675"/>
              <a:gd name="connsiteY964" fmla="*/ 2442732 h 2462042"/>
              <a:gd name="connsiteX965" fmla="*/ 177252 w 3792675"/>
              <a:gd name="connsiteY965" fmla="*/ 2441087 h 2462042"/>
              <a:gd name="connsiteX966" fmla="*/ 170584 w 3792675"/>
              <a:gd name="connsiteY966" fmla="*/ 2442732 h 2462042"/>
              <a:gd name="connsiteX967" fmla="*/ 165562 w 3792675"/>
              <a:gd name="connsiteY967" fmla="*/ 2441087 h 2462042"/>
              <a:gd name="connsiteX968" fmla="*/ 163917 w 3792675"/>
              <a:gd name="connsiteY968" fmla="*/ 2445243 h 2462042"/>
              <a:gd name="connsiteX969" fmla="*/ 161405 w 3792675"/>
              <a:gd name="connsiteY969" fmla="*/ 2441866 h 2462042"/>
              <a:gd name="connsiteX970" fmla="*/ 158894 w 3792675"/>
              <a:gd name="connsiteY970" fmla="*/ 2443511 h 2462042"/>
              <a:gd name="connsiteX971" fmla="*/ 154738 w 3792675"/>
              <a:gd name="connsiteY971" fmla="*/ 2441866 h 2462042"/>
              <a:gd name="connsiteX972" fmla="*/ 148850 w 3792675"/>
              <a:gd name="connsiteY972" fmla="*/ 2443511 h 2462042"/>
              <a:gd name="connsiteX973" fmla="*/ 146339 w 3792675"/>
              <a:gd name="connsiteY973" fmla="*/ 2441866 h 2462042"/>
              <a:gd name="connsiteX974" fmla="*/ 144693 w 3792675"/>
              <a:gd name="connsiteY974" fmla="*/ 2443511 h 2462042"/>
              <a:gd name="connsiteX975" fmla="*/ 142182 w 3792675"/>
              <a:gd name="connsiteY975" fmla="*/ 2441866 h 2462042"/>
              <a:gd name="connsiteX976" fmla="*/ 140537 w 3792675"/>
              <a:gd name="connsiteY976" fmla="*/ 2443511 h 2462042"/>
              <a:gd name="connsiteX977" fmla="*/ 138026 w 3792675"/>
              <a:gd name="connsiteY977" fmla="*/ 2441000 h 2462042"/>
              <a:gd name="connsiteX978" fmla="*/ 133004 w 3792675"/>
              <a:gd name="connsiteY978" fmla="*/ 2443511 h 2462042"/>
              <a:gd name="connsiteX979" fmla="*/ 127981 w 3792675"/>
              <a:gd name="connsiteY979" fmla="*/ 2439355 h 2462042"/>
              <a:gd name="connsiteX980" fmla="*/ 126336 w 3792675"/>
              <a:gd name="connsiteY980" fmla="*/ 2441000 h 2462042"/>
              <a:gd name="connsiteX981" fmla="*/ 122180 w 3792675"/>
              <a:gd name="connsiteY981" fmla="*/ 2439355 h 2462042"/>
              <a:gd name="connsiteX982" fmla="*/ 118023 w 3792675"/>
              <a:gd name="connsiteY982" fmla="*/ 2441866 h 2462042"/>
              <a:gd name="connsiteX983" fmla="*/ 118889 w 3792675"/>
              <a:gd name="connsiteY983" fmla="*/ 2438489 h 2462042"/>
              <a:gd name="connsiteX984" fmla="*/ 116378 w 3792675"/>
              <a:gd name="connsiteY984" fmla="*/ 2437623 h 2462042"/>
              <a:gd name="connsiteX985" fmla="*/ 113001 w 3792675"/>
              <a:gd name="connsiteY985" fmla="*/ 2440134 h 2462042"/>
              <a:gd name="connsiteX986" fmla="*/ 107979 w 3792675"/>
              <a:gd name="connsiteY986" fmla="*/ 2436757 h 2462042"/>
              <a:gd name="connsiteX987" fmla="*/ 107979 w 3792675"/>
              <a:gd name="connsiteY987" fmla="*/ 2440134 h 2462042"/>
              <a:gd name="connsiteX988" fmla="*/ 91267 w 3792675"/>
              <a:gd name="connsiteY988" fmla="*/ 2435112 h 2462042"/>
              <a:gd name="connsiteX989" fmla="*/ 90401 w 3792675"/>
              <a:gd name="connsiteY989" fmla="*/ 2436757 h 2462042"/>
              <a:gd name="connsiteX990" fmla="*/ 86245 w 3792675"/>
              <a:gd name="connsiteY990" fmla="*/ 2433380 h 2462042"/>
              <a:gd name="connsiteX991" fmla="*/ 83733 w 3792675"/>
              <a:gd name="connsiteY991" fmla="*/ 2435891 h 2462042"/>
              <a:gd name="connsiteX992" fmla="*/ 80356 w 3792675"/>
              <a:gd name="connsiteY992" fmla="*/ 2433380 h 2462042"/>
              <a:gd name="connsiteX993" fmla="*/ 77845 w 3792675"/>
              <a:gd name="connsiteY993" fmla="*/ 2435025 h 2462042"/>
              <a:gd name="connsiteX994" fmla="*/ 71957 w 3792675"/>
              <a:gd name="connsiteY994" fmla="*/ 2431648 h 2462042"/>
              <a:gd name="connsiteX995" fmla="*/ 70312 w 3792675"/>
              <a:gd name="connsiteY995" fmla="*/ 2433294 h 2462042"/>
              <a:gd name="connsiteX996" fmla="*/ 68667 w 3792675"/>
              <a:gd name="connsiteY996" fmla="*/ 2430783 h 2462042"/>
              <a:gd name="connsiteX997" fmla="*/ 55332 w 3792675"/>
              <a:gd name="connsiteY997" fmla="*/ 2429137 h 2462042"/>
              <a:gd name="connsiteX998" fmla="*/ 51955 w 3792675"/>
              <a:gd name="connsiteY998" fmla="*/ 2427492 h 2462042"/>
              <a:gd name="connsiteX999" fmla="*/ 49443 w 3792675"/>
              <a:gd name="connsiteY999" fmla="*/ 2429137 h 2462042"/>
              <a:gd name="connsiteX1000" fmla="*/ 44421 w 3792675"/>
              <a:gd name="connsiteY1000" fmla="*/ 2427492 h 2462042"/>
              <a:gd name="connsiteX1001" fmla="*/ 41044 w 3792675"/>
              <a:gd name="connsiteY1001" fmla="*/ 2424115 h 2462042"/>
              <a:gd name="connsiteX1002" fmla="*/ 28488 w 3792675"/>
              <a:gd name="connsiteY1002" fmla="*/ 2423249 h 2462042"/>
              <a:gd name="connsiteX1003" fmla="*/ 25111 w 3792675"/>
              <a:gd name="connsiteY1003" fmla="*/ 2417361 h 2462042"/>
              <a:gd name="connsiteX1004" fmla="*/ 17578 w 3792675"/>
              <a:gd name="connsiteY1004" fmla="*/ 2411472 h 2462042"/>
              <a:gd name="connsiteX1005" fmla="*/ 9179 w 3792675"/>
              <a:gd name="connsiteY1005" fmla="*/ 2398138 h 2462042"/>
              <a:gd name="connsiteX1006" fmla="*/ 2511 w 3792675"/>
              <a:gd name="connsiteY1006" fmla="*/ 2373892 h 2462042"/>
              <a:gd name="connsiteX1007" fmla="*/ 4156 w 3792675"/>
              <a:gd name="connsiteY1007" fmla="*/ 2114726 h 2462042"/>
              <a:gd name="connsiteX1008" fmla="*/ 0 w 3792675"/>
              <a:gd name="connsiteY1008" fmla="*/ 2103036 h 2462042"/>
              <a:gd name="connsiteX1009" fmla="*/ 866 w 3792675"/>
              <a:gd name="connsiteY1009" fmla="*/ 2019476 h 2462042"/>
              <a:gd name="connsiteX1010" fmla="*/ 5022 w 3792675"/>
              <a:gd name="connsiteY1010" fmla="*/ 1988563 h 2462042"/>
              <a:gd name="connsiteX1011" fmla="*/ 8399 w 3792675"/>
              <a:gd name="connsiteY1011" fmla="*/ 1970206 h 2462042"/>
              <a:gd name="connsiteX1012" fmla="*/ 11776 w 3792675"/>
              <a:gd name="connsiteY1012" fmla="*/ 1956004 h 2462042"/>
              <a:gd name="connsiteX1013" fmla="*/ 15933 w 3792675"/>
              <a:gd name="connsiteY1013" fmla="*/ 1940938 h 2462042"/>
              <a:gd name="connsiteX1014" fmla="*/ 76979 w 3792675"/>
              <a:gd name="connsiteY1014" fmla="*/ 1860668 h 2462042"/>
              <a:gd name="connsiteX1015" fmla="*/ 70312 w 3792675"/>
              <a:gd name="connsiteY1015" fmla="*/ 1857291 h 2462042"/>
              <a:gd name="connsiteX1016" fmla="*/ 56977 w 3792675"/>
              <a:gd name="connsiteY1016" fmla="*/ 1860668 h 2462042"/>
              <a:gd name="connsiteX1017" fmla="*/ 50309 w 3792675"/>
              <a:gd name="connsiteY1017" fmla="*/ 1854780 h 2462042"/>
              <a:gd name="connsiteX1018" fmla="*/ 125557 w 3792675"/>
              <a:gd name="connsiteY1018" fmla="*/ 1819710 h 2462042"/>
              <a:gd name="connsiteX1019" fmla="*/ 140624 w 3792675"/>
              <a:gd name="connsiteY1019" fmla="*/ 1805509 h 2462042"/>
              <a:gd name="connsiteX1020" fmla="*/ 177425 w 3792675"/>
              <a:gd name="connsiteY1020" fmla="*/ 1788797 h 2462042"/>
              <a:gd name="connsiteX1021" fmla="*/ 194137 w 3792675"/>
              <a:gd name="connsiteY1021" fmla="*/ 1793820 h 2462042"/>
              <a:gd name="connsiteX1022" fmla="*/ 225916 w 3792675"/>
              <a:gd name="connsiteY1022" fmla="*/ 1776242 h 2462042"/>
              <a:gd name="connsiteX1023" fmla="*/ 241762 w 3792675"/>
              <a:gd name="connsiteY1023" fmla="*/ 1761175 h 2462042"/>
              <a:gd name="connsiteX1024" fmla="*/ 291119 w 3792675"/>
              <a:gd name="connsiteY1024" fmla="*/ 1748619 h 2462042"/>
              <a:gd name="connsiteX1025" fmla="*/ 373034 w 3792675"/>
              <a:gd name="connsiteY1025" fmla="*/ 1715195 h 2462042"/>
              <a:gd name="connsiteX1026" fmla="*/ 381433 w 3792675"/>
              <a:gd name="connsiteY1026" fmla="*/ 1705151 h 2462042"/>
              <a:gd name="connsiteX1027" fmla="*/ 395634 w 3792675"/>
              <a:gd name="connsiteY1027" fmla="*/ 1697617 h 2462042"/>
              <a:gd name="connsiteX1028" fmla="*/ 411480 w 3792675"/>
              <a:gd name="connsiteY1028" fmla="*/ 1695972 h 2462042"/>
              <a:gd name="connsiteX1029" fmla="*/ 423170 w 3792675"/>
              <a:gd name="connsiteY1029" fmla="*/ 1697617 h 2462042"/>
              <a:gd name="connsiteX1030" fmla="*/ 453303 w 3792675"/>
              <a:gd name="connsiteY1030" fmla="*/ 1688439 h 2462042"/>
              <a:gd name="connsiteX1031" fmla="*/ 473392 w 3792675"/>
              <a:gd name="connsiteY1031" fmla="*/ 1693461 h 2462042"/>
              <a:gd name="connsiteX1032" fmla="*/ 479281 w 3792675"/>
              <a:gd name="connsiteY1032" fmla="*/ 1690950 h 2462042"/>
              <a:gd name="connsiteX1033" fmla="*/ 492616 w 3792675"/>
              <a:gd name="connsiteY1033" fmla="*/ 1685061 h 2462042"/>
              <a:gd name="connsiteX1034" fmla="*/ 524395 w 3792675"/>
              <a:gd name="connsiteY1034" fmla="*/ 1631548 h 2462042"/>
              <a:gd name="connsiteX1035" fmla="*/ 558685 w 3792675"/>
              <a:gd name="connsiteY1035" fmla="*/ 1556301 h 2462042"/>
              <a:gd name="connsiteX1036" fmla="*/ 577042 w 3792675"/>
              <a:gd name="connsiteY1036" fmla="*/ 1542966 h 2462042"/>
              <a:gd name="connsiteX1037" fmla="*/ 596265 w 3792675"/>
              <a:gd name="connsiteY1037" fmla="*/ 1538810 h 2462042"/>
              <a:gd name="connsiteX1038" fmla="*/ 634711 w 3792675"/>
              <a:gd name="connsiteY1038" fmla="*/ 1538810 h 2462042"/>
              <a:gd name="connsiteX1039" fmla="*/ 650558 w 3792675"/>
              <a:gd name="connsiteY1039" fmla="*/ 1507897 h 2462042"/>
              <a:gd name="connsiteX1040" fmla="*/ 651424 w 3792675"/>
              <a:gd name="connsiteY1040" fmla="*/ 1412560 h 2462042"/>
              <a:gd name="connsiteX1041" fmla="*/ 643024 w 3792675"/>
              <a:gd name="connsiteY1041" fmla="*/ 1353245 h 2462042"/>
              <a:gd name="connsiteX1042" fmla="*/ 635491 w 3792675"/>
              <a:gd name="connsiteY1042" fmla="*/ 1323112 h 2462042"/>
              <a:gd name="connsiteX1043" fmla="*/ 627957 w 3792675"/>
              <a:gd name="connsiteY1043" fmla="*/ 1303888 h 2462042"/>
              <a:gd name="connsiteX1044" fmla="*/ 599556 w 3792675"/>
              <a:gd name="connsiteY1044" fmla="*/ 1262065 h 2462042"/>
              <a:gd name="connsiteX1045" fmla="*/ 586221 w 3792675"/>
              <a:gd name="connsiteY1045" fmla="*/ 1243708 h 2462042"/>
              <a:gd name="connsiteX1046" fmla="*/ 570374 w 3792675"/>
              <a:gd name="connsiteY1046" fmla="*/ 1239551 h 2462042"/>
              <a:gd name="connsiteX1047" fmla="*/ 543618 w 3792675"/>
              <a:gd name="connsiteY1047" fmla="*/ 1214440 h 2462042"/>
              <a:gd name="connsiteX1048" fmla="*/ 515216 w 3792675"/>
              <a:gd name="connsiteY1048" fmla="*/ 1181795 h 2462042"/>
              <a:gd name="connsiteX1049" fmla="*/ 505171 w 3792675"/>
              <a:gd name="connsiteY1049" fmla="*/ 1165083 h 2462042"/>
              <a:gd name="connsiteX1050" fmla="*/ 497638 w 3792675"/>
              <a:gd name="connsiteY1050" fmla="*/ 1130014 h 2462042"/>
              <a:gd name="connsiteX1051" fmla="*/ 497638 w 3792675"/>
              <a:gd name="connsiteY1051" fmla="*/ 1105768 h 2462042"/>
              <a:gd name="connsiteX1052" fmla="*/ 490105 w 3792675"/>
              <a:gd name="connsiteY1052" fmla="*/ 1077366 h 2462042"/>
              <a:gd name="connsiteX1053" fmla="*/ 486728 w 3792675"/>
              <a:gd name="connsiteY1053" fmla="*/ 1074855 h 2462042"/>
              <a:gd name="connsiteX1054" fmla="*/ 464127 w 3792675"/>
              <a:gd name="connsiteY1054" fmla="*/ 1073210 h 2462042"/>
              <a:gd name="connsiteX1055" fmla="*/ 420659 w 3792675"/>
              <a:gd name="connsiteY1055" fmla="*/ 1065677 h 2462042"/>
              <a:gd name="connsiteX1056" fmla="*/ 373813 w 3792675"/>
              <a:gd name="connsiteY1056" fmla="*/ 1046453 h 2462042"/>
              <a:gd name="connsiteX1057" fmla="*/ 332855 w 3792675"/>
              <a:gd name="connsiteY1057" fmla="*/ 990429 h 2462042"/>
              <a:gd name="connsiteX1058" fmla="*/ 332855 w 3792675"/>
              <a:gd name="connsiteY1058" fmla="*/ 969561 h 2462042"/>
              <a:gd name="connsiteX1059" fmla="*/ 338744 w 3792675"/>
              <a:gd name="connsiteY1059" fmla="*/ 935271 h 2462042"/>
              <a:gd name="connsiteX1060" fmla="*/ 393902 w 3792675"/>
              <a:gd name="connsiteY1060" fmla="*/ 831621 h 2462042"/>
              <a:gd name="connsiteX1061" fmla="*/ 426547 w 3792675"/>
              <a:gd name="connsiteY1061" fmla="*/ 785642 h 2462042"/>
              <a:gd name="connsiteX1062" fmla="*/ 461616 w 3792675"/>
              <a:gd name="connsiteY1062" fmla="*/ 738017 h 2462042"/>
              <a:gd name="connsiteX1063" fmla="*/ 715761 w 3792675"/>
              <a:gd name="connsiteY1063" fmla="*/ 503095 h 2462042"/>
              <a:gd name="connsiteX1064" fmla="*/ 736629 w 3792675"/>
              <a:gd name="connsiteY1064" fmla="*/ 489760 h 2462042"/>
              <a:gd name="connsiteX1065" fmla="*/ 780963 w 3792675"/>
              <a:gd name="connsiteY1065" fmla="*/ 468892 h 2462042"/>
              <a:gd name="connsiteX1066" fmla="*/ 880456 w 3792675"/>
              <a:gd name="connsiteY1066" fmla="*/ 449669 h 2462042"/>
              <a:gd name="connsiteX1067" fmla="*/ 928081 w 3792675"/>
              <a:gd name="connsiteY1067" fmla="*/ 449669 h 2462042"/>
              <a:gd name="connsiteX1068" fmla="*/ 1146291 w 3792675"/>
              <a:gd name="connsiteY1068" fmla="*/ 590120 h 2462042"/>
              <a:gd name="connsiteX1069" fmla="*/ 1157980 w 3792675"/>
              <a:gd name="connsiteY1069" fmla="*/ 626055 h 2462042"/>
              <a:gd name="connsiteX1070" fmla="*/ 1160491 w 3792675"/>
              <a:gd name="connsiteY1070" fmla="*/ 632722 h 2462042"/>
              <a:gd name="connsiteX1071" fmla="*/ 1161357 w 3792675"/>
              <a:gd name="connsiteY1071" fmla="*/ 642767 h 2462042"/>
              <a:gd name="connsiteX1072" fmla="*/ 1164734 w 3792675"/>
              <a:gd name="connsiteY1072" fmla="*/ 655322 h 2462042"/>
              <a:gd name="connsiteX1073" fmla="*/ 1164734 w 3792675"/>
              <a:gd name="connsiteY1073" fmla="*/ 703813 h 2462042"/>
              <a:gd name="connsiteX1074" fmla="*/ 1158846 w 3792675"/>
              <a:gd name="connsiteY1074" fmla="*/ 736458 h 2462042"/>
              <a:gd name="connsiteX1075" fmla="*/ 1151313 w 3792675"/>
              <a:gd name="connsiteY1075" fmla="*/ 764081 h 2462042"/>
              <a:gd name="connsiteX1076" fmla="*/ 1143779 w 3792675"/>
              <a:gd name="connsiteY1076" fmla="*/ 784170 h 2462042"/>
              <a:gd name="connsiteX1077" fmla="*/ 1132869 w 3792675"/>
              <a:gd name="connsiteY1077" fmla="*/ 806770 h 2462042"/>
              <a:gd name="connsiteX1078" fmla="*/ 1131224 w 3792675"/>
              <a:gd name="connsiteY1078" fmla="*/ 815169 h 2462042"/>
              <a:gd name="connsiteX1079" fmla="*/ 1128713 w 3792675"/>
              <a:gd name="connsiteY1079" fmla="*/ 826859 h 2462042"/>
              <a:gd name="connsiteX1080" fmla="*/ 1146291 w 3792675"/>
              <a:gd name="connsiteY1080" fmla="*/ 847727 h 2462042"/>
              <a:gd name="connsiteX1081" fmla="*/ 1151313 w 3792675"/>
              <a:gd name="connsiteY1081" fmla="*/ 870328 h 2462042"/>
              <a:gd name="connsiteX1082" fmla="*/ 1164648 w 3792675"/>
              <a:gd name="connsiteY1082" fmla="*/ 876995 h 2462042"/>
              <a:gd name="connsiteX1083" fmla="*/ 1179715 w 3792675"/>
              <a:gd name="connsiteY1083" fmla="*/ 893707 h 2462042"/>
              <a:gd name="connsiteX1084" fmla="*/ 1187248 w 3792675"/>
              <a:gd name="connsiteY1084" fmla="*/ 891196 h 2462042"/>
              <a:gd name="connsiteX1085" fmla="*/ 1214871 w 3792675"/>
              <a:gd name="connsiteY1085" fmla="*/ 918819 h 2462042"/>
              <a:gd name="connsiteX1086" fmla="*/ 1224049 w 3792675"/>
              <a:gd name="connsiteY1086" fmla="*/ 922975 h 2462042"/>
              <a:gd name="connsiteX1087" fmla="*/ 1336877 w 3792675"/>
              <a:gd name="connsiteY1087" fmla="*/ 1060048 h 2462042"/>
              <a:gd name="connsiteX1088" fmla="*/ 1361989 w 3792675"/>
              <a:gd name="connsiteY1088" fmla="*/ 1071738 h 2462042"/>
              <a:gd name="connsiteX1089" fmla="*/ 1377835 w 3792675"/>
              <a:gd name="connsiteY1089" fmla="*/ 1076760 h 2462042"/>
              <a:gd name="connsiteX1090" fmla="*/ 1385368 w 3792675"/>
              <a:gd name="connsiteY1090" fmla="*/ 1080917 h 2462042"/>
              <a:gd name="connsiteX1091" fmla="*/ 1404591 w 3792675"/>
              <a:gd name="connsiteY1091" fmla="*/ 1100140 h 2462042"/>
              <a:gd name="connsiteX1092" fmla="*/ 1413770 w 3792675"/>
              <a:gd name="connsiteY1092" fmla="*/ 1110185 h 2462042"/>
              <a:gd name="connsiteX1093" fmla="*/ 1429616 w 3792675"/>
              <a:gd name="connsiteY1093" fmla="*/ 1111830 h 2462042"/>
              <a:gd name="connsiteX1094" fmla="*/ 1453862 w 3792675"/>
              <a:gd name="connsiteY1094" fmla="*/ 1123519 h 2462042"/>
              <a:gd name="connsiteX1095" fmla="*/ 1466417 w 3792675"/>
              <a:gd name="connsiteY1095" fmla="*/ 1133564 h 2462042"/>
              <a:gd name="connsiteX1096" fmla="*/ 1473085 w 3792675"/>
              <a:gd name="connsiteY1096" fmla="*/ 1134430 h 2462042"/>
              <a:gd name="connsiteX1097" fmla="*/ 1482263 w 3792675"/>
              <a:gd name="connsiteY1097" fmla="*/ 1131919 h 2462042"/>
              <a:gd name="connsiteX1098" fmla="*/ 1482263 w 3792675"/>
              <a:gd name="connsiteY1098" fmla="*/ 1116073 h 2462042"/>
              <a:gd name="connsiteX1099" fmla="*/ 1491442 w 3792675"/>
              <a:gd name="connsiteY1099" fmla="*/ 1111916 h 2462042"/>
              <a:gd name="connsiteX1100" fmla="*/ 1519064 w 3792675"/>
              <a:gd name="connsiteY1100" fmla="*/ 1111916 h 2462042"/>
              <a:gd name="connsiteX1101" fmla="*/ 1524953 w 3792675"/>
              <a:gd name="connsiteY1101" fmla="*/ 1083514 h 2462042"/>
              <a:gd name="connsiteX1102" fmla="*/ 1524953 w 3792675"/>
              <a:gd name="connsiteY1102" fmla="*/ 1035023 h 2462042"/>
              <a:gd name="connsiteX1103" fmla="*/ 1519930 w 3792675"/>
              <a:gd name="connsiteY1103" fmla="*/ 992421 h 2462042"/>
              <a:gd name="connsiteX1104" fmla="*/ 1509886 w 3792675"/>
              <a:gd name="connsiteY1104" fmla="*/ 978220 h 2462042"/>
              <a:gd name="connsiteX1105" fmla="*/ 1471439 w 3792675"/>
              <a:gd name="connsiteY1105" fmla="*/ 899595 h 2462042"/>
              <a:gd name="connsiteX1106" fmla="*/ 1456373 w 3792675"/>
              <a:gd name="connsiteY1106" fmla="*/ 874484 h 2462042"/>
              <a:gd name="connsiteX1107" fmla="*/ 1437149 w 3792675"/>
              <a:gd name="connsiteY1107" fmla="*/ 841060 h 2462042"/>
              <a:gd name="connsiteX1108" fmla="*/ 1433772 w 3792675"/>
              <a:gd name="connsiteY1108" fmla="*/ 828504 h 2462042"/>
              <a:gd name="connsiteX1109" fmla="*/ 1430395 w 3792675"/>
              <a:gd name="connsiteY1109" fmla="*/ 808415 h 2462042"/>
              <a:gd name="connsiteX1110" fmla="*/ 1420351 w 3792675"/>
              <a:gd name="connsiteY1110" fmla="*/ 785815 h 2462042"/>
              <a:gd name="connsiteX1111" fmla="*/ 1410306 w 3792675"/>
              <a:gd name="connsiteY1111" fmla="*/ 766592 h 2462042"/>
              <a:gd name="connsiteX1112" fmla="*/ 1394460 w 3792675"/>
              <a:gd name="connsiteY1112" fmla="*/ 764947 h 2462042"/>
              <a:gd name="connsiteX1113" fmla="*/ 1362681 w 3792675"/>
              <a:gd name="connsiteY1113" fmla="*/ 759058 h 2462042"/>
              <a:gd name="connsiteX1114" fmla="*/ 1353503 w 3792675"/>
              <a:gd name="connsiteY1114" fmla="*/ 757413 h 2462042"/>
              <a:gd name="connsiteX1115" fmla="*/ 1315056 w 3792675"/>
              <a:gd name="connsiteY1115" fmla="*/ 742346 h 2462042"/>
              <a:gd name="connsiteX1116" fmla="*/ 1272454 w 3792675"/>
              <a:gd name="connsiteY1116" fmla="*/ 701389 h 2462042"/>
              <a:gd name="connsiteX1117" fmla="*/ 1262409 w 3792675"/>
              <a:gd name="connsiteY1117" fmla="*/ 657054 h 2462042"/>
              <a:gd name="connsiteX1118" fmla="*/ 1308389 w 3792675"/>
              <a:gd name="connsiteY1118" fmla="*/ 525003 h 2462042"/>
              <a:gd name="connsiteX1119" fmla="*/ 1606868 w 3792675"/>
              <a:gd name="connsiteY1119" fmla="*/ 228256 h 2462042"/>
              <a:gd name="connsiteX1120" fmla="*/ 1739785 w 3792675"/>
              <a:gd name="connsiteY1120" fmla="*/ 187298 h 2462042"/>
              <a:gd name="connsiteX1121" fmla="*/ 1784119 w 3792675"/>
              <a:gd name="connsiteY1121" fmla="*/ 186432 h 2462042"/>
              <a:gd name="connsiteX1122" fmla="*/ 1977217 w 3792675"/>
              <a:gd name="connsiteY1122" fmla="*/ 300126 h 2462042"/>
              <a:gd name="connsiteX1123" fmla="*/ 1986396 w 3792675"/>
              <a:gd name="connsiteY1123" fmla="*/ 321861 h 2462042"/>
              <a:gd name="connsiteX1124" fmla="*/ 1994795 w 3792675"/>
              <a:gd name="connsiteY1124" fmla="*/ 382042 h 2462042"/>
              <a:gd name="connsiteX1125" fmla="*/ 1982239 w 3792675"/>
              <a:gd name="connsiteY1125" fmla="*/ 471490 h 2462042"/>
              <a:gd name="connsiteX1126" fmla="*/ 1968038 w 3792675"/>
              <a:gd name="connsiteY1126" fmla="*/ 518336 h 2462042"/>
              <a:gd name="connsiteX1127" fmla="*/ 1984750 w 3792675"/>
              <a:gd name="connsiteY1127" fmla="*/ 554271 h 2462042"/>
              <a:gd name="connsiteX1128" fmla="*/ 1991418 w 3792675"/>
              <a:gd name="connsiteY1128" fmla="*/ 565961 h 2462042"/>
              <a:gd name="connsiteX1129" fmla="*/ 2010641 w 3792675"/>
              <a:gd name="connsiteY1129" fmla="*/ 570983 h 2462042"/>
              <a:gd name="connsiteX1130" fmla="*/ 2023197 w 3792675"/>
              <a:gd name="connsiteY1130" fmla="*/ 591072 h 2462042"/>
              <a:gd name="connsiteX1131" fmla="*/ 2020686 w 3792675"/>
              <a:gd name="connsiteY1131" fmla="*/ 603628 h 2462042"/>
              <a:gd name="connsiteX1132" fmla="*/ 2023197 w 3792675"/>
              <a:gd name="connsiteY1132" fmla="*/ 608650 h 2462042"/>
              <a:gd name="connsiteX1133" fmla="*/ 2044931 w 3792675"/>
              <a:gd name="connsiteY1133" fmla="*/ 627873 h 2462042"/>
              <a:gd name="connsiteX1134" fmla="*/ 2058266 w 3792675"/>
              <a:gd name="connsiteY1134" fmla="*/ 628739 h 2462042"/>
              <a:gd name="connsiteX1135" fmla="*/ 2121824 w 3792675"/>
              <a:gd name="connsiteY1135" fmla="*/ 678875 h 2462042"/>
              <a:gd name="connsiteX1136" fmla="*/ 2130223 w 3792675"/>
              <a:gd name="connsiteY1136" fmla="*/ 676364 h 2462042"/>
              <a:gd name="connsiteX1137" fmla="*/ 2155335 w 3792675"/>
              <a:gd name="connsiteY1137" fmla="*/ 687275 h 2462042"/>
              <a:gd name="connsiteX1138" fmla="*/ 2197937 w 3792675"/>
              <a:gd name="connsiteY1138" fmla="*/ 724076 h 2462042"/>
              <a:gd name="connsiteX1139" fmla="*/ 2227205 w 3792675"/>
              <a:gd name="connsiteY1139" fmla="*/ 743299 h 2462042"/>
              <a:gd name="connsiteX1140" fmla="*/ 2241406 w 3792675"/>
              <a:gd name="connsiteY1140" fmla="*/ 749187 h 2462042"/>
              <a:gd name="connsiteX1141" fmla="*/ 2246428 w 3792675"/>
              <a:gd name="connsiteY1141" fmla="*/ 752564 h 2462042"/>
              <a:gd name="connsiteX1142" fmla="*/ 2261495 w 3792675"/>
              <a:gd name="connsiteY1142" fmla="*/ 752564 h 2462042"/>
              <a:gd name="connsiteX1143" fmla="*/ 2262361 w 3792675"/>
              <a:gd name="connsiteY1143" fmla="*/ 750053 h 2462042"/>
              <a:gd name="connsiteX1144" fmla="*/ 2259850 w 3792675"/>
              <a:gd name="connsiteY1144" fmla="*/ 746676 h 2462042"/>
              <a:gd name="connsiteX1145" fmla="*/ 2210493 w 3792675"/>
              <a:gd name="connsiteY1145" fmla="*/ 636359 h 2462042"/>
              <a:gd name="connsiteX1146" fmla="*/ 2190404 w 3792675"/>
              <a:gd name="connsiteY1146" fmla="*/ 613759 h 2462042"/>
              <a:gd name="connsiteX1147" fmla="*/ 2168670 w 3792675"/>
              <a:gd name="connsiteY1147" fmla="*/ 576958 h 2462042"/>
              <a:gd name="connsiteX1148" fmla="*/ 2160270 w 3792675"/>
              <a:gd name="connsiteY1148" fmla="*/ 547690 h 2462042"/>
              <a:gd name="connsiteX1149" fmla="*/ 2157759 w 3792675"/>
              <a:gd name="connsiteY1149" fmla="*/ 535134 h 2462042"/>
              <a:gd name="connsiteX1150" fmla="*/ 2141047 w 3792675"/>
              <a:gd name="connsiteY1150" fmla="*/ 528467 h 2462042"/>
              <a:gd name="connsiteX1151" fmla="*/ 2119313 w 3792675"/>
              <a:gd name="connsiteY1151" fmla="*/ 520933 h 2462042"/>
              <a:gd name="connsiteX1152" fmla="*/ 2100090 w 3792675"/>
              <a:gd name="connsiteY1152" fmla="*/ 512534 h 2462042"/>
              <a:gd name="connsiteX1153" fmla="*/ 2039909 w 3792675"/>
              <a:gd name="connsiteY1153" fmla="*/ 453999 h 2462042"/>
              <a:gd name="connsiteX1154" fmla="*/ 2036532 w 3792675"/>
              <a:gd name="connsiteY1154" fmla="*/ 439798 h 2462042"/>
              <a:gd name="connsiteX1155" fmla="*/ 2034886 w 3792675"/>
              <a:gd name="connsiteY1155" fmla="*/ 427242 h 2462042"/>
              <a:gd name="connsiteX1156" fmla="*/ 2034886 w 3792675"/>
              <a:gd name="connsiteY1156" fmla="*/ 410530 h 2462042"/>
              <a:gd name="connsiteX1157" fmla="*/ 2056621 w 3792675"/>
              <a:gd name="connsiteY1157" fmla="*/ 336148 h 2462042"/>
              <a:gd name="connsiteX1158" fmla="*/ 2166938 w 3792675"/>
              <a:gd name="connsiteY1158" fmla="*/ 193187 h 2462042"/>
              <a:gd name="connsiteX1159" fmla="*/ 2252230 w 3792675"/>
              <a:gd name="connsiteY1159" fmla="*/ 103738 h 2462042"/>
              <a:gd name="connsiteX1160" fmla="*/ 2343323 w 3792675"/>
              <a:gd name="connsiteY1160" fmla="*/ 42692 h 2462042"/>
              <a:gd name="connsiteX1161" fmla="*/ 2373457 w 3792675"/>
              <a:gd name="connsiteY1161" fmla="*/ 27625 h 2462042"/>
              <a:gd name="connsiteX1162" fmla="*/ 2416926 w 3792675"/>
              <a:gd name="connsiteY1162" fmla="*/ 10047 h 2462042"/>
              <a:gd name="connsiteX1163" fmla="*/ 2483774 w 3792675"/>
              <a:gd name="connsiteY1163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319463 w 3792675"/>
              <a:gd name="connsiteY182" fmla="*/ 1406514 h 2462042"/>
              <a:gd name="connsiteX183" fmla="*/ 3319463 w 3792675"/>
              <a:gd name="connsiteY183" fmla="*/ 1416976 h 2462042"/>
              <a:gd name="connsiteX184" fmla="*/ 3293937 w 3792675"/>
              <a:gd name="connsiteY184" fmla="*/ 1425421 h 2462042"/>
              <a:gd name="connsiteX185" fmla="*/ 3287684 w 3792675"/>
              <a:gd name="connsiteY185" fmla="*/ 1430052 h 2462042"/>
              <a:gd name="connsiteX186" fmla="*/ 3287197 w 3792675"/>
              <a:gd name="connsiteY186" fmla="*/ 1427651 h 2462042"/>
              <a:gd name="connsiteX187" fmla="*/ 3215814 w 3792675"/>
              <a:gd name="connsiteY187" fmla="*/ 1451266 h 2462042"/>
              <a:gd name="connsiteX188" fmla="*/ 3186546 w 3792675"/>
              <a:gd name="connsiteY188" fmla="*/ 1461311 h 2462042"/>
              <a:gd name="connsiteX189" fmla="*/ 3170700 w 3792675"/>
              <a:gd name="connsiteY189" fmla="*/ 1467978 h 2462042"/>
              <a:gd name="connsiteX190" fmla="*/ 3165677 w 3792675"/>
              <a:gd name="connsiteY190" fmla="*/ 1496380 h 2462042"/>
              <a:gd name="connsiteX191" fmla="*/ 3109653 w 3792675"/>
              <a:gd name="connsiteY191" fmla="*/ 1571627 h 2462042"/>
              <a:gd name="connsiteX192" fmla="*/ 3108008 w 3792675"/>
              <a:gd name="connsiteY192" fmla="*/ 1585828 h 2462042"/>
              <a:gd name="connsiteX193" fmla="*/ 3104631 w 3792675"/>
              <a:gd name="connsiteY193" fmla="*/ 1609208 h 2462042"/>
              <a:gd name="connsiteX194" fmla="*/ 3102120 w 3792675"/>
              <a:gd name="connsiteY194" fmla="*/ 1620118 h 2462042"/>
              <a:gd name="connsiteX195" fmla="*/ 3086274 w 3792675"/>
              <a:gd name="connsiteY195" fmla="*/ 1635965 h 2462042"/>
              <a:gd name="connsiteX196" fmla="*/ 3076229 w 3792675"/>
              <a:gd name="connsiteY196" fmla="*/ 1664366 h 2462042"/>
              <a:gd name="connsiteX197" fmla="*/ 3062028 w 3792675"/>
              <a:gd name="connsiteY197" fmla="*/ 1706969 h 2462042"/>
              <a:gd name="connsiteX198" fmla="*/ 3036917 w 3792675"/>
              <a:gd name="connsiteY198" fmla="*/ 1786373 h 2462042"/>
              <a:gd name="connsiteX199" fmla="*/ 3021071 w 3792675"/>
              <a:gd name="connsiteY199" fmla="*/ 1835730 h 2462042"/>
              <a:gd name="connsiteX200" fmla="*/ 3011026 w 3792675"/>
              <a:gd name="connsiteY200" fmla="*/ 1864997 h 2462042"/>
              <a:gd name="connsiteX201" fmla="*/ 2994314 w 3792675"/>
              <a:gd name="connsiteY201" fmla="*/ 1916000 h 2462042"/>
              <a:gd name="connsiteX202" fmla="*/ 2979247 w 3792675"/>
              <a:gd name="connsiteY202" fmla="*/ 1956957 h 2462042"/>
              <a:gd name="connsiteX203" fmla="*/ 2981758 w 3792675"/>
              <a:gd name="connsiteY203" fmla="*/ 1965356 h 2462042"/>
              <a:gd name="connsiteX204" fmla="*/ 2992669 w 3792675"/>
              <a:gd name="connsiteY204" fmla="*/ 2027182 h 2462042"/>
              <a:gd name="connsiteX205" fmla="*/ 3000202 w 3792675"/>
              <a:gd name="connsiteY205" fmla="*/ 2076539 h 2462042"/>
              <a:gd name="connsiteX206" fmla="*/ 2989292 w 3792675"/>
              <a:gd name="connsiteY206" fmla="*/ 2120008 h 2462042"/>
              <a:gd name="connsiteX207" fmla="*/ 2989292 w 3792675"/>
              <a:gd name="connsiteY207" fmla="*/ 2126675 h 2462042"/>
              <a:gd name="connsiteX208" fmla="*/ 2992669 w 3792675"/>
              <a:gd name="connsiteY208" fmla="*/ 2189367 h 2462042"/>
              <a:gd name="connsiteX209" fmla="*/ 2999336 w 3792675"/>
              <a:gd name="connsiteY209" fmla="*/ 2264615 h 2462042"/>
              <a:gd name="connsiteX210" fmla="*/ 3021071 w 3792675"/>
              <a:gd name="connsiteY210" fmla="*/ 2353197 h 2462042"/>
              <a:gd name="connsiteX211" fmla="*/ 3036917 w 3792675"/>
              <a:gd name="connsiteY211" fmla="*/ 2405065 h 2462042"/>
              <a:gd name="connsiteX212" fmla="*/ 3038562 w 3792675"/>
              <a:gd name="connsiteY212" fmla="*/ 2405931 h 2462042"/>
              <a:gd name="connsiteX213" fmla="*/ 3035185 w 3792675"/>
              <a:gd name="connsiteY213" fmla="*/ 2407576 h 2462042"/>
              <a:gd name="connsiteX214" fmla="*/ 3033540 w 3792675"/>
              <a:gd name="connsiteY214" fmla="*/ 2405931 h 2462042"/>
              <a:gd name="connsiteX215" fmla="*/ 3015182 w 3792675"/>
              <a:gd name="connsiteY215" fmla="*/ 2415110 h 2462042"/>
              <a:gd name="connsiteX216" fmla="*/ 3013537 w 3792675"/>
              <a:gd name="connsiteY216" fmla="*/ 2413464 h 2462042"/>
              <a:gd name="connsiteX217" fmla="*/ 3002627 w 3792675"/>
              <a:gd name="connsiteY217" fmla="*/ 2418486 h 2462042"/>
              <a:gd name="connsiteX218" fmla="*/ 3000981 w 3792675"/>
              <a:gd name="connsiteY218" fmla="*/ 2420998 h 2462042"/>
              <a:gd name="connsiteX219" fmla="*/ 2999336 w 3792675"/>
              <a:gd name="connsiteY219" fmla="*/ 2419353 h 2462042"/>
              <a:gd name="connsiteX220" fmla="*/ 2998470 w 3792675"/>
              <a:gd name="connsiteY220" fmla="*/ 2421864 h 2462042"/>
              <a:gd name="connsiteX221" fmla="*/ 2995959 w 3792675"/>
              <a:gd name="connsiteY221" fmla="*/ 2421864 h 2462042"/>
              <a:gd name="connsiteX222" fmla="*/ 2994314 w 3792675"/>
              <a:gd name="connsiteY222" fmla="*/ 2420218 h 2462042"/>
              <a:gd name="connsiteX223" fmla="*/ 2991803 w 3792675"/>
              <a:gd name="connsiteY223" fmla="*/ 2421084 h 2462042"/>
              <a:gd name="connsiteX224" fmla="*/ 2985135 w 3792675"/>
              <a:gd name="connsiteY224" fmla="*/ 2421950 h 2462042"/>
              <a:gd name="connsiteX225" fmla="*/ 2965046 w 3792675"/>
              <a:gd name="connsiteY225" fmla="*/ 2431129 h 2462042"/>
              <a:gd name="connsiteX226" fmla="*/ 2962535 w 3792675"/>
              <a:gd name="connsiteY226" fmla="*/ 2429484 h 2462042"/>
              <a:gd name="connsiteX227" fmla="*/ 2954136 w 3792675"/>
              <a:gd name="connsiteY227" fmla="*/ 2432861 h 2462042"/>
              <a:gd name="connsiteX228" fmla="*/ 2950759 w 3792675"/>
              <a:gd name="connsiteY228" fmla="*/ 2431215 h 2462042"/>
              <a:gd name="connsiteX229" fmla="*/ 2946602 w 3792675"/>
              <a:gd name="connsiteY229" fmla="*/ 2432081 h 2462042"/>
              <a:gd name="connsiteX230" fmla="*/ 2947468 w 3792675"/>
              <a:gd name="connsiteY230" fmla="*/ 2433726 h 2462042"/>
              <a:gd name="connsiteX231" fmla="*/ 2944957 w 3792675"/>
              <a:gd name="connsiteY231" fmla="*/ 2432861 h 2462042"/>
              <a:gd name="connsiteX232" fmla="*/ 2933267 w 3792675"/>
              <a:gd name="connsiteY232" fmla="*/ 2437017 h 2462042"/>
              <a:gd name="connsiteX233" fmla="*/ 2931622 w 3792675"/>
              <a:gd name="connsiteY233" fmla="*/ 2435372 h 2462042"/>
              <a:gd name="connsiteX234" fmla="*/ 2928245 w 3792675"/>
              <a:gd name="connsiteY234" fmla="*/ 2437883 h 2462042"/>
              <a:gd name="connsiteX235" fmla="*/ 2929890 w 3792675"/>
              <a:gd name="connsiteY235" fmla="*/ 2438749 h 2462042"/>
              <a:gd name="connsiteX236" fmla="*/ 2924868 w 3792675"/>
              <a:gd name="connsiteY236" fmla="*/ 2437883 h 2462042"/>
              <a:gd name="connsiteX237" fmla="*/ 2919846 w 3792675"/>
              <a:gd name="connsiteY237" fmla="*/ 2442039 h 2462042"/>
              <a:gd name="connsiteX238" fmla="*/ 2915689 w 3792675"/>
              <a:gd name="connsiteY238" fmla="*/ 2440394 h 2462042"/>
              <a:gd name="connsiteX239" fmla="*/ 2909801 w 3792675"/>
              <a:gd name="connsiteY239" fmla="*/ 2442039 h 2462042"/>
              <a:gd name="connsiteX240" fmla="*/ 2907290 w 3792675"/>
              <a:gd name="connsiteY240" fmla="*/ 2439528 h 2462042"/>
              <a:gd name="connsiteX241" fmla="*/ 2903913 w 3792675"/>
              <a:gd name="connsiteY241" fmla="*/ 2442039 h 2462042"/>
              <a:gd name="connsiteX242" fmla="*/ 2900536 w 3792675"/>
              <a:gd name="connsiteY242" fmla="*/ 2440394 h 2462042"/>
              <a:gd name="connsiteX243" fmla="*/ 2896379 w 3792675"/>
              <a:gd name="connsiteY243" fmla="*/ 2442039 h 2462042"/>
              <a:gd name="connsiteX244" fmla="*/ 2893003 w 3792675"/>
              <a:gd name="connsiteY244" fmla="*/ 2440394 h 2462042"/>
              <a:gd name="connsiteX245" fmla="*/ 2893869 w 3792675"/>
              <a:gd name="connsiteY245" fmla="*/ 2442905 h 2462042"/>
              <a:gd name="connsiteX246" fmla="*/ 2892223 w 3792675"/>
              <a:gd name="connsiteY246" fmla="*/ 2441260 h 2462042"/>
              <a:gd name="connsiteX247" fmla="*/ 2886335 w 3792675"/>
              <a:gd name="connsiteY247" fmla="*/ 2445417 h 2462042"/>
              <a:gd name="connsiteX248" fmla="*/ 2885469 w 3792675"/>
              <a:gd name="connsiteY248" fmla="*/ 2443771 h 2462042"/>
              <a:gd name="connsiteX249" fmla="*/ 2884603 w 3792675"/>
              <a:gd name="connsiteY249" fmla="*/ 2445417 h 2462042"/>
              <a:gd name="connsiteX250" fmla="*/ 2883737 w 3792675"/>
              <a:gd name="connsiteY250" fmla="*/ 2442905 h 2462042"/>
              <a:gd name="connsiteX251" fmla="*/ 2881226 w 3792675"/>
              <a:gd name="connsiteY251" fmla="*/ 2442039 h 2462042"/>
              <a:gd name="connsiteX252" fmla="*/ 2876204 w 3792675"/>
              <a:gd name="connsiteY252" fmla="*/ 2445417 h 2462042"/>
              <a:gd name="connsiteX253" fmla="*/ 2873693 w 3792675"/>
              <a:gd name="connsiteY253" fmla="*/ 2443771 h 2462042"/>
              <a:gd name="connsiteX254" fmla="*/ 2872827 w 3792675"/>
              <a:gd name="connsiteY254" fmla="*/ 2445417 h 2462042"/>
              <a:gd name="connsiteX255" fmla="*/ 2871961 w 3792675"/>
              <a:gd name="connsiteY255" fmla="*/ 2443771 h 2462042"/>
              <a:gd name="connsiteX256" fmla="*/ 2870316 w 3792675"/>
              <a:gd name="connsiteY256" fmla="*/ 2445417 h 2462042"/>
              <a:gd name="connsiteX257" fmla="*/ 2868671 w 3792675"/>
              <a:gd name="connsiteY257" fmla="*/ 2442905 h 2462042"/>
              <a:gd name="connsiteX258" fmla="*/ 2861137 w 3792675"/>
              <a:gd name="connsiteY258" fmla="*/ 2441260 h 2462042"/>
              <a:gd name="connsiteX259" fmla="*/ 2858626 w 3792675"/>
              <a:gd name="connsiteY259" fmla="*/ 2442905 h 2462042"/>
              <a:gd name="connsiteX260" fmla="*/ 2851959 w 3792675"/>
              <a:gd name="connsiteY260" fmla="*/ 2445417 h 2462042"/>
              <a:gd name="connsiteX261" fmla="*/ 2848581 w 3792675"/>
              <a:gd name="connsiteY261" fmla="*/ 2443771 h 2462042"/>
              <a:gd name="connsiteX262" fmla="*/ 2847715 w 3792675"/>
              <a:gd name="connsiteY262" fmla="*/ 2445417 h 2462042"/>
              <a:gd name="connsiteX263" fmla="*/ 2844339 w 3792675"/>
              <a:gd name="connsiteY263" fmla="*/ 2443771 h 2462042"/>
              <a:gd name="connsiteX264" fmla="*/ 2841827 w 3792675"/>
              <a:gd name="connsiteY264" fmla="*/ 2445417 h 2462042"/>
              <a:gd name="connsiteX265" fmla="*/ 2836805 w 3792675"/>
              <a:gd name="connsiteY265" fmla="*/ 2442039 h 2462042"/>
              <a:gd name="connsiteX266" fmla="*/ 2835939 w 3792675"/>
              <a:gd name="connsiteY266" fmla="*/ 2444550 h 2462042"/>
              <a:gd name="connsiteX267" fmla="*/ 2830051 w 3792675"/>
              <a:gd name="connsiteY267" fmla="*/ 2446196 h 2462042"/>
              <a:gd name="connsiteX268" fmla="*/ 2827540 w 3792675"/>
              <a:gd name="connsiteY268" fmla="*/ 2445330 h 2462042"/>
              <a:gd name="connsiteX269" fmla="*/ 2826674 w 3792675"/>
              <a:gd name="connsiteY269" fmla="*/ 2442818 h 2462042"/>
              <a:gd name="connsiteX270" fmla="*/ 2824163 w 3792675"/>
              <a:gd name="connsiteY270" fmla="*/ 2446196 h 2462042"/>
              <a:gd name="connsiteX271" fmla="*/ 2823297 w 3792675"/>
              <a:gd name="connsiteY271" fmla="*/ 2442818 h 2462042"/>
              <a:gd name="connsiteX272" fmla="*/ 2821652 w 3792675"/>
              <a:gd name="connsiteY272" fmla="*/ 2446196 h 2462042"/>
              <a:gd name="connsiteX273" fmla="*/ 2820007 w 3792675"/>
              <a:gd name="connsiteY273" fmla="*/ 2443685 h 2462042"/>
              <a:gd name="connsiteX274" fmla="*/ 2815850 w 3792675"/>
              <a:gd name="connsiteY274" fmla="*/ 2443685 h 2462042"/>
              <a:gd name="connsiteX275" fmla="*/ 2809962 w 3792675"/>
              <a:gd name="connsiteY275" fmla="*/ 2445330 h 2462042"/>
              <a:gd name="connsiteX276" fmla="*/ 2808317 w 3792675"/>
              <a:gd name="connsiteY276" fmla="*/ 2443685 h 2462042"/>
              <a:gd name="connsiteX277" fmla="*/ 2805805 w 3792675"/>
              <a:gd name="connsiteY277" fmla="*/ 2442818 h 2462042"/>
              <a:gd name="connsiteX278" fmla="*/ 2799917 w 3792675"/>
              <a:gd name="connsiteY278" fmla="*/ 2446196 h 2462042"/>
              <a:gd name="connsiteX279" fmla="*/ 2794895 w 3792675"/>
              <a:gd name="connsiteY279" fmla="*/ 2443685 h 2462042"/>
              <a:gd name="connsiteX280" fmla="*/ 2790739 w 3792675"/>
              <a:gd name="connsiteY280" fmla="*/ 2445330 h 2462042"/>
              <a:gd name="connsiteX281" fmla="*/ 2789093 w 3792675"/>
              <a:gd name="connsiteY281" fmla="*/ 2443685 h 2462042"/>
              <a:gd name="connsiteX282" fmla="*/ 2786582 w 3792675"/>
              <a:gd name="connsiteY282" fmla="*/ 2445330 h 2462042"/>
              <a:gd name="connsiteX283" fmla="*/ 2784071 w 3792675"/>
              <a:gd name="connsiteY283" fmla="*/ 2443685 h 2462042"/>
              <a:gd name="connsiteX284" fmla="*/ 2782426 w 3792675"/>
              <a:gd name="connsiteY284" fmla="*/ 2447062 h 2462042"/>
              <a:gd name="connsiteX285" fmla="*/ 2775758 w 3792675"/>
              <a:gd name="connsiteY285" fmla="*/ 2446196 h 2462042"/>
              <a:gd name="connsiteX286" fmla="*/ 2771602 w 3792675"/>
              <a:gd name="connsiteY286" fmla="*/ 2447841 h 2462042"/>
              <a:gd name="connsiteX287" fmla="*/ 2772468 w 3792675"/>
              <a:gd name="connsiteY287" fmla="*/ 2446196 h 2462042"/>
              <a:gd name="connsiteX288" fmla="*/ 2769091 w 3792675"/>
              <a:gd name="connsiteY288" fmla="*/ 2444550 h 2462042"/>
              <a:gd name="connsiteX289" fmla="*/ 2759912 w 3792675"/>
              <a:gd name="connsiteY289" fmla="*/ 2446196 h 2462042"/>
              <a:gd name="connsiteX290" fmla="*/ 2756535 w 3792675"/>
              <a:gd name="connsiteY290" fmla="*/ 2445330 h 2462042"/>
              <a:gd name="connsiteX291" fmla="*/ 2752379 w 3792675"/>
              <a:gd name="connsiteY291" fmla="*/ 2444464 h 2462042"/>
              <a:gd name="connsiteX292" fmla="*/ 2749002 w 3792675"/>
              <a:gd name="connsiteY292" fmla="*/ 2446975 h 2462042"/>
              <a:gd name="connsiteX293" fmla="*/ 2747357 w 3792675"/>
              <a:gd name="connsiteY293" fmla="*/ 2445330 h 2462042"/>
              <a:gd name="connsiteX294" fmla="*/ 2745711 w 3792675"/>
              <a:gd name="connsiteY294" fmla="*/ 2446975 h 2462042"/>
              <a:gd name="connsiteX295" fmla="*/ 2744066 w 3792675"/>
              <a:gd name="connsiteY295" fmla="*/ 2445330 h 2462042"/>
              <a:gd name="connsiteX296" fmla="*/ 2739910 w 3792675"/>
              <a:gd name="connsiteY296" fmla="*/ 2445330 h 2462042"/>
              <a:gd name="connsiteX297" fmla="*/ 2740776 w 3792675"/>
              <a:gd name="connsiteY297" fmla="*/ 2447841 h 2462042"/>
              <a:gd name="connsiteX298" fmla="*/ 2736619 w 3792675"/>
              <a:gd name="connsiteY298" fmla="*/ 2445330 h 2462042"/>
              <a:gd name="connsiteX299" fmla="*/ 2732463 w 3792675"/>
              <a:gd name="connsiteY299" fmla="*/ 2446975 h 2462042"/>
              <a:gd name="connsiteX300" fmla="*/ 2724064 w 3792675"/>
              <a:gd name="connsiteY300" fmla="*/ 2446109 h 2462042"/>
              <a:gd name="connsiteX301" fmla="*/ 2722418 w 3792675"/>
              <a:gd name="connsiteY301" fmla="*/ 2444464 h 2462042"/>
              <a:gd name="connsiteX302" fmla="*/ 2712374 w 3792675"/>
              <a:gd name="connsiteY302" fmla="*/ 2446975 h 2462042"/>
              <a:gd name="connsiteX303" fmla="*/ 2708218 w 3792675"/>
              <a:gd name="connsiteY303" fmla="*/ 2444464 h 2462042"/>
              <a:gd name="connsiteX304" fmla="*/ 2705706 w 3792675"/>
              <a:gd name="connsiteY304" fmla="*/ 2446109 h 2462042"/>
              <a:gd name="connsiteX305" fmla="*/ 2704840 w 3792675"/>
              <a:gd name="connsiteY305" fmla="*/ 2444464 h 2462042"/>
              <a:gd name="connsiteX306" fmla="*/ 2698173 w 3792675"/>
              <a:gd name="connsiteY306" fmla="*/ 2447841 h 2462042"/>
              <a:gd name="connsiteX307" fmla="*/ 2697307 w 3792675"/>
              <a:gd name="connsiteY307" fmla="*/ 2446196 h 2462042"/>
              <a:gd name="connsiteX308" fmla="*/ 2695662 w 3792675"/>
              <a:gd name="connsiteY308" fmla="*/ 2447841 h 2462042"/>
              <a:gd name="connsiteX309" fmla="*/ 2694796 w 3792675"/>
              <a:gd name="connsiteY309" fmla="*/ 2446196 h 2462042"/>
              <a:gd name="connsiteX310" fmla="*/ 2692285 w 3792675"/>
              <a:gd name="connsiteY310" fmla="*/ 2447841 h 2462042"/>
              <a:gd name="connsiteX311" fmla="*/ 2688908 w 3792675"/>
              <a:gd name="connsiteY311" fmla="*/ 2446196 h 2462042"/>
              <a:gd name="connsiteX312" fmla="*/ 2687262 w 3792675"/>
              <a:gd name="connsiteY312" fmla="*/ 2448707 h 2462042"/>
              <a:gd name="connsiteX313" fmla="*/ 2679729 w 3792675"/>
              <a:gd name="connsiteY313" fmla="*/ 2447841 h 2462042"/>
              <a:gd name="connsiteX314" fmla="*/ 2676352 w 3792675"/>
              <a:gd name="connsiteY314" fmla="*/ 2446196 h 2462042"/>
              <a:gd name="connsiteX315" fmla="*/ 2674707 w 3792675"/>
              <a:gd name="connsiteY315" fmla="*/ 2447841 h 2462042"/>
              <a:gd name="connsiteX316" fmla="*/ 2668039 w 3792675"/>
              <a:gd name="connsiteY316" fmla="*/ 2445330 h 2462042"/>
              <a:gd name="connsiteX317" fmla="*/ 2664662 w 3792675"/>
              <a:gd name="connsiteY317" fmla="*/ 2446975 h 2462042"/>
              <a:gd name="connsiteX318" fmla="*/ 2659640 w 3792675"/>
              <a:gd name="connsiteY318" fmla="*/ 2447841 h 2462042"/>
              <a:gd name="connsiteX319" fmla="*/ 2655484 w 3792675"/>
              <a:gd name="connsiteY319" fmla="*/ 2446975 h 2462042"/>
              <a:gd name="connsiteX320" fmla="*/ 2653839 w 3792675"/>
              <a:gd name="connsiteY320" fmla="*/ 2446109 h 2462042"/>
              <a:gd name="connsiteX321" fmla="*/ 2648816 w 3792675"/>
              <a:gd name="connsiteY321" fmla="*/ 2448620 h 2462042"/>
              <a:gd name="connsiteX322" fmla="*/ 2647171 w 3792675"/>
              <a:gd name="connsiteY322" fmla="*/ 2446975 h 2462042"/>
              <a:gd name="connsiteX323" fmla="*/ 2644660 w 3792675"/>
              <a:gd name="connsiteY323" fmla="*/ 2448620 h 2462042"/>
              <a:gd name="connsiteX324" fmla="*/ 2642149 w 3792675"/>
              <a:gd name="connsiteY324" fmla="*/ 2446975 h 2462042"/>
              <a:gd name="connsiteX325" fmla="*/ 2640503 w 3792675"/>
              <a:gd name="connsiteY325" fmla="*/ 2448620 h 2462042"/>
              <a:gd name="connsiteX326" fmla="*/ 2637992 w 3792675"/>
              <a:gd name="connsiteY326" fmla="*/ 2446975 h 2462042"/>
              <a:gd name="connsiteX327" fmla="*/ 2632104 w 3792675"/>
              <a:gd name="connsiteY327" fmla="*/ 2448620 h 2462042"/>
              <a:gd name="connsiteX328" fmla="*/ 2627082 w 3792675"/>
              <a:gd name="connsiteY328" fmla="*/ 2446975 h 2462042"/>
              <a:gd name="connsiteX329" fmla="*/ 2620414 w 3792675"/>
              <a:gd name="connsiteY329" fmla="*/ 2448620 h 2462042"/>
              <a:gd name="connsiteX330" fmla="*/ 2610370 w 3792675"/>
              <a:gd name="connsiteY330" fmla="*/ 2446975 h 2462042"/>
              <a:gd name="connsiteX331" fmla="*/ 2592792 w 3792675"/>
              <a:gd name="connsiteY331" fmla="*/ 2448620 h 2462042"/>
              <a:gd name="connsiteX332" fmla="*/ 2591926 w 3792675"/>
              <a:gd name="connsiteY332" fmla="*/ 2450266 h 2462042"/>
              <a:gd name="connsiteX333" fmla="*/ 2581881 w 3792675"/>
              <a:gd name="connsiteY333" fmla="*/ 2449399 h 2462042"/>
              <a:gd name="connsiteX334" fmla="*/ 2581016 w 3792675"/>
              <a:gd name="connsiteY334" fmla="*/ 2447754 h 2462042"/>
              <a:gd name="connsiteX335" fmla="*/ 2579370 w 3792675"/>
              <a:gd name="connsiteY335" fmla="*/ 2448620 h 2462042"/>
              <a:gd name="connsiteX336" fmla="*/ 2575214 w 3792675"/>
              <a:gd name="connsiteY336" fmla="*/ 2448620 h 2462042"/>
              <a:gd name="connsiteX337" fmla="*/ 2569326 w 3792675"/>
              <a:gd name="connsiteY337" fmla="*/ 2451997 h 2462042"/>
              <a:gd name="connsiteX338" fmla="*/ 2565949 w 3792675"/>
              <a:gd name="connsiteY338" fmla="*/ 2449486 h 2462042"/>
              <a:gd name="connsiteX339" fmla="*/ 2562572 w 3792675"/>
              <a:gd name="connsiteY339" fmla="*/ 2451131 h 2462042"/>
              <a:gd name="connsiteX340" fmla="*/ 2561706 w 3792675"/>
              <a:gd name="connsiteY340" fmla="*/ 2448620 h 2462042"/>
              <a:gd name="connsiteX341" fmla="*/ 2547505 w 3792675"/>
              <a:gd name="connsiteY341" fmla="*/ 2452777 h 2462042"/>
              <a:gd name="connsiteX342" fmla="*/ 2543348 w 3792675"/>
              <a:gd name="connsiteY342" fmla="*/ 2450266 h 2462042"/>
              <a:gd name="connsiteX343" fmla="*/ 2539192 w 3792675"/>
              <a:gd name="connsiteY343" fmla="*/ 2452777 h 2462042"/>
              <a:gd name="connsiteX344" fmla="*/ 2538326 w 3792675"/>
              <a:gd name="connsiteY344" fmla="*/ 2451131 h 2462042"/>
              <a:gd name="connsiteX345" fmla="*/ 2536681 w 3792675"/>
              <a:gd name="connsiteY345" fmla="*/ 2451997 h 2462042"/>
              <a:gd name="connsiteX346" fmla="*/ 2533304 w 3792675"/>
              <a:gd name="connsiteY346" fmla="*/ 2451997 h 2462042"/>
              <a:gd name="connsiteX347" fmla="*/ 2531659 w 3792675"/>
              <a:gd name="connsiteY347" fmla="*/ 2453642 h 2462042"/>
              <a:gd name="connsiteX348" fmla="*/ 2529148 w 3792675"/>
              <a:gd name="connsiteY348" fmla="*/ 2451131 h 2462042"/>
              <a:gd name="connsiteX349" fmla="*/ 2523259 w 3792675"/>
              <a:gd name="connsiteY349" fmla="*/ 2453642 h 2462042"/>
              <a:gd name="connsiteX350" fmla="*/ 2519103 w 3792675"/>
              <a:gd name="connsiteY350" fmla="*/ 2451997 h 2462042"/>
              <a:gd name="connsiteX351" fmla="*/ 2517458 w 3792675"/>
              <a:gd name="connsiteY351" fmla="*/ 2452863 h 2462042"/>
              <a:gd name="connsiteX352" fmla="*/ 2507413 w 3792675"/>
              <a:gd name="connsiteY352" fmla="*/ 2453729 h 2462042"/>
              <a:gd name="connsiteX353" fmla="*/ 2499880 w 3792675"/>
              <a:gd name="connsiteY353" fmla="*/ 2454595 h 2462042"/>
              <a:gd name="connsiteX354" fmla="*/ 2490701 w 3792675"/>
              <a:gd name="connsiteY354" fmla="*/ 2452950 h 2462042"/>
              <a:gd name="connsiteX355" fmla="*/ 2489056 w 3792675"/>
              <a:gd name="connsiteY355" fmla="*/ 2454595 h 2462042"/>
              <a:gd name="connsiteX356" fmla="*/ 2487411 w 3792675"/>
              <a:gd name="connsiteY356" fmla="*/ 2452950 h 2462042"/>
              <a:gd name="connsiteX357" fmla="*/ 2474076 w 3792675"/>
              <a:gd name="connsiteY357" fmla="*/ 2455461 h 2462042"/>
              <a:gd name="connsiteX358" fmla="*/ 2465676 w 3792675"/>
              <a:gd name="connsiteY358" fmla="*/ 2452950 h 2462042"/>
              <a:gd name="connsiteX359" fmla="*/ 2464031 w 3792675"/>
              <a:gd name="connsiteY359" fmla="*/ 2454595 h 2462042"/>
              <a:gd name="connsiteX360" fmla="*/ 2465676 w 3792675"/>
              <a:gd name="connsiteY360" fmla="*/ 2457106 h 2462042"/>
              <a:gd name="connsiteX361" fmla="*/ 2460654 w 3792675"/>
              <a:gd name="connsiteY361" fmla="*/ 2454595 h 2462042"/>
              <a:gd name="connsiteX362" fmla="*/ 2443942 w 3792675"/>
              <a:gd name="connsiteY362" fmla="*/ 2454595 h 2462042"/>
              <a:gd name="connsiteX363" fmla="*/ 2442297 w 3792675"/>
              <a:gd name="connsiteY363" fmla="*/ 2456240 h 2462042"/>
              <a:gd name="connsiteX364" fmla="*/ 2438141 w 3792675"/>
              <a:gd name="connsiteY364" fmla="*/ 2453729 h 2462042"/>
              <a:gd name="connsiteX365" fmla="*/ 2425585 w 3792675"/>
              <a:gd name="connsiteY365" fmla="*/ 2457106 h 2462042"/>
              <a:gd name="connsiteX366" fmla="*/ 2425585 w 3792675"/>
              <a:gd name="connsiteY366" fmla="*/ 2454595 h 2462042"/>
              <a:gd name="connsiteX367" fmla="*/ 2418051 w 3792675"/>
              <a:gd name="connsiteY367" fmla="*/ 2455461 h 2462042"/>
              <a:gd name="connsiteX368" fmla="*/ 2413029 w 3792675"/>
              <a:gd name="connsiteY368" fmla="*/ 2453816 h 2462042"/>
              <a:gd name="connsiteX369" fmla="*/ 2409652 w 3792675"/>
              <a:gd name="connsiteY369" fmla="*/ 2456327 h 2462042"/>
              <a:gd name="connsiteX370" fmla="*/ 2409652 w 3792675"/>
              <a:gd name="connsiteY370" fmla="*/ 2454682 h 2462042"/>
              <a:gd name="connsiteX371" fmla="*/ 2407141 w 3792675"/>
              <a:gd name="connsiteY371" fmla="*/ 2455548 h 2462042"/>
              <a:gd name="connsiteX372" fmla="*/ 2406275 w 3792675"/>
              <a:gd name="connsiteY372" fmla="*/ 2453037 h 2462042"/>
              <a:gd name="connsiteX373" fmla="*/ 2405409 w 3792675"/>
              <a:gd name="connsiteY373" fmla="*/ 2454682 h 2462042"/>
              <a:gd name="connsiteX374" fmla="*/ 2401253 w 3792675"/>
              <a:gd name="connsiteY374" fmla="*/ 2453816 h 2462042"/>
              <a:gd name="connsiteX375" fmla="*/ 2400387 w 3792675"/>
              <a:gd name="connsiteY375" fmla="*/ 2455461 h 2462042"/>
              <a:gd name="connsiteX376" fmla="*/ 2398742 w 3792675"/>
              <a:gd name="connsiteY376" fmla="*/ 2453816 h 2462042"/>
              <a:gd name="connsiteX377" fmla="*/ 2391208 w 3792675"/>
              <a:gd name="connsiteY377" fmla="*/ 2456327 h 2462042"/>
              <a:gd name="connsiteX378" fmla="*/ 2386186 w 3792675"/>
              <a:gd name="connsiteY378" fmla="*/ 2454682 h 2462042"/>
              <a:gd name="connsiteX379" fmla="*/ 2379519 w 3792675"/>
              <a:gd name="connsiteY379" fmla="*/ 2457193 h 2462042"/>
              <a:gd name="connsiteX380" fmla="*/ 2376141 w 3792675"/>
              <a:gd name="connsiteY380" fmla="*/ 2454682 h 2462042"/>
              <a:gd name="connsiteX381" fmla="*/ 2373630 w 3792675"/>
              <a:gd name="connsiteY381" fmla="*/ 2456327 h 2462042"/>
              <a:gd name="connsiteX382" fmla="*/ 2371985 w 3792675"/>
              <a:gd name="connsiteY382" fmla="*/ 2454682 h 2462042"/>
              <a:gd name="connsiteX383" fmla="*/ 2370340 w 3792675"/>
              <a:gd name="connsiteY383" fmla="*/ 2458058 h 2462042"/>
              <a:gd name="connsiteX384" fmla="*/ 2366183 w 3792675"/>
              <a:gd name="connsiteY384" fmla="*/ 2454682 h 2462042"/>
              <a:gd name="connsiteX385" fmla="*/ 2362027 w 3792675"/>
              <a:gd name="connsiteY385" fmla="*/ 2457193 h 2462042"/>
              <a:gd name="connsiteX386" fmla="*/ 2357005 w 3792675"/>
              <a:gd name="connsiteY386" fmla="*/ 2454682 h 2462042"/>
              <a:gd name="connsiteX387" fmla="*/ 2351982 w 3792675"/>
              <a:gd name="connsiteY387" fmla="*/ 2457193 h 2462042"/>
              <a:gd name="connsiteX388" fmla="*/ 2350337 w 3792675"/>
              <a:gd name="connsiteY388" fmla="*/ 2456327 h 2462042"/>
              <a:gd name="connsiteX389" fmla="*/ 2350337 w 3792675"/>
              <a:gd name="connsiteY389" fmla="*/ 2454682 h 2462042"/>
              <a:gd name="connsiteX390" fmla="*/ 2345315 w 3792675"/>
              <a:gd name="connsiteY390" fmla="*/ 2458058 h 2462042"/>
              <a:gd name="connsiteX391" fmla="*/ 2341938 w 3792675"/>
              <a:gd name="connsiteY391" fmla="*/ 2455548 h 2462042"/>
              <a:gd name="connsiteX392" fmla="*/ 2337782 w 3792675"/>
              <a:gd name="connsiteY392" fmla="*/ 2458058 h 2462042"/>
              <a:gd name="connsiteX393" fmla="*/ 2331894 w 3792675"/>
              <a:gd name="connsiteY393" fmla="*/ 2455548 h 2462042"/>
              <a:gd name="connsiteX394" fmla="*/ 2327737 w 3792675"/>
              <a:gd name="connsiteY394" fmla="*/ 2458058 h 2462042"/>
              <a:gd name="connsiteX395" fmla="*/ 2328603 w 3792675"/>
              <a:gd name="connsiteY395" fmla="*/ 2456413 h 2462042"/>
              <a:gd name="connsiteX396" fmla="*/ 2318558 w 3792675"/>
              <a:gd name="connsiteY396" fmla="*/ 2458058 h 2462042"/>
              <a:gd name="connsiteX397" fmla="*/ 2320204 w 3792675"/>
              <a:gd name="connsiteY397" fmla="*/ 2457193 h 2462042"/>
              <a:gd name="connsiteX398" fmla="*/ 2317693 w 3792675"/>
              <a:gd name="connsiteY398" fmla="*/ 2456327 h 2462042"/>
              <a:gd name="connsiteX399" fmla="*/ 2313536 w 3792675"/>
              <a:gd name="connsiteY399" fmla="*/ 2457972 h 2462042"/>
              <a:gd name="connsiteX400" fmla="*/ 2311891 w 3792675"/>
              <a:gd name="connsiteY400" fmla="*/ 2455461 h 2462042"/>
              <a:gd name="connsiteX401" fmla="*/ 2308514 w 3792675"/>
              <a:gd name="connsiteY401" fmla="*/ 2457972 h 2462042"/>
              <a:gd name="connsiteX402" fmla="*/ 2309380 w 3792675"/>
              <a:gd name="connsiteY402" fmla="*/ 2458838 h 2462042"/>
              <a:gd name="connsiteX403" fmla="*/ 2306003 w 3792675"/>
              <a:gd name="connsiteY403" fmla="*/ 2457193 h 2462042"/>
              <a:gd name="connsiteX404" fmla="*/ 2300981 w 3792675"/>
              <a:gd name="connsiteY404" fmla="*/ 2458838 h 2462042"/>
              <a:gd name="connsiteX405" fmla="*/ 2295958 w 3792675"/>
              <a:gd name="connsiteY405" fmla="*/ 2455461 h 2462042"/>
              <a:gd name="connsiteX406" fmla="*/ 2290936 w 3792675"/>
              <a:gd name="connsiteY406" fmla="*/ 2459617 h 2462042"/>
              <a:gd name="connsiteX407" fmla="*/ 2287559 w 3792675"/>
              <a:gd name="connsiteY407" fmla="*/ 2455461 h 2462042"/>
              <a:gd name="connsiteX408" fmla="*/ 2283403 w 3792675"/>
              <a:gd name="connsiteY408" fmla="*/ 2459617 h 2462042"/>
              <a:gd name="connsiteX409" fmla="*/ 2282537 w 3792675"/>
              <a:gd name="connsiteY409" fmla="*/ 2455461 h 2462042"/>
              <a:gd name="connsiteX410" fmla="*/ 2279159 w 3792675"/>
              <a:gd name="connsiteY410" fmla="*/ 2458838 h 2462042"/>
              <a:gd name="connsiteX411" fmla="*/ 2272492 w 3792675"/>
              <a:gd name="connsiteY411" fmla="*/ 2458838 h 2462042"/>
              <a:gd name="connsiteX412" fmla="*/ 2272492 w 3792675"/>
              <a:gd name="connsiteY412" fmla="*/ 2455461 h 2462042"/>
              <a:gd name="connsiteX413" fmla="*/ 2269981 w 3792675"/>
              <a:gd name="connsiteY413" fmla="*/ 2457106 h 2462042"/>
              <a:gd name="connsiteX414" fmla="*/ 2269115 w 3792675"/>
              <a:gd name="connsiteY414" fmla="*/ 2455461 h 2462042"/>
              <a:gd name="connsiteX415" fmla="*/ 2268249 w 3792675"/>
              <a:gd name="connsiteY415" fmla="*/ 2458838 h 2462042"/>
              <a:gd name="connsiteX416" fmla="*/ 2265738 w 3792675"/>
              <a:gd name="connsiteY416" fmla="*/ 2457972 h 2462042"/>
              <a:gd name="connsiteX417" fmla="*/ 2264093 w 3792675"/>
              <a:gd name="connsiteY417" fmla="*/ 2459617 h 2462042"/>
              <a:gd name="connsiteX418" fmla="*/ 2263227 w 3792675"/>
              <a:gd name="connsiteY418" fmla="*/ 2457106 h 2462042"/>
              <a:gd name="connsiteX419" fmla="*/ 2256559 w 3792675"/>
              <a:gd name="connsiteY419" fmla="*/ 2459617 h 2462042"/>
              <a:gd name="connsiteX420" fmla="*/ 2254914 w 3792675"/>
              <a:gd name="connsiteY420" fmla="*/ 2457972 h 2462042"/>
              <a:gd name="connsiteX421" fmla="*/ 2250758 w 3792675"/>
              <a:gd name="connsiteY421" fmla="*/ 2459617 h 2462042"/>
              <a:gd name="connsiteX422" fmla="*/ 2244090 w 3792675"/>
              <a:gd name="connsiteY422" fmla="*/ 2457972 h 2462042"/>
              <a:gd name="connsiteX423" fmla="*/ 2239934 w 3792675"/>
              <a:gd name="connsiteY423" fmla="*/ 2460483 h 2462042"/>
              <a:gd name="connsiteX424" fmla="*/ 2239068 w 3792675"/>
              <a:gd name="connsiteY424" fmla="*/ 2458838 h 2462042"/>
              <a:gd name="connsiteX425" fmla="*/ 2233180 w 3792675"/>
              <a:gd name="connsiteY425" fmla="*/ 2459704 h 2462042"/>
              <a:gd name="connsiteX426" fmla="*/ 2229803 w 3792675"/>
              <a:gd name="connsiteY426" fmla="*/ 2458058 h 2462042"/>
              <a:gd name="connsiteX427" fmla="*/ 2227292 w 3792675"/>
              <a:gd name="connsiteY427" fmla="*/ 2460570 h 2462042"/>
              <a:gd name="connsiteX428" fmla="*/ 2216381 w 3792675"/>
              <a:gd name="connsiteY428" fmla="*/ 2459704 h 2462042"/>
              <a:gd name="connsiteX429" fmla="*/ 2218026 w 3792675"/>
              <a:gd name="connsiteY429" fmla="*/ 2456327 h 2462042"/>
              <a:gd name="connsiteX430" fmla="*/ 2216381 w 3792675"/>
              <a:gd name="connsiteY430" fmla="*/ 2455461 h 2462042"/>
              <a:gd name="connsiteX431" fmla="*/ 2213870 w 3792675"/>
              <a:gd name="connsiteY431" fmla="*/ 2459617 h 2462042"/>
              <a:gd name="connsiteX432" fmla="*/ 2197158 w 3792675"/>
              <a:gd name="connsiteY432" fmla="*/ 2458751 h 2462042"/>
              <a:gd name="connsiteX433" fmla="*/ 2193781 w 3792675"/>
              <a:gd name="connsiteY433" fmla="*/ 2457106 h 2462042"/>
              <a:gd name="connsiteX434" fmla="*/ 2189624 w 3792675"/>
              <a:gd name="connsiteY434" fmla="*/ 2458751 h 2462042"/>
              <a:gd name="connsiteX435" fmla="*/ 2187979 w 3792675"/>
              <a:gd name="connsiteY435" fmla="*/ 2456240 h 2462042"/>
              <a:gd name="connsiteX436" fmla="*/ 2187114 w 3792675"/>
              <a:gd name="connsiteY436" fmla="*/ 2458751 h 2462042"/>
              <a:gd name="connsiteX437" fmla="*/ 2181225 w 3792675"/>
              <a:gd name="connsiteY437" fmla="*/ 2458751 h 2462042"/>
              <a:gd name="connsiteX438" fmla="*/ 2180359 w 3792675"/>
              <a:gd name="connsiteY438" fmla="*/ 2457106 h 2462042"/>
              <a:gd name="connsiteX439" fmla="*/ 2178714 w 3792675"/>
              <a:gd name="connsiteY439" fmla="*/ 2457972 h 2462042"/>
              <a:gd name="connsiteX440" fmla="*/ 2171181 w 3792675"/>
              <a:gd name="connsiteY440" fmla="*/ 2459617 h 2462042"/>
              <a:gd name="connsiteX441" fmla="*/ 2167024 w 3792675"/>
              <a:gd name="connsiteY441" fmla="*/ 2457106 h 2462042"/>
              <a:gd name="connsiteX442" fmla="*/ 2166158 w 3792675"/>
              <a:gd name="connsiteY442" fmla="*/ 2459617 h 2462042"/>
              <a:gd name="connsiteX443" fmla="*/ 2151958 w 3792675"/>
              <a:gd name="connsiteY443" fmla="*/ 2456240 h 2462042"/>
              <a:gd name="connsiteX444" fmla="*/ 2150312 w 3792675"/>
              <a:gd name="connsiteY444" fmla="*/ 2458751 h 2462042"/>
              <a:gd name="connsiteX445" fmla="*/ 2141134 w 3792675"/>
              <a:gd name="connsiteY445" fmla="*/ 2459617 h 2462042"/>
              <a:gd name="connsiteX446" fmla="*/ 2141134 w 3792675"/>
              <a:gd name="connsiteY446" fmla="*/ 2455461 h 2462042"/>
              <a:gd name="connsiteX447" fmla="*/ 2138623 w 3792675"/>
              <a:gd name="connsiteY447" fmla="*/ 2459617 h 2462042"/>
              <a:gd name="connsiteX448" fmla="*/ 2131089 w 3792675"/>
              <a:gd name="connsiteY448" fmla="*/ 2459617 h 2462042"/>
              <a:gd name="connsiteX449" fmla="*/ 2130223 w 3792675"/>
              <a:gd name="connsiteY449" fmla="*/ 2457972 h 2462042"/>
              <a:gd name="connsiteX450" fmla="*/ 2128578 w 3792675"/>
              <a:gd name="connsiteY450" fmla="*/ 2458838 h 2462042"/>
              <a:gd name="connsiteX451" fmla="*/ 2125201 w 3792675"/>
              <a:gd name="connsiteY451" fmla="*/ 2458838 h 2462042"/>
              <a:gd name="connsiteX452" fmla="*/ 2121045 w 3792675"/>
              <a:gd name="connsiteY452" fmla="*/ 2461349 h 2462042"/>
              <a:gd name="connsiteX453" fmla="*/ 2121911 w 3792675"/>
              <a:gd name="connsiteY453" fmla="*/ 2457972 h 2462042"/>
              <a:gd name="connsiteX454" fmla="*/ 2120265 w 3792675"/>
              <a:gd name="connsiteY454" fmla="*/ 2457106 h 2462042"/>
              <a:gd name="connsiteX455" fmla="*/ 2114377 w 3792675"/>
              <a:gd name="connsiteY455" fmla="*/ 2461262 h 2462042"/>
              <a:gd name="connsiteX456" fmla="*/ 2111000 w 3792675"/>
              <a:gd name="connsiteY456" fmla="*/ 2461262 h 2462042"/>
              <a:gd name="connsiteX457" fmla="*/ 2110134 w 3792675"/>
              <a:gd name="connsiteY457" fmla="*/ 2455374 h 2462042"/>
              <a:gd name="connsiteX458" fmla="*/ 2107623 w 3792675"/>
              <a:gd name="connsiteY458" fmla="*/ 2457886 h 2462042"/>
              <a:gd name="connsiteX459" fmla="*/ 2109268 w 3792675"/>
              <a:gd name="connsiteY459" fmla="*/ 2459531 h 2462042"/>
              <a:gd name="connsiteX460" fmla="*/ 2105112 w 3792675"/>
              <a:gd name="connsiteY460" fmla="*/ 2458665 h 2462042"/>
              <a:gd name="connsiteX461" fmla="*/ 2101735 w 3792675"/>
              <a:gd name="connsiteY461" fmla="*/ 2461176 h 2462042"/>
              <a:gd name="connsiteX462" fmla="*/ 2095067 w 3792675"/>
              <a:gd name="connsiteY462" fmla="*/ 2458665 h 2462042"/>
              <a:gd name="connsiteX463" fmla="*/ 2088400 w 3792675"/>
              <a:gd name="connsiteY463" fmla="*/ 2461176 h 2462042"/>
              <a:gd name="connsiteX464" fmla="*/ 2085889 w 3792675"/>
              <a:gd name="connsiteY464" fmla="*/ 2459531 h 2462042"/>
              <a:gd name="connsiteX465" fmla="*/ 2080000 w 3792675"/>
              <a:gd name="connsiteY465" fmla="*/ 2461176 h 2462042"/>
              <a:gd name="connsiteX466" fmla="*/ 2079135 w 3792675"/>
              <a:gd name="connsiteY466" fmla="*/ 2459531 h 2462042"/>
              <a:gd name="connsiteX467" fmla="*/ 2072467 w 3792675"/>
              <a:gd name="connsiteY467" fmla="*/ 2458665 h 2462042"/>
              <a:gd name="connsiteX468" fmla="*/ 2064934 w 3792675"/>
              <a:gd name="connsiteY468" fmla="*/ 2462042 h 2462042"/>
              <a:gd name="connsiteX469" fmla="*/ 2060777 w 3792675"/>
              <a:gd name="connsiteY469" fmla="*/ 2459531 h 2462042"/>
              <a:gd name="connsiteX470" fmla="*/ 2049867 w 3792675"/>
              <a:gd name="connsiteY470" fmla="*/ 2459531 h 2462042"/>
              <a:gd name="connsiteX471" fmla="*/ 2042333 w 3792675"/>
              <a:gd name="connsiteY471" fmla="*/ 2458665 h 2462042"/>
              <a:gd name="connsiteX472" fmla="*/ 2032289 w 3792675"/>
              <a:gd name="connsiteY472" fmla="*/ 2460310 h 2462042"/>
              <a:gd name="connsiteX473" fmla="*/ 2023890 w 3792675"/>
              <a:gd name="connsiteY473" fmla="*/ 2457799 h 2462042"/>
              <a:gd name="connsiteX474" fmla="*/ 2018867 w 3792675"/>
              <a:gd name="connsiteY474" fmla="*/ 2459444 h 2462042"/>
              <a:gd name="connsiteX475" fmla="*/ 2014711 w 3792675"/>
              <a:gd name="connsiteY475" fmla="*/ 2457799 h 2462042"/>
              <a:gd name="connsiteX476" fmla="*/ 2009689 w 3792675"/>
              <a:gd name="connsiteY476" fmla="*/ 2460310 h 2462042"/>
              <a:gd name="connsiteX477" fmla="*/ 2000510 w 3792675"/>
              <a:gd name="connsiteY477" fmla="*/ 2457799 h 2462042"/>
              <a:gd name="connsiteX478" fmla="*/ 1998865 w 3792675"/>
              <a:gd name="connsiteY478" fmla="*/ 2459444 h 2462042"/>
              <a:gd name="connsiteX479" fmla="*/ 1988820 w 3792675"/>
              <a:gd name="connsiteY479" fmla="*/ 2457799 h 2462042"/>
              <a:gd name="connsiteX480" fmla="*/ 1987954 w 3792675"/>
              <a:gd name="connsiteY480" fmla="*/ 2455287 h 2462042"/>
              <a:gd name="connsiteX481" fmla="*/ 1984577 w 3792675"/>
              <a:gd name="connsiteY481" fmla="*/ 2457799 h 2462042"/>
              <a:gd name="connsiteX482" fmla="*/ 1978689 w 3792675"/>
              <a:gd name="connsiteY482" fmla="*/ 2459444 h 2462042"/>
              <a:gd name="connsiteX483" fmla="*/ 1977044 w 3792675"/>
              <a:gd name="connsiteY483" fmla="*/ 2456933 h 2462042"/>
              <a:gd name="connsiteX484" fmla="*/ 1975399 w 3792675"/>
              <a:gd name="connsiteY484" fmla="*/ 2459444 h 2462042"/>
              <a:gd name="connsiteX485" fmla="*/ 1974533 w 3792675"/>
              <a:gd name="connsiteY485" fmla="*/ 2457799 h 2462042"/>
              <a:gd name="connsiteX486" fmla="*/ 1972021 w 3792675"/>
              <a:gd name="connsiteY486" fmla="*/ 2461176 h 2462042"/>
              <a:gd name="connsiteX487" fmla="*/ 1969510 w 3792675"/>
              <a:gd name="connsiteY487" fmla="*/ 2459531 h 2462042"/>
              <a:gd name="connsiteX488" fmla="*/ 1967865 w 3792675"/>
              <a:gd name="connsiteY488" fmla="*/ 2461176 h 2462042"/>
              <a:gd name="connsiteX489" fmla="*/ 1962843 w 3792675"/>
              <a:gd name="connsiteY489" fmla="*/ 2459531 h 2462042"/>
              <a:gd name="connsiteX490" fmla="*/ 1957821 w 3792675"/>
              <a:gd name="connsiteY490" fmla="*/ 2461176 h 2462042"/>
              <a:gd name="connsiteX491" fmla="*/ 1951933 w 3792675"/>
              <a:gd name="connsiteY491" fmla="*/ 2459531 h 2462042"/>
              <a:gd name="connsiteX492" fmla="*/ 1946910 w 3792675"/>
              <a:gd name="connsiteY492" fmla="*/ 2461176 h 2462042"/>
              <a:gd name="connsiteX493" fmla="*/ 1940243 w 3792675"/>
              <a:gd name="connsiteY493" fmla="*/ 2457799 h 2462042"/>
              <a:gd name="connsiteX494" fmla="*/ 1937731 w 3792675"/>
              <a:gd name="connsiteY494" fmla="*/ 2461176 h 2462042"/>
              <a:gd name="connsiteX495" fmla="*/ 1933575 w 3792675"/>
              <a:gd name="connsiteY495" fmla="*/ 2457799 h 2462042"/>
              <a:gd name="connsiteX496" fmla="*/ 1929419 w 3792675"/>
              <a:gd name="connsiteY496" fmla="*/ 2460310 h 2462042"/>
              <a:gd name="connsiteX497" fmla="*/ 1927774 w 3792675"/>
              <a:gd name="connsiteY497" fmla="*/ 2456933 h 2462042"/>
              <a:gd name="connsiteX498" fmla="*/ 1926128 w 3792675"/>
              <a:gd name="connsiteY498" fmla="*/ 2459444 h 2462042"/>
              <a:gd name="connsiteX499" fmla="*/ 1923617 w 3792675"/>
              <a:gd name="connsiteY499" fmla="*/ 2456933 h 2462042"/>
              <a:gd name="connsiteX500" fmla="*/ 1919461 w 3792675"/>
              <a:gd name="connsiteY500" fmla="*/ 2459444 h 2462042"/>
              <a:gd name="connsiteX501" fmla="*/ 1916950 w 3792675"/>
              <a:gd name="connsiteY501" fmla="*/ 2457799 h 2462042"/>
              <a:gd name="connsiteX502" fmla="*/ 1915304 w 3792675"/>
              <a:gd name="connsiteY502" fmla="*/ 2460310 h 2462042"/>
              <a:gd name="connsiteX503" fmla="*/ 1910282 w 3792675"/>
              <a:gd name="connsiteY503" fmla="*/ 2457799 h 2462042"/>
              <a:gd name="connsiteX504" fmla="*/ 1906126 w 3792675"/>
              <a:gd name="connsiteY504" fmla="*/ 2461176 h 2462042"/>
              <a:gd name="connsiteX505" fmla="*/ 1904481 w 3792675"/>
              <a:gd name="connsiteY505" fmla="*/ 2458665 h 2462042"/>
              <a:gd name="connsiteX506" fmla="*/ 1903615 w 3792675"/>
              <a:gd name="connsiteY506" fmla="*/ 2458665 h 2462042"/>
              <a:gd name="connsiteX507" fmla="*/ 1897727 w 3792675"/>
              <a:gd name="connsiteY507" fmla="*/ 2457799 h 2462042"/>
              <a:gd name="connsiteX508" fmla="*/ 1890193 w 3792675"/>
              <a:gd name="connsiteY508" fmla="*/ 2461176 h 2462042"/>
              <a:gd name="connsiteX509" fmla="*/ 1886816 w 3792675"/>
              <a:gd name="connsiteY509" fmla="*/ 2458665 h 2462042"/>
              <a:gd name="connsiteX510" fmla="*/ 1884305 w 3792675"/>
              <a:gd name="connsiteY510" fmla="*/ 2461176 h 2462042"/>
              <a:gd name="connsiteX511" fmla="*/ 1881794 w 3792675"/>
              <a:gd name="connsiteY511" fmla="*/ 2457799 h 2462042"/>
              <a:gd name="connsiteX512" fmla="*/ 1880149 w 3792675"/>
              <a:gd name="connsiteY512" fmla="*/ 2458665 h 2462042"/>
              <a:gd name="connsiteX513" fmla="*/ 1873481 w 3792675"/>
              <a:gd name="connsiteY513" fmla="*/ 2459531 h 2462042"/>
              <a:gd name="connsiteX514" fmla="*/ 1870970 w 3792675"/>
              <a:gd name="connsiteY514" fmla="*/ 2461176 h 2462042"/>
              <a:gd name="connsiteX515" fmla="*/ 1865948 w 3792675"/>
              <a:gd name="connsiteY515" fmla="*/ 2457799 h 2462042"/>
              <a:gd name="connsiteX516" fmla="*/ 1858414 w 3792675"/>
              <a:gd name="connsiteY516" fmla="*/ 2461176 h 2462042"/>
              <a:gd name="connsiteX517" fmla="*/ 1856769 w 3792675"/>
              <a:gd name="connsiteY517" fmla="*/ 2457799 h 2462042"/>
              <a:gd name="connsiteX518" fmla="*/ 1841702 w 3792675"/>
              <a:gd name="connsiteY518" fmla="*/ 2460310 h 2462042"/>
              <a:gd name="connsiteX519" fmla="*/ 1835035 w 3792675"/>
              <a:gd name="connsiteY519" fmla="*/ 2458665 h 2462042"/>
              <a:gd name="connsiteX520" fmla="*/ 1824990 w 3792675"/>
              <a:gd name="connsiteY520" fmla="*/ 2461176 h 2462042"/>
              <a:gd name="connsiteX521" fmla="*/ 1821613 w 3792675"/>
              <a:gd name="connsiteY521" fmla="*/ 2456154 h 2462042"/>
              <a:gd name="connsiteX522" fmla="*/ 1820747 w 3792675"/>
              <a:gd name="connsiteY522" fmla="*/ 2459531 h 2462042"/>
              <a:gd name="connsiteX523" fmla="*/ 1818236 w 3792675"/>
              <a:gd name="connsiteY523" fmla="*/ 2459531 h 2462042"/>
              <a:gd name="connsiteX524" fmla="*/ 1816591 w 3792675"/>
              <a:gd name="connsiteY524" fmla="*/ 2457886 h 2462042"/>
              <a:gd name="connsiteX525" fmla="*/ 1809058 w 3792675"/>
              <a:gd name="connsiteY525" fmla="*/ 2459531 h 2462042"/>
              <a:gd name="connsiteX526" fmla="*/ 1799879 w 3792675"/>
              <a:gd name="connsiteY526" fmla="*/ 2458665 h 2462042"/>
              <a:gd name="connsiteX527" fmla="*/ 1801524 w 3792675"/>
              <a:gd name="connsiteY527" fmla="*/ 2461176 h 2462042"/>
              <a:gd name="connsiteX528" fmla="*/ 1799013 w 3792675"/>
              <a:gd name="connsiteY528" fmla="*/ 2459531 h 2462042"/>
              <a:gd name="connsiteX529" fmla="*/ 1797368 w 3792675"/>
              <a:gd name="connsiteY529" fmla="*/ 2461176 h 2462042"/>
              <a:gd name="connsiteX530" fmla="*/ 1793211 w 3792675"/>
              <a:gd name="connsiteY530" fmla="*/ 2457799 h 2462042"/>
              <a:gd name="connsiteX531" fmla="*/ 1792345 w 3792675"/>
              <a:gd name="connsiteY531" fmla="*/ 2460310 h 2462042"/>
              <a:gd name="connsiteX532" fmla="*/ 1783946 w 3792675"/>
              <a:gd name="connsiteY532" fmla="*/ 2460310 h 2462042"/>
              <a:gd name="connsiteX533" fmla="*/ 1780569 w 3792675"/>
              <a:gd name="connsiteY533" fmla="*/ 2458665 h 2462042"/>
              <a:gd name="connsiteX534" fmla="*/ 1769658 w 3792675"/>
              <a:gd name="connsiteY534" fmla="*/ 2459531 h 2462042"/>
              <a:gd name="connsiteX535" fmla="*/ 1768013 w 3792675"/>
              <a:gd name="connsiteY535" fmla="*/ 2461176 h 2462042"/>
              <a:gd name="connsiteX536" fmla="*/ 1765502 w 3792675"/>
              <a:gd name="connsiteY536" fmla="*/ 2458665 h 2462042"/>
              <a:gd name="connsiteX537" fmla="*/ 1749656 w 3792675"/>
              <a:gd name="connsiteY537" fmla="*/ 2461176 h 2462042"/>
              <a:gd name="connsiteX538" fmla="*/ 1746279 w 3792675"/>
              <a:gd name="connsiteY538" fmla="*/ 2457799 h 2462042"/>
              <a:gd name="connsiteX539" fmla="*/ 1745413 w 3792675"/>
              <a:gd name="connsiteY539" fmla="*/ 2460310 h 2462042"/>
              <a:gd name="connsiteX540" fmla="*/ 1734503 w 3792675"/>
              <a:gd name="connsiteY540" fmla="*/ 2461176 h 2462042"/>
              <a:gd name="connsiteX541" fmla="*/ 1732857 w 3792675"/>
              <a:gd name="connsiteY541" fmla="*/ 2459531 h 2462042"/>
              <a:gd name="connsiteX542" fmla="*/ 1730346 w 3792675"/>
              <a:gd name="connsiteY542" fmla="*/ 2461176 h 2462042"/>
              <a:gd name="connsiteX543" fmla="*/ 1725324 w 3792675"/>
              <a:gd name="connsiteY543" fmla="*/ 2458665 h 2462042"/>
              <a:gd name="connsiteX544" fmla="*/ 1722813 w 3792675"/>
              <a:gd name="connsiteY544" fmla="*/ 2461176 h 2462042"/>
              <a:gd name="connsiteX545" fmla="*/ 1714413 w 3792675"/>
              <a:gd name="connsiteY545" fmla="*/ 2457799 h 2462042"/>
              <a:gd name="connsiteX546" fmla="*/ 1708525 w 3792675"/>
              <a:gd name="connsiteY546" fmla="*/ 2461176 h 2462042"/>
              <a:gd name="connsiteX547" fmla="*/ 1706880 w 3792675"/>
              <a:gd name="connsiteY547" fmla="*/ 2459531 h 2462042"/>
              <a:gd name="connsiteX548" fmla="*/ 1703503 w 3792675"/>
              <a:gd name="connsiteY548" fmla="*/ 2461176 h 2462042"/>
              <a:gd name="connsiteX549" fmla="*/ 1700992 w 3792675"/>
              <a:gd name="connsiteY549" fmla="*/ 2459531 h 2462042"/>
              <a:gd name="connsiteX550" fmla="*/ 1697615 w 3792675"/>
              <a:gd name="connsiteY550" fmla="*/ 2462042 h 2462042"/>
              <a:gd name="connsiteX551" fmla="*/ 1692593 w 3792675"/>
              <a:gd name="connsiteY551" fmla="*/ 2459531 h 2462042"/>
              <a:gd name="connsiteX552" fmla="*/ 1683414 w 3792675"/>
              <a:gd name="connsiteY552" fmla="*/ 2462042 h 2462042"/>
              <a:gd name="connsiteX553" fmla="*/ 1675015 w 3792675"/>
              <a:gd name="connsiteY553" fmla="*/ 2458665 h 2462042"/>
              <a:gd name="connsiteX554" fmla="*/ 1669993 w 3792675"/>
              <a:gd name="connsiteY554" fmla="*/ 2461176 h 2462042"/>
              <a:gd name="connsiteX555" fmla="*/ 1668347 w 3792675"/>
              <a:gd name="connsiteY555" fmla="*/ 2459531 h 2462042"/>
              <a:gd name="connsiteX556" fmla="*/ 1663325 w 3792675"/>
              <a:gd name="connsiteY556" fmla="*/ 2461176 h 2462042"/>
              <a:gd name="connsiteX557" fmla="*/ 1654146 w 3792675"/>
              <a:gd name="connsiteY557" fmla="*/ 2459531 h 2462042"/>
              <a:gd name="connsiteX558" fmla="*/ 1647479 w 3792675"/>
              <a:gd name="connsiteY558" fmla="*/ 2461176 h 2462042"/>
              <a:gd name="connsiteX559" fmla="*/ 1644102 w 3792675"/>
              <a:gd name="connsiteY559" fmla="*/ 2459531 h 2462042"/>
              <a:gd name="connsiteX560" fmla="*/ 1642456 w 3792675"/>
              <a:gd name="connsiteY560" fmla="*/ 2461176 h 2462042"/>
              <a:gd name="connsiteX561" fmla="*/ 1638300 w 3792675"/>
              <a:gd name="connsiteY561" fmla="*/ 2458665 h 2462042"/>
              <a:gd name="connsiteX562" fmla="*/ 1629901 w 3792675"/>
              <a:gd name="connsiteY562" fmla="*/ 2460310 h 2462042"/>
              <a:gd name="connsiteX563" fmla="*/ 1625744 w 3792675"/>
              <a:gd name="connsiteY563" fmla="*/ 2458665 h 2462042"/>
              <a:gd name="connsiteX564" fmla="*/ 1624878 w 3792675"/>
              <a:gd name="connsiteY564" fmla="*/ 2460310 h 2462042"/>
              <a:gd name="connsiteX565" fmla="*/ 1621502 w 3792675"/>
              <a:gd name="connsiteY565" fmla="*/ 2458665 h 2462042"/>
              <a:gd name="connsiteX566" fmla="*/ 1617345 w 3792675"/>
              <a:gd name="connsiteY566" fmla="*/ 2461176 h 2462042"/>
              <a:gd name="connsiteX567" fmla="*/ 1616479 w 3792675"/>
              <a:gd name="connsiteY567" fmla="*/ 2459531 h 2462042"/>
              <a:gd name="connsiteX568" fmla="*/ 1609812 w 3792675"/>
              <a:gd name="connsiteY568" fmla="*/ 2459531 h 2462042"/>
              <a:gd name="connsiteX569" fmla="*/ 1605655 w 3792675"/>
              <a:gd name="connsiteY569" fmla="*/ 2457886 h 2462042"/>
              <a:gd name="connsiteX570" fmla="*/ 1603144 w 3792675"/>
              <a:gd name="connsiteY570" fmla="*/ 2462042 h 2462042"/>
              <a:gd name="connsiteX571" fmla="*/ 1599767 w 3792675"/>
              <a:gd name="connsiteY571" fmla="*/ 2459531 h 2462042"/>
              <a:gd name="connsiteX572" fmla="*/ 1593879 w 3792675"/>
              <a:gd name="connsiteY572" fmla="*/ 2461176 h 2462042"/>
              <a:gd name="connsiteX573" fmla="*/ 1573790 w 3792675"/>
              <a:gd name="connsiteY573" fmla="*/ 2457799 h 2462042"/>
              <a:gd name="connsiteX574" fmla="*/ 1566257 w 3792675"/>
              <a:gd name="connsiteY574" fmla="*/ 2459444 h 2462042"/>
              <a:gd name="connsiteX575" fmla="*/ 1563745 w 3792675"/>
              <a:gd name="connsiteY575" fmla="*/ 2457799 h 2462042"/>
              <a:gd name="connsiteX576" fmla="*/ 1559589 w 3792675"/>
              <a:gd name="connsiteY576" fmla="*/ 2459444 h 2462042"/>
              <a:gd name="connsiteX577" fmla="*/ 1558723 w 3792675"/>
              <a:gd name="connsiteY577" fmla="*/ 2457799 h 2462042"/>
              <a:gd name="connsiteX578" fmla="*/ 1556212 w 3792675"/>
              <a:gd name="connsiteY578" fmla="*/ 2459444 h 2462042"/>
              <a:gd name="connsiteX579" fmla="*/ 1554567 w 3792675"/>
              <a:gd name="connsiteY579" fmla="*/ 2456933 h 2462042"/>
              <a:gd name="connsiteX580" fmla="*/ 1552921 w 3792675"/>
              <a:gd name="connsiteY580" fmla="*/ 2459444 h 2462042"/>
              <a:gd name="connsiteX581" fmla="*/ 1548765 w 3792675"/>
              <a:gd name="connsiteY581" fmla="*/ 2456933 h 2462042"/>
              <a:gd name="connsiteX582" fmla="*/ 1545388 w 3792675"/>
              <a:gd name="connsiteY582" fmla="*/ 2459444 h 2462042"/>
              <a:gd name="connsiteX583" fmla="*/ 1544522 w 3792675"/>
              <a:gd name="connsiteY583" fmla="*/ 2456933 h 2462042"/>
              <a:gd name="connsiteX584" fmla="*/ 1543656 w 3792675"/>
              <a:gd name="connsiteY584" fmla="*/ 2458578 h 2462042"/>
              <a:gd name="connsiteX585" fmla="*/ 1542011 w 3792675"/>
              <a:gd name="connsiteY585" fmla="*/ 2456933 h 2462042"/>
              <a:gd name="connsiteX586" fmla="*/ 1541145 w 3792675"/>
              <a:gd name="connsiteY586" fmla="*/ 2459444 h 2462042"/>
              <a:gd name="connsiteX587" fmla="*/ 1538634 w 3792675"/>
              <a:gd name="connsiteY587" fmla="*/ 2456067 h 2462042"/>
              <a:gd name="connsiteX588" fmla="*/ 1535257 w 3792675"/>
              <a:gd name="connsiteY588" fmla="*/ 2459444 h 2462042"/>
              <a:gd name="connsiteX589" fmla="*/ 1530235 w 3792675"/>
              <a:gd name="connsiteY589" fmla="*/ 2457799 h 2462042"/>
              <a:gd name="connsiteX590" fmla="*/ 1525213 w 3792675"/>
              <a:gd name="connsiteY590" fmla="*/ 2459444 h 2462042"/>
              <a:gd name="connsiteX591" fmla="*/ 1524347 w 3792675"/>
              <a:gd name="connsiteY591" fmla="*/ 2457799 h 2462042"/>
              <a:gd name="connsiteX592" fmla="*/ 1522701 w 3792675"/>
              <a:gd name="connsiteY592" fmla="*/ 2459444 h 2462042"/>
              <a:gd name="connsiteX593" fmla="*/ 1518545 w 3792675"/>
              <a:gd name="connsiteY593" fmla="*/ 2457799 h 2462042"/>
              <a:gd name="connsiteX594" fmla="*/ 1515168 w 3792675"/>
              <a:gd name="connsiteY594" fmla="*/ 2459444 h 2462042"/>
              <a:gd name="connsiteX595" fmla="*/ 1513523 w 3792675"/>
              <a:gd name="connsiteY595" fmla="*/ 2457799 h 2462042"/>
              <a:gd name="connsiteX596" fmla="*/ 1509366 w 3792675"/>
              <a:gd name="connsiteY596" fmla="*/ 2459444 h 2462042"/>
              <a:gd name="connsiteX597" fmla="*/ 1500188 w 3792675"/>
              <a:gd name="connsiteY597" fmla="*/ 2457799 h 2462042"/>
              <a:gd name="connsiteX598" fmla="*/ 1491009 w 3792675"/>
              <a:gd name="connsiteY598" fmla="*/ 2461176 h 2462042"/>
              <a:gd name="connsiteX599" fmla="*/ 1490143 w 3792675"/>
              <a:gd name="connsiteY599" fmla="*/ 2458665 h 2462042"/>
              <a:gd name="connsiteX600" fmla="*/ 1484255 w 3792675"/>
              <a:gd name="connsiteY600" fmla="*/ 2460310 h 2462042"/>
              <a:gd name="connsiteX601" fmla="*/ 1481744 w 3792675"/>
              <a:gd name="connsiteY601" fmla="*/ 2458665 h 2462042"/>
              <a:gd name="connsiteX602" fmla="*/ 1475856 w 3792675"/>
              <a:gd name="connsiteY602" fmla="*/ 2461176 h 2462042"/>
              <a:gd name="connsiteX603" fmla="*/ 1469188 w 3792675"/>
              <a:gd name="connsiteY603" fmla="*/ 2459531 h 2462042"/>
              <a:gd name="connsiteX604" fmla="*/ 1452476 w 3792675"/>
              <a:gd name="connsiteY604" fmla="*/ 2459531 h 2462042"/>
              <a:gd name="connsiteX605" fmla="*/ 1450831 w 3792675"/>
              <a:gd name="connsiteY605" fmla="*/ 2461176 h 2462042"/>
              <a:gd name="connsiteX606" fmla="*/ 1446674 w 3792675"/>
              <a:gd name="connsiteY606" fmla="*/ 2459531 h 2462042"/>
              <a:gd name="connsiteX607" fmla="*/ 1441652 w 3792675"/>
              <a:gd name="connsiteY607" fmla="*/ 2460397 h 2462042"/>
              <a:gd name="connsiteX608" fmla="*/ 1440007 w 3792675"/>
              <a:gd name="connsiteY608" fmla="*/ 2462042 h 2462042"/>
              <a:gd name="connsiteX609" fmla="*/ 1440873 w 3792675"/>
              <a:gd name="connsiteY609" fmla="*/ 2460397 h 2462042"/>
              <a:gd name="connsiteX610" fmla="*/ 1437496 w 3792675"/>
              <a:gd name="connsiteY610" fmla="*/ 2459531 h 2462042"/>
              <a:gd name="connsiteX611" fmla="*/ 1434119 w 3792675"/>
              <a:gd name="connsiteY611" fmla="*/ 2461176 h 2462042"/>
              <a:gd name="connsiteX612" fmla="*/ 1429962 w 3792675"/>
              <a:gd name="connsiteY612" fmla="*/ 2457799 h 2462042"/>
              <a:gd name="connsiteX613" fmla="*/ 1425806 w 3792675"/>
              <a:gd name="connsiteY613" fmla="*/ 2460310 h 2462042"/>
              <a:gd name="connsiteX614" fmla="*/ 1416627 w 3792675"/>
              <a:gd name="connsiteY614" fmla="*/ 2457799 h 2462042"/>
              <a:gd name="connsiteX615" fmla="*/ 1409960 w 3792675"/>
              <a:gd name="connsiteY615" fmla="*/ 2459444 h 2462042"/>
              <a:gd name="connsiteX616" fmla="*/ 1400781 w 3792675"/>
              <a:gd name="connsiteY616" fmla="*/ 2456933 h 2462042"/>
              <a:gd name="connsiteX617" fmla="*/ 1399915 w 3792675"/>
              <a:gd name="connsiteY617" fmla="*/ 2455287 h 2462042"/>
              <a:gd name="connsiteX618" fmla="*/ 1395759 w 3792675"/>
              <a:gd name="connsiteY618" fmla="*/ 2456933 h 2462042"/>
              <a:gd name="connsiteX619" fmla="*/ 1390737 w 3792675"/>
              <a:gd name="connsiteY619" fmla="*/ 2454422 h 2462042"/>
              <a:gd name="connsiteX620" fmla="*/ 1386580 w 3792675"/>
              <a:gd name="connsiteY620" fmla="*/ 2456933 h 2462042"/>
              <a:gd name="connsiteX621" fmla="*/ 1384069 w 3792675"/>
              <a:gd name="connsiteY621" fmla="*/ 2455287 h 2462042"/>
              <a:gd name="connsiteX622" fmla="*/ 1383203 w 3792675"/>
              <a:gd name="connsiteY622" fmla="*/ 2456933 h 2462042"/>
              <a:gd name="connsiteX623" fmla="*/ 1382337 w 3792675"/>
              <a:gd name="connsiteY623" fmla="*/ 2454422 h 2462042"/>
              <a:gd name="connsiteX624" fmla="*/ 1379826 w 3792675"/>
              <a:gd name="connsiteY624" fmla="*/ 2456933 h 2462042"/>
              <a:gd name="connsiteX625" fmla="*/ 1369782 w 3792675"/>
              <a:gd name="connsiteY625" fmla="*/ 2453556 h 2462042"/>
              <a:gd name="connsiteX626" fmla="*/ 1361382 w 3792675"/>
              <a:gd name="connsiteY626" fmla="*/ 2455201 h 2462042"/>
              <a:gd name="connsiteX627" fmla="*/ 1355494 w 3792675"/>
              <a:gd name="connsiteY627" fmla="*/ 2453556 h 2462042"/>
              <a:gd name="connsiteX628" fmla="*/ 1356360 w 3792675"/>
              <a:gd name="connsiteY628" fmla="*/ 2456933 h 2462042"/>
              <a:gd name="connsiteX629" fmla="*/ 1353849 w 3792675"/>
              <a:gd name="connsiteY629" fmla="*/ 2456933 h 2462042"/>
              <a:gd name="connsiteX630" fmla="*/ 1349693 w 3792675"/>
              <a:gd name="connsiteY630" fmla="*/ 2453556 h 2462042"/>
              <a:gd name="connsiteX631" fmla="*/ 1344670 w 3792675"/>
              <a:gd name="connsiteY631" fmla="*/ 2455201 h 2462042"/>
              <a:gd name="connsiteX632" fmla="*/ 1338782 w 3792675"/>
              <a:gd name="connsiteY632" fmla="*/ 2452690 h 2462042"/>
              <a:gd name="connsiteX633" fmla="*/ 1334626 w 3792675"/>
              <a:gd name="connsiteY633" fmla="*/ 2452690 h 2462042"/>
              <a:gd name="connsiteX634" fmla="*/ 1334626 w 3792675"/>
              <a:gd name="connsiteY634" fmla="*/ 2456847 h 2462042"/>
              <a:gd name="connsiteX635" fmla="*/ 1327092 w 3792675"/>
              <a:gd name="connsiteY635" fmla="*/ 2452690 h 2462042"/>
              <a:gd name="connsiteX636" fmla="*/ 1322070 w 3792675"/>
              <a:gd name="connsiteY636" fmla="*/ 2454335 h 2462042"/>
              <a:gd name="connsiteX637" fmla="*/ 1317914 w 3792675"/>
              <a:gd name="connsiteY637" fmla="*/ 2452690 h 2462042"/>
              <a:gd name="connsiteX638" fmla="*/ 1309514 w 3792675"/>
              <a:gd name="connsiteY638" fmla="*/ 2452690 h 2462042"/>
              <a:gd name="connsiteX639" fmla="*/ 1308649 w 3792675"/>
              <a:gd name="connsiteY639" fmla="*/ 2451045 h 2462042"/>
              <a:gd name="connsiteX640" fmla="*/ 1306137 w 3792675"/>
              <a:gd name="connsiteY640" fmla="*/ 2453556 h 2462042"/>
              <a:gd name="connsiteX641" fmla="*/ 1294448 w 3792675"/>
              <a:gd name="connsiteY641" fmla="*/ 2452690 h 2462042"/>
              <a:gd name="connsiteX642" fmla="*/ 1292802 w 3792675"/>
              <a:gd name="connsiteY642" fmla="*/ 2454335 h 2462042"/>
              <a:gd name="connsiteX643" fmla="*/ 1288646 w 3792675"/>
              <a:gd name="connsiteY643" fmla="*/ 2451824 h 2462042"/>
              <a:gd name="connsiteX644" fmla="*/ 1277736 w 3792675"/>
              <a:gd name="connsiteY644" fmla="*/ 2454335 h 2462042"/>
              <a:gd name="connsiteX645" fmla="*/ 1272713 w 3792675"/>
              <a:gd name="connsiteY645" fmla="*/ 2452690 h 2462042"/>
              <a:gd name="connsiteX646" fmla="*/ 1266825 w 3792675"/>
              <a:gd name="connsiteY646" fmla="*/ 2452690 h 2462042"/>
              <a:gd name="connsiteX647" fmla="*/ 1266825 w 3792675"/>
              <a:gd name="connsiteY647" fmla="*/ 2455201 h 2462042"/>
              <a:gd name="connsiteX648" fmla="*/ 1262669 w 3792675"/>
              <a:gd name="connsiteY648" fmla="*/ 2454335 h 2462042"/>
              <a:gd name="connsiteX649" fmla="*/ 1259292 w 3792675"/>
              <a:gd name="connsiteY649" fmla="*/ 2451824 h 2462042"/>
              <a:gd name="connsiteX650" fmla="*/ 1259292 w 3792675"/>
              <a:gd name="connsiteY650" fmla="*/ 2455201 h 2462042"/>
              <a:gd name="connsiteX651" fmla="*/ 1254269 w 3792675"/>
              <a:gd name="connsiteY651" fmla="*/ 2453556 h 2462042"/>
              <a:gd name="connsiteX652" fmla="*/ 1255135 w 3792675"/>
              <a:gd name="connsiteY652" fmla="*/ 2456067 h 2462042"/>
              <a:gd name="connsiteX653" fmla="*/ 1253490 w 3792675"/>
              <a:gd name="connsiteY653" fmla="*/ 2456933 h 2462042"/>
              <a:gd name="connsiteX654" fmla="*/ 1253490 w 3792675"/>
              <a:gd name="connsiteY654" fmla="*/ 2452777 h 2462042"/>
              <a:gd name="connsiteX655" fmla="*/ 1246823 w 3792675"/>
              <a:gd name="connsiteY655" fmla="*/ 2456933 h 2462042"/>
              <a:gd name="connsiteX656" fmla="*/ 1245177 w 3792675"/>
              <a:gd name="connsiteY656" fmla="*/ 2452777 h 2462042"/>
              <a:gd name="connsiteX657" fmla="*/ 1244312 w 3792675"/>
              <a:gd name="connsiteY657" fmla="*/ 2456933 h 2462042"/>
              <a:gd name="connsiteX658" fmla="*/ 1240155 w 3792675"/>
              <a:gd name="connsiteY658" fmla="*/ 2451911 h 2462042"/>
              <a:gd name="connsiteX659" fmla="*/ 1235999 w 3792675"/>
              <a:gd name="connsiteY659" fmla="*/ 2454422 h 2462042"/>
              <a:gd name="connsiteX660" fmla="*/ 1233488 w 3792675"/>
              <a:gd name="connsiteY660" fmla="*/ 2452777 h 2462042"/>
              <a:gd name="connsiteX661" fmla="*/ 1226820 w 3792675"/>
              <a:gd name="connsiteY661" fmla="*/ 2456933 h 2462042"/>
              <a:gd name="connsiteX662" fmla="*/ 1225175 w 3792675"/>
              <a:gd name="connsiteY662" fmla="*/ 2454422 h 2462042"/>
              <a:gd name="connsiteX663" fmla="*/ 1224309 w 3792675"/>
              <a:gd name="connsiteY663" fmla="*/ 2456067 h 2462042"/>
              <a:gd name="connsiteX664" fmla="*/ 1223443 w 3792675"/>
              <a:gd name="connsiteY664" fmla="*/ 2454422 h 2462042"/>
              <a:gd name="connsiteX665" fmla="*/ 1220066 w 3792675"/>
              <a:gd name="connsiteY665" fmla="*/ 2453556 h 2462042"/>
              <a:gd name="connsiteX666" fmla="*/ 1220066 w 3792675"/>
              <a:gd name="connsiteY666" fmla="*/ 2456933 h 2462042"/>
              <a:gd name="connsiteX667" fmla="*/ 1215910 w 3792675"/>
              <a:gd name="connsiteY667" fmla="*/ 2454422 h 2462042"/>
              <a:gd name="connsiteX668" fmla="*/ 1213399 w 3792675"/>
              <a:gd name="connsiteY668" fmla="*/ 2456933 h 2462042"/>
              <a:gd name="connsiteX669" fmla="*/ 1210887 w 3792675"/>
              <a:gd name="connsiteY669" fmla="*/ 2453556 h 2462042"/>
              <a:gd name="connsiteX670" fmla="*/ 1209242 w 3792675"/>
              <a:gd name="connsiteY670" fmla="*/ 2455201 h 2462042"/>
              <a:gd name="connsiteX671" fmla="*/ 1207597 w 3792675"/>
              <a:gd name="connsiteY671" fmla="*/ 2453556 h 2462042"/>
              <a:gd name="connsiteX672" fmla="*/ 1206731 w 3792675"/>
              <a:gd name="connsiteY672" fmla="*/ 2456067 h 2462042"/>
              <a:gd name="connsiteX673" fmla="*/ 1203354 w 3792675"/>
              <a:gd name="connsiteY673" fmla="*/ 2454422 h 2462042"/>
              <a:gd name="connsiteX674" fmla="*/ 1200843 w 3792675"/>
              <a:gd name="connsiteY674" fmla="*/ 2456067 h 2462042"/>
              <a:gd name="connsiteX675" fmla="*/ 1194955 w 3792675"/>
              <a:gd name="connsiteY675" fmla="*/ 2453556 h 2462042"/>
              <a:gd name="connsiteX676" fmla="*/ 1194955 w 3792675"/>
              <a:gd name="connsiteY676" fmla="*/ 2451911 h 2462042"/>
              <a:gd name="connsiteX677" fmla="*/ 1190798 w 3792675"/>
              <a:gd name="connsiteY677" fmla="*/ 2454422 h 2462042"/>
              <a:gd name="connsiteX678" fmla="*/ 1188287 w 3792675"/>
              <a:gd name="connsiteY678" fmla="*/ 2452777 h 2462042"/>
              <a:gd name="connsiteX679" fmla="*/ 1181620 w 3792675"/>
              <a:gd name="connsiteY679" fmla="*/ 2455287 h 2462042"/>
              <a:gd name="connsiteX680" fmla="*/ 1175731 w 3792675"/>
              <a:gd name="connsiteY680" fmla="*/ 2451911 h 2462042"/>
              <a:gd name="connsiteX681" fmla="*/ 1172354 w 3792675"/>
              <a:gd name="connsiteY681" fmla="*/ 2454422 h 2462042"/>
              <a:gd name="connsiteX682" fmla="*/ 1168977 w 3792675"/>
              <a:gd name="connsiteY682" fmla="*/ 2451911 h 2462042"/>
              <a:gd name="connsiteX683" fmla="*/ 1165600 w 3792675"/>
              <a:gd name="connsiteY683" fmla="*/ 2453556 h 2462042"/>
              <a:gd name="connsiteX684" fmla="*/ 1159712 w 3792675"/>
              <a:gd name="connsiteY684" fmla="*/ 2451045 h 2462042"/>
              <a:gd name="connsiteX685" fmla="*/ 1158067 w 3792675"/>
              <a:gd name="connsiteY685" fmla="*/ 2452690 h 2462042"/>
              <a:gd name="connsiteX686" fmla="*/ 1153911 w 3792675"/>
              <a:gd name="connsiteY686" fmla="*/ 2454335 h 2462042"/>
              <a:gd name="connsiteX687" fmla="*/ 1151399 w 3792675"/>
              <a:gd name="connsiteY687" fmla="*/ 2451824 h 2462042"/>
              <a:gd name="connsiteX688" fmla="*/ 1148888 w 3792675"/>
              <a:gd name="connsiteY688" fmla="*/ 2453469 h 2462042"/>
              <a:gd name="connsiteX689" fmla="*/ 1146377 w 3792675"/>
              <a:gd name="connsiteY689" fmla="*/ 2451824 h 2462042"/>
              <a:gd name="connsiteX690" fmla="*/ 1143000 w 3792675"/>
              <a:gd name="connsiteY690" fmla="*/ 2453469 h 2462042"/>
              <a:gd name="connsiteX691" fmla="*/ 1137978 w 3792675"/>
              <a:gd name="connsiteY691" fmla="*/ 2450958 h 2462042"/>
              <a:gd name="connsiteX692" fmla="*/ 1136333 w 3792675"/>
              <a:gd name="connsiteY692" fmla="*/ 2452603 h 2462042"/>
              <a:gd name="connsiteX693" fmla="*/ 1130444 w 3792675"/>
              <a:gd name="connsiteY693" fmla="*/ 2450092 h 2462042"/>
              <a:gd name="connsiteX694" fmla="*/ 1129579 w 3792675"/>
              <a:gd name="connsiteY694" fmla="*/ 2451737 h 2462042"/>
              <a:gd name="connsiteX695" fmla="*/ 1131224 w 3792675"/>
              <a:gd name="connsiteY695" fmla="*/ 2454248 h 2462042"/>
              <a:gd name="connsiteX696" fmla="*/ 1122824 w 3792675"/>
              <a:gd name="connsiteY696" fmla="*/ 2453383 h 2462042"/>
              <a:gd name="connsiteX697" fmla="*/ 1123690 w 3792675"/>
              <a:gd name="connsiteY697" fmla="*/ 2451737 h 2462042"/>
              <a:gd name="connsiteX698" fmla="*/ 1121179 w 3792675"/>
              <a:gd name="connsiteY698" fmla="*/ 2450872 h 2462042"/>
              <a:gd name="connsiteX699" fmla="*/ 1117802 w 3792675"/>
              <a:gd name="connsiteY699" fmla="*/ 2454248 h 2462042"/>
              <a:gd name="connsiteX700" fmla="*/ 1116157 w 3792675"/>
              <a:gd name="connsiteY700" fmla="*/ 2452603 h 2462042"/>
              <a:gd name="connsiteX701" fmla="*/ 1110269 w 3792675"/>
              <a:gd name="connsiteY701" fmla="*/ 2450958 h 2462042"/>
              <a:gd name="connsiteX702" fmla="*/ 1107758 w 3792675"/>
              <a:gd name="connsiteY702" fmla="*/ 2455115 h 2462042"/>
              <a:gd name="connsiteX703" fmla="*/ 1101090 w 3792675"/>
              <a:gd name="connsiteY703" fmla="*/ 2452603 h 2462042"/>
              <a:gd name="connsiteX704" fmla="*/ 1097713 w 3792675"/>
              <a:gd name="connsiteY704" fmla="*/ 2454248 h 2462042"/>
              <a:gd name="connsiteX705" fmla="*/ 1096068 w 3792675"/>
              <a:gd name="connsiteY705" fmla="*/ 2451737 h 2462042"/>
              <a:gd name="connsiteX706" fmla="*/ 1092691 w 3792675"/>
              <a:gd name="connsiteY706" fmla="*/ 2455894 h 2462042"/>
              <a:gd name="connsiteX707" fmla="*/ 1094336 w 3792675"/>
              <a:gd name="connsiteY707" fmla="*/ 2453383 h 2462042"/>
              <a:gd name="connsiteX708" fmla="*/ 1091825 w 3792675"/>
              <a:gd name="connsiteY708" fmla="*/ 2452517 h 2462042"/>
              <a:gd name="connsiteX709" fmla="*/ 1085937 w 3792675"/>
              <a:gd name="connsiteY709" fmla="*/ 2454162 h 2462042"/>
              <a:gd name="connsiteX710" fmla="*/ 1081780 w 3792675"/>
              <a:gd name="connsiteY710" fmla="*/ 2452517 h 2462042"/>
              <a:gd name="connsiteX711" fmla="*/ 1075113 w 3792675"/>
              <a:gd name="connsiteY711" fmla="*/ 2454162 h 2462042"/>
              <a:gd name="connsiteX712" fmla="*/ 1070957 w 3792675"/>
              <a:gd name="connsiteY712" fmla="*/ 2452517 h 2462042"/>
              <a:gd name="connsiteX713" fmla="*/ 1070957 w 3792675"/>
              <a:gd name="connsiteY713" fmla="*/ 2455028 h 2462042"/>
              <a:gd name="connsiteX714" fmla="*/ 1060912 w 3792675"/>
              <a:gd name="connsiteY714" fmla="*/ 2453383 h 2462042"/>
              <a:gd name="connsiteX715" fmla="*/ 1055890 w 3792675"/>
              <a:gd name="connsiteY715" fmla="*/ 2455028 h 2462042"/>
              <a:gd name="connsiteX716" fmla="*/ 1053379 w 3792675"/>
              <a:gd name="connsiteY716" fmla="*/ 2453383 h 2462042"/>
              <a:gd name="connsiteX717" fmla="*/ 1047490 w 3792675"/>
              <a:gd name="connsiteY717" fmla="*/ 2455028 h 2462042"/>
              <a:gd name="connsiteX718" fmla="*/ 1044113 w 3792675"/>
              <a:gd name="connsiteY718" fmla="*/ 2454162 h 2462042"/>
              <a:gd name="connsiteX719" fmla="*/ 1039957 w 3792675"/>
              <a:gd name="connsiteY719" fmla="*/ 2451651 h 2462042"/>
              <a:gd name="connsiteX720" fmla="*/ 1039091 w 3792675"/>
              <a:gd name="connsiteY720" fmla="*/ 2452517 h 2462042"/>
              <a:gd name="connsiteX721" fmla="*/ 1040736 w 3792675"/>
              <a:gd name="connsiteY721" fmla="*/ 2454162 h 2462042"/>
              <a:gd name="connsiteX722" fmla="*/ 1040736 w 3792675"/>
              <a:gd name="connsiteY722" fmla="*/ 2456673 h 2462042"/>
              <a:gd name="connsiteX723" fmla="*/ 1038225 w 3792675"/>
              <a:gd name="connsiteY723" fmla="*/ 2454162 h 2462042"/>
              <a:gd name="connsiteX724" fmla="*/ 1037359 w 3792675"/>
              <a:gd name="connsiteY724" fmla="*/ 2456673 h 2462042"/>
              <a:gd name="connsiteX725" fmla="*/ 1033982 w 3792675"/>
              <a:gd name="connsiteY725" fmla="*/ 2454162 h 2462042"/>
              <a:gd name="connsiteX726" fmla="*/ 1033982 w 3792675"/>
              <a:gd name="connsiteY726" fmla="*/ 2452517 h 2462042"/>
              <a:gd name="connsiteX727" fmla="*/ 1030605 w 3792675"/>
              <a:gd name="connsiteY727" fmla="*/ 2452517 h 2462042"/>
              <a:gd name="connsiteX728" fmla="*/ 1029739 w 3792675"/>
              <a:gd name="connsiteY728" fmla="*/ 2455028 h 2462042"/>
              <a:gd name="connsiteX729" fmla="*/ 1025583 w 3792675"/>
              <a:gd name="connsiteY729" fmla="*/ 2453383 h 2462042"/>
              <a:gd name="connsiteX730" fmla="*/ 1018049 w 3792675"/>
              <a:gd name="connsiteY730" fmla="*/ 2455894 h 2462042"/>
              <a:gd name="connsiteX731" fmla="*/ 1015538 w 3792675"/>
              <a:gd name="connsiteY731" fmla="*/ 2453383 h 2462042"/>
              <a:gd name="connsiteX732" fmla="*/ 1010516 w 3792675"/>
              <a:gd name="connsiteY732" fmla="*/ 2456760 h 2462042"/>
              <a:gd name="connsiteX733" fmla="*/ 1006360 w 3792675"/>
              <a:gd name="connsiteY733" fmla="*/ 2453383 h 2462042"/>
              <a:gd name="connsiteX734" fmla="*/ 1004714 w 3792675"/>
              <a:gd name="connsiteY734" fmla="*/ 2455028 h 2462042"/>
              <a:gd name="connsiteX735" fmla="*/ 998826 w 3792675"/>
              <a:gd name="connsiteY735" fmla="*/ 2453383 h 2462042"/>
              <a:gd name="connsiteX736" fmla="*/ 997960 w 3792675"/>
              <a:gd name="connsiteY736" fmla="*/ 2452517 h 2462042"/>
              <a:gd name="connsiteX737" fmla="*/ 987916 w 3792675"/>
              <a:gd name="connsiteY737" fmla="*/ 2455894 h 2462042"/>
              <a:gd name="connsiteX738" fmla="*/ 986271 w 3792675"/>
              <a:gd name="connsiteY738" fmla="*/ 2453383 h 2462042"/>
              <a:gd name="connsiteX739" fmla="*/ 982114 w 3792675"/>
              <a:gd name="connsiteY739" fmla="*/ 2455028 h 2462042"/>
              <a:gd name="connsiteX740" fmla="*/ 979603 w 3792675"/>
              <a:gd name="connsiteY740" fmla="*/ 2453383 h 2462042"/>
              <a:gd name="connsiteX741" fmla="*/ 978737 w 3792675"/>
              <a:gd name="connsiteY741" fmla="*/ 2455028 h 2462042"/>
              <a:gd name="connsiteX742" fmla="*/ 973715 w 3792675"/>
              <a:gd name="connsiteY742" fmla="*/ 2452517 h 2462042"/>
              <a:gd name="connsiteX743" fmla="*/ 972070 w 3792675"/>
              <a:gd name="connsiteY743" fmla="*/ 2454162 h 2462042"/>
              <a:gd name="connsiteX744" fmla="*/ 969558 w 3792675"/>
              <a:gd name="connsiteY744" fmla="*/ 2452517 h 2462042"/>
              <a:gd name="connsiteX745" fmla="*/ 967913 w 3792675"/>
              <a:gd name="connsiteY745" fmla="*/ 2455894 h 2462042"/>
              <a:gd name="connsiteX746" fmla="*/ 962025 w 3792675"/>
              <a:gd name="connsiteY746" fmla="*/ 2453383 h 2462042"/>
              <a:gd name="connsiteX747" fmla="*/ 957869 w 3792675"/>
              <a:gd name="connsiteY747" fmla="*/ 2452517 h 2462042"/>
              <a:gd name="connsiteX748" fmla="*/ 957003 w 3792675"/>
              <a:gd name="connsiteY748" fmla="*/ 2455894 h 2462042"/>
              <a:gd name="connsiteX749" fmla="*/ 951981 w 3792675"/>
              <a:gd name="connsiteY749" fmla="*/ 2452517 h 2462042"/>
              <a:gd name="connsiteX750" fmla="*/ 941936 w 3792675"/>
              <a:gd name="connsiteY750" fmla="*/ 2455028 h 2462042"/>
              <a:gd name="connsiteX751" fmla="*/ 939425 w 3792675"/>
              <a:gd name="connsiteY751" fmla="*/ 2453383 h 2462042"/>
              <a:gd name="connsiteX752" fmla="*/ 936914 w 3792675"/>
              <a:gd name="connsiteY752" fmla="*/ 2455028 h 2462042"/>
              <a:gd name="connsiteX753" fmla="*/ 933537 w 3792675"/>
              <a:gd name="connsiteY753" fmla="*/ 2453383 h 2462042"/>
              <a:gd name="connsiteX754" fmla="*/ 931891 w 3792675"/>
              <a:gd name="connsiteY754" fmla="*/ 2450872 h 2462042"/>
              <a:gd name="connsiteX755" fmla="*/ 929380 w 3792675"/>
              <a:gd name="connsiteY755" fmla="*/ 2452517 h 2462042"/>
              <a:gd name="connsiteX756" fmla="*/ 922713 w 3792675"/>
              <a:gd name="connsiteY756" fmla="*/ 2453383 h 2462042"/>
              <a:gd name="connsiteX757" fmla="*/ 916825 w 3792675"/>
              <a:gd name="connsiteY757" fmla="*/ 2452517 h 2462042"/>
              <a:gd name="connsiteX758" fmla="*/ 915959 w 3792675"/>
              <a:gd name="connsiteY758" fmla="*/ 2450872 h 2462042"/>
              <a:gd name="connsiteX759" fmla="*/ 905048 w 3792675"/>
              <a:gd name="connsiteY759" fmla="*/ 2450872 h 2462042"/>
              <a:gd name="connsiteX760" fmla="*/ 901671 w 3792675"/>
              <a:gd name="connsiteY760" fmla="*/ 2450006 h 2462042"/>
              <a:gd name="connsiteX761" fmla="*/ 896649 w 3792675"/>
              <a:gd name="connsiteY761" fmla="*/ 2452517 h 2462042"/>
              <a:gd name="connsiteX762" fmla="*/ 894138 w 3792675"/>
              <a:gd name="connsiteY762" fmla="*/ 2450872 h 2462042"/>
              <a:gd name="connsiteX763" fmla="*/ 887470 w 3792675"/>
              <a:gd name="connsiteY763" fmla="*/ 2454248 h 2462042"/>
              <a:gd name="connsiteX764" fmla="*/ 885825 w 3792675"/>
              <a:gd name="connsiteY764" fmla="*/ 2451737 h 2462042"/>
              <a:gd name="connsiteX765" fmla="*/ 884180 w 3792675"/>
              <a:gd name="connsiteY765" fmla="*/ 2455115 h 2462042"/>
              <a:gd name="connsiteX766" fmla="*/ 882535 w 3792675"/>
              <a:gd name="connsiteY766" fmla="*/ 2454248 h 2462042"/>
              <a:gd name="connsiteX767" fmla="*/ 882535 w 3792675"/>
              <a:gd name="connsiteY767" fmla="*/ 2451737 h 2462042"/>
              <a:gd name="connsiteX768" fmla="*/ 883401 w 3792675"/>
              <a:gd name="connsiteY768" fmla="*/ 2450092 h 2462042"/>
              <a:gd name="connsiteX769" fmla="*/ 881755 w 3792675"/>
              <a:gd name="connsiteY769" fmla="*/ 2450092 h 2462042"/>
              <a:gd name="connsiteX770" fmla="*/ 880889 w 3792675"/>
              <a:gd name="connsiteY770" fmla="*/ 2453469 h 2462042"/>
              <a:gd name="connsiteX771" fmla="*/ 876733 w 3792675"/>
              <a:gd name="connsiteY771" fmla="*/ 2453469 h 2462042"/>
              <a:gd name="connsiteX772" fmla="*/ 874222 w 3792675"/>
              <a:gd name="connsiteY772" fmla="*/ 2450958 h 2462042"/>
              <a:gd name="connsiteX773" fmla="*/ 872577 w 3792675"/>
              <a:gd name="connsiteY773" fmla="*/ 2453469 h 2462042"/>
              <a:gd name="connsiteX774" fmla="*/ 868420 w 3792675"/>
              <a:gd name="connsiteY774" fmla="*/ 2450958 h 2462042"/>
              <a:gd name="connsiteX775" fmla="*/ 860021 w 3792675"/>
              <a:gd name="connsiteY775" fmla="*/ 2454335 h 2462042"/>
              <a:gd name="connsiteX776" fmla="*/ 855865 w 3792675"/>
              <a:gd name="connsiteY776" fmla="*/ 2450958 h 2462042"/>
              <a:gd name="connsiteX777" fmla="*/ 854999 w 3792675"/>
              <a:gd name="connsiteY777" fmla="*/ 2453469 h 2462042"/>
              <a:gd name="connsiteX778" fmla="*/ 843309 w 3792675"/>
              <a:gd name="connsiteY778" fmla="*/ 2450092 h 2462042"/>
              <a:gd name="connsiteX779" fmla="*/ 843309 w 3792675"/>
              <a:gd name="connsiteY779" fmla="*/ 2454248 h 2462042"/>
              <a:gd name="connsiteX780" fmla="*/ 839153 w 3792675"/>
              <a:gd name="connsiteY780" fmla="*/ 2451737 h 2462042"/>
              <a:gd name="connsiteX781" fmla="*/ 837507 w 3792675"/>
              <a:gd name="connsiteY781" fmla="*/ 2454248 h 2462042"/>
              <a:gd name="connsiteX782" fmla="*/ 829108 w 3792675"/>
              <a:gd name="connsiteY782" fmla="*/ 2450872 h 2462042"/>
              <a:gd name="connsiteX783" fmla="*/ 824086 w 3792675"/>
              <a:gd name="connsiteY783" fmla="*/ 2453383 h 2462042"/>
              <a:gd name="connsiteX784" fmla="*/ 818198 w 3792675"/>
              <a:gd name="connsiteY784" fmla="*/ 2452517 h 2462042"/>
              <a:gd name="connsiteX785" fmla="*/ 815686 w 3792675"/>
              <a:gd name="connsiteY785" fmla="*/ 2450872 h 2462042"/>
              <a:gd name="connsiteX786" fmla="*/ 811530 w 3792675"/>
              <a:gd name="connsiteY786" fmla="*/ 2452517 h 2462042"/>
              <a:gd name="connsiteX787" fmla="*/ 809019 w 3792675"/>
              <a:gd name="connsiteY787" fmla="*/ 2450872 h 2462042"/>
              <a:gd name="connsiteX788" fmla="*/ 804863 w 3792675"/>
              <a:gd name="connsiteY788" fmla="*/ 2452517 h 2462042"/>
              <a:gd name="connsiteX789" fmla="*/ 801485 w 3792675"/>
              <a:gd name="connsiteY789" fmla="*/ 2450872 h 2462042"/>
              <a:gd name="connsiteX790" fmla="*/ 798974 w 3792675"/>
              <a:gd name="connsiteY790" fmla="*/ 2452517 h 2462042"/>
              <a:gd name="connsiteX791" fmla="*/ 786419 w 3792675"/>
              <a:gd name="connsiteY791" fmla="*/ 2448360 h 2462042"/>
              <a:gd name="connsiteX792" fmla="*/ 783908 w 3792675"/>
              <a:gd name="connsiteY792" fmla="*/ 2450006 h 2462042"/>
              <a:gd name="connsiteX793" fmla="*/ 780530 w 3792675"/>
              <a:gd name="connsiteY793" fmla="*/ 2447495 h 2462042"/>
              <a:gd name="connsiteX794" fmla="*/ 781396 w 3792675"/>
              <a:gd name="connsiteY794" fmla="*/ 2450872 h 2462042"/>
              <a:gd name="connsiteX795" fmla="*/ 778019 w 3792675"/>
              <a:gd name="connsiteY795" fmla="*/ 2450872 h 2462042"/>
              <a:gd name="connsiteX796" fmla="*/ 776374 w 3792675"/>
              <a:gd name="connsiteY796" fmla="*/ 2449227 h 2462042"/>
              <a:gd name="connsiteX797" fmla="*/ 768841 w 3792675"/>
              <a:gd name="connsiteY797" fmla="*/ 2452603 h 2462042"/>
              <a:gd name="connsiteX798" fmla="*/ 764684 w 3792675"/>
              <a:gd name="connsiteY798" fmla="*/ 2448447 h 2462042"/>
              <a:gd name="connsiteX799" fmla="*/ 764684 w 3792675"/>
              <a:gd name="connsiteY799" fmla="*/ 2450958 h 2462042"/>
              <a:gd name="connsiteX800" fmla="*/ 760528 w 3792675"/>
              <a:gd name="connsiteY800" fmla="*/ 2448447 h 2462042"/>
              <a:gd name="connsiteX801" fmla="*/ 758883 w 3792675"/>
              <a:gd name="connsiteY801" fmla="*/ 2450092 h 2462042"/>
              <a:gd name="connsiteX802" fmla="*/ 755506 w 3792675"/>
              <a:gd name="connsiteY802" fmla="*/ 2448447 h 2462042"/>
              <a:gd name="connsiteX803" fmla="*/ 750483 w 3792675"/>
              <a:gd name="connsiteY803" fmla="*/ 2449313 h 2462042"/>
              <a:gd name="connsiteX804" fmla="*/ 748838 w 3792675"/>
              <a:gd name="connsiteY804" fmla="*/ 2450958 h 2462042"/>
              <a:gd name="connsiteX805" fmla="*/ 742171 w 3792675"/>
              <a:gd name="connsiteY805" fmla="*/ 2448447 h 2462042"/>
              <a:gd name="connsiteX806" fmla="*/ 741305 w 3792675"/>
              <a:gd name="connsiteY806" fmla="*/ 2450092 h 2462042"/>
              <a:gd name="connsiteX807" fmla="*/ 741305 w 3792675"/>
              <a:gd name="connsiteY807" fmla="*/ 2447581 h 2462042"/>
              <a:gd name="connsiteX808" fmla="*/ 724593 w 3792675"/>
              <a:gd name="connsiteY808" fmla="*/ 2447581 h 2462042"/>
              <a:gd name="connsiteX809" fmla="*/ 722082 w 3792675"/>
              <a:gd name="connsiteY809" fmla="*/ 2449227 h 2462042"/>
              <a:gd name="connsiteX810" fmla="*/ 717059 w 3792675"/>
              <a:gd name="connsiteY810" fmla="*/ 2447581 h 2462042"/>
              <a:gd name="connsiteX811" fmla="*/ 709526 w 3792675"/>
              <a:gd name="connsiteY811" fmla="*/ 2450092 h 2462042"/>
              <a:gd name="connsiteX812" fmla="*/ 701993 w 3792675"/>
              <a:gd name="connsiteY812" fmla="*/ 2446715 h 2462042"/>
              <a:gd name="connsiteX813" fmla="*/ 699481 w 3792675"/>
              <a:gd name="connsiteY813" fmla="*/ 2447581 h 2462042"/>
              <a:gd name="connsiteX814" fmla="*/ 699481 w 3792675"/>
              <a:gd name="connsiteY814" fmla="*/ 2449227 h 2462042"/>
              <a:gd name="connsiteX815" fmla="*/ 696970 w 3792675"/>
              <a:gd name="connsiteY815" fmla="*/ 2447581 h 2462042"/>
              <a:gd name="connsiteX816" fmla="*/ 694459 w 3792675"/>
              <a:gd name="connsiteY816" fmla="*/ 2449227 h 2462042"/>
              <a:gd name="connsiteX817" fmla="*/ 692814 w 3792675"/>
              <a:gd name="connsiteY817" fmla="*/ 2446715 h 2462042"/>
              <a:gd name="connsiteX818" fmla="*/ 690303 w 3792675"/>
              <a:gd name="connsiteY818" fmla="*/ 2450092 h 2462042"/>
              <a:gd name="connsiteX819" fmla="*/ 687792 w 3792675"/>
              <a:gd name="connsiteY819" fmla="*/ 2447581 h 2462042"/>
              <a:gd name="connsiteX820" fmla="*/ 685280 w 3792675"/>
              <a:gd name="connsiteY820" fmla="*/ 2450092 h 2462042"/>
              <a:gd name="connsiteX821" fmla="*/ 685280 w 3792675"/>
              <a:gd name="connsiteY821" fmla="*/ 2447581 h 2462042"/>
              <a:gd name="connsiteX822" fmla="*/ 682769 w 3792675"/>
              <a:gd name="connsiteY822" fmla="*/ 2446715 h 2462042"/>
              <a:gd name="connsiteX823" fmla="*/ 678613 w 3792675"/>
              <a:gd name="connsiteY823" fmla="*/ 2449227 h 2462042"/>
              <a:gd name="connsiteX824" fmla="*/ 672725 w 3792675"/>
              <a:gd name="connsiteY824" fmla="*/ 2447581 h 2462042"/>
              <a:gd name="connsiteX825" fmla="*/ 667703 w 3792675"/>
              <a:gd name="connsiteY825" fmla="*/ 2450092 h 2462042"/>
              <a:gd name="connsiteX826" fmla="*/ 666057 w 3792675"/>
              <a:gd name="connsiteY826" fmla="*/ 2447581 h 2462042"/>
              <a:gd name="connsiteX827" fmla="*/ 661901 w 3792675"/>
              <a:gd name="connsiteY827" fmla="*/ 2446715 h 2462042"/>
              <a:gd name="connsiteX828" fmla="*/ 658524 w 3792675"/>
              <a:gd name="connsiteY828" fmla="*/ 2450092 h 2462042"/>
              <a:gd name="connsiteX829" fmla="*/ 653502 w 3792675"/>
              <a:gd name="connsiteY829" fmla="*/ 2448447 h 2462042"/>
              <a:gd name="connsiteX830" fmla="*/ 650991 w 3792675"/>
              <a:gd name="connsiteY830" fmla="*/ 2450092 h 2462042"/>
              <a:gd name="connsiteX831" fmla="*/ 647613 w 3792675"/>
              <a:gd name="connsiteY831" fmla="*/ 2447581 h 2462042"/>
              <a:gd name="connsiteX832" fmla="*/ 646748 w 3792675"/>
              <a:gd name="connsiteY832" fmla="*/ 2450958 h 2462042"/>
              <a:gd name="connsiteX833" fmla="*/ 642591 w 3792675"/>
              <a:gd name="connsiteY833" fmla="*/ 2448447 h 2462042"/>
              <a:gd name="connsiteX834" fmla="*/ 639214 w 3792675"/>
              <a:gd name="connsiteY834" fmla="*/ 2450092 h 2462042"/>
              <a:gd name="connsiteX835" fmla="*/ 638348 w 3792675"/>
              <a:gd name="connsiteY835" fmla="*/ 2447581 h 2462042"/>
              <a:gd name="connsiteX836" fmla="*/ 636703 w 3792675"/>
              <a:gd name="connsiteY836" fmla="*/ 2448447 h 2462042"/>
              <a:gd name="connsiteX837" fmla="*/ 635058 w 3792675"/>
              <a:gd name="connsiteY837" fmla="*/ 2447581 h 2462042"/>
              <a:gd name="connsiteX838" fmla="*/ 630901 w 3792675"/>
              <a:gd name="connsiteY838" fmla="*/ 2450092 h 2462042"/>
              <a:gd name="connsiteX839" fmla="*/ 626745 w 3792675"/>
              <a:gd name="connsiteY839" fmla="*/ 2448447 h 2462042"/>
              <a:gd name="connsiteX840" fmla="*/ 620857 w 3792675"/>
              <a:gd name="connsiteY840" fmla="*/ 2450092 h 2462042"/>
              <a:gd name="connsiteX841" fmla="*/ 615835 w 3792675"/>
              <a:gd name="connsiteY841" fmla="*/ 2448447 h 2462042"/>
              <a:gd name="connsiteX842" fmla="*/ 612458 w 3792675"/>
              <a:gd name="connsiteY842" fmla="*/ 2450092 h 2462042"/>
              <a:gd name="connsiteX843" fmla="*/ 610812 w 3792675"/>
              <a:gd name="connsiteY843" fmla="*/ 2448447 h 2462042"/>
              <a:gd name="connsiteX844" fmla="*/ 606656 w 3792675"/>
              <a:gd name="connsiteY844" fmla="*/ 2450092 h 2462042"/>
              <a:gd name="connsiteX845" fmla="*/ 602500 w 3792675"/>
              <a:gd name="connsiteY845" fmla="*/ 2447581 h 2462042"/>
              <a:gd name="connsiteX846" fmla="*/ 599123 w 3792675"/>
              <a:gd name="connsiteY846" fmla="*/ 2450092 h 2462042"/>
              <a:gd name="connsiteX847" fmla="*/ 599123 w 3792675"/>
              <a:gd name="connsiteY847" fmla="*/ 2445936 h 2462042"/>
              <a:gd name="connsiteX848" fmla="*/ 594966 w 3792675"/>
              <a:gd name="connsiteY848" fmla="*/ 2449313 h 2462042"/>
              <a:gd name="connsiteX849" fmla="*/ 587433 w 3792675"/>
              <a:gd name="connsiteY849" fmla="*/ 2446802 h 2462042"/>
              <a:gd name="connsiteX850" fmla="*/ 579899 w 3792675"/>
              <a:gd name="connsiteY850" fmla="*/ 2448447 h 2462042"/>
              <a:gd name="connsiteX851" fmla="*/ 574011 w 3792675"/>
              <a:gd name="connsiteY851" fmla="*/ 2446802 h 2462042"/>
              <a:gd name="connsiteX852" fmla="*/ 568989 w 3792675"/>
              <a:gd name="connsiteY852" fmla="*/ 2448447 h 2462042"/>
              <a:gd name="connsiteX853" fmla="*/ 560590 w 3792675"/>
              <a:gd name="connsiteY853" fmla="*/ 2446802 h 2462042"/>
              <a:gd name="connsiteX854" fmla="*/ 555567 w 3792675"/>
              <a:gd name="connsiteY854" fmla="*/ 2448447 h 2462042"/>
              <a:gd name="connsiteX855" fmla="*/ 553056 w 3792675"/>
              <a:gd name="connsiteY855" fmla="*/ 2447581 h 2462042"/>
              <a:gd name="connsiteX856" fmla="*/ 553056 w 3792675"/>
              <a:gd name="connsiteY856" fmla="*/ 2445936 h 2462042"/>
              <a:gd name="connsiteX857" fmla="*/ 550545 w 3792675"/>
              <a:gd name="connsiteY857" fmla="*/ 2448447 h 2462042"/>
              <a:gd name="connsiteX858" fmla="*/ 542146 w 3792675"/>
              <a:gd name="connsiteY858" fmla="*/ 2445936 h 2462042"/>
              <a:gd name="connsiteX859" fmla="*/ 536258 w 3792675"/>
              <a:gd name="connsiteY859" fmla="*/ 2446802 h 2462042"/>
              <a:gd name="connsiteX860" fmla="*/ 532101 w 3792675"/>
              <a:gd name="connsiteY860" fmla="*/ 2450179 h 2462042"/>
              <a:gd name="connsiteX861" fmla="*/ 529590 w 3792675"/>
              <a:gd name="connsiteY861" fmla="*/ 2449313 h 2462042"/>
              <a:gd name="connsiteX862" fmla="*/ 531235 w 3792675"/>
              <a:gd name="connsiteY862" fmla="*/ 2447667 h 2462042"/>
              <a:gd name="connsiteX863" fmla="*/ 530369 w 3792675"/>
              <a:gd name="connsiteY863" fmla="*/ 2446023 h 2462042"/>
              <a:gd name="connsiteX864" fmla="*/ 527858 w 3792675"/>
              <a:gd name="connsiteY864" fmla="*/ 2449399 h 2462042"/>
              <a:gd name="connsiteX865" fmla="*/ 525347 w 3792675"/>
              <a:gd name="connsiteY865" fmla="*/ 2450266 h 2462042"/>
              <a:gd name="connsiteX866" fmla="*/ 521191 w 3792675"/>
              <a:gd name="connsiteY866" fmla="*/ 2446888 h 2462042"/>
              <a:gd name="connsiteX867" fmla="*/ 512791 w 3792675"/>
              <a:gd name="connsiteY867" fmla="*/ 2447754 h 2462042"/>
              <a:gd name="connsiteX868" fmla="*/ 511926 w 3792675"/>
              <a:gd name="connsiteY868" fmla="*/ 2450266 h 2462042"/>
              <a:gd name="connsiteX869" fmla="*/ 508548 w 3792675"/>
              <a:gd name="connsiteY869" fmla="*/ 2448620 h 2462042"/>
              <a:gd name="connsiteX870" fmla="*/ 506903 w 3792675"/>
              <a:gd name="connsiteY870" fmla="*/ 2450266 h 2462042"/>
              <a:gd name="connsiteX871" fmla="*/ 494348 w 3792675"/>
              <a:gd name="connsiteY871" fmla="*/ 2446888 h 2462042"/>
              <a:gd name="connsiteX872" fmla="*/ 490971 w 3792675"/>
              <a:gd name="connsiteY872" fmla="*/ 2450266 h 2462042"/>
              <a:gd name="connsiteX873" fmla="*/ 490105 w 3792675"/>
              <a:gd name="connsiteY873" fmla="*/ 2448620 h 2462042"/>
              <a:gd name="connsiteX874" fmla="*/ 487593 w 3792675"/>
              <a:gd name="connsiteY874" fmla="*/ 2447754 h 2462042"/>
              <a:gd name="connsiteX875" fmla="*/ 480060 w 3792675"/>
              <a:gd name="connsiteY875" fmla="*/ 2449399 h 2462042"/>
              <a:gd name="connsiteX876" fmla="*/ 476683 w 3792675"/>
              <a:gd name="connsiteY876" fmla="*/ 2447754 h 2462042"/>
              <a:gd name="connsiteX877" fmla="*/ 471661 w 3792675"/>
              <a:gd name="connsiteY877" fmla="*/ 2450266 h 2462042"/>
              <a:gd name="connsiteX878" fmla="*/ 467504 w 3792675"/>
              <a:gd name="connsiteY878" fmla="*/ 2447754 h 2462042"/>
              <a:gd name="connsiteX879" fmla="*/ 462482 w 3792675"/>
              <a:gd name="connsiteY879" fmla="*/ 2450266 h 2462042"/>
              <a:gd name="connsiteX880" fmla="*/ 464127 w 3792675"/>
              <a:gd name="connsiteY880" fmla="*/ 2448620 h 2462042"/>
              <a:gd name="connsiteX881" fmla="*/ 463261 w 3792675"/>
              <a:gd name="connsiteY881" fmla="*/ 2446109 h 2462042"/>
              <a:gd name="connsiteX882" fmla="*/ 460750 w 3792675"/>
              <a:gd name="connsiteY882" fmla="*/ 2448620 h 2462042"/>
              <a:gd name="connsiteX883" fmla="*/ 454862 w 3792675"/>
              <a:gd name="connsiteY883" fmla="*/ 2446975 h 2462042"/>
              <a:gd name="connsiteX884" fmla="*/ 446463 w 3792675"/>
              <a:gd name="connsiteY884" fmla="*/ 2447841 h 2462042"/>
              <a:gd name="connsiteX885" fmla="*/ 444818 w 3792675"/>
              <a:gd name="connsiteY885" fmla="*/ 2449486 h 2462042"/>
              <a:gd name="connsiteX886" fmla="*/ 440661 w 3792675"/>
              <a:gd name="connsiteY886" fmla="*/ 2446975 h 2462042"/>
              <a:gd name="connsiteX887" fmla="*/ 437284 w 3792675"/>
              <a:gd name="connsiteY887" fmla="*/ 2448620 h 2462042"/>
              <a:gd name="connsiteX888" fmla="*/ 433128 w 3792675"/>
              <a:gd name="connsiteY888" fmla="*/ 2446975 h 2462042"/>
              <a:gd name="connsiteX889" fmla="*/ 432262 w 3792675"/>
              <a:gd name="connsiteY889" fmla="*/ 2448620 h 2462042"/>
              <a:gd name="connsiteX890" fmla="*/ 422217 w 3792675"/>
              <a:gd name="connsiteY890" fmla="*/ 2446975 h 2462042"/>
              <a:gd name="connsiteX891" fmla="*/ 419706 w 3792675"/>
              <a:gd name="connsiteY891" fmla="*/ 2444464 h 2462042"/>
              <a:gd name="connsiteX892" fmla="*/ 418061 w 3792675"/>
              <a:gd name="connsiteY892" fmla="*/ 2446109 h 2462042"/>
              <a:gd name="connsiteX893" fmla="*/ 419706 w 3792675"/>
              <a:gd name="connsiteY893" fmla="*/ 2447754 h 2462042"/>
              <a:gd name="connsiteX894" fmla="*/ 414684 w 3792675"/>
              <a:gd name="connsiteY894" fmla="*/ 2444377 h 2462042"/>
              <a:gd name="connsiteX895" fmla="*/ 413039 w 3792675"/>
              <a:gd name="connsiteY895" fmla="*/ 2446023 h 2462042"/>
              <a:gd name="connsiteX896" fmla="*/ 409662 w 3792675"/>
              <a:gd name="connsiteY896" fmla="*/ 2445156 h 2462042"/>
              <a:gd name="connsiteX897" fmla="*/ 402128 w 3792675"/>
              <a:gd name="connsiteY897" fmla="*/ 2446023 h 2462042"/>
              <a:gd name="connsiteX898" fmla="*/ 400483 w 3792675"/>
              <a:gd name="connsiteY898" fmla="*/ 2447667 h 2462042"/>
              <a:gd name="connsiteX899" fmla="*/ 397972 w 3792675"/>
              <a:gd name="connsiteY899" fmla="*/ 2446023 h 2462042"/>
              <a:gd name="connsiteX900" fmla="*/ 394595 w 3792675"/>
              <a:gd name="connsiteY900" fmla="*/ 2447667 h 2462042"/>
              <a:gd name="connsiteX901" fmla="*/ 396240 w 3792675"/>
              <a:gd name="connsiteY901" fmla="*/ 2446023 h 2462042"/>
              <a:gd name="connsiteX902" fmla="*/ 393729 w 3792675"/>
              <a:gd name="connsiteY902" fmla="*/ 2444377 h 2462042"/>
              <a:gd name="connsiteX903" fmla="*/ 390352 w 3792675"/>
              <a:gd name="connsiteY903" fmla="*/ 2446023 h 2462042"/>
              <a:gd name="connsiteX904" fmla="*/ 386195 w 3792675"/>
              <a:gd name="connsiteY904" fmla="*/ 2444377 h 2462042"/>
              <a:gd name="connsiteX905" fmla="*/ 381173 w 3792675"/>
              <a:gd name="connsiteY905" fmla="*/ 2446888 h 2462042"/>
              <a:gd name="connsiteX906" fmla="*/ 377017 w 3792675"/>
              <a:gd name="connsiteY906" fmla="*/ 2445243 h 2462042"/>
              <a:gd name="connsiteX907" fmla="*/ 370349 w 3792675"/>
              <a:gd name="connsiteY907" fmla="*/ 2446888 h 2462042"/>
              <a:gd name="connsiteX908" fmla="*/ 366193 w 3792675"/>
              <a:gd name="connsiteY908" fmla="*/ 2444377 h 2462042"/>
              <a:gd name="connsiteX909" fmla="*/ 359525 w 3792675"/>
              <a:gd name="connsiteY909" fmla="*/ 2447754 h 2462042"/>
              <a:gd name="connsiteX910" fmla="*/ 355369 w 3792675"/>
              <a:gd name="connsiteY910" fmla="*/ 2445243 h 2462042"/>
              <a:gd name="connsiteX911" fmla="*/ 352858 w 3792675"/>
              <a:gd name="connsiteY911" fmla="*/ 2446888 h 2462042"/>
              <a:gd name="connsiteX912" fmla="*/ 351213 w 3792675"/>
              <a:gd name="connsiteY912" fmla="*/ 2445243 h 2462042"/>
              <a:gd name="connsiteX913" fmla="*/ 349567 w 3792675"/>
              <a:gd name="connsiteY913" fmla="*/ 2448620 h 2462042"/>
              <a:gd name="connsiteX914" fmla="*/ 346190 w 3792675"/>
              <a:gd name="connsiteY914" fmla="*/ 2446109 h 2462042"/>
              <a:gd name="connsiteX915" fmla="*/ 344545 w 3792675"/>
              <a:gd name="connsiteY915" fmla="*/ 2447754 h 2462042"/>
              <a:gd name="connsiteX916" fmla="*/ 342900 w 3792675"/>
              <a:gd name="connsiteY916" fmla="*/ 2446109 h 2462042"/>
              <a:gd name="connsiteX917" fmla="*/ 338744 w 3792675"/>
              <a:gd name="connsiteY917" fmla="*/ 2447754 h 2462042"/>
              <a:gd name="connsiteX918" fmla="*/ 336232 w 3792675"/>
              <a:gd name="connsiteY918" fmla="*/ 2446109 h 2462042"/>
              <a:gd name="connsiteX919" fmla="*/ 332855 w 3792675"/>
              <a:gd name="connsiteY919" fmla="*/ 2447754 h 2462042"/>
              <a:gd name="connsiteX920" fmla="*/ 330344 w 3792675"/>
              <a:gd name="connsiteY920" fmla="*/ 2445243 h 2462042"/>
              <a:gd name="connsiteX921" fmla="*/ 328699 w 3792675"/>
              <a:gd name="connsiteY921" fmla="*/ 2447754 h 2462042"/>
              <a:gd name="connsiteX922" fmla="*/ 327054 w 3792675"/>
              <a:gd name="connsiteY922" fmla="*/ 2445243 h 2462042"/>
              <a:gd name="connsiteX923" fmla="*/ 325409 w 3792675"/>
              <a:gd name="connsiteY923" fmla="*/ 2446888 h 2462042"/>
              <a:gd name="connsiteX924" fmla="*/ 325409 w 3792675"/>
              <a:gd name="connsiteY924" fmla="*/ 2447148 h 2462042"/>
              <a:gd name="connsiteX925" fmla="*/ 322898 w 3792675"/>
              <a:gd name="connsiteY925" fmla="*/ 2446109 h 2462042"/>
              <a:gd name="connsiteX926" fmla="*/ 318741 w 3792675"/>
              <a:gd name="connsiteY926" fmla="*/ 2447754 h 2462042"/>
              <a:gd name="connsiteX927" fmla="*/ 312074 w 3792675"/>
              <a:gd name="connsiteY927" fmla="*/ 2446888 h 2462042"/>
              <a:gd name="connsiteX928" fmla="*/ 309563 w 3792675"/>
              <a:gd name="connsiteY928" fmla="*/ 2445243 h 2462042"/>
              <a:gd name="connsiteX929" fmla="*/ 294496 w 3792675"/>
              <a:gd name="connsiteY929" fmla="*/ 2447754 h 2462042"/>
              <a:gd name="connsiteX930" fmla="*/ 292850 w 3792675"/>
              <a:gd name="connsiteY930" fmla="*/ 2446109 h 2462042"/>
              <a:gd name="connsiteX931" fmla="*/ 291811 w 3792675"/>
              <a:gd name="connsiteY931" fmla="*/ 2446456 h 2462042"/>
              <a:gd name="connsiteX932" fmla="*/ 291985 w 3792675"/>
              <a:gd name="connsiteY932" fmla="*/ 2446109 h 2462042"/>
              <a:gd name="connsiteX933" fmla="*/ 286962 w 3792675"/>
              <a:gd name="connsiteY933" fmla="*/ 2444464 h 2462042"/>
              <a:gd name="connsiteX934" fmla="*/ 281940 w 3792675"/>
              <a:gd name="connsiteY934" fmla="*/ 2446109 h 2462042"/>
              <a:gd name="connsiteX935" fmla="*/ 277784 w 3792675"/>
              <a:gd name="connsiteY935" fmla="*/ 2444464 h 2462042"/>
              <a:gd name="connsiteX936" fmla="*/ 275273 w 3792675"/>
              <a:gd name="connsiteY936" fmla="*/ 2447841 h 2462042"/>
              <a:gd name="connsiteX937" fmla="*/ 272761 w 3792675"/>
              <a:gd name="connsiteY937" fmla="*/ 2446196 h 2462042"/>
              <a:gd name="connsiteX938" fmla="*/ 271116 w 3792675"/>
              <a:gd name="connsiteY938" fmla="*/ 2447841 h 2462042"/>
              <a:gd name="connsiteX939" fmla="*/ 268605 w 3792675"/>
              <a:gd name="connsiteY939" fmla="*/ 2446196 h 2462042"/>
              <a:gd name="connsiteX940" fmla="*/ 265228 w 3792675"/>
              <a:gd name="connsiteY940" fmla="*/ 2447841 h 2462042"/>
              <a:gd name="connsiteX941" fmla="*/ 261851 w 3792675"/>
              <a:gd name="connsiteY941" fmla="*/ 2446196 h 2462042"/>
              <a:gd name="connsiteX942" fmla="*/ 259340 w 3792675"/>
              <a:gd name="connsiteY942" fmla="*/ 2448707 h 2462042"/>
              <a:gd name="connsiteX943" fmla="*/ 252672 w 3792675"/>
              <a:gd name="connsiteY943" fmla="*/ 2447062 h 2462042"/>
              <a:gd name="connsiteX944" fmla="*/ 246784 w 3792675"/>
              <a:gd name="connsiteY944" fmla="*/ 2448707 h 2462042"/>
              <a:gd name="connsiteX945" fmla="*/ 245918 w 3792675"/>
              <a:gd name="connsiteY945" fmla="*/ 2446196 h 2462042"/>
              <a:gd name="connsiteX946" fmla="*/ 240896 w 3792675"/>
              <a:gd name="connsiteY946" fmla="*/ 2448707 h 2462042"/>
              <a:gd name="connsiteX947" fmla="*/ 240030 w 3792675"/>
              <a:gd name="connsiteY947" fmla="*/ 2445330 h 2462042"/>
              <a:gd name="connsiteX948" fmla="*/ 234142 w 3792675"/>
              <a:gd name="connsiteY948" fmla="*/ 2450352 h 2462042"/>
              <a:gd name="connsiteX949" fmla="*/ 235787 w 3792675"/>
              <a:gd name="connsiteY949" fmla="*/ 2446975 h 2462042"/>
              <a:gd name="connsiteX950" fmla="*/ 234142 w 3792675"/>
              <a:gd name="connsiteY950" fmla="*/ 2446109 h 2462042"/>
              <a:gd name="connsiteX951" fmla="*/ 229985 w 3792675"/>
              <a:gd name="connsiteY951" fmla="*/ 2448620 h 2462042"/>
              <a:gd name="connsiteX952" fmla="*/ 227474 w 3792675"/>
              <a:gd name="connsiteY952" fmla="*/ 2446109 h 2462042"/>
              <a:gd name="connsiteX953" fmla="*/ 226608 w 3792675"/>
              <a:gd name="connsiteY953" fmla="*/ 2447754 h 2462042"/>
              <a:gd name="connsiteX954" fmla="*/ 221586 w 3792675"/>
              <a:gd name="connsiteY954" fmla="*/ 2447754 h 2462042"/>
              <a:gd name="connsiteX955" fmla="*/ 210676 w 3792675"/>
              <a:gd name="connsiteY955" fmla="*/ 2444377 h 2462042"/>
              <a:gd name="connsiteX956" fmla="*/ 211542 w 3792675"/>
              <a:gd name="connsiteY956" fmla="*/ 2447754 h 2462042"/>
              <a:gd name="connsiteX957" fmla="*/ 208165 w 3792675"/>
              <a:gd name="connsiteY957" fmla="*/ 2443598 h 2462042"/>
              <a:gd name="connsiteX958" fmla="*/ 207299 w 3792675"/>
              <a:gd name="connsiteY958" fmla="*/ 2446109 h 2462042"/>
              <a:gd name="connsiteX959" fmla="*/ 195609 w 3792675"/>
              <a:gd name="connsiteY959" fmla="*/ 2442732 h 2462042"/>
              <a:gd name="connsiteX960" fmla="*/ 190587 w 3792675"/>
              <a:gd name="connsiteY960" fmla="*/ 2444377 h 2462042"/>
              <a:gd name="connsiteX961" fmla="*/ 188941 w 3792675"/>
              <a:gd name="connsiteY961" fmla="*/ 2442732 h 2462042"/>
              <a:gd name="connsiteX962" fmla="*/ 179763 w 3792675"/>
              <a:gd name="connsiteY962" fmla="*/ 2442732 h 2462042"/>
              <a:gd name="connsiteX963" fmla="*/ 178118 w 3792675"/>
              <a:gd name="connsiteY963" fmla="*/ 2442732 h 2462042"/>
              <a:gd name="connsiteX964" fmla="*/ 177252 w 3792675"/>
              <a:gd name="connsiteY964" fmla="*/ 2441087 h 2462042"/>
              <a:gd name="connsiteX965" fmla="*/ 170584 w 3792675"/>
              <a:gd name="connsiteY965" fmla="*/ 2442732 h 2462042"/>
              <a:gd name="connsiteX966" fmla="*/ 165562 w 3792675"/>
              <a:gd name="connsiteY966" fmla="*/ 2441087 h 2462042"/>
              <a:gd name="connsiteX967" fmla="*/ 163917 w 3792675"/>
              <a:gd name="connsiteY967" fmla="*/ 2445243 h 2462042"/>
              <a:gd name="connsiteX968" fmla="*/ 161405 w 3792675"/>
              <a:gd name="connsiteY968" fmla="*/ 2441866 h 2462042"/>
              <a:gd name="connsiteX969" fmla="*/ 158894 w 3792675"/>
              <a:gd name="connsiteY969" fmla="*/ 2443511 h 2462042"/>
              <a:gd name="connsiteX970" fmla="*/ 154738 w 3792675"/>
              <a:gd name="connsiteY970" fmla="*/ 2441866 h 2462042"/>
              <a:gd name="connsiteX971" fmla="*/ 148850 w 3792675"/>
              <a:gd name="connsiteY971" fmla="*/ 2443511 h 2462042"/>
              <a:gd name="connsiteX972" fmla="*/ 146339 w 3792675"/>
              <a:gd name="connsiteY972" fmla="*/ 2441866 h 2462042"/>
              <a:gd name="connsiteX973" fmla="*/ 144693 w 3792675"/>
              <a:gd name="connsiteY973" fmla="*/ 2443511 h 2462042"/>
              <a:gd name="connsiteX974" fmla="*/ 142182 w 3792675"/>
              <a:gd name="connsiteY974" fmla="*/ 2441866 h 2462042"/>
              <a:gd name="connsiteX975" fmla="*/ 140537 w 3792675"/>
              <a:gd name="connsiteY975" fmla="*/ 2443511 h 2462042"/>
              <a:gd name="connsiteX976" fmla="*/ 138026 w 3792675"/>
              <a:gd name="connsiteY976" fmla="*/ 2441000 h 2462042"/>
              <a:gd name="connsiteX977" fmla="*/ 133004 w 3792675"/>
              <a:gd name="connsiteY977" fmla="*/ 2443511 h 2462042"/>
              <a:gd name="connsiteX978" fmla="*/ 127981 w 3792675"/>
              <a:gd name="connsiteY978" fmla="*/ 2439355 h 2462042"/>
              <a:gd name="connsiteX979" fmla="*/ 126336 w 3792675"/>
              <a:gd name="connsiteY979" fmla="*/ 2441000 h 2462042"/>
              <a:gd name="connsiteX980" fmla="*/ 122180 w 3792675"/>
              <a:gd name="connsiteY980" fmla="*/ 2439355 h 2462042"/>
              <a:gd name="connsiteX981" fmla="*/ 118023 w 3792675"/>
              <a:gd name="connsiteY981" fmla="*/ 2441866 h 2462042"/>
              <a:gd name="connsiteX982" fmla="*/ 118889 w 3792675"/>
              <a:gd name="connsiteY982" fmla="*/ 2438489 h 2462042"/>
              <a:gd name="connsiteX983" fmla="*/ 116378 w 3792675"/>
              <a:gd name="connsiteY983" fmla="*/ 2437623 h 2462042"/>
              <a:gd name="connsiteX984" fmla="*/ 113001 w 3792675"/>
              <a:gd name="connsiteY984" fmla="*/ 2440134 h 2462042"/>
              <a:gd name="connsiteX985" fmla="*/ 107979 w 3792675"/>
              <a:gd name="connsiteY985" fmla="*/ 2436757 h 2462042"/>
              <a:gd name="connsiteX986" fmla="*/ 107979 w 3792675"/>
              <a:gd name="connsiteY986" fmla="*/ 2440134 h 2462042"/>
              <a:gd name="connsiteX987" fmla="*/ 91267 w 3792675"/>
              <a:gd name="connsiteY987" fmla="*/ 2435112 h 2462042"/>
              <a:gd name="connsiteX988" fmla="*/ 90401 w 3792675"/>
              <a:gd name="connsiteY988" fmla="*/ 2436757 h 2462042"/>
              <a:gd name="connsiteX989" fmla="*/ 86245 w 3792675"/>
              <a:gd name="connsiteY989" fmla="*/ 2433380 h 2462042"/>
              <a:gd name="connsiteX990" fmla="*/ 83733 w 3792675"/>
              <a:gd name="connsiteY990" fmla="*/ 2435891 h 2462042"/>
              <a:gd name="connsiteX991" fmla="*/ 80356 w 3792675"/>
              <a:gd name="connsiteY991" fmla="*/ 2433380 h 2462042"/>
              <a:gd name="connsiteX992" fmla="*/ 77845 w 3792675"/>
              <a:gd name="connsiteY992" fmla="*/ 2435025 h 2462042"/>
              <a:gd name="connsiteX993" fmla="*/ 71957 w 3792675"/>
              <a:gd name="connsiteY993" fmla="*/ 2431648 h 2462042"/>
              <a:gd name="connsiteX994" fmla="*/ 70312 w 3792675"/>
              <a:gd name="connsiteY994" fmla="*/ 2433294 h 2462042"/>
              <a:gd name="connsiteX995" fmla="*/ 68667 w 3792675"/>
              <a:gd name="connsiteY995" fmla="*/ 2430783 h 2462042"/>
              <a:gd name="connsiteX996" fmla="*/ 55332 w 3792675"/>
              <a:gd name="connsiteY996" fmla="*/ 2429137 h 2462042"/>
              <a:gd name="connsiteX997" fmla="*/ 51955 w 3792675"/>
              <a:gd name="connsiteY997" fmla="*/ 2427492 h 2462042"/>
              <a:gd name="connsiteX998" fmla="*/ 49443 w 3792675"/>
              <a:gd name="connsiteY998" fmla="*/ 2429137 h 2462042"/>
              <a:gd name="connsiteX999" fmla="*/ 44421 w 3792675"/>
              <a:gd name="connsiteY999" fmla="*/ 2427492 h 2462042"/>
              <a:gd name="connsiteX1000" fmla="*/ 41044 w 3792675"/>
              <a:gd name="connsiteY1000" fmla="*/ 2424115 h 2462042"/>
              <a:gd name="connsiteX1001" fmla="*/ 28488 w 3792675"/>
              <a:gd name="connsiteY1001" fmla="*/ 2423249 h 2462042"/>
              <a:gd name="connsiteX1002" fmla="*/ 25111 w 3792675"/>
              <a:gd name="connsiteY1002" fmla="*/ 2417361 h 2462042"/>
              <a:gd name="connsiteX1003" fmla="*/ 17578 w 3792675"/>
              <a:gd name="connsiteY1003" fmla="*/ 2411472 h 2462042"/>
              <a:gd name="connsiteX1004" fmla="*/ 9179 w 3792675"/>
              <a:gd name="connsiteY1004" fmla="*/ 2398138 h 2462042"/>
              <a:gd name="connsiteX1005" fmla="*/ 2511 w 3792675"/>
              <a:gd name="connsiteY1005" fmla="*/ 2373892 h 2462042"/>
              <a:gd name="connsiteX1006" fmla="*/ 4156 w 3792675"/>
              <a:gd name="connsiteY1006" fmla="*/ 2114726 h 2462042"/>
              <a:gd name="connsiteX1007" fmla="*/ 0 w 3792675"/>
              <a:gd name="connsiteY1007" fmla="*/ 2103036 h 2462042"/>
              <a:gd name="connsiteX1008" fmla="*/ 866 w 3792675"/>
              <a:gd name="connsiteY1008" fmla="*/ 2019476 h 2462042"/>
              <a:gd name="connsiteX1009" fmla="*/ 5022 w 3792675"/>
              <a:gd name="connsiteY1009" fmla="*/ 1988563 h 2462042"/>
              <a:gd name="connsiteX1010" fmla="*/ 8399 w 3792675"/>
              <a:gd name="connsiteY1010" fmla="*/ 1970206 h 2462042"/>
              <a:gd name="connsiteX1011" fmla="*/ 11776 w 3792675"/>
              <a:gd name="connsiteY1011" fmla="*/ 1956004 h 2462042"/>
              <a:gd name="connsiteX1012" fmla="*/ 15933 w 3792675"/>
              <a:gd name="connsiteY1012" fmla="*/ 1940938 h 2462042"/>
              <a:gd name="connsiteX1013" fmla="*/ 76979 w 3792675"/>
              <a:gd name="connsiteY1013" fmla="*/ 1860668 h 2462042"/>
              <a:gd name="connsiteX1014" fmla="*/ 70312 w 3792675"/>
              <a:gd name="connsiteY1014" fmla="*/ 1857291 h 2462042"/>
              <a:gd name="connsiteX1015" fmla="*/ 56977 w 3792675"/>
              <a:gd name="connsiteY1015" fmla="*/ 1860668 h 2462042"/>
              <a:gd name="connsiteX1016" fmla="*/ 50309 w 3792675"/>
              <a:gd name="connsiteY1016" fmla="*/ 1854780 h 2462042"/>
              <a:gd name="connsiteX1017" fmla="*/ 125557 w 3792675"/>
              <a:gd name="connsiteY1017" fmla="*/ 1819710 h 2462042"/>
              <a:gd name="connsiteX1018" fmla="*/ 140624 w 3792675"/>
              <a:gd name="connsiteY1018" fmla="*/ 1805509 h 2462042"/>
              <a:gd name="connsiteX1019" fmla="*/ 177425 w 3792675"/>
              <a:gd name="connsiteY1019" fmla="*/ 1788797 h 2462042"/>
              <a:gd name="connsiteX1020" fmla="*/ 194137 w 3792675"/>
              <a:gd name="connsiteY1020" fmla="*/ 1793820 h 2462042"/>
              <a:gd name="connsiteX1021" fmla="*/ 225916 w 3792675"/>
              <a:gd name="connsiteY1021" fmla="*/ 1776242 h 2462042"/>
              <a:gd name="connsiteX1022" fmla="*/ 241762 w 3792675"/>
              <a:gd name="connsiteY1022" fmla="*/ 1761175 h 2462042"/>
              <a:gd name="connsiteX1023" fmla="*/ 291119 w 3792675"/>
              <a:gd name="connsiteY1023" fmla="*/ 1748619 h 2462042"/>
              <a:gd name="connsiteX1024" fmla="*/ 373034 w 3792675"/>
              <a:gd name="connsiteY1024" fmla="*/ 1715195 h 2462042"/>
              <a:gd name="connsiteX1025" fmla="*/ 381433 w 3792675"/>
              <a:gd name="connsiteY1025" fmla="*/ 1705151 h 2462042"/>
              <a:gd name="connsiteX1026" fmla="*/ 395634 w 3792675"/>
              <a:gd name="connsiteY1026" fmla="*/ 1697617 h 2462042"/>
              <a:gd name="connsiteX1027" fmla="*/ 411480 w 3792675"/>
              <a:gd name="connsiteY1027" fmla="*/ 1695972 h 2462042"/>
              <a:gd name="connsiteX1028" fmla="*/ 423170 w 3792675"/>
              <a:gd name="connsiteY1028" fmla="*/ 1697617 h 2462042"/>
              <a:gd name="connsiteX1029" fmla="*/ 453303 w 3792675"/>
              <a:gd name="connsiteY1029" fmla="*/ 1688439 h 2462042"/>
              <a:gd name="connsiteX1030" fmla="*/ 473392 w 3792675"/>
              <a:gd name="connsiteY1030" fmla="*/ 1693461 h 2462042"/>
              <a:gd name="connsiteX1031" fmla="*/ 479281 w 3792675"/>
              <a:gd name="connsiteY1031" fmla="*/ 1690950 h 2462042"/>
              <a:gd name="connsiteX1032" fmla="*/ 492616 w 3792675"/>
              <a:gd name="connsiteY1032" fmla="*/ 1685061 h 2462042"/>
              <a:gd name="connsiteX1033" fmla="*/ 524395 w 3792675"/>
              <a:gd name="connsiteY1033" fmla="*/ 1631548 h 2462042"/>
              <a:gd name="connsiteX1034" fmla="*/ 558685 w 3792675"/>
              <a:gd name="connsiteY1034" fmla="*/ 1556301 h 2462042"/>
              <a:gd name="connsiteX1035" fmla="*/ 577042 w 3792675"/>
              <a:gd name="connsiteY1035" fmla="*/ 1542966 h 2462042"/>
              <a:gd name="connsiteX1036" fmla="*/ 596265 w 3792675"/>
              <a:gd name="connsiteY1036" fmla="*/ 1538810 h 2462042"/>
              <a:gd name="connsiteX1037" fmla="*/ 634711 w 3792675"/>
              <a:gd name="connsiteY1037" fmla="*/ 1538810 h 2462042"/>
              <a:gd name="connsiteX1038" fmla="*/ 650558 w 3792675"/>
              <a:gd name="connsiteY1038" fmla="*/ 1507897 h 2462042"/>
              <a:gd name="connsiteX1039" fmla="*/ 651424 w 3792675"/>
              <a:gd name="connsiteY1039" fmla="*/ 1412560 h 2462042"/>
              <a:gd name="connsiteX1040" fmla="*/ 643024 w 3792675"/>
              <a:gd name="connsiteY1040" fmla="*/ 1353245 h 2462042"/>
              <a:gd name="connsiteX1041" fmla="*/ 635491 w 3792675"/>
              <a:gd name="connsiteY1041" fmla="*/ 1323112 h 2462042"/>
              <a:gd name="connsiteX1042" fmla="*/ 627957 w 3792675"/>
              <a:gd name="connsiteY1042" fmla="*/ 1303888 h 2462042"/>
              <a:gd name="connsiteX1043" fmla="*/ 599556 w 3792675"/>
              <a:gd name="connsiteY1043" fmla="*/ 1262065 h 2462042"/>
              <a:gd name="connsiteX1044" fmla="*/ 586221 w 3792675"/>
              <a:gd name="connsiteY1044" fmla="*/ 1243708 h 2462042"/>
              <a:gd name="connsiteX1045" fmla="*/ 570374 w 3792675"/>
              <a:gd name="connsiteY1045" fmla="*/ 1239551 h 2462042"/>
              <a:gd name="connsiteX1046" fmla="*/ 543618 w 3792675"/>
              <a:gd name="connsiteY1046" fmla="*/ 1214440 h 2462042"/>
              <a:gd name="connsiteX1047" fmla="*/ 515216 w 3792675"/>
              <a:gd name="connsiteY1047" fmla="*/ 1181795 h 2462042"/>
              <a:gd name="connsiteX1048" fmla="*/ 505171 w 3792675"/>
              <a:gd name="connsiteY1048" fmla="*/ 1165083 h 2462042"/>
              <a:gd name="connsiteX1049" fmla="*/ 497638 w 3792675"/>
              <a:gd name="connsiteY1049" fmla="*/ 1130014 h 2462042"/>
              <a:gd name="connsiteX1050" fmla="*/ 497638 w 3792675"/>
              <a:gd name="connsiteY1050" fmla="*/ 1105768 h 2462042"/>
              <a:gd name="connsiteX1051" fmla="*/ 490105 w 3792675"/>
              <a:gd name="connsiteY1051" fmla="*/ 1077366 h 2462042"/>
              <a:gd name="connsiteX1052" fmla="*/ 486728 w 3792675"/>
              <a:gd name="connsiteY1052" fmla="*/ 1074855 h 2462042"/>
              <a:gd name="connsiteX1053" fmla="*/ 464127 w 3792675"/>
              <a:gd name="connsiteY1053" fmla="*/ 1073210 h 2462042"/>
              <a:gd name="connsiteX1054" fmla="*/ 420659 w 3792675"/>
              <a:gd name="connsiteY1054" fmla="*/ 1065677 h 2462042"/>
              <a:gd name="connsiteX1055" fmla="*/ 373813 w 3792675"/>
              <a:gd name="connsiteY1055" fmla="*/ 1046453 h 2462042"/>
              <a:gd name="connsiteX1056" fmla="*/ 332855 w 3792675"/>
              <a:gd name="connsiteY1056" fmla="*/ 990429 h 2462042"/>
              <a:gd name="connsiteX1057" fmla="*/ 332855 w 3792675"/>
              <a:gd name="connsiteY1057" fmla="*/ 969561 h 2462042"/>
              <a:gd name="connsiteX1058" fmla="*/ 338744 w 3792675"/>
              <a:gd name="connsiteY1058" fmla="*/ 935271 h 2462042"/>
              <a:gd name="connsiteX1059" fmla="*/ 393902 w 3792675"/>
              <a:gd name="connsiteY1059" fmla="*/ 831621 h 2462042"/>
              <a:gd name="connsiteX1060" fmla="*/ 426547 w 3792675"/>
              <a:gd name="connsiteY1060" fmla="*/ 785642 h 2462042"/>
              <a:gd name="connsiteX1061" fmla="*/ 461616 w 3792675"/>
              <a:gd name="connsiteY1061" fmla="*/ 738017 h 2462042"/>
              <a:gd name="connsiteX1062" fmla="*/ 715761 w 3792675"/>
              <a:gd name="connsiteY1062" fmla="*/ 503095 h 2462042"/>
              <a:gd name="connsiteX1063" fmla="*/ 736629 w 3792675"/>
              <a:gd name="connsiteY1063" fmla="*/ 489760 h 2462042"/>
              <a:gd name="connsiteX1064" fmla="*/ 780963 w 3792675"/>
              <a:gd name="connsiteY1064" fmla="*/ 468892 h 2462042"/>
              <a:gd name="connsiteX1065" fmla="*/ 880456 w 3792675"/>
              <a:gd name="connsiteY1065" fmla="*/ 449669 h 2462042"/>
              <a:gd name="connsiteX1066" fmla="*/ 928081 w 3792675"/>
              <a:gd name="connsiteY1066" fmla="*/ 449669 h 2462042"/>
              <a:gd name="connsiteX1067" fmla="*/ 1146291 w 3792675"/>
              <a:gd name="connsiteY1067" fmla="*/ 590120 h 2462042"/>
              <a:gd name="connsiteX1068" fmla="*/ 1157980 w 3792675"/>
              <a:gd name="connsiteY1068" fmla="*/ 626055 h 2462042"/>
              <a:gd name="connsiteX1069" fmla="*/ 1160491 w 3792675"/>
              <a:gd name="connsiteY1069" fmla="*/ 632722 h 2462042"/>
              <a:gd name="connsiteX1070" fmla="*/ 1161357 w 3792675"/>
              <a:gd name="connsiteY1070" fmla="*/ 642767 h 2462042"/>
              <a:gd name="connsiteX1071" fmla="*/ 1164734 w 3792675"/>
              <a:gd name="connsiteY1071" fmla="*/ 655322 h 2462042"/>
              <a:gd name="connsiteX1072" fmla="*/ 1164734 w 3792675"/>
              <a:gd name="connsiteY1072" fmla="*/ 703813 h 2462042"/>
              <a:gd name="connsiteX1073" fmla="*/ 1158846 w 3792675"/>
              <a:gd name="connsiteY1073" fmla="*/ 736458 h 2462042"/>
              <a:gd name="connsiteX1074" fmla="*/ 1151313 w 3792675"/>
              <a:gd name="connsiteY1074" fmla="*/ 764081 h 2462042"/>
              <a:gd name="connsiteX1075" fmla="*/ 1143779 w 3792675"/>
              <a:gd name="connsiteY1075" fmla="*/ 784170 h 2462042"/>
              <a:gd name="connsiteX1076" fmla="*/ 1132869 w 3792675"/>
              <a:gd name="connsiteY1076" fmla="*/ 806770 h 2462042"/>
              <a:gd name="connsiteX1077" fmla="*/ 1131224 w 3792675"/>
              <a:gd name="connsiteY1077" fmla="*/ 815169 h 2462042"/>
              <a:gd name="connsiteX1078" fmla="*/ 1128713 w 3792675"/>
              <a:gd name="connsiteY1078" fmla="*/ 826859 h 2462042"/>
              <a:gd name="connsiteX1079" fmla="*/ 1146291 w 3792675"/>
              <a:gd name="connsiteY1079" fmla="*/ 847727 h 2462042"/>
              <a:gd name="connsiteX1080" fmla="*/ 1151313 w 3792675"/>
              <a:gd name="connsiteY1080" fmla="*/ 870328 h 2462042"/>
              <a:gd name="connsiteX1081" fmla="*/ 1164648 w 3792675"/>
              <a:gd name="connsiteY1081" fmla="*/ 876995 h 2462042"/>
              <a:gd name="connsiteX1082" fmla="*/ 1179715 w 3792675"/>
              <a:gd name="connsiteY1082" fmla="*/ 893707 h 2462042"/>
              <a:gd name="connsiteX1083" fmla="*/ 1187248 w 3792675"/>
              <a:gd name="connsiteY1083" fmla="*/ 891196 h 2462042"/>
              <a:gd name="connsiteX1084" fmla="*/ 1214871 w 3792675"/>
              <a:gd name="connsiteY1084" fmla="*/ 918819 h 2462042"/>
              <a:gd name="connsiteX1085" fmla="*/ 1224049 w 3792675"/>
              <a:gd name="connsiteY1085" fmla="*/ 922975 h 2462042"/>
              <a:gd name="connsiteX1086" fmla="*/ 1336877 w 3792675"/>
              <a:gd name="connsiteY1086" fmla="*/ 1060048 h 2462042"/>
              <a:gd name="connsiteX1087" fmla="*/ 1361989 w 3792675"/>
              <a:gd name="connsiteY1087" fmla="*/ 1071738 h 2462042"/>
              <a:gd name="connsiteX1088" fmla="*/ 1377835 w 3792675"/>
              <a:gd name="connsiteY1088" fmla="*/ 1076760 h 2462042"/>
              <a:gd name="connsiteX1089" fmla="*/ 1385368 w 3792675"/>
              <a:gd name="connsiteY1089" fmla="*/ 1080917 h 2462042"/>
              <a:gd name="connsiteX1090" fmla="*/ 1404591 w 3792675"/>
              <a:gd name="connsiteY1090" fmla="*/ 1100140 h 2462042"/>
              <a:gd name="connsiteX1091" fmla="*/ 1413770 w 3792675"/>
              <a:gd name="connsiteY1091" fmla="*/ 1110185 h 2462042"/>
              <a:gd name="connsiteX1092" fmla="*/ 1429616 w 3792675"/>
              <a:gd name="connsiteY1092" fmla="*/ 1111830 h 2462042"/>
              <a:gd name="connsiteX1093" fmla="*/ 1453862 w 3792675"/>
              <a:gd name="connsiteY1093" fmla="*/ 1123519 h 2462042"/>
              <a:gd name="connsiteX1094" fmla="*/ 1466417 w 3792675"/>
              <a:gd name="connsiteY1094" fmla="*/ 1133564 h 2462042"/>
              <a:gd name="connsiteX1095" fmla="*/ 1473085 w 3792675"/>
              <a:gd name="connsiteY1095" fmla="*/ 1134430 h 2462042"/>
              <a:gd name="connsiteX1096" fmla="*/ 1482263 w 3792675"/>
              <a:gd name="connsiteY1096" fmla="*/ 1131919 h 2462042"/>
              <a:gd name="connsiteX1097" fmla="*/ 1482263 w 3792675"/>
              <a:gd name="connsiteY1097" fmla="*/ 1116073 h 2462042"/>
              <a:gd name="connsiteX1098" fmla="*/ 1491442 w 3792675"/>
              <a:gd name="connsiteY1098" fmla="*/ 1111916 h 2462042"/>
              <a:gd name="connsiteX1099" fmla="*/ 1519064 w 3792675"/>
              <a:gd name="connsiteY1099" fmla="*/ 1111916 h 2462042"/>
              <a:gd name="connsiteX1100" fmla="*/ 1524953 w 3792675"/>
              <a:gd name="connsiteY1100" fmla="*/ 1083514 h 2462042"/>
              <a:gd name="connsiteX1101" fmla="*/ 1524953 w 3792675"/>
              <a:gd name="connsiteY1101" fmla="*/ 1035023 h 2462042"/>
              <a:gd name="connsiteX1102" fmla="*/ 1519930 w 3792675"/>
              <a:gd name="connsiteY1102" fmla="*/ 992421 h 2462042"/>
              <a:gd name="connsiteX1103" fmla="*/ 1509886 w 3792675"/>
              <a:gd name="connsiteY1103" fmla="*/ 978220 h 2462042"/>
              <a:gd name="connsiteX1104" fmla="*/ 1471439 w 3792675"/>
              <a:gd name="connsiteY1104" fmla="*/ 899595 h 2462042"/>
              <a:gd name="connsiteX1105" fmla="*/ 1456373 w 3792675"/>
              <a:gd name="connsiteY1105" fmla="*/ 874484 h 2462042"/>
              <a:gd name="connsiteX1106" fmla="*/ 1437149 w 3792675"/>
              <a:gd name="connsiteY1106" fmla="*/ 841060 h 2462042"/>
              <a:gd name="connsiteX1107" fmla="*/ 1433772 w 3792675"/>
              <a:gd name="connsiteY1107" fmla="*/ 828504 h 2462042"/>
              <a:gd name="connsiteX1108" fmla="*/ 1430395 w 3792675"/>
              <a:gd name="connsiteY1108" fmla="*/ 808415 h 2462042"/>
              <a:gd name="connsiteX1109" fmla="*/ 1420351 w 3792675"/>
              <a:gd name="connsiteY1109" fmla="*/ 785815 h 2462042"/>
              <a:gd name="connsiteX1110" fmla="*/ 1410306 w 3792675"/>
              <a:gd name="connsiteY1110" fmla="*/ 766592 h 2462042"/>
              <a:gd name="connsiteX1111" fmla="*/ 1394460 w 3792675"/>
              <a:gd name="connsiteY1111" fmla="*/ 764947 h 2462042"/>
              <a:gd name="connsiteX1112" fmla="*/ 1362681 w 3792675"/>
              <a:gd name="connsiteY1112" fmla="*/ 759058 h 2462042"/>
              <a:gd name="connsiteX1113" fmla="*/ 1353503 w 3792675"/>
              <a:gd name="connsiteY1113" fmla="*/ 757413 h 2462042"/>
              <a:gd name="connsiteX1114" fmla="*/ 1315056 w 3792675"/>
              <a:gd name="connsiteY1114" fmla="*/ 742346 h 2462042"/>
              <a:gd name="connsiteX1115" fmla="*/ 1272454 w 3792675"/>
              <a:gd name="connsiteY1115" fmla="*/ 701389 h 2462042"/>
              <a:gd name="connsiteX1116" fmla="*/ 1262409 w 3792675"/>
              <a:gd name="connsiteY1116" fmla="*/ 657054 h 2462042"/>
              <a:gd name="connsiteX1117" fmla="*/ 1308389 w 3792675"/>
              <a:gd name="connsiteY1117" fmla="*/ 525003 h 2462042"/>
              <a:gd name="connsiteX1118" fmla="*/ 1606868 w 3792675"/>
              <a:gd name="connsiteY1118" fmla="*/ 228256 h 2462042"/>
              <a:gd name="connsiteX1119" fmla="*/ 1739785 w 3792675"/>
              <a:gd name="connsiteY1119" fmla="*/ 187298 h 2462042"/>
              <a:gd name="connsiteX1120" fmla="*/ 1784119 w 3792675"/>
              <a:gd name="connsiteY1120" fmla="*/ 186432 h 2462042"/>
              <a:gd name="connsiteX1121" fmla="*/ 1977217 w 3792675"/>
              <a:gd name="connsiteY1121" fmla="*/ 300126 h 2462042"/>
              <a:gd name="connsiteX1122" fmla="*/ 1986396 w 3792675"/>
              <a:gd name="connsiteY1122" fmla="*/ 321861 h 2462042"/>
              <a:gd name="connsiteX1123" fmla="*/ 1994795 w 3792675"/>
              <a:gd name="connsiteY1123" fmla="*/ 382042 h 2462042"/>
              <a:gd name="connsiteX1124" fmla="*/ 1982239 w 3792675"/>
              <a:gd name="connsiteY1124" fmla="*/ 471490 h 2462042"/>
              <a:gd name="connsiteX1125" fmla="*/ 1968038 w 3792675"/>
              <a:gd name="connsiteY1125" fmla="*/ 518336 h 2462042"/>
              <a:gd name="connsiteX1126" fmla="*/ 1984750 w 3792675"/>
              <a:gd name="connsiteY1126" fmla="*/ 554271 h 2462042"/>
              <a:gd name="connsiteX1127" fmla="*/ 1991418 w 3792675"/>
              <a:gd name="connsiteY1127" fmla="*/ 565961 h 2462042"/>
              <a:gd name="connsiteX1128" fmla="*/ 2010641 w 3792675"/>
              <a:gd name="connsiteY1128" fmla="*/ 570983 h 2462042"/>
              <a:gd name="connsiteX1129" fmla="*/ 2023197 w 3792675"/>
              <a:gd name="connsiteY1129" fmla="*/ 591072 h 2462042"/>
              <a:gd name="connsiteX1130" fmla="*/ 2020686 w 3792675"/>
              <a:gd name="connsiteY1130" fmla="*/ 603628 h 2462042"/>
              <a:gd name="connsiteX1131" fmla="*/ 2023197 w 3792675"/>
              <a:gd name="connsiteY1131" fmla="*/ 608650 h 2462042"/>
              <a:gd name="connsiteX1132" fmla="*/ 2044931 w 3792675"/>
              <a:gd name="connsiteY1132" fmla="*/ 627873 h 2462042"/>
              <a:gd name="connsiteX1133" fmla="*/ 2058266 w 3792675"/>
              <a:gd name="connsiteY1133" fmla="*/ 628739 h 2462042"/>
              <a:gd name="connsiteX1134" fmla="*/ 2121824 w 3792675"/>
              <a:gd name="connsiteY1134" fmla="*/ 678875 h 2462042"/>
              <a:gd name="connsiteX1135" fmla="*/ 2130223 w 3792675"/>
              <a:gd name="connsiteY1135" fmla="*/ 676364 h 2462042"/>
              <a:gd name="connsiteX1136" fmla="*/ 2155335 w 3792675"/>
              <a:gd name="connsiteY1136" fmla="*/ 687275 h 2462042"/>
              <a:gd name="connsiteX1137" fmla="*/ 2197937 w 3792675"/>
              <a:gd name="connsiteY1137" fmla="*/ 724076 h 2462042"/>
              <a:gd name="connsiteX1138" fmla="*/ 2227205 w 3792675"/>
              <a:gd name="connsiteY1138" fmla="*/ 743299 h 2462042"/>
              <a:gd name="connsiteX1139" fmla="*/ 2241406 w 3792675"/>
              <a:gd name="connsiteY1139" fmla="*/ 749187 h 2462042"/>
              <a:gd name="connsiteX1140" fmla="*/ 2246428 w 3792675"/>
              <a:gd name="connsiteY1140" fmla="*/ 752564 h 2462042"/>
              <a:gd name="connsiteX1141" fmla="*/ 2261495 w 3792675"/>
              <a:gd name="connsiteY1141" fmla="*/ 752564 h 2462042"/>
              <a:gd name="connsiteX1142" fmla="*/ 2262361 w 3792675"/>
              <a:gd name="connsiteY1142" fmla="*/ 750053 h 2462042"/>
              <a:gd name="connsiteX1143" fmla="*/ 2259850 w 3792675"/>
              <a:gd name="connsiteY1143" fmla="*/ 746676 h 2462042"/>
              <a:gd name="connsiteX1144" fmla="*/ 2210493 w 3792675"/>
              <a:gd name="connsiteY1144" fmla="*/ 636359 h 2462042"/>
              <a:gd name="connsiteX1145" fmla="*/ 2190404 w 3792675"/>
              <a:gd name="connsiteY1145" fmla="*/ 613759 h 2462042"/>
              <a:gd name="connsiteX1146" fmla="*/ 2168670 w 3792675"/>
              <a:gd name="connsiteY1146" fmla="*/ 576958 h 2462042"/>
              <a:gd name="connsiteX1147" fmla="*/ 2160270 w 3792675"/>
              <a:gd name="connsiteY1147" fmla="*/ 547690 h 2462042"/>
              <a:gd name="connsiteX1148" fmla="*/ 2157759 w 3792675"/>
              <a:gd name="connsiteY1148" fmla="*/ 535134 h 2462042"/>
              <a:gd name="connsiteX1149" fmla="*/ 2141047 w 3792675"/>
              <a:gd name="connsiteY1149" fmla="*/ 528467 h 2462042"/>
              <a:gd name="connsiteX1150" fmla="*/ 2119313 w 3792675"/>
              <a:gd name="connsiteY1150" fmla="*/ 520933 h 2462042"/>
              <a:gd name="connsiteX1151" fmla="*/ 2100090 w 3792675"/>
              <a:gd name="connsiteY1151" fmla="*/ 512534 h 2462042"/>
              <a:gd name="connsiteX1152" fmla="*/ 2039909 w 3792675"/>
              <a:gd name="connsiteY1152" fmla="*/ 453999 h 2462042"/>
              <a:gd name="connsiteX1153" fmla="*/ 2036532 w 3792675"/>
              <a:gd name="connsiteY1153" fmla="*/ 439798 h 2462042"/>
              <a:gd name="connsiteX1154" fmla="*/ 2034886 w 3792675"/>
              <a:gd name="connsiteY1154" fmla="*/ 427242 h 2462042"/>
              <a:gd name="connsiteX1155" fmla="*/ 2034886 w 3792675"/>
              <a:gd name="connsiteY1155" fmla="*/ 410530 h 2462042"/>
              <a:gd name="connsiteX1156" fmla="*/ 2056621 w 3792675"/>
              <a:gd name="connsiteY1156" fmla="*/ 336148 h 2462042"/>
              <a:gd name="connsiteX1157" fmla="*/ 2166938 w 3792675"/>
              <a:gd name="connsiteY1157" fmla="*/ 193187 h 2462042"/>
              <a:gd name="connsiteX1158" fmla="*/ 2252230 w 3792675"/>
              <a:gd name="connsiteY1158" fmla="*/ 103738 h 2462042"/>
              <a:gd name="connsiteX1159" fmla="*/ 2343323 w 3792675"/>
              <a:gd name="connsiteY1159" fmla="*/ 42692 h 2462042"/>
              <a:gd name="connsiteX1160" fmla="*/ 2373457 w 3792675"/>
              <a:gd name="connsiteY1160" fmla="*/ 27625 h 2462042"/>
              <a:gd name="connsiteX1161" fmla="*/ 2416926 w 3792675"/>
              <a:gd name="connsiteY1161" fmla="*/ 10047 h 2462042"/>
              <a:gd name="connsiteX1162" fmla="*/ 2483774 w 3792675"/>
              <a:gd name="connsiteY1162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319463 w 3792675"/>
              <a:gd name="connsiteY182" fmla="*/ 1406514 h 2462042"/>
              <a:gd name="connsiteX183" fmla="*/ 3293937 w 3792675"/>
              <a:gd name="connsiteY183" fmla="*/ 1425421 h 2462042"/>
              <a:gd name="connsiteX184" fmla="*/ 3287684 w 3792675"/>
              <a:gd name="connsiteY184" fmla="*/ 1430052 h 2462042"/>
              <a:gd name="connsiteX185" fmla="*/ 3287197 w 3792675"/>
              <a:gd name="connsiteY185" fmla="*/ 1427651 h 2462042"/>
              <a:gd name="connsiteX186" fmla="*/ 3215814 w 3792675"/>
              <a:gd name="connsiteY186" fmla="*/ 1451266 h 2462042"/>
              <a:gd name="connsiteX187" fmla="*/ 3186546 w 3792675"/>
              <a:gd name="connsiteY187" fmla="*/ 1461311 h 2462042"/>
              <a:gd name="connsiteX188" fmla="*/ 3170700 w 3792675"/>
              <a:gd name="connsiteY188" fmla="*/ 1467978 h 2462042"/>
              <a:gd name="connsiteX189" fmla="*/ 3165677 w 3792675"/>
              <a:gd name="connsiteY189" fmla="*/ 1496380 h 2462042"/>
              <a:gd name="connsiteX190" fmla="*/ 3109653 w 3792675"/>
              <a:gd name="connsiteY190" fmla="*/ 1571627 h 2462042"/>
              <a:gd name="connsiteX191" fmla="*/ 3108008 w 3792675"/>
              <a:gd name="connsiteY191" fmla="*/ 1585828 h 2462042"/>
              <a:gd name="connsiteX192" fmla="*/ 3104631 w 3792675"/>
              <a:gd name="connsiteY192" fmla="*/ 1609208 h 2462042"/>
              <a:gd name="connsiteX193" fmla="*/ 3102120 w 3792675"/>
              <a:gd name="connsiteY193" fmla="*/ 1620118 h 2462042"/>
              <a:gd name="connsiteX194" fmla="*/ 3086274 w 3792675"/>
              <a:gd name="connsiteY194" fmla="*/ 1635965 h 2462042"/>
              <a:gd name="connsiteX195" fmla="*/ 3076229 w 3792675"/>
              <a:gd name="connsiteY195" fmla="*/ 1664366 h 2462042"/>
              <a:gd name="connsiteX196" fmla="*/ 3062028 w 3792675"/>
              <a:gd name="connsiteY196" fmla="*/ 1706969 h 2462042"/>
              <a:gd name="connsiteX197" fmla="*/ 3036917 w 3792675"/>
              <a:gd name="connsiteY197" fmla="*/ 1786373 h 2462042"/>
              <a:gd name="connsiteX198" fmla="*/ 3021071 w 3792675"/>
              <a:gd name="connsiteY198" fmla="*/ 1835730 h 2462042"/>
              <a:gd name="connsiteX199" fmla="*/ 3011026 w 3792675"/>
              <a:gd name="connsiteY199" fmla="*/ 1864997 h 2462042"/>
              <a:gd name="connsiteX200" fmla="*/ 2994314 w 3792675"/>
              <a:gd name="connsiteY200" fmla="*/ 1916000 h 2462042"/>
              <a:gd name="connsiteX201" fmla="*/ 2979247 w 3792675"/>
              <a:gd name="connsiteY201" fmla="*/ 1956957 h 2462042"/>
              <a:gd name="connsiteX202" fmla="*/ 2981758 w 3792675"/>
              <a:gd name="connsiteY202" fmla="*/ 1965356 h 2462042"/>
              <a:gd name="connsiteX203" fmla="*/ 2992669 w 3792675"/>
              <a:gd name="connsiteY203" fmla="*/ 2027182 h 2462042"/>
              <a:gd name="connsiteX204" fmla="*/ 3000202 w 3792675"/>
              <a:gd name="connsiteY204" fmla="*/ 2076539 h 2462042"/>
              <a:gd name="connsiteX205" fmla="*/ 2989292 w 3792675"/>
              <a:gd name="connsiteY205" fmla="*/ 2120008 h 2462042"/>
              <a:gd name="connsiteX206" fmla="*/ 2989292 w 3792675"/>
              <a:gd name="connsiteY206" fmla="*/ 2126675 h 2462042"/>
              <a:gd name="connsiteX207" fmla="*/ 2992669 w 3792675"/>
              <a:gd name="connsiteY207" fmla="*/ 2189367 h 2462042"/>
              <a:gd name="connsiteX208" fmla="*/ 2999336 w 3792675"/>
              <a:gd name="connsiteY208" fmla="*/ 2264615 h 2462042"/>
              <a:gd name="connsiteX209" fmla="*/ 3021071 w 3792675"/>
              <a:gd name="connsiteY209" fmla="*/ 2353197 h 2462042"/>
              <a:gd name="connsiteX210" fmla="*/ 3036917 w 3792675"/>
              <a:gd name="connsiteY210" fmla="*/ 2405065 h 2462042"/>
              <a:gd name="connsiteX211" fmla="*/ 3038562 w 3792675"/>
              <a:gd name="connsiteY211" fmla="*/ 2405931 h 2462042"/>
              <a:gd name="connsiteX212" fmla="*/ 3035185 w 3792675"/>
              <a:gd name="connsiteY212" fmla="*/ 2407576 h 2462042"/>
              <a:gd name="connsiteX213" fmla="*/ 3033540 w 3792675"/>
              <a:gd name="connsiteY213" fmla="*/ 2405931 h 2462042"/>
              <a:gd name="connsiteX214" fmla="*/ 3015182 w 3792675"/>
              <a:gd name="connsiteY214" fmla="*/ 2415110 h 2462042"/>
              <a:gd name="connsiteX215" fmla="*/ 3013537 w 3792675"/>
              <a:gd name="connsiteY215" fmla="*/ 2413464 h 2462042"/>
              <a:gd name="connsiteX216" fmla="*/ 3002627 w 3792675"/>
              <a:gd name="connsiteY216" fmla="*/ 2418486 h 2462042"/>
              <a:gd name="connsiteX217" fmla="*/ 3000981 w 3792675"/>
              <a:gd name="connsiteY217" fmla="*/ 2420998 h 2462042"/>
              <a:gd name="connsiteX218" fmla="*/ 2999336 w 3792675"/>
              <a:gd name="connsiteY218" fmla="*/ 2419353 h 2462042"/>
              <a:gd name="connsiteX219" fmla="*/ 2998470 w 3792675"/>
              <a:gd name="connsiteY219" fmla="*/ 2421864 h 2462042"/>
              <a:gd name="connsiteX220" fmla="*/ 2995959 w 3792675"/>
              <a:gd name="connsiteY220" fmla="*/ 2421864 h 2462042"/>
              <a:gd name="connsiteX221" fmla="*/ 2994314 w 3792675"/>
              <a:gd name="connsiteY221" fmla="*/ 2420218 h 2462042"/>
              <a:gd name="connsiteX222" fmla="*/ 2991803 w 3792675"/>
              <a:gd name="connsiteY222" fmla="*/ 2421084 h 2462042"/>
              <a:gd name="connsiteX223" fmla="*/ 2985135 w 3792675"/>
              <a:gd name="connsiteY223" fmla="*/ 2421950 h 2462042"/>
              <a:gd name="connsiteX224" fmla="*/ 2965046 w 3792675"/>
              <a:gd name="connsiteY224" fmla="*/ 2431129 h 2462042"/>
              <a:gd name="connsiteX225" fmla="*/ 2962535 w 3792675"/>
              <a:gd name="connsiteY225" fmla="*/ 2429484 h 2462042"/>
              <a:gd name="connsiteX226" fmla="*/ 2954136 w 3792675"/>
              <a:gd name="connsiteY226" fmla="*/ 2432861 h 2462042"/>
              <a:gd name="connsiteX227" fmla="*/ 2950759 w 3792675"/>
              <a:gd name="connsiteY227" fmla="*/ 2431215 h 2462042"/>
              <a:gd name="connsiteX228" fmla="*/ 2946602 w 3792675"/>
              <a:gd name="connsiteY228" fmla="*/ 2432081 h 2462042"/>
              <a:gd name="connsiteX229" fmla="*/ 2947468 w 3792675"/>
              <a:gd name="connsiteY229" fmla="*/ 2433726 h 2462042"/>
              <a:gd name="connsiteX230" fmla="*/ 2944957 w 3792675"/>
              <a:gd name="connsiteY230" fmla="*/ 2432861 h 2462042"/>
              <a:gd name="connsiteX231" fmla="*/ 2933267 w 3792675"/>
              <a:gd name="connsiteY231" fmla="*/ 2437017 h 2462042"/>
              <a:gd name="connsiteX232" fmla="*/ 2931622 w 3792675"/>
              <a:gd name="connsiteY232" fmla="*/ 2435372 h 2462042"/>
              <a:gd name="connsiteX233" fmla="*/ 2928245 w 3792675"/>
              <a:gd name="connsiteY233" fmla="*/ 2437883 h 2462042"/>
              <a:gd name="connsiteX234" fmla="*/ 2929890 w 3792675"/>
              <a:gd name="connsiteY234" fmla="*/ 2438749 h 2462042"/>
              <a:gd name="connsiteX235" fmla="*/ 2924868 w 3792675"/>
              <a:gd name="connsiteY235" fmla="*/ 2437883 h 2462042"/>
              <a:gd name="connsiteX236" fmla="*/ 2919846 w 3792675"/>
              <a:gd name="connsiteY236" fmla="*/ 2442039 h 2462042"/>
              <a:gd name="connsiteX237" fmla="*/ 2915689 w 3792675"/>
              <a:gd name="connsiteY237" fmla="*/ 2440394 h 2462042"/>
              <a:gd name="connsiteX238" fmla="*/ 2909801 w 3792675"/>
              <a:gd name="connsiteY238" fmla="*/ 2442039 h 2462042"/>
              <a:gd name="connsiteX239" fmla="*/ 2907290 w 3792675"/>
              <a:gd name="connsiteY239" fmla="*/ 2439528 h 2462042"/>
              <a:gd name="connsiteX240" fmla="*/ 2903913 w 3792675"/>
              <a:gd name="connsiteY240" fmla="*/ 2442039 h 2462042"/>
              <a:gd name="connsiteX241" fmla="*/ 2900536 w 3792675"/>
              <a:gd name="connsiteY241" fmla="*/ 2440394 h 2462042"/>
              <a:gd name="connsiteX242" fmla="*/ 2896379 w 3792675"/>
              <a:gd name="connsiteY242" fmla="*/ 2442039 h 2462042"/>
              <a:gd name="connsiteX243" fmla="*/ 2893003 w 3792675"/>
              <a:gd name="connsiteY243" fmla="*/ 2440394 h 2462042"/>
              <a:gd name="connsiteX244" fmla="*/ 2893869 w 3792675"/>
              <a:gd name="connsiteY244" fmla="*/ 2442905 h 2462042"/>
              <a:gd name="connsiteX245" fmla="*/ 2892223 w 3792675"/>
              <a:gd name="connsiteY245" fmla="*/ 2441260 h 2462042"/>
              <a:gd name="connsiteX246" fmla="*/ 2886335 w 3792675"/>
              <a:gd name="connsiteY246" fmla="*/ 2445417 h 2462042"/>
              <a:gd name="connsiteX247" fmla="*/ 2885469 w 3792675"/>
              <a:gd name="connsiteY247" fmla="*/ 2443771 h 2462042"/>
              <a:gd name="connsiteX248" fmla="*/ 2884603 w 3792675"/>
              <a:gd name="connsiteY248" fmla="*/ 2445417 h 2462042"/>
              <a:gd name="connsiteX249" fmla="*/ 2883737 w 3792675"/>
              <a:gd name="connsiteY249" fmla="*/ 2442905 h 2462042"/>
              <a:gd name="connsiteX250" fmla="*/ 2881226 w 3792675"/>
              <a:gd name="connsiteY250" fmla="*/ 2442039 h 2462042"/>
              <a:gd name="connsiteX251" fmla="*/ 2876204 w 3792675"/>
              <a:gd name="connsiteY251" fmla="*/ 2445417 h 2462042"/>
              <a:gd name="connsiteX252" fmla="*/ 2873693 w 3792675"/>
              <a:gd name="connsiteY252" fmla="*/ 2443771 h 2462042"/>
              <a:gd name="connsiteX253" fmla="*/ 2872827 w 3792675"/>
              <a:gd name="connsiteY253" fmla="*/ 2445417 h 2462042"/>
              <a:gd name="connsiteX254" fmla="*/ 2871961 w 3792675"/>
              <a:gd name="connsiteY254" fmla="*/ 2443771 h 2462042"/>
              <a:gd name="connsiteX255" fmla="*/ 2870316 w 3792675"/>
              <a:gd name="connsiteY255" fmla="*/ 2445417 h 2462042"/>
              <a:gd name="connsiteX256" fmla="*/ 2868671 w 3792675"/>
              <a:gd name="connsiteY256" fmla="*/ 2442905 h 2462042"/>
              <a:gd name="connsiteX257" fmla="*/ 2861137 w 3792675"/>
              <a:gd name="connsiteY257" fmla="*/ 2441260 h 2462042"/>
              <a:gd name="connsiteX258" fmla="*/ 2858626 w 3792675"/>
              <a:gd name="connsiteY258" fmla="*/ 2442905 h 2462042"/>
              <a:gd name="connsiteX259" fmla="*/ 2851959 w 3792675"/>
              <a:gd name="connsiteY259" fmla="*/ 2445417 h 2462042"/>
              <a:gd name="connsiteX260" fmla="*/ 2848581 w 3792675"/>
              <a:gd name="connsiteY260" fmla="*/ 2443771 h 2462042"/>
              <a:gd name="connsiteX261" fmla="*/ 2847715 w 3792675"/>
              <a:gd name="connsiteY261" fmla="*/ 2445417 h 2462042"/>
              <a:gd name="connsiteX262" fmla="*/ 2844339 w 3792675"/>
              <a:gd name="connsiteY262" fmla="*/ 2443771 h 2462042"/>
              <a:gd name="connsiteX263" fmla="*/ 2841827 w 3792675"/>
              <a:gd name="connsiteY263" fmla="*/ 2445417 h 2462042"/>
              <a:gd name="connsiteX264" fmla="*/ 2836805 w 3792675"/>
              <a:gd name="connsiteY264" fmla="*/ 2442039 h 2462042"/>
              <a:gd name="connsiteX265" fmla="*/ 2835939 w 3792675"/>
              <a:gd name="connsiteY265" fmla="*/ 2444550 h 2462042"/>
              <a:gd name="connsiteX266" fmla="*/ 2830051 w 3792675"/>
              <a:gd name="connsiteY266" fmla="*/ 2446196 h 2462042"/>
              <a:gd name="connsiteX267" fmla="*/ 2827540 w 3792675"/>
              <a:gd name="connsiteY267" fmla="*/ 2445330 h 2462042"/>
              <a:gd name="connsiteX268" fmla="*/ 2826674 w 3792675"/>
              <a:gd name="connsiteY268" fmla="*/ 2442818 h 2462042"/>
              <a:gd name="connsiteX269" fmla="*/ 2824163 w 3792675"/>
              <a:gd name="connsiteY269" fmla="*/ 2446196 h 2462042"/>
              <a:gd name="connsiteX270" fmla="*/ 2823297 w 3792675"/>
              <a:gd name="connsiteY270" fmla="*/ 2442818 h 2462042"/>
              <a:gd name="connsiteX271" fmla="*/ 2821652 w 3792675"/>
              <a:gd name="connsiteY271" fmla="*/ 2446196 h 2462042"/>
              <a:gd name="connsiteX272" fmla="*/ 2820007 w 3792675"/>
              <a:gd name="connsiteY272" fmla="*/ 2443685 h 2462042"/>
              <a:gd name="connsiteX273" fmla="*/ 2815850 w 3792675"/>
              <a:gd name="connsiteY273" fmla="*/ 2443685 h 2462042"/>
              <a:gd name="connsiteX274" fmla="*/ 2809962 w 3792675"/>
              <a:gd name="connsiteY274" fmla="*/ 2445330 h 2462042"/>
              <a:gd name="connsiteX275" fmla="*/ 2808317 w 3792675"/>
              <a:gd name="connsiteY275" fmla="*/ 2443685 h 2462042"/>
              <a:gd name="connsiteX276" fmla="*/ 2805805 w 3792675"/>
              <a:gd name="connsiteY276" fmla="*/ 2442818 h 2462042"/>
              <a:gd name="connsiteX277" fmla="*/ 2799917 w 3792675"/>
              <a:gd name="connsiteY277" fmla="*/ 2446196 h 2462042"/>
              <a:gd name="connsiteX278" fmla="*/ 2794895 w 3792675"/>
              <a:gd name="connsiteY278" fmla="*/ 2443685 h 2462042"/>
              <a:gd name="connsiteX279" fmla="*/ 2790739 w 3792675"/>
              <a:gd name="connsiteY279" fmla="*/ 2445330 h 2462042"/>
              <a:gd name="connsiteX280" fmla="*/ 2789093 w 3792675"/>
              <a:gd name="connsiteY280" fmla="*/ 2443685 h 2462042"/>
              <a:gd name="connsiteX281" fmla="*/ 2786582 w 3792675"/>
              <a:gd name="connsiteY281" fmla="*/ 2445330 h 2462042"/>
              <a:gd name="connsiteX282" fmla="*/ 2784071 w 3792675"/>
              <a:gd name="connsiteY282" fmla="*/ 2443685 h 2462042"/>
              <a:gd name="connsiteX283" fmla="*/ 2782426 w 3792675"/>
              <a:gd name="connsiteY283" fmla="*/ 2447062 h 2462042"/>
              <a:gd name="connsiteX284" fmla="*/ 2775758 w 3792675"/>
              <a:gd name="connsiteY284" fmla="*/ 2446196 h 2462042"/>
              <a:gd name="connsiteX285" fmla="*/ 2771602 w 3792675"/>
              <a:gd name="connsiteY285" fmla="*/ 2447841 h 2462042"/>
              <a:gd name="connsiteX286" fmla="*/ 2772468 w 3792675"/>
              <a:gd name="connsiteY286" fmla="*/ 2446196 h 2462042"/>
              <a:gd name="connsiteX287" fmla="*/ 2769091 w 3792675"/>
              <a:gd name="connsiteY287" fmla="*/ 2444550 h 2462042"/>
              <a:gd name="connsiteX288" fmla="*/ 2759912 w 3792675"/>
              <a:gd name="connsiteY288" fmla="*/ 2446196 h 2462042"/>
              <a:gd name="connsiteX289" fmla="*/ 2756535 w 3792675"/>
              <a:gd name="connsiteY289" fmla="*/ 2445330 h 2462042"/>
              <a:gd name="connsiteX290" fmla="*/ 2752379 w 3792675"/>
              <a:gd name="connsiteY290" fmla="*/ 2444464 h 2462042"/>
              <a:gd name="connsiteX291" fmla="*/ 2749002 w 3792675"/>
              <a:gd name="connsiteY291" fmla="*/ 2446975 h 2462042"/>
              <a:gd name="connsiteX292" fmla="*/ 2747357 w 3792675"/>
              <a:gd name="connsiteY292" fmla="*/ 2445330 h 2462042"/>
              <a:gd name="connsiteX293" fmla="*/ 2745711 w 3792675"/>
              <a:gd name="connsiteY293" fmla="*/ 2446975 h 2462042"/>
              <a:gd name="connsiteX294" fmla="*/ 2744066 w 3792675"/>
              <a:gd name="connsiteY294" fmla="*/ 2445330 h 2462042"/>
              <a:gd name="connsiteX295" fmla="*/ 2739910 w 3792675"/>
              <a:gd name="connsiteY295" fmla="*/ 2445330 h 2462042"/>
              <a:gd name="connsiteX296" fmla="*/ 2740776 w 3792675"/>
              <a:gd name="connsiteY296" fmla="*/ 2447841 h 2462042"/>
              <a:gd name="connsiteX297" fmla="*/ 2736619 w 3792675"/>
              <a:gd name="connsiteY297" fmla="*/ 2445330 h 2462042"/>
              <a:gd name="connsiteX298" fmla="*/ 2732463 w 3792675"/>
              <a:gd name="connsiteY298" fmla="*/ 2446975 h 2462042"/>
              <a:gd name="connsiteX299" fmla="*/ 2724064 w 3792675"/>
              <a:gd name="connsiteY299" fmla="*/ 2446109 h 2462042"/>
              <a:gd name="connsiteX300" fmla="*/ 2722418 w 3792675"/>
              <a:gd name="connsiteY300" fmla="*/ 2444464 h 2462042"/>
              <a:gd name="connsiteX301" fmla="*/ 2712374 w 3792675"/>
              <a:gd name="connsiteY301" fmla="*/ 2446975 h 2462042"/>
              <a:gd name="connsiteX302" fmla="*/ 2708218 w 3792675"/>
              <a:gd name="connsiteY302" fmla="*/ 2444464 h 2462042"/>
              <a:gd name="connsiteX303" fmla="*/ 2705706 w 3792675"/>
              <a:gd name="connsiteY303" fmla="*/ 2446109 h 2462042"/>
              <a:gd name="connsiteX304" fmla="*/ 2704840 w 3792675"/>
              <a:gd name="connsiteY304" fmla="*/ 2444464 h 2462042"/>
              <a:gd name="connsiteX305" fmla="*/ 2698173 w 3792675"/>
              <a:gd name="connsiteY305" fmla="*/ 2447841 h 2462042"/>
              <a:gd name="connsiteX306" fmla="*/ 2697307 w 3792675"/>
              <a:gd name="connsiteY306" fmla="*/ 2446196 h 2462042"/>
              <a:gd name="connsiteX307" fmla="*/ 2695662 w 3792675"/>
              <a:gd name="connsiteY307" fmla="*/ 2447841 h 2462042"/>
              <a:gd name="connsiteX308" fmla="*/ 2694796 w 3792675"/>
              <a:gd name="connsiteY308" fmla="*/ 2446196 h 2462042"/>
              <a:gd name="connsiteX309" fmla="*/ 2692285 w 3792675"/>
              <a:gd name="connsiteY309" fmla="*/ 2447841 h 2462042"/>
              <a:gd name="connsiteX310" fmla="*/ 2688908 w 3792675"/>
              <a:gd name="connsiteY310" fmla="*/ 2446196 h 2462042"/>
              <a:gd name="connsiteX311" fmla="*/ 2687262 w 3792675"/>
              <a:gd name="connsiteY311" fmla="*/ 2448707 h 2462042"/>
              <a:gd name="connsiteX312" fmla="*/ 2679729 w 3792675"/>
              <a:gd name="connsiteY312" fmla="*/ 2447841 h 2462042"/>
              <a:gd name="connsiteX313" fmla="*/ 2676352 w 3792675"/>
              <a:gd name="connsiteY313" fmla="*/ 2446196 h 2462042"/>
              <a:gd name="connsiteX314" fmla="*/ 2674707 w 3792675"/>
              <a:gd name="connsiteY314" fmla="*/ 2447841 h 2462042"/>
              <a:gd name="connsiteX315" fmla="*/ 2668039 w 3792675"/>
              <a:gd name="connsiteY315" fmla="*/ 2445330 h 2462042"/>
              <a:gd name="connsiteX316" fmla="*/ 2664662 w 3792675"/>
              <a:gd name="connsiteY316" fmla="*/ 2446975 h 2462042"/>
              <a:gd name="connsiteX317" fmla="*/ 2659640 w 3792675"/>
              <a:gd name="connsiteY317" fmla="*/ 2447841 h 2462042"/>
              <a:gd name="connsiteX318" fmla="*/ 2655484 w 3792675"/>
              <a:gd name="connsiteY318" fmla="*/ 2446975 h 2462042"/>
              <a:gd name="connsiteX319" fmla="*/ 2653839 w 3792675"/>
              <a:gd name="connsiteY319" fmla="*/ 2446109 h 2462042"/>
              <a:gd name="connsiteX320" fmla="*/ 2648816 w 3792675"/>
              <a:gd name="connsiteY320" fmla="*/ 2448620 h 2462042"/>
              <a:gd name="connsiteX321" fmla="*/ 2647171 w 3792675"/>
              <a:gd name="connsiteY321" fmla="*/ 2446975 h 2462042"/>
              <a:gd name="connsiteX322" fmla="*/ 2644660 w 3792675"/>
              <a:gd name="connsiteY322" fmla="*/ 2448620 h 2462042"/>
              <a:gd name="connsiteX323" fmla="*/ 2642149 w 3792675"/>
              <a:gd name="connsiteY323" fmla="*/ 2446975 h 2462042"/>
              <a:gd name="connsiteX324" fmla="*/ 2640503 w 3792675"/>
              <a:gd name="connsiteY324" fmla="*/ 2448620 h 2462042"/>
              <a:gd name="connsiteX325" fmla="*/ 2637992 w 3792675"/>
              <a:gd name="connsiteY325" fmla="*/ 2446975 h 2462042"/>
              <a:gd name="connsiteX326" fmla="*/ 2632104 w 3792675"/>
              <a:gd name="connsiteY326" fmla="*/ 2448620 h 2462042"/>
              <a:gd name="connsiteX327" fmla="*/ 2627082 w 3792675"/>
              <a:gd name="connsiteY327" fmla="*/ 2446975 h 2462042"/>
              <a:gd name="connsiteX328" fmla="*/ 2620414 w 3792675"/>
              <a:gd name="connsiteY328" fmla="*/ 2448620 h 2462042"/>
              <a:gd name="connsiteX329" fmla="*/ 2610370 w 3792675"/>
              <a:gd name="connsiteY329" fmla="*/ 2446975 h 2462042"/>
              <a:gd name="connsiteX330" fmla="*/ 2592792 w 3792675"/>
              <a:gd name="connsiteY330" fmla="*/ 2448620 h 2462042"/>
              <a:gd name="connsiteX331" fmla="*/ 2591926 w 3792675"/>
              <a:gd name="connsiteY331" fmla="*/ 2450266 h 2462042"/>
              <a:gd name="connsiteX332" fmla="*/ 2581881 w 3792675"/>
              <a:gd name="connsiteY332" fmla="*/ 2449399 h 2462042"/>
              <a:gd name="connsiteX333" fmla="*/ 2581016 w 3792675"/>
              <a:gd name="connsiteY333" fmla="*/ 2447754 h 2462042"/>
              <a:gd name="connsiteX334" fmla="*/ 2579370 w 3792675"/>
              <a:gd name="connsiteY334" fmla="*/ 2448620 h 2462042"/>
              <a:gd name="connsiteX335" fmla="*/ 2575214 w 3792675"/>
              <a:gd name="connsiteY335" fmla="*/ 2448620 h 2462042"/>
              <a:gd name="connsiteX336" fmla="*/ 2569326 w 3792675"/>
              <a:gd name="connsiteY336" fmla="*/ 2451997 h 2462042"/>
              <a:gd name="connsiteX337" fmla="*/ 2565949 w 3792675"/>
              <a:gd name="connsiteY337" fmla="*/ 2449486 h 2462042"/>
              <a:gd name="connsiteX338" fmla="*/ 2562572 w 3792675"/>
              <a:gd name="connsiteY338" fmla="*/ 2451131 h 2462042"/>
              <a:gd name="connsiteX339" fmla="*/ 2561706 w 3792675"/>
              <a:gd name="connsiteY339" fmla="*/ 2448620 h 2462042"/>
              <a:gd name="connsiteX340" fmla="*/ 2547505 w 3792675"/>
              <a:gd name="connsiteY340" fmla="*/ 2452777 h 2462042"/>
              <a:gd name="connsiteX341" fmla="*/ 2543348 w 3792675"/>
              <a:gd name="connsiteY341" fmla="*/ 2450266 h 2462042"/>
              <a:gd name="connsiteX342" fmla="*/ 2539192 w 3792675"/>
              <a:gd name="connsiteY342" fmla="*/ 2452777 h 2462042"/>
              <a:gd name="connsiteX343" fmla="*/ 2538326 w 3792675"/>
              <a:gd name="connsiteY343" fmla="*/ 2451131 h 2462042"/>
              <a:gd name="connsiteX344" fmla="*/ 2536681 w 3792675"/>
              <a:gd name="connsiteY344" fmla="*/ 2451997 h 2462042"/>
              <a:gd name="connsiteX345" fmla="*/ 2533304 w 3792675"/>
              <a:gd name="connsiteY345" fmla="*/ 2451997 h 2462042"/>
              <a:gd name="connsiteX346" fmla="*/ 2531659 w 3792675"/>
              <a:gd name="connsiteY346" fmla="*/ 2453642 h 2462042"/>
              <a:gd name="connsiteX347" fmla="*/ 2529148 w 3792675"/>
              <a:gd name="connsiteY347" fmla="*/ 2451131 h 2462042"/>
              <a:gd name="connsiteX348" fmla="*/ 2523259 w 3792675"/>
              <a:gd name="connsiteY348" fmla="*/ 2453642 h 2462042"/>
              <a:gd name="connsiteX349" fmla="*/ 2519103 w 3792675"/>
              <a:gd name="connsiteY349" fmla="*/ 2451997 h 2462042"/>
              <a:gd name="connsiteX350" fmla="*/ 2517458 w 3792675"/>
              <a:gd name="connsiteY350" fmla="*/ 2452863 h 2462042"/>
              <a:gd name="connsiteX351" fmla="*/ 2507413 w 3792675"/>
              <a:gd name="connsiteY351" fmla="*/ 2453729 h 2462042"/>
              <a:gd name="connsiteX352" fmla="*/ 2499880 w 3792675"/>
              <a:gd name="connsiteY352" fmla="*/ 2454595 h 2462042"/>
              <a:gd name="connsiteX353" fmla="*/ 2490701 w 3792675"/>
              <a:gd name="connsiteY353" fmla="*/ 2452950 h 2462042"/>
              <a:gd name="connsiteX354" fmla="*/ 2489056 w 3792675"/>
              <a:gd name="connsiteY354" fmla="*/ 2454595 h 2462042"/>
              <a:gd name="connsiteX355" fmla="*/ 2487411 w 3792675"/>
              <a:gd name="connsiteY355" fmla="*/ 2452950 h 2462042"/>
              <a:gd name="connsiteX356" fmla="*/ 2474076 w 3792675"/>
              <a:gd name="connsiteY356" fmla="*/ 2455461 h 2462042"/>
              <a:gd name="connsiteX357" fmla="*/ 2465676 w 3792675"/>
              <a:gd name="connsiteY357" fmla="*/ 2452950 h 2462042"/>
              <a:gd name="connsiteX358" fmla="*/ 2464031 w 3792675"/>
              <a:gd name="connsiteY358" fmla="*/ 2454595 h 2462042"/>
              <a:gd name="connsiteX359" fmla="*/ 2465676 w 3792675"/>
              <a:gd name="connsiteY359" fmla="*/ 2457106 h 2462042"/>
              <a:gd name="connsiteX360" fmla="*/ 2460654 w 3792675"/>
              <a:gd name="connsiteY360" fmla="*/ 2454595 h 2462042"/>
              <a:gd name="connsiteX361" fmla="*/ 2443942 w 3792675"/>
              <a:gd name="connsiteY361" fmla="*/ 2454595 h 2462042"/>
              <a:gd name="connsiteX362" fmla="*/ 2442297 w 3792675"/>
              <a:gd name="connsiteY362" fmla="*/ 2456240 h 2462042"/>
              <a:gd name="connsiteX363" fmla="*/ 2438141 w 3792675"/>
              <a:gd name="connsiteY363" fmla="*/ 2453729 h 2462042"/>
              <a:gd name="connsiteX364" fmla="*/ 2425585 w 3792675"/>
              <a:gd name="connsiteY364" fmla="*/ 2457106 h 2462042"/>
              <a:gd name="connsiteX365" fmla="*/ 2425585 w 3792675"/>
              <a:gd name="connsiteY365" fmla="*/ 2454595 h 2462042"/>
              <a:gd name="connsiteX366" fmla="*/ 2418051 w 3792675"/>
              <a:gd name="connsiteY366" fmla="*/ 2455461 h 2462042"/>
              <a:gd name="connsiteX367" fmla="*/ 2413029 w 3792675"/>
              <a:gd name="connsiteY367" fmla="*/ 2453816 h 2462042"/>
              <a:gd name="connsiteX368" fmla="*/ 2409652 w 3792675"/>
              <a:gd name="connsiteY368" fmla="*/ 2456327 h 2462042"/>
              <a:gd name="connsiteX369" fmla="*/ 2409652 w 3792675"/>
              <a:gd name="connsiteY369" fmla="*/ 2454682 h 2462042"/>
              <a:gd name="connsiteX370" fmla="*/ 2407141 w 3792675"/>
              <a:gd name="connsiteY370" fmla="*/ 2455548 h 2462042"/>
              <a:gd name="connsiteX371" fmla="*/ 2406275 w 3792675"/>
              <a:gd name="connsiteY371" fmla="*/ 2453037 h 2462042"/>
              <a:gd name="connsiteX372" fmla="*/ 2405409 w 3792675"/>
              <a:gd name="connsiteY372" fmla="*/ 2454682 h 2462042"/>
              <a:gd name="connsiteX373" fmla="*/ 2401253 w 3792675"/>
              <a:gd name="connsiteY373" fmla="*/ 2453816 h 2462042"/>
              <a:gd name="connsiteX374" fmla="*/ 2400387 w 3792675"/>
              <a:gd name="connsiteY374" fmla="*/ 2455461 h 2462042"/>
              <a:gd name="connsiteX375" fmla="*/ 2398742 w 3792675"/>
              <a:gd name="connsiteY375" fmla="*/ 2453816 h 2462042"/>
              <a:gd name="connsiteX376" fmla="*/ 2391208 w 3792675"/>
              <a:gd name="connsiteY376" fmla="*/ 2456327 h 2462042"/>
              <a:gd name="connsiteX377" fmla="*/ 2386186 w 3792675"/>
              <a:gd name="connsiteY377" fmla="*/ 2454682 h 2462042"/>
              <a:gd name="connsiteX378" fmla="*/ 2379519 w 3792675"/>
              <a:gd name="connsiteY378" fmla="*/ 2457193 h 2462042"/>
              <a:gd name="connsiteX379" fmla="*/ 2376141 w 3792675"/>
              <a:gd name="connsiteY379" fmla="*/ 2454682 h 2462042"/>
              <a:gd name="connsiteX380" fmla="*/ 2373630 w 3792675"/>
              <a:gd name="connsiteY380" fmla="*/ 2456327 h 2462042"/>
              <a:gd name="connsiteX381" fmla="*/ 2371985 w 3792675"/>
              <a:gd name="connsiteY381" fmla="*/ 2454682 h 2462042"/>
              <a:gd name="connsiteX382" fmla="*/ 2370340 w 3792675"/>
              <a:gd name="connsiteY382" fmla="*/ 2458058 h 2462042"/>
              <a:gd name="connsiteX383" fmla="*/ 2366183 w 3792675"/>
              <a:gd name="connsiteY383" fmla="*/ 2454682 h 2462042"/>
              <a:gd name="connsiteX384" fmla="*/ 2362027 w 3792675"/>
              <a:gd name="connsiteY384" fmla="*/ 2457193 h 2462042"/>
              <a:gd name="connsiteX385" fmla="*/ 2357005 w 3792675"/>
              <a:gd name="connsiteY385" fmla="*/ 2454682 h 2462042"/>
              <a:gd name="connsiteX386" fmla="*/ 2351982 w 3792675"/>
              <a:gd name="connsiteY386" fmla="*/ 2457193 h 2462042"/>
              <a:gd name="connsiteX387" fmla="*/ 2350337 w 3792675"/>
              <a:gd name="connsiteY387" fmla="*/ 2456327 h 2462042"/>
              <a:gd name="connsiteX388" fmla="*/ 2350337 w 3792675"/>
              <a:gd name="connsiteY388" fmla="*/ 2454682 h 2462042"/>
              <a:gd name="connsiteX389" fmla="*/ 2345315 w 3792675"/>
              <a:gd name="connsiteY389" fmla="*/ 2458058 h 2462042"/>
              <a:gd name="connsiteX390" fmla="*/ 2341938 w 3792675"/>
              <a:gd name="connsiteY390" fmla="*/ 2455548 h 2462042"/>
              <a:gd name="connsiteX391" fmla="*/ 2337782 w 3792675"/>
              <a:gd name="connsiteY391" fmla="*/ 2458058 h 2462042"/>
              <a:gd name="connsiteX392" fmla="*/ 2331894 w 3792675"/>
              <a:gd name="connsiteY392" fmla="*/ 2455548 h 2462042"/>
              <a:gd name="connsiteX393" fmla="*/ 2327737 w 3792675"/>
              <a:gd name="connsiteY393" fmla="*/ 2458058 h 2462042"/>
              <a:gd name="connsiteX394" fmla="*/ 2328603 w 3792675"/>
              <a:gd name="connsiteY394" fmla="*/ 2456413 h 2462042"/>
              <a:gd name="connsiteX395" fmla="*/ 2318558 w 3792675"/>
              <a:gd name="connsiteY395" fmla="*/ 2458058 h 2462042"/>
              <a:gd name="connsiteX396" fmla="*/ 2320204 w 3792675"/>
              <a:gd name="connsiteY396" fmla="*/ 2457193 h 2462042"/>
              <a:gd name="connsiteX397" fmla="*/ 2317693 w 3792675"/>
              <a:gd name="connsiteY397" fmla="*/ 2456327 h 2462042"/>
              <a:gd name="connsiteX398" fmla="*/ 2313536 w 3792675"/>
              <a:gd name="connsiteY398" fmla="*/ 2457972 h 2462042"/>
              <a:gd name="connsiteX399" fmla="*/ 2311891 w 3792675"/>
              <a:gd name="connsiteY399" fmla="*/ 2455461 h 2462042"/>
              <a:gd name="connsiteX400" fmla="*/ 2308514 w 3792675"/>
              <a:gd name="connsiteY400" fmla="*/ 2457972 h 2462042"/>
              <a:gd name="connsiteX401" fmla="*/ 2309380 w 3792675"/>
              <a:gd name="connsiteY401" fmla="*/ 2458838 h 2462042"/>
              <a:gd name="connsiteX402" fmla="*/ 2306003 w 3792675"/>
              <a:gd name="connsiteY402" fmla="*/ 2457193 h 2462042"/>
              <a:gd name="connsiteX403" fmla="*/ 2300981 w 3792675"/>
              <a:gd name="connsiteY403" fmla="*/ 2458838 h 2462042"/>
              <a:gd name="connsiteX404" fmla="*/ 2295958 w 3792675"/>
              <a:gd name="connsiteY404" fmla="*/ 2455461 h 2462042"/>
              <a:gd name="connsiteX405" fmla="*/ 2290936 w 3792675"/>
              <a:gd name="connsiteY405" fmla="*/ 2459617 h 2462042"/>
              <a:gd name="connsiteX406" fmla="*/ 2287559 w 3792675"/>
              <a:gd name="connsiteY406" fmla="*/ 2455461 h 2462042"/>
              <a:gd name="connsiteX407" fmla="*/ 2283403 w 3792675"/>
              <a:gd name="connsiteY407" fmla="*/ 2459617 h 2462042"/>
              <a:gd name="connsiteX408" fmla="*/ 2282537 w 3792675"/>
              <a:gd name="connsiteY408" fmla="*/ 2455461 h 2462042"/>
              <a:gd name="connsiteX409" fmla="*/ 2279159 w 3792675"/>
              <a:gd name="connsiteY409" fmla="*/ 2458838 h 2462042"/>
              <a:gd name="connsiteX410" fmla="*/ 2272492 w 3792675"/>
              <a:gd name="connsiteY410" fmla="*/ 2458838 h 2462042"/>
              <a:gd name="connsiteX411" fmla="*/ 2272492 w 3792675"/>
              <a:gd name="connsiteY411" fmla="*/ 2455461 h 2462042"/>
              <a:gd name="connsiteX412" fmla="*/ 2269981 w 3792675"/>
              <a:gd name="connsiteY412" fmla="*/ 2457106 h 2462042"/>
              <a:gd name="connsiteX413" fmla="*/ 2269115 w 3792675"/>
              <a:gd name="connsiteY413" fmla="*/ 2455461 h 2462042"/>
              <a:gd name="connsiteX414" fmla="*/ 2268249 w 3792675"/>
              <a:gd name="connsiteY414" fmla="*/ 2458838 h 2462042"/>
              <a:gd name="connsiteX415" fmla="*/ 2265738 w 3792675"/>
              <a:gd name="connsiteY415" fmla="*/ 2457972 h 2462042"/>
              <a:gd name="connsiteX416" fmla="*/ 2264093 w 3792675"/>
              <a:gd name="connsiteY416" fmla="*/ 2459617 h 2462042"/>
              <a:gd name="connsiteX417" fmla="*/ 2263227 w 3792675"/>
              <a:gd name="connsiteY417" fmla="*/ 2457106 h 2462042"/>
              <a:gd name="connsiteX418" fmla="*/ 2256559 w 3792675"/>
              <a:gd name="connsiteY418" fmla="*/ 2459617 h 2462042"/>
              <a:gd name="connsiteX419" fmla="*/ 2254914 w 3792675"/>
              <a:gd name="connsiteY419" fmla="*/ 2457972 h 2462042"/>
              <a:gd name="connsiteX420" fmla="*/ 2250758 w 3792675"/>
              <a:gd name="connsiteY420" fmla="*/ 2459617 h 2462042"/>
              <a:gd name="connsiteX421" fmla="*/ 2244090 w 3792675"/>
              <a:gd name="connsiteY421" fmla="*/ 2457972 h 2462042"/>
              <a:gd name="connsiteX422" fmla="*/ 2239934 w 3792675"/>
              <a:gd name="connsiteY422" fmla="*/ 2460483 h 2462042"/>
              <a:gd name="connsiteX423" fmla="*/ 2239068 w 3792675"/>
              <a:gd name="connsiteY423" fmla="*/ 2458838 h 2462042"/>
              <a:gd name="connsiteX424" fmla="*/ 2233180 w 3792675"/>
              <a:gd name="connsiteY424" fmla="*/ 2459704 h 2462042"/>
              <a:gd name="connsiteX425" fmla="*/ 2229803 w 3792675"/>
              <a:gd name="connsiteY425" fmla="*/ 2458058 h 2462042"/>
              <a:gd name="connsiteX426" fmla="*/ 2227292 w 3792675"/>
              <a:gd name="connsiteY426" fmla="*/ 2460570 h 2462042"/>
              <a:gd name="connsiteX427" fmla="*/ 2216381 w 3792675"/>
              <a:gd name="connsiteY427" fmla="*/ 2459704 h 2462042"/>
              <a:gd name="connsiteX428" fmla="*/ 2218026 w 3792675"/>
              <a:gd name="connsiteY428" fmla="*/ 2456327 h 2462042"/>
              <a:gd name="connsiteX429" fmla="*/ 2216381 w 3792675"/>
              <a:gd name="connsiteY429" fmla="*/ 2455461 h 2462042"/>
              <a:gd name="connsiteX430" fmla="*/ 2213870 w 3792675"/>
              <a:gd name="connsiteY430" fmla="*/ 2459617 h 2462042"/>
              <a:gd name="connsiteX431" fmla="*/ 2197158 w 3792675"/>
              <a:gd name="connsiteY431" fmla="*/ 2458751 h 2462042"/>
              <a:gd name="connsiteX432" fmla="*/ 2193781 w 3792675"/>
              <a:gd name="connsiteY432" fmla="*/ 2457106 h 2462042"/>
              <a:gd name="connsiteX433" fmla="*/ 2189624 w 3792675"/>
              <a:gd name="connsiteY433" fmla="*/ 2458751 h 2462042"/>
              <a:gd name="connsiteX434" fmla="*/ 2187979 w 3792675"/>
              <a:gd name="connsiteY434" fmla="*/ 2456240 h 2462042"/>
              <a:gd name="connsiteX435" fmla="*/ 2187114 w 3792675"/>
              <a:gd name="connsiteY435" fmla="*/ 2458751 h 2462042"/>
              <a:gd name="connsiteX436" fmla="*/ 2181225 w 3792675"/>
              <a:gd name="connsiteY436" fmla="*/ 2458751 h 2462042"/>
              <a:gd name="connsiteX437" fmla="*/ 2180359 w 3792675"/>
              <a:gd name="connsiteY437" fmla="*/ 2457106 h 2462042"/>
              <a:gd name="connsiteX438" fmla="*/ 2178714 w 3792675"/>
              <a:gd name="connsiteY438" fmla="*/ 2457972 h 2462042"/>
              <a:gd name="connsiteX439" fmla="*/ 2171181 w 3792675"/>
              <a:gd name="connsiteY439" fmla="*/ 2459617 h 2462042"/>
              <a:gd name="connsiteX440" fmla="*/ 2167024 w 3792675"/>
              <a:gd name="connsiteY440" fmla="*/ 2457106 h 2462042"/>
              <a:gd name="connsiteX441" fmla="*/ 2166158 w 3792675"/>
              <a:gd name="connsiteY441" fmla="*/ 2459617 h 2462042"/>
              <a:gd name="connsiteX442" fmla="*/ 2151958 w 3792675"/>
              <a:gd name="connsiteY442" fmla="*/ 2456240 h 2462042"/>
              <a:gd name="connsiteX443" fmla="*/ 2150312 w 3792675"/>
              <a:gd name="connsiteY443" fmla="*/ 2458751 h 2462042"/>
              <a:gd name="connsiteX444" fmla="*/ 2141134 w 3792675"/>
              <a:gd name="connsiteY444" fmla="*/ 2459617 h 2462042"/>
              <a:gd name="connsiteX445" fmla="*/ 2141134 w 3792675"/>
              <a:gd name="connsiteY445" fmla="*/ 2455461 h 2462042"/>
              <a:gd name="connsiteX446" fmla="*/ 2138623 w 3792675"/>
              <a:gd name="connsiteY446" fmla="*/ 2459617 h 2462042"/>
              <a:gd name="connsiteX447" fmla="*/ 2131089 w 3792675"/>
              <a:gd name="connsiteY447" fmla="*/ 2459617 h 2462042"/>
              <a:gd name="connsiteX448" fmla="*/ 2130223 w 3792675"/>
              <a:gd name="connsiteY448" fmla="*/ 2457972 h 2462042"/>
              <a:gd name="connsiteX449" fmla="*/ 2128578 w 3792675"/>
              <a:gd name="connsiteY449" fmla="*/ 2458838 h 2462042"/>
              <a:gd name="connsiteX450" fmla="*/ 2125201 w 3792675"/>
              <a:gd name="connsiteY450" fmla="*/ 2458838 h 2462042"/>
              <a:gd name="connsiteX451" fmla="*/ 2121045 w 3792675"/>
              <a:gd name="connsiteY451" fmla="*/ 2461349 h 2462042"/>
              <a:gd name="connsiteX452" fmla="*/ 2121911 w 3792675"/>
              <a:gd name="connsiteY452" fmla="*/ 2457972 h 2462042"/>
              <a:gd name="connsiteX453" fmla="*/ 2120265 w 3792675"/>
              <a:gd name="connsiteY453" fmla="*/ 2457106 h 2462042"/>
              <a:gd name="connsiteX454" fmla="*/ 2114377 w 3792675"/>
              <a:gd name="connsiteY454" fmla="*/ 2461262 h 2462042"/>
              <a:gd name="connsiteX455" fmla="*/ 2111000 w 3792675"/>
              <a:gd name="connsiteY455" fmla="*/ 2461262 h 2462042"/>
              <a:gd name="connsiteX456" fmla="*/ 2110134 w 3792675"/>
              <a:gd name="connsiteY456" fmla="*/ 2455374 h 2462042"/>
              <a:gd name="connsiteX457" fmla="*/ 2107623 w 3792675"/>
              <a:gd name="connsiteY457" fmla="*/ 2457886 h 2462042"/>
              <a:gd name="connsiteX458" fmla="*/ 2109268 w 3792675"/>
              <a:gd name="connsiteY458" fmla="*/ 2459531 h 2462042"/>
              <a:gd name="connsiteX459" fmla="*/ 2105112 w 3792675"/>
              <a:gd name="connsiteY459" fmla="*/ 2458665 h 2462042"/>
              <a:gd name="connsiteX460" fmla="*/ 2101735 w 3792675"/>
              <a:gd name="connsiteY460" fmla="*/ 2461176 h 2462042"/>
              <a:gd name="connsiteX461" fmla="*/ 2095067 w 3792675"/>
              <a:gd name="connsiteY461" fmla="*/ 2458665 h 2462042"/>
              <a:gd name="connsiteX462" fmla="*/ 2088400 w 3792675"/>
              <a:gd name="connsiteY462" fmla="*/ 2461176 h 2462042"/>
              <a:gd name="connsiteX463" fmla="*/ 2085889 w 3792675"/>
              <a:gd name="connsiteY463" fmla="*/ 2459531 h 2462042"/>
              <a:gd name="connsiteX464" fmla="*/ 2080000 w 3792675"/>
              <a:gd name="connsiteY464" fmla="*/ 2461176 h 2462042"/>
              <a:gd name="connsiteX465" fmla="*/ 2079135 w 3792675"/>
              <a:gd name="connsiteY465" fmla="*/ 2459531 h 2462042"/>
              <a:gd name="connsiteX466" fmla="*/ 2072467 w 3792675"/>
              <a:gd name="connsiteY466" fmla="*/ 2458665 h 2462042"/>
              <a:gd name="connsiteX467" fmla="*/ 2064934 w 3792675"/>
              <a:gd name="connsiteY467" fmla="*/ 2462042 h 2462042"/>
              <a:gd name="connsiteX468" fmla="*/ 2060777 w 3792675"/>
              <a:gd name="connsiteY468" fmla="*/ 2459531 h 2462042"/>
              <a:gd name="connsiteX469" fmla="*/ 2049867 w 3792675"/>
              <a:gd name="connsiteY469" fmla="*/ 2459531 h 2462042"/>
              <a:gd name="connsiteX470" fmla="*/ 2042333 w 3792675"/>
              <a:gd name="connsiteY470" fmla="*/ 2458665 h 2462042"/>
              <a:gd name="connsiteX471" fmla="*/ 2032289 w 3792675"/>
              <a:gd name="connsiteY471" fmla="*/ 2460310 h 2462042"/>
              <a:gd name="connsiteX472" fmla="*/ 2023890 w 3792675"/>
              <a:gd name="connsiteY472" fmla="*/ 2457799 h 2462042"/>
              <a:gd name="connsiteX473" fmla="*/ 2018867 w 3792675"/>
              <a:gd name="connsiteY473" fmla="*/ 2459444 h 2462042"/>
              <a:gd name="connsiteX474" fmla="*/ 2014711 w 3792675"/>
              <a:gd name="connsiteY474" fmla="*/ 2457799 h 2462042"/>
              <a:gd name="connsiteX475" fmla="*/ 2009689 w 3792675"/>
              <a:gd name="connsiteY475" fmla="*/ 2460310 h 2462042"/>
              <a:gd name="connsiteX476" fmla="*/ 2000510 w 3792675"/>
              <a:gd name="connsiteY476" fmla="*/ 2457799 h 2462042"/>
              <a:gd name="connsiteX477" fmla="*/ 1998865 w 3792675"/>
              <a:gd name="connsiteY477" fmla="*/ 2459444 h 2462042"/>
              <a:gd name="connsiteX478" fmla="*/ 1988820 w 3792675"/>
              <a:gd name="connsiteY478" fmla="*/ 2457799 h 2462042"/>
              <a:gd name="connsiteX479" fmla="*/ 1987954 w 3792675"/>
              <a:gd name="connsiteY479" fmla="*/ 2455287 h 2462042"/>
              <a:gd name="connsiteX480" fmla="*/ 1984577 w 3792675"/>
              <a:gd name="connsiteY480" fmla="*/ 2457799 h 2462042"/>
              <a:gd name="connsiteX481" fmla="*/ 1978689 w 3792675"/>
              <a:gd name="connsiteY481" fmla="*/ 2459444 h 2462042"/>
              <a:gd name="connsiteX482" fmla="*/ 1977044 w 3792675"/>
              <a:gd name="connsiteY482" fmla="*/ 2456933 h 2462042"/>
              <a:gd name="connsiteX483" fmla="*/ 1975399 w 3792675"/>
              <a:gd name="connsiteY483" fmla="*/ 2459444 h 2462042"/>
              <a:gd name="connsiteX484" fmla="*/ 1974533 w 3792675"/>
              <a:gd name="connsiteY484" fmla="*/ 2457799 h 2462042"/>
              <a:gd name="connsiteX485" fmla="*/ 1972021 w 3792675"/>
              <a:gd name="connsiteY485" fmla="*/ 2461176 h 2462042"/>
              <a:gd name="connsiteX486" fmla="*/ 1969510 w 3792675"/>
              <a:gd name="connsiteY486" fmla="*/ 2459531 h 2462042"/>
              <a:gd name="connsiteX487" fmla="*/ 1967865 w 3792675"/>
              <a:gd name="connsiteY487" fmla="*/ 2461176 h 2462042"/>
              <a:gd name="connsiteX488" fmla="*/ 1962843 w 3792675"/>
              <a:gd name="connsiteY488" fmla="*/ 2459531 h 2462042"/>
              <a:gd name="connsiteX489" fmla="*/ 1957821 w 3792675"/>
              <a:gd name="connsiteY489" fmla="*/ 2461176 h 2462042"/>
              <a:gd name="connsiteX490" fmla="*/ 1951933 w 3792675"/>
              <a:gd name="connsiteY490" fmla="*/ 2459531 h 2462042"/>
              <a:gd name="connsiteX491" fmla="*/ 1946910 w 3792675"/>
              <a:gd name="connsiteY491" fmla="*/ 2461176 h 2462042"/>
              <a:gd name="connsiteX492" fmla="*/ 1940243 w 3792675"/>
              <a:gd name="connsiteY492" fmla="*/ 2457799 h 2462042"/>
              <a:gd name="connsiteX493" fmla="*/ 1937731 w 3792675"/>
              <a:gd name="connsiteY493" fmla="*/ 2461176 h 2462042"/>
              <a:gd name="connsiteX494" fmla="*/ 1933575 w 3792675"/>
              <a:gd name="connsiteY494" fmla="*/ 2457799 h 2462042"/>
              <a:gd name="connsiteX495" fmla="*/ 1929419 w 3792675"/>
              <a:gd name="connsiteY495" fmla="*/ 2460310 h 2462042"/>
              <a:gd name="connsiteX496" fmla="*/ 1927774 w 3792675"/>
              <a:gd name="connsiteY496" fmla="*/ 2456933 h 2462042"/>
              <a:gd name="connsiteX497" fmla="*/ 1926128 w 3792675"/>
              <a:gd name="connsiteY497" fmla="*/ 2459444 h 2462042"/>
              <a:gd name="connsiteX498" fmla="*/ 1923617 w 3792675"/>
              <a:gd name="connsiteY498" fmla="*/ 2456933 h 2462042"/>
              <a:gd name="connsiteX499" fmla="*/ 1919461 w 3792675"/>
              <a:gd name="connsiteY499" fmla="*/ 2459444 h 2462042"/>
              <a:gd name="connsiteX500" fmla="*/ 1916950 w 3792675"/>
              <a:gd name="connsiteY500" fmla="*/ 2457799 h 2462042"/>
              <a:gd name="connsiteX501" fmla="*/ 1915304 w 3792675"/>
              <a:gd name="connsiteY501" fmla="*/ 2460310 h 2462042"/>
              <a:gd name="connsiteX502" fmla="*/ 1910282 w 3792675"/>
              <a:gd name="connsiteY502" fmla="*/ 2457799 h 2462042"/>
              <a:gd name="connsiteX503" fmla="*/ 1906126 w 3792675"/>
              <a:gd name="connsiteY503" fmla="*/ 2461176 h 2462042"/>
              <a:gd name="connsiteX504" fmla="*/ 1904481 w 3792675"/>
              <a:gd name="connsiteY504" fmla="*/ 2458665 h 2462042"/>
              <a:gd name="connsiteX505" fmla="*/ 1903615 w 3792675"/>
              <a:gd name="connsiteY505" fmla="*/ 2458665 h 2462042"/>
              <a:gd name="connsiteX506" fmla="*/ 1897727 w 3792675"/>
              <a:gd name="connsiteY506" fmla="*/ 2457799 h 2462042"/>
              <a:gd name="connsiteX507" fmla="*/ 1890193 w 3792675"/>
              <a:gd name="connsiteY507" fmla="*/ 2461176 h 2462042"/>
              <a:gd name="connsiteX508" fmla="*/ 1886816 w 3792675"/>
              <a:gd name="connsiteY508" fmla="*/ 2458665 h 2462042"/>
              <a:gd name="connsiteX509" fmla="*/ 1884305 w 3792675"/>
              <a:gd name="connsiteY509" fmla="*/ 2461176 h 2462042"/>
              <a:gd name="connsiteX510" fmla="*/ 1881794 w 3792675"/>
              <a:gd name="connsiteY510" fmla="*/ 2457799 h 2462042"/>
              <a:gd name="connsiteX511" fmla="*/ 1880149 w 3792675"/>
              <a:gd name="connsiteY511" fmla="*/ 2458665 h 2462042"/>
              <a:gd name="connsiteX512" fmla="*/ 1873481 w 3792675"/>
              <a:gd name="connsiteY512" fmla="*/ 2459531 h 2462042"/>
              <a:gd name="connsiteX513" fmla="*/ 1870970 w 3792675"/>
              <a:gd name="connsiteY513" fmla="*/ 2461176 h 2462042"/>
              <a:gd name="connsiteX514" fmla="*/ 1865948 w 3792675"/>
              <a:gd name="connsiteY514" fmla="*/ 2457799 h 2462042"/>
              <a:gd name="connsiteX515" fmla="*/ 1858414 w 3792675"/>
              <a:gd name="connsiteY515" fmla="*/ 2461176 h 2462042"/>
              <a:gd name="connsiteX516" fmla="*/ 1856769 w 3792675"/>
              <a:gd name="connsiteY516" fmla="*/ 2457799 h 2462042"/>
              <a:gd name="connsiteX517" fmla="*/ 1841702 w 3792675"/>
              <a:gd name="connsiteY517" fmla="*/ 2460310 h 2462042"/>
              <a:gd name="connsiteX518" fmla="*/ 1835035 w 3792675"/>
              <a:gd name="connsiteY518" fmla="*/ 2458665 h 2462042"/>
              <a:gd name="connsiteX519" fmla="*/ 1824990 w 3792675"/>
              <a:gd name="connsiteY519" fmla="*/ 2461176 h 2462042"/>
              <a:gd name="connsiteX520" fmla="*/ 1821613 w 3792675"/>
              <a:gd name="connsiteY520" fmla="*/ 2456154 h 2462042"/>
              <a:gd name="connsiteX521" fmla="*/ 1820747 w 3792675"/>
              <a:gd name="connsiteY521" fmla="*/ 2459531 h 2462042"/>
              <a:gd name="connsiteX522" fmla="*/ 1818236 w 3792675"/>
              <a:gd name="connsiteY522" fmla="*/ 2459531 h 2462042"/>
              <a:gd name="connsiteX523" fmla="*/ 1816591 w 3792675"/>
              <a:gd name="connsiteY523" fmla="*/ 2457886 h 2462042"/>
              <a:gd name="connsiteX524" fmla="*/ 1809058 w 3792675"/>
              <a:gd name="connsiteY524" fmla="*/ 2459531 h 2462042"/>
              <a:gd name="connsiteX525" fmla="*/ 1799879 w 3792675"/>
              <a:gd name="connsiteY525" fmla="*/ 2458665 h 2462042"/>
              <a:gd name="connsiteX526" fmla="*/ 1801524 w 3792675"/>
              <a:gd name="connsiteY526" fmla="*/ 2461176 h 2462042"/>
              <a:gd name="connsiteX527" fmla="*/ 1799013 w 3792675"/>
              <a:gd name="connsiteY527" fmla="*/ 2459531 h 2462042"/>
              <a:gd name="connsiteX528" fmla="*/ 1797368 w 3792675"/>
              <a:gd name="connsiteY528" fmla="*/ 2461176 h 2462042"/>
              <a:gd name="connsiteX529" fmla="*/ 1793211 w 3792675"/>
              <a:gd name="connsiteY529" fmla="*/ 2457799 h 2462042"/>
              <a:gd name="connsiteX530" fmla="*/ 1792345 w 3792675"/>
              <a:gd name="connsiteY530" fmla="*/ 2460310 h 2462042"/>
              <a:gd name="connsiteX531" fmla="*/ 1783946 w 3792675"/>
              <a:gd name="connsiteY531" fmla="*/ 2460310 h 2462042"/>
              <a:gd name="connsiteX532" fmla="*/ 1780569 w 3792675"/>
              <a:gd name="connsiteY532" fmla="*/ 2458665 h 2462042"/>
              <a:gd name="connsiteX533" fmla="*/ 1769658 w 3792675"/>
              <a:gd name="connsiteY533" fmla="*/ 2459531 h 2462042"/>
              <a:gd name="connsiteX534" fmla="*/ 1768013 w 3792675"/>
              <a:gd name="connsiteY534" fmla="*/ 2461176 h 2462042"/>
              <a:gd name="connsiteX535" fmla="*/ 1765502 w 3792675"/>
              <a:gd name="connsiteY535" fmla="*/ 2458665 h 2462042"/>
              <a:gd name="connsiteX536" fmla="*/ 1749656 w 3792675"/>
              <a:gd name="connsiteY536" fmla="*/ 2461176 h 2462042"/>
              <a:gd name="connsiteX537" fmla="*/ 1746279 w 3792675"/>
              <a:gd name="connsiteY537" fmla="*/ 2457799 h 2462042"/>
              <a:gd name="connsiteX538" fmla="*/ 1745413 w 3792675"/>
              <a:gd name="connsiteY538" fmla="*/ 2460310 h 2462042"/>
              <a:gd name="connsiteX539" fmla="*/ 1734503 w 3792675"/>
              <a:gd name="connsiteY539" fmla="*/ 2461176 h 2462042"/>
              <a:gd name="connsiteX540" fmla="*/ 1732857 w 3792675"/>
              <a:gd name="connsiteY540" fmla="*/ 2459531 h 2462042"/>
              <a:gd name="connsiteX541" fmla="*/ 1730346 w 3792675"/>
              <a:gd name="connsiteY541" fmla="*/ 2461176 h 2462042"/>
              <a:gd name="connsiteX542" fmla="*/ 1725324 w 3792675"/>
              <a:gd name="connsiteY542" fmla="*/ 2458665 h 2462042"/>
              <a:gd name="connsiteX543" fmla="*/ 1722813 w 3792675"/>
              <a:gd name="connsiteY543" fmla="*/ 2461176 h 2462042"/>
              <a:gd name="connsiteX544" fmla="*/ 1714413 w 3792675"/>
              <a:gd name="connsiteY544" fmla="*/ 2457799 h 2462042"/>
              <a:gd name="connsiteX545" fmla="*/ 1708525 w 3792675"/>
              <a:gd name="connsiteY545" fmla="*/ 2461176 h 2462042"/>
              <a:gd name="connsiteX546" fmla="*/ 1706880 w 3792675"/>
              <a:gd name="connsiteY546" fmla="*/ 2459531 h 2462042"/>
              <a:gd name="connsiteX547" fmla="*/ 1703503 w 3792675"/>
              <a:gd name="connsiteY547" fmla="*/ 2461176 h 2462042"/>
              <a:gd name="connsiteX548" fmla="*/ 1700992 w 3792675"/>
              <a:gd name="connsiteY548" fmla="*/ 2459531 h 2462042"/>
              <a:gd name="connsiteX549" fmla="*/ 1697615 w 3792675"/>
              <a:gd name="connsiteY549" fmla="*/ 2462042 h 2462042"/>
              <a:gd name="connsiteX550" fmla="*/ 1692593 w 3792675"/>
              <a:gd name="connsiteY550" fmla="*/ 2459531 h 2462042"/>
              <a:gd name="connsiteX551" fmla="*/ 1683414 w 3792675"/>
              <a:gd name="connsiteY551" fmla="*/ 2462042 h 2462042"/>
              <a:gd name="connsiteX552" fmla="*/ 1675015 w 3792675"/>
              <a:gd name="connsiteY552" fmla="*/ 2458665 h 2462042"/>
              <a:gd name="connsiteX553" fmla="*/ 1669993 w 3792675"/>
              <a:gd name="connsiteY553" fmla="*/ 2461176 h 2462042"/>
              <a:gd name="connsiteX554" fmla="*/ 1668347 w 3792675"/>
              <a:gd name="connsiteY554" fmla="*/ 2459531 h 2462042"/>
              <a:gd name="connsiteX555" fmla="*/ 1663325 w 3792675"/>
              <a:gd name="connsiteY555" fmla="*/ 2461176 h 2462042"/>
              <a:gd name="connsiteX556" fmla="*/ 1654146 w 3792675"/>
              <a:gd name="connsiteY556" fmla="*/ 2459531 h 2462042"/>
              <a:gd name="connsiteX557" fmla="*/ 1647479 w 3792675"/>
              <a:gd name="connsiteY557" fmla="*/ 2461176 h 2462042"/>
              <a:gd name="connsiteX558" fmla="*/ 1644102 w 3792675"/>
              <a:gd name="connsiteY558" fmla="*/ 2459531 h 2462042"/>
              <a:gd name="connsiteX559" fmla="*/ 1642456 w 3792675"/>
              <a:gd name="connsiteY559" fmla="*/ 2461176 h 2462042"/>
              <a:gd name="connsiteX560" fmla="*/ 1638300 w 3792675"/>
              <a:gd name="connsiteY560" fmla="*/ 2458665 h 2462042"/>
              <a:gd name="connsiteX561" fmla="*/ 1629901 w 3792675"/>
              <a:gd name="connsiteY561" fmla="*/ 2460310 h 2462042"/>
              <a:gd name="connsiteX562" fmla="*/ 1625744 w 3792675"/>
              <a:gd name="connsiteY562" fmla="*/ 2458665 h 2462042"/>
              <a:gd name="connsiteX563" fmla="*/ 1624878 w 3792675"/>
              <a:gd name="connsiteY563" fmla="*/ 2460310 h 2462042"/>
              <a:gd name="connsiteX564" fmla="*/ 1621502 w 3792675"/>
              <a:gd name="connsiteY564" fmla="*/ 2458665 h 2462042"/>
              <a:gd name="connsiteX565" fmla="*/ 1617345 w 3792675"/>
              <a:gd name="connsiteY565" fmla="*/ 2461176 h 2462042"/>
              <a:gd name="connsiteX566" fmla="*/ 1616479 w 3792675"/>
              <a:gd name="connsiteY566" fmla="*/ 2459531 h 2462042"/>
              <a:gd name="connsiteX567" fmla="*/ 1609812 w 3792675"/>
              <a:gd name="connsiteY567" fmla="*/ 2459531 h 2462042"/>
              <a:gd name="connsiteX568" fmla="*/ 1605655 w 3792675"/>
              <a:gd name="connsiteY568" fmla="*/ 2457886 h 2462042"/>
              <a:gd name="connsiteX569" fmla="*/ 1603144 w 3792675"/>
              <a:gd name="connsiteY569" fmla="*/ 2462042 h 2462042"/>
              <a:gd name="connsiteX570" fmla="*/ 1599767 w 3792675"/>
              <a:gd name="connsiteY570" fmla="*/ 2459531 h 2462042"/>
              <a:gd name="connsiteX571" fmla="*/ 1593879 w 3792675"/>
              <a:gd name="connsiteY571" fmla="*/ 2461176 h 2462042"/>
              <a:gd name="connsiteX572" fmla="*/ 1573790 w 3792675"/>
              <a:gd name="connsiteY572" fmla="*/ 2457799 h 2462042"/>
              <a:gd name="connsiteX573" fmla="*/ 1566257 w 3792675"/>
              <a:gd name="connsiteY573" fmla="*/ 2459444 h 2462042"/>
              <a:gd name="connsiteX574" fmla="*/ 1563745 w 3792675"/>
              <a:gd name="connsiteY574" fmla="*/ 2457799 h 2462042"/>
              <a:gd name="connsiteX575" fmla="*/ 1559589 w 3792675"/>
              <a:gd name="connsiteY575" fmla="*/ 2459444 h 2462042"/>
              <a:gd name="connsiteX576" fmla="*/ 1558723 w 3792675"/>
              <a:gd name="connsiteY576" fmla="*/ 2457799 h 2462042"/>
              <a:gd name="connsiteX577" fmla="*/ 1556212 w 3792675"/>
              <a:gd name="connsiteY577" fmla="*/ 2459444 h 2462042"/>
              <a:gd name="connsiteX578" fmla="*/ 1554567 w 3792675"/>
              <a:gd name="connsiteY578" fmla="*/ 2456933 h 2462042"/>
              <a:gd name="connsiteX579" fmla="*/ 1552921 w 3792675"/>
              <a:gd name="connsiteY579" fmla="*/ 2459444 h 2462042"/>
              <a:gd name="connsiteX580" fmla="*/ 1548765 w 3792675"/>
              <a:gd name="connsiteY580" fmla="*/ 2456933 h 2462042"/>
              <a:gd name="connsiteX581" fmla="*/ 1545388 w 3792675"/>
              <a:gd name="connsiteY581" fmla="*/ 2459444 h 2462042"/>
              <a:gd name="connsiteX582" fmla="*/ 1544522 w 3792675"/>
              <a:gd name="connsiteY582" fmla="*/ 2456933 h 2462042"/>
              <a:gd name="connsiteX583" fmla="*/ 1543656 w 3792675"/>
              <a:gd name="connsiteY583" fmla="*/ 2458578 h 2462042"/>
              <a:gd name="connsiteX584" fmla="*/ 1542011 w 3792675"/>
              <a:gd name="connsiteY584" fmla="*/ 2456933 h 2462042"/>
              <a:gd name="connsiteX585" fmla="*/ 1541145 w 3792675"/>
              <a:gd name="connsiteY585" fmla="*/ 2459444 h 2462042"/>
              <a:gd name="connsiteX586" fmla="*/ 1538634 w 3792675"/>
              <a:gd name="connsiteY586" fmla="*/ 2456067 h 2462042"/>
              <a:gd name="connsiteX587" fmla="*/ 1535257 w 3792675"/>
              <a:gd name="connsiteY587" fmla="*/ 2459444 h 2462042"/>
              <a:gd name="connsiteX588" fmla="*/ 1530235 w 3792675"/>
              <a:gd name="connsiteY588" fmla="*/ 2457799 h 2462042"/>
              <a:gd name="connsiteX589" fmla="*/ 1525213 w 3792675"/>
              <a:gd name="connsiteY589" fmla="*/ 2459444 h 2462042"/>
              <a:gd name="connsiteX590" fmla="*/ 1524347 w 3792675"/>
              <a:gd name="connsiteY590" fmla="*/ 2457799 h 2462042"/>
              <a:gd name="connsiteX591" fmla="*/ 1522701 w 3792675"/>
              <a:gd name="connsiteY591" fmla="*/ 2459444 h 2462042"/>
              <a:gd name="connsiteX592" fmla="*/ 1518545 w 3792675"/>
              <a:gd name="connsiteY592" fmla="*/ 2457799 h 2462042"/>
              <a:gd name="connsiteX593" fmla="*/ 1515168 w 3792675"/>
              <a:gd name="connsiteY593" fmla="*/ 2459444 h 2462042"/>
              <a:gd name="connsiteX594" fmla="*/ 1513523 w 3792675"/>
              <a:gd name="connsiteY594" fmla="*/ 2457799 h 2462042"/>
              <a:gd name="connsiteX595" fmla="*/ 1509366 w 3792675"/>
              <a:gd name="connsiteY595" fmla="*/ 2459444 h 2462042"/>
              <a:gd name="connsiteX596" fmla="*/ 1500188 w 3792675"/>
              <a:gd name="connsiteY596" fmla="*/ 2457799 h 2462042"/>
              <a:gd name="connsiteX597" fmla="*/ 1491009 w 3792675"/>
              <a:gd name="connsiteY597" fmla="*/ 2461176 h 2462042"/>
              <a:gd name="connsiteX598" fmla="*/ 1490143 w 3792675"/>
              <a:gd name="connsiteY598" fmla="*/ 2458665 h 2462042"/>
              <a:gd name="connsiteX599" fmla="*/ 1484255 w 3792675"/>
              <a:gd name="connsiteY599" fmla="*/ 2460310 h 2462042"/>
              <a:gd name="connsiteX600" fmla="*/ 1481744 w 3792675"/>
              <a:gd name="connsiteY600" fmla="*/ 2458665 h 2462042"/>
              <a:gd name="connsiteX601" fmla="*/ 1475856 w 3792675"/>
              <a:gd name="connsiteY601" fmla="*/ 2461176 h 2462042"/>
              <a:gd name="connsiteX602" fmla="*/ 1469188 w 3792675"/>
              <a:gd name="connsiteY602" fmla="*/ 2459531 h 2462042"/>
              <a:gd name="connsiteX603" fmla="*/ 1452476 w 3792675"/>
              <a:gd name="connsiteY603" fmla="*/ 2459531 h 2462042"/>
              <a:gd name="connsiteX604" fmla="*/ 1450831 w 3792675"/>
              <a:gd name="connsiteY604" fmla="*/ 2461176 h 2462042"/>
              <a:gd name="connsiteX605" fmla="*/ 1446674 w 3792675"/>
              <a:gd name="connsiteY605" fmla="*/ 2459531 h 2462042"/>
              <a:gd name="connsiteX606" fmla="*/ 1441652 w 3792675"/>
              <a:gd name="connsiteY606" fmla="*/ 2460397 h 2462042"/>
              <a:gd name="connsiteX607" fmla="*/ 1440007 w 3792675"/>
              <a:gd name="connsiteY607" fmla="*/ 2462042 h 2462042"/>
              <a:gd name="connsiteX608" fmla="*/ 1440873 w 3792675"/>
              <a:gd name="connsiteY608" fmla="*/ 2460397 h 2462042"/>
              <a:gd name="connsiteX609" fmla="*/ 1437496 w 3792675"/>
              <a:gd name="connsiteY609" fmla="*/ 2459531 h 2462042"/>
              <a:gd name="connsiteX610" fmla="*/ 1434119 w 3792675"/>
              <a:gd name="connsiteY610" fmla="*/ 2461176 h 2462042"/>
              <a:gd name="connsiteX611" fmla="*/ 1429962 w 3792675"/>
              <a:gd name="connsiteY611" fmla="*/ 2457799 h 2462042"/>
              <a:gd name="connsiteX612" fmla="*/ 1425806 w 3792675"/>
              <a:gd name="connsiteY612" fmla="*/ 2460310 h 2462042"/>
              <a:gd name="connsiteX613" fmla="*/ 1416627 w 3792675"/>
              <a:gd name="connsiteY613" fmla="*/ 2457799 h 2462042"/>
              <a:gd name="connsiteX614" fmla="*/ 1409960 w 3792675"/>
              <a:gd name="connsiteY614" fmla="*/ 2459444 h 2462042"/>
              <a:gd name="connsiteX615" fmla="*/ 1400781 w 3792675"/>
              <a:gd name="connsiteY615" fmla="*/ 2456933 h 2462042"/>
              <a:gd name="connsiteX616" fmla="*/ 1399915 w 3792675"/>
              <a:gd name="connsiteY616" fmla="*/ 2455287 h 2462042"/>
              <a:gd name="connsiteX617" fmla="*/ 1395759 w 3792675"/>
              <a:gd name="connsiteY617" fmla="*/ 2456933 h 2462042"/>
              <a:gd name="connsiteX618" fmla="*/ 1390737 w 3792675"/>
              <a:gd name="connsiteY618" fmla="*/ 2454422 h 2462042"/>
              <a:gd name="connsiteX619" fmla="*/ 1386580 w 3792675"/>
              <a:gd name="connsiteY619" fmla="*/ 2456933 h 2462042"/>
              <a:gd name="connsiteX620" fmla="*/ 1384069 w 3792675"/>
              <a:gd name="connsiteY620" fmla="*/ 2455287 h 2462042"/>
              <a:gd name="connsiteX621" fmla="*/ 1383203 w 3792675"/>
              <a:gd name="connsiteY621" fmla="*/ 2456933 h 2462042"/>
              <a:gd name="connsiteX622" fmla="*/ 1382337 w 3792675"/>
              <a:gd name="connsiteY622" fmla="*/ 2454422 h 2462042"/>
              <a:gd name="connsiteX623" fmla="*/ 1379826 w 3792675"/>
              <a:gd name="connsiteY623" fmla="*/ 2456933 h 2462042"/>
              <a:gd name="connsiteX624" fmla="*/ 1369782 w 3792675"/>
              <a:gd name="connsiteY624" fmla="*/ 2453556 h 2462042"/>
              <a:gd name="connsiteX625" fmla="*/ 1361382 w 3792675"/>
              <a:gd name="connsiteY625" fmla="*/ 2455201 h 2462042"/>
              <a:gd name="connsiteX626" fmla="*/ 1355494 w 3792675"/>
              <a:gd name="connsiteY626" fmla="*/ 2453556 h 2462042"/>
              <a:gd name="connsiteX627" fmla="*/ 1356360 w 3792675"/>
              <a:gd name="connsiteY627" fmla="*/ 2456933 h 2462042"/>
              <a:gd name="connsiteX628" fmla="*/ 1353849 w 3792675"/>
              <a:gd name="connsiteY628" fmla="*/ 2456933 h 2462042"/>
              <a:gd name="connsiteX629" fmla="*/ 1349693 w 3792675"/>
              <a:gd name="connsiteY629" fmla="*/ 2453556 h 2462042"/>
              <a:gd name="connsiteX630" fmla="*/ 1344670 w 3792675"/>
              <a:gd name="connsiteY630" fmla="*/ 2455201 h 2462042"/>
              <a:gd name="connsiteX631" fmla="*/ 1338782 w 3792675"/>
              <a:gd name="connsiteY631" fmla="*/ 2452690 h 2462042"/>
              <a:gd name="connsiteX632" fmla="*/ 1334626 w 3792675"/>
              <a:gd name="connsiteY632" fmla="*/ 2452690 h 2462042"/>
              <a:gd name="connsiteX633" fmla="*/ 1334626 w 3792675"/>
              <a:gd name="connsiteY633" fmla="*/ 2456847 h 2462042"/>
              <a:gd name="connsiteX634" fmla="*/ 1327092 w 3792675"/>
              <a:gd name="connsiteY634" fmla="*/ 2452690 h 2462042"/>
              <a:gd name="connsiteX635" fmla="*/ 1322070 w 3792675"/>
              <a:gd name="connsiteY635" fmla="*/ 2454335 h 2462042"/>
              <a:gd name="connsiteX636" fmla="*/ 1317914 w 3792675"/>
              <a:gd name="connsiteY636" fmla="*/ 2452690 h 2462042"/>
              <a:gd name="connsiteX637" fmla="*/ 1309514 w 3792675"/>
              <a:gd name="connsiteY637" fmla="*/ 2452690 h 2462042"/>
              <a:gd name="connsiteX638" fmla="*/ 1308649 w 3792675"/>
              <a:gd name="connsiteY638" fmla="*/ 2451045 h 2462042"/>
              <a:gd name="connsiteX639" fmla="*/ 1306137 w 3792675"/>
              <a:gd name="connsiteY639" fmla="*/ 2453556 h 2462042"/>
              <a:gd name="connsiteX640" fmla="*/ 1294448 w 3792675"/>
              <a:gd name="connsiteY640" fmla="*/ 2452690 h 2462042"/>
              <a:gd name="connsiteX641" fmla="*/ 1292802 w 3792675"/>
              <a:gd name="connsiteY641" fmla="*/ 2454335 h 2462042"/>
              <a:gd name="connsiteX642" fmla="*/ 1288646 w 3792675"/>
              <a:gd name="connsiteY642" fmla="*/ 2451824 h 2462042"/>
              <a:gd name="connsiteX643" fmla="*/ 1277736 w 3792675"/>
              <a:gd name="connsiteY643" fmla="*/ 2454335 h 2462042"/>
              <a:gd name="connsiteX644" fmla="*/ 1272713 w 3792675"/>
              <a:gd name="connsiteY644" fmla="*/ 2452690 h 2462042"/>
              <a:gd name="connsiteX645" fmla="*/ 1266825 w 3792675"/>
              <a:gd name="connsiteY645" fmla="*/ 2452690 h 2462042"/>
              <a:gd name="connsiteX646" fmla="*/ 1266825 w 3792675"/>
              <a:gd name="connsiteY646" fmla="*/ 2455201 h 2462042"/>
              <a:gd name="connsiteX647" fmla="*/ 1262669 w 3792675"/>
              <a:gd name="connsiteY647" fmla="*/ 2454335 h 2462042"/>
              <a:gd name="connsiteX648" fmla="*/ 1259292 w 3792675"/>
              <a:gd name="connsiteY648" fmla="*/ 2451824 h 2462042"/>
              <a:gd name="connsiteX649" fmla="*/ 1259292 w 3792675"/>
              <a:gd name="connsiteY649" fmla="*/ 2455201 h 2462042"/>
              <a:gd name="connsiteX650" fmla="*/ 1254269 w 3792675"/>
              <a:gd name="connsiteY650" fmla="*/ 2453556 h 2462042"/>
              <a:gd name="connsiteX651" fmla="*/ 1255135 w 3792675"/>
              <a:gd name="connsiteY651" fmla="*/ 2456067 h 2462042"/>
              <a:gd name="connsiteX652" fmla="*/ 1253490 w 3792675"/>
              <a:gd name="connsiteY652" fmla="*/ 2456933 h 2462042"/>
              <a:gd name="connsiteX653" fmla="*/ 1253490 w 3792675"/>
              <a:gd name="connsiteY653" fmla="*/ 2452777 h 2462042"/>
              <a:gd name="connsiteX654" fmla="*/ 1246823 w 3792675"/>
              <a:gd name="connsiteY654" fmla="*/ 2456933 h 2462042"/>
              <a:gd name="connsiteX655" fmla="*/ 1245177 w 3792675"/>
              <a:gd name="connsiteY655" fmla="*/ 2452777 h 2462042"/>
              <a:gd name="connsiteX656" fmla="*/ 1244312 w 3792675"/>
              <a:gd name="connsiteY656" fmla="*/ 2456933 h 2462042"/>
              <a:gd name="connsiteX657" fmla="*/ 1240155 w 3792675"/>
              <a:gd name="connsiteY657" fmla="*/ 2451911 h 2462042"/>
              <a:gd name="connsiteX658" fmla="*/ 1235999 w 3792675"/>
              <a:gd name="connsiteY658" fmla="*/ 2454422 h 2462042"/>
              <a:gd name="connsiteX659" fmla="*/ 1233488 w 3792675"/>
              <a:gd name="connsiteY659" fmla="*/ 2452777 h 2462042"/>
              <a:gd name="connsiteX660" fmla="*/ 1226820 w 3792675"/>
              <a:gd name="connsiteY660" fmla="*/ 2456933 h 2462042"/>
              <a:gd name="connsiteX661" fmla="*/ 1225175 w 3792675"/>
              <a:gd name="connsiteY661" fmla="*/ 2454422 h 2462042"/>
              <a:gd name="connsiteX662" fmla="*/ 1224309 w 3792675"/>
              <a:gd name="connsiteY662" fmla="*/ 2456067 h 2462042"/>
              <a:gd name="connsiteX663" fmla="*/ 1223443 w 3792675"/>
              <a:gd name="connsiteY663" fmla="*/ 2454422 h 2462042"/>
              <a:gd name="connsiteX664" fmla="*/ 1220066 w 3792675"/>
              <a:gd name="connsiteY664" fmla="*/ 2453556 h 2462042"/>
              <a:gd name="connsiteX665" fmla="*/ 1220066 w 3792675"/>
              <a:gd name="connsiteY665" fmla="*/ 2456933 h 2462042"/>
              <a:gd name="connsiteX666" fmla="*/ 1215910 w 3792675"/>
              <a:gd name="connsiteY666" fmla="*/ 2454422 h 2462042"/>
              <a:gd name="connsiteX667" fmla="*/ 1213399 w 3792675"/>
              <a:gd name="connsiteY667" fmla="*/ 2456933 h 2462042"/>
              <a:gd name="connsiteX668" fmla="*/ 1210887 w 3792675"/>
              <a:gd name="connsiteY668" fmla="*/ 2453556 h 2462042"/>
              <a:gd name="connsiteX669" fmla="*/ 1209242 w 3792675"/>
              <a:gd name="connsiteY669" fmla="*/ 2455201 h 2462042"/>
              <a:gd name="connsiteX670" fmla="*/ 1207597 w 3792675"/>
              <a:gd name="connsiteY670" fmla="*/ 2453556 h 2462042"/>
              <a:gd name="connsiteX671" fmla="*/ 1206731 w 3792675"/>
              <a:gd name="connsiteY671" fmla="*/ 2456067 h 2462042"/>
              <a:gd name="connsiteX672" fmla="*/ 1203354 w 3792675"/>
              <a:gd name="connsiteY672" fmla="*/ 2454422 h 2462042"/>
              <a:gd name="connsiteX673" fmla="*/ 1200843 w 3792675"/>
              <a:gd name="connsiteY673" fmla="*/ 2456067 h 2462042"/>
              <a:gd name="connsiteX674" fmla="*/ 1194955 w 3792675"/>
              <a:gd name="connsiteY674" fmla="*/ 2453556 h 2462042"/>
              <a:gd name="connsiteX675" fmla="*/ 1194955 w 3792675"/>
              <a:gd name="connsiteY675" fmla="*/ 2451911 h 2462042"/>
              <a:gd name="connsiteX676" fmla="*/ 1190798 w 3792675"/>
              <a:gd name="connsiteY676" fmla="*/ 2454422 h 2462042"/>
              <a:gd name="connsiteX677" fmla="*/ 1188287 w 3792675"/>
              <a:gd name="connsiteY677" fmla="*/ 2452777 h 2462042"/>
              <a:gd name="connsiteX678" fmla="*/ 1181620 w 3792675"/>
              <a:gd name="connsiteY678" fmla="*/ 2455287 h 2462042"/>
              <a:gd name="connsiteX679" fmla="*/ 1175731 w 3792675"/>
              <a:gd name="connsiteY679" fmla="*/ 2451911 h 2462042"/>
              <a:gd name="connsiteX680" fmla="*/ 1172354 w 3792675"/>
              <a:gd name="connsiteY680" fmla="*/ 2454422 h 2462042"/>
              <a:gd name="connsiteX681" fmla="*/ 1168977 w 3792675"/>
              <a:gd name="connsiteY681" fmla="*/ 2451911 h 2462042"/>
              <a:gd name="connsiteX682" fmla="*/ 1165600 w 3792675"/>
              <a:gd name="connsiteY682" fmla="*/ 2453556 h 2462042"/>
              <a:gd name="connsiteX683" fmla="*/ 1159712 w 3792675"/>
              <a:gd name="connsiteY683" fmla="*/ 2451045 h 2462042"/>
              <a:gd name="connsiteX684" fmla="*/ 1158067 w 3792675"/>
              <a:gd name="connsiteY684" fmla="*/ 2452690 h 2462042"/>
              <a:gd name="connsiteX685" fmla="*/ 1153911 w 3792675"/>
              <a:gd name="connsiteY685" fmla="*/ 2454335 h 2462042"/>
              <a:gd name="connsiteX686" fmla="*/ 1151399 w 3792675"/>
              <a:gd name="connsiteY686" fmla="*/ 2451824 h 2462042"/>
              <a:gd name="connsiteX687" fmla="*/ 1148888 w 3792675"/>
              <a:gd name="connsiteY687" fmla="*/ 2453469 h 2462042"/>
              <a:gd name="connsiteX688" fmla="*/ 1146377 w 3792675"/>
              <a:gd name="connsiteY688" fmla="*/ 2451824 h 2462042"/>
              <a:gd name="connsiteX689" fmla="*/ 1143000 w 3792675"/>
              <a:gd name="connsiteY689" fmla="*/ 2453469 h 2462042"/>
              <a:gd name="connsiteX690" fmla="*/ 1137978 w 3792675"/>
              <a:gd name="connsiteY690" fmla="*/ 2450958 h 2462042"/>
              <a:gd name="connsiteX691" fmla="*/ 1136333 w 3792675"/>
              <a:gd name="connsiteY691" fmla="*/ 2452603 h 2462042"/>
              <a:gd name="connsiteX692" fmla="*/ 1130444 w 3792675"/>
              <a:gd name="connsiteY692" fmla="*/ 2450092 h 2462042"/>
              <a:gd name="connsiteX693" fmla="*/ 1129579 w 3792675"/>
              <a:gd name="connsiteY693" fmla="*/ 2451737 h 2462042"/>
              <a:gd name="connsiteX694" fmla="*/ 1131224 w 3792675"/>
              <a:gd name="connsiteY694" fmla="*/ 2454248 h 2462042"/>
              <a:gd name="connsiteX695" fmla="*/ 1122824 w 3792675"/>
              <a:gd name="connsiteY695" fmla="*/ 2453383 h 2462042"/>
              <a:gd name="connsiteX696" fmla="*/ 1123690 w 3792675"/>
              <a:gd name="connsiteY696" fmla="*/ 2451737 h 2462042"/>
              <a:gd name="connsiteX697" fmla="*/ 1121179 w 3792675"/>
              <a:gd name="connsiteY697" fmla="*/ 2450872 h 2462042"/>
              <a:gd name="connsiteX698" fmla="*/ 1117802 w 3792675"/>
              <a:gd name="connsiteY698" fmla="*/ 2454248 h 2462042"/>
              <a:gd name="connsiteX699" fmla="*/ 1116157 w 3792675"/>
              <a:gd name="connsiteY699" fmla="*/ 2452603 h 2462042"/>
              <a:gd name="connsiteX700" fmla="*/ 1110269 w 3792675"/>
              <a:gd name="connsiteY700" fmla="*/ 2450958 h 2462042"/>
              <a:gd name="connsiteX701" fmla="*/ 1107758 w 3792675"/>
              <a:gd name="connsiteY701" fmla="*/ 2455115 h 2462042"/>
              <a:gd name="connsiteX702" fmla="*/ 1101090 w 3792675"/>
              <a:gd name="connsiteY702" fmla="*/ 2452603 h 2462042"/>
              <a:gd name="connsiteX703" fmla="*/ 1097713 w 3792675"/>
              <a:gd name="connsiteY703" fmla="*/ 2454248 h 2462042"/>
              <a:gd name="connsiteX704" fmla="*/ 1096068 w 3792675"/>
              <a:gd name="connsiteY704" fmla="*/ 2451737 h 2462042"/>
              <a:gd name="connsiteX705" fmla="*/ 1092691 w 3792675"/>
              <a:gd name="connsiteY705" fmla="*/ 2455894 h 2462042"/>
              <a:gd name="connsiteX706" fmla="*/ 1094336 w 3792675"/>
              <a:gd name="connsiteY706" fmla="*/ 2453383 h 2462042"/>
              <a:gd name="connsiteX707" fmla="*/ 1091825 w 3792675"/>
              <a:gd name="connsiteY707" fmla="*/ 2452517 h 2462042"/>
              <a:gd name="connsiteX708" fmla="*/ 1085937 w 3792675"/>
              <a:gd name="connsiteY708" fmla="*/ 2454162 h 2462042"/>
              <a:gd name="connsiteX709" fmla="*/ 1081780 w 3792675"/>
              <a:gd name="connsiteY709" fmla="*/ 2452517 h 2462042"/>
              <a:gd name="connsiteX710" fmla="*/ 1075113 w 3792675"/>
              <a:gd name="connsiteY710" fmla="*/ 2454162 h 2462042"/>
              <a:gd name="connsiteX711" fmla="*/ 1070957 w 3792675"/>
              <a:gd name="connsiteY711" fmla="*/ 2452517 h 2462042"/>
              <a:gd name="connsiteX712" fmla="*/ 1070957 w 3792675"/>
              <a:gd name="connsiteY712" fmla="*/ 2455028 h 2462042"/>
              <a:gd name="connsiteX713" fmla="*/ 1060912 w 3792675"/>
              <a:gd name="connsiteY713" fmla="*/ 2453383 h 2462042"/>
              <a:gd name="connsiteX714" fmla="*/ 1055890 w 3792675"/>
              <a:gd name="connsiteY714" fmla="*/ 2455028 h 2462042"/>
              <a:gd name="connsiteX715" fmla="*/ 1053379 w 3792675"/>
              <a:gd name="connsiteY715" fmla="*/ 2453383 h 2462042"/>
              <a:gd name="connsiteX716" fmla="*/ 1047490 w 3792675"/>
              <a:gd name="connsiteY716" fmla="*/ 2455028 h 2462042"/>
              <a:gd name="connsiteX717" fmla="*/ 1044113 w 3792675"/>
              <a:gd name="connsiteY717" fmla="*/ 2454162 h 2462042"/>
              <a:gd name="connsiteX718" fmla="*/ 1039957 w 3792675"/>
              <a:gd name="connsiteY718" fmla="*/ 2451651 h 2462042"/>
              <a:gd name="connsiteX719" fmla="*/ 1039091 w 3792675"/>
              <a:gd name="connsiteY719" fmla="*/ 2452517 h 2462042"/>
              <a:gd name="connsiteX720" fmla="*/ 1040736 w 3792675"/>
              <a:gd name="connsiteY720" fmla="*/ 2454162 h 2462042"/>
              <a:gd name="connsiteX721" fmla="*/ 1040736 w 3792675"/>
              <a:gd name="connsiteY721" fmla="*/ 2456673 h 2462042"/>
              <a:gd name="connsiteX722" fmla="*/ 1038225 w 3792675"/>
              <a:gd name="connsiteY722" fmla="*/ 2454162 h 2462042"/>
              <a:gd name="connsiteX723" fmla="*/ 1037359 w 3792675"/>
              <a:gd name="connsiteY723" fmla="*/ 2456673 h 2462042"/>
              <a:gd name="connsiteX724" fmla="*/ 1033982 w 3792675"/>
              <a:gd name="connsiteY724" fmla="*/ 2454162 h 2462042"/>
              <a:gd name="connsiteX725" fmla="*/ 1033982 w 3792675"/>
              <a:gd name="connsiteY725" fmla="*/ 2452517 h 2462042"/>
              <a:gd name="connsiteX726" fmla="*/ 1030605 w 3792675"/>
              <a:gd name="connsiteY726" fmla="*/ 2452517 h 2462042"/>
              <a:gd name="connsiteX727" fmla="*/ 1029739 w 3792675"/>
              <a:gd name="connsiteY727" fmla="*/ 2455028 h 2462042"/>
              <a:gd name="connsiteX728" fmla="*/ 1025583 w 3792675"/>
              <a:gd name="connsiteY728" fmla="*/ 2453383 h 2462042"/>
              <a:gd name="connsiteX729" fmla="*/ 1018049 w 3792675"/>
              <a:gd name="connsiteY729" fmla="*/ 2455894 h 2462042"/>
              <a:gd name="connsiteX730" fmla="*/ 1015538 w 3792675"/>
              <a:gd name="connsiteY730" fmla="*/ 2453383 h 2462042"/>
              <a:gd name="connsiteX731" fmla="*/ 1010516 w 3792675"/>
              <a:gd name="connsiteY731" fmla="*/ 2456760 h 2462042"/>
              <a:gd name="connsiteX732" fmla="*/ 1006360 w 3792675"/>
              <a:gd name="connsiteY732" fmla="*/ 2453383 h 2462042"/>
              <a:gd name="connsiteX733" fmla="*/ 1004714 w 3792675"/>
              <a:gd name="connsiteY733" fmla="*/ 2455028 h 2462042"/>
              <a:gd name="connsiteX734" fmla="*/ 998826 w 3792675"/>
              <a:gd name="connsiteY734" fmla="*/ 2453383 h 2462042"/>
              <a:gd name="connsiteX735" fmla="*/ 997960 w 3792675"/>
              <a:gd name="connsiteY735" fmla="*/ 2452517 h 2462042"/>
              <a:gd name="connsiteX736" fmla="*/ 987916 w 3792675"/>
              <a:gd name="connsiteY736" fmla="*/ 2455894 h 2462042"/>
              <a:gd name="connsiteX737" fmla="*/ 986271 w 3792675"/>
              <a:gd name="connsiteY737" fmla="*/ 2453383 h 2462042"/>
              <a:gd name="connsiteX738" fmla="*/ 982114 w 3792675"/>
              <a:gd name="connsiteY738" fmla="*/ 2455028 h 2462042"/>
              <a:gd name="connsiteX739" fmla="*/ 979603 w 3792675"/>
              <a:gd name="connsiteY739" fmla="*/ 2453383 h 2462042"/>
              <a:gd name="connsiteX740" fmla="*/ 978737 w 3792675"/>
              <a:gd name="connsiteY740" fmla="*/ 2455028 h 2462042"/>
              <a:gd name="connsiteX741" fmla="*/ 973715 w 3792675"/>
              <a:gd name="connsiteY741" fmla="*/ 2452517 h 2462042"/>
              <a:gd name="connsiteX742" fmla="*/ 972070 w 3792675"/>
              <a:gd name="connsiteY742" fmla="*/ 2454162 h 2462042"/>
              <a:gd name="connsiteX743" fmla="*/ 969558 w 3792675"/>
              <a:gd name="connsiteY743" fmla="*/ 2452517 h 2462042"/>
              <a:gd name="connsiteX744" fmla="*/ 967913 w 3792675"/>
              <a:gd name="connsiteY744" fmla="*/ 2455894 h 2462042"/>
              <a:gd name="connsiteX745" fmla="*/ 962025 w 3792675"/>
              <a:gd name="connsiteY745" fmla="*/ 2453383 h 2462042"/>
              <a:gd name="connsiteX746" fmla="*/ 957869 w 3792675"/>
              <a:gd name="connsiteY746" fmla="*/ 2452517 h 2462042"/>
              <a:gd name="connsiteX747" fmla="*/ 957003 w 3792675"/>
              <a:gd name="connsiteY747" fmla="*/ 2455894 h 2462042"/>
              <a:gd name="connsiteX748" fmla="*/ 951981 w 3792675"/>
              <a:gd name="connsiteY748" fmla="*/ 2452517 h 2462042"/>
              <a:gd name="connsiteX749" fmla="*/ 941936 w 3792675"/>
              <a:gd name="connsiteY749" fmla="*/ 2455028 h 2462042"/>
              <a:gd name="connsiteX750" fmla="*/ 939425 w 3792675"/>
              <a:gd name="connsiteY750" fmla="*/ 2453383 h 2462042"/>
              <a:gd name="connsiteX751" fmla="*/ 936914 w 3792675"/>
              <a:gd name="connsiteY751" fmla="*/ 2455028 h 2462042"/>
              <a:gd name="connsiteX752" fmla="*/ 933537 w 3792675"/>
              <a:gd name="connsiteY752" fmla="*/ 2453383 h 2462042"/>
              <a:gd name="connsiteX753" fmla="*/ 931891 w 3792675"/>
              <a:gd name="connsiteY753" fmla="*/ 2450872 h 2462042"/>
              <a:gd name="connsiteX754" fmla="*/ 929380 w 3792675"/>
              <a:gd name="connsiteY754" fmla="*/ 2452517 h 2462042"/>
              <a:gd name="connsiteX755" fmla="*/ 922713 w 3792675"/>
              <a:gd name="connsiteY755" fmla="*/ 2453383 h 2462042"/>
              <a:gd name="connsiteX756" fmla="*/ 916825 w 3792675"/>
              <a:gd name="connsiteY756" fmla="*/ 2452517 h 2462042"/>
              <a:gd name="connsiteX757" fmla="*/ 915959 w 3792675"/>
              <a:gd name="connsiteY757" fmla="*/ 2450872 h 2462042"/>
              <a:gd name="connsiteX758" fmla="*/ 905048 w 3792675"/>
              <a:gd name="connsiteY758" fmla="*/ 2450872 h 2462042"/>
              <a:gd name="connsiteX759" fmla="*/ 901671 w 3792675"/>
              <a:gd name="connsiteY759" fmla="*/ 2450006 h 2462042"/>
              <a:gd name="connsiteX760" fmla="*/ 896649 w 3792675"/>
              <a:gd name="connsiteY760" fmla="*/ 2452517 h 2462042"/>
              <a:gd name="connsiteX761" fmla="*/ 894138 w 3792675"/>
              <a:gd name="connsiteY761" fmla="*/ 2450872 h 2462042"/>
              <a:gd name="connsiteX762" fmla="*/ 887470 w 3792675"/>
              <a:gd name="connsiteY762" fmla="*/ 2454248 h 2462042"/>
              <a:gd name="connsiteX763" fmla="*/ 885825 w 3792675"/>
              <a:gd name="connsiteY763" fmla="*/ 2451737 h 2462042"/>
              <a:gd name="connsiteX764" fmla="*/ 884180 w 3792675"/>
              <a:gd name="connsiteY764" fmla="*/ 2455115 h 2462042"/>
              <a:gd name="connsiteX765" fmla="*/ 882535 w 3792675"/>
              <a:gd name="connsiteY765" fmla="*/ 2454248 h 2462042"/>
              <a:gd name="connsiteX766" fmla="*/ 882535 w 3792675"/>
              <a:gd name="connsiteY766" fmla="*/ 2451737 h 2462042"/>
              <a:gd name="connsiteX767" fmla="*/ 883401 w 3792675"/>
              <a:gd name="connsiteY767" fmla="*/ 2450092 h 2462042"/>
              <a:gd name="connsiteX768" fmla="*/ 881755 w 3792675"/>
              <a:gd name="connsiteY768" fmla="*/ 2450092 h 2462042"/>
              <a:gd name="connsiteX769" fmla="*/ 880889 w 3792675"/>
              <a:gd name="connsiteY769" fmla="*/ 2453469 h 2462042"/>
              <a:gd name="connsiteX770" fmla="*/ 876733 w 3792675"/>
              <a:gd name="connsiteY770" fmla="*/ 2453469 h 2462042"/>
              <a:gd name="connsiteX771" fmla="*/ 874222 w 3792675"/>
              <a:gd name="connsiteY771" fmla="*/ 2450958 h 2462042"/>
              <a:gd name="connsiteX772" fmla="*/ 872577 w 3792675"/>
              <a:gd name="connsiteY772" fmla="*/ 2453469 h 2462042"/>
              <a:gd name="connsiteX773" fmla="*/ 868420 w 3792675"/>
              <a:gd name="connsiteY773" fmla="*/ 2450958 h 2462042"/>
              <a:gd name="connsiteX774" fmla="*/ 860021 w 3792675"/>
              <a:gd name="connsiteY774" fmla="*/ 2454335 h 2462042"/>
              <a:gd name="connsiteX775" fmla="*/ 855865 w 3792675"/>
              <a:gd name="connsiteY775" fmla="*/ 2450958 h 2462042"/>
              <a:gd name="connsiteX776" fmla="*/ 854999 w 3792675"/>
              <a:gd name="connsiteY776" fmla="*/ 2453469 h 2462042"/>
              <a:gd name="connsiteX777" fmla="*/ 843309 w 3792675"/>
              <a:gd name="connsiteY777" fmla="*/ 2450092 h 2462042"/>
              <a:gd name="connsiteX778" fmla="*/ 843309 w 3792675"/>
              <a:gd name="connsiteY778" fmla="*/ 2454248 h 2462042"/>
              <a:gd name="connsiteX779" fmla="*/ 839153 w 3792675"/>
              <a:gd name="connsiteY779" fmla="*/ 2451737 h 2462042"/>
              <a:gd name="connsiteX780" fmla="*/ 837507 w 3792675"/>
              <a:gd name="connsiteY780" fmla="*/ 2454248 h 2462042"/>
              <a:gd name="connsiteX781" fmla="*/ 829108 w 3792675"/>
              <a:gd name="connsiteY781" fmla="*/ 2450872 h 2462042"/>
              <a:gd name="connsiteX782" fmla="*/ 824086 w 3792675"/>
              <a:gd name="connsiteY782" fmla="*/ 2453383 h 2462042"/>
              <a:gd name="connsiteX783" fmla="*/ 818198 w 3792675"/>
              <a:gd name="connsiteY783" fmla="*/ 2452517 h 2462042"/>
              <a:gd name="connsiteX784" fmla="*/ 815686 w 3792675"/>
              <a:gd name="connsiteY784" fmla="*/ 2450872 h 2462042"/>
              <a:gd name="connsiteX785" fmla="*/ 811530 w 3792675"/>
              <a:gd name="connsiteY785" fmla="*/ 2452517 h 2462042"/>
              <a:gd name="connsiteX786" fmla="*/ 809019 w 3792675"/>
              <a:gd name="connsiteY786" fmla="*/ 2450872 h 2462042"/>
              <a:gd name="connsiteX787" fmla="*/ 804863 w 3792675"/>
              <a:gd name="connsiteY787" fmla="*/ 2452517 h 2462042"/>
              <a:gd name="connsiteX788" fmla="*/ 801485 w 3792675"/>
              <a:gd name="connsiteY788" fmla="*/ 2450872 h 2462042"/>
              <a:gd name="connsiteX789" fmla="*/ 798974 w 3792675"/>
              <a:gd name="connsiteY789" fmla="*/ 2452517 h 2462042"/>
              <a:gd name="connsiteX790" fmla="*/ 786419 w 3792675"/>
              <a:gd name="connsiteY790" fmla="*/ 2448360 h 2462042"/>
              <a:gd name="connsiteX791" fmla="*/ 783908 w 3792675"/>
              <a:gd name="connsiteY791" fmla="*/ 2450006 h 2462042"/>
              <a:gd name="connsiteX792" fmla="*/ 780530 w 3792675"/>
              <a:gd name="connsiteY792" fmla="*/ 2447495 h 2462042"/>
              <a:gd name="connsiteX793" fmla="*/ 781396 w 3792675"/>
              <a:gd name="connsiteY793" fmla="*/ 2450872 h 2462042"/>
              <a:gd name="connsiteX794" fmla="*/ 778019 w 3792675"/>
              <a:gd name="connsiteY794" fmla="*/ 2450872 h 2462042"/>
              <a:gd name="connsiteX795" fmla="*/ 776374 w 3792675"/>
              <a:gd name="connsiteY795" fmla="*/ 2449227 h 2462042"/>
              <a:gd name="connsiteX796" fmla="*/ 768841 w 3792675"/>
              <a:gd name="connsiteY796" fmla="*/ 2452603 h 2462042"/>
              <a:gd name="connsiteX797" fmla="*/ 764684 w 3792675"/>
              <a:gd name="connsiteY797" fmla="*/ 2448447 h 2462042"/>
              <a:gd name="connsiteX798" fmla="*/ 764684 w 3792675"/>
              <a:gd name="connsiteY798" fmla="*/ 2450958 h 2462042"/>
              <a:gd name="connsiteX799" fmla="*/ 760528 w 3792675"/>
              <a:gd name="connsiteY799" fmla="*/ 2448447 h 2462042"/>
              <a:gd name="connsiteX800" fmla="*/ 758883 w 3792675"/>
              <a:gd name="connsiteY800" fmla="*/ 2450092 h 2462042"/>
              <a:gd name="connsiteX801" fmla="*/ 755506 w 3792675"/>
              <a:gd name="connsiteY801" fmla="*/ 2448447 h 2462042"/>
              <a:gd name="connsiteX802" fmla="*/ 750483 w 3792675"/>
              <a:gd name="connsiteY802" fmla="*/ 2449313 h 2462042"/>
              <a:gd name="connsiteX803" fmla="*/ 748838 w 3792675"/>
              <a:gd name="connsiteY803" fmla="*/ 2450958 h 2462042"/>
              <a:gd name="connsiteX804" fmla="*/ 742171 w 3792675"/>
              <a:gd name="connsiteY804" fmla="*/ 2448447 h 2462042"/>
              <a:gd name="connsiteX805" fmla="*/ 741305 w 3792675"/>
              <a:gd name="connsiteY805" fmla="*/ 2450092 h 2462042"/>
              <a:gd name="connsiteX806" fmla="*/ 741305 w 3792675"/>
              <a:gd name="connsiteY806" fmla="*/ 2447581 h 2462042"/>
              <a:gd name="connsiteX807" fmla="*/ 724593 w 3792675"/>
              <a:gd name="connsiteY807" fmla="*/ 2447581 h 2462042"/>
              <a:gd name="connsiteX808" fmla="*/ 722082 w 3792675"/>
              <a:gd name="connsiteY808" fmla="*/ 2449227 h 2462042"/>
              <a:gd name="connsiteX809" fmla="*/ 717059 w 3792675"/>
              <a:gd name="connsiteY809" fmla="*/ 2447581 h 2462042"/>
              <a:gd name="connsiteX810" fmla="*/ 709526 w 3792675"/>
              <a:gd name="connsiteY810" fmla="*/ 2450092 h 2462042"/>
              <a:gd name="connsiteX811" fmla="*/ 701993 w 3792675"/>
              <a:gd name="connsiteY811" fmla="*/ 2446715 h 2462042"/>
              <a:gd name="connsiteX812" fmla="*/ 699481 w 3792675"/>
              <a:gd name="connsiteY812" fmla="*/ 2447581 h 2462042"/>
              <a:gd name="connsiteX813" fmla="*/ 699481 w 3792675"/>
              <a:gd name="connsiteY813" fmla="*/ 2449227 h 2462042"/>
              <a:gd name="connsiteX814" fmla="*/ 696970 w 3792675"/>
              <a:gd name="connsiteY814" fmla="*/ 2447581 h 2462042"/>
              <a:gd name="connsiteX815" fmla="*/ 694459 w 3792675"/>
              <a:gd name="connsiteY815" fmla="*/ 2449227 h 2462042"/>
              <a:gd name="connsiteX816" fmla="*/ 692814 w 3792675"/>
              <a:gd name="connsiteY816" fmla="*/ 2446715 h 2462042"/>
              <a:gd name="connsiteX817" fmla="*/ 690303 w 3792675"/>
              <a:gd name="connsiteY817" fmla="*/ 2450092 h 2462042"/>
              <a:gd name="connsiteX818" fmla="*/ 687792 w 3792675"/>
              <a:gd name="connsiteY818" fmla="*/ 2447581 h 2462042"/>
              <a:gd name="connsiteX819" fmla="*/ 685280 w 3792675"/>
              <a:gd name="connsiteY819" fmla="*/ 2450092 h 2462042"/>
              <a:gd name="connsiteX820" fmla="*/ 685280 w 3792675"/>
              <a:gd name="connsiteY820" fmla="*/ 2447581 h 2462042"/>
              <a:gd name="connsiteX821" fmla="*/ 682769 w 3792675"/>
              <a:gd name="connsiteY821" fmla="*/ 2446715 h 2462042"/>
              <a:gd name="connsiteX822" fmla="*/ 678613 w 3792675"/>
              <a:gd name="connsiteY822" fmla="*/ 2449227 h 2462042"/>
              <a:gd name="connsiteX823" fmla="*/ 672725 w 3792675"/>
              <a:gd name="connsiteY823" fmla="*/ 2447581 h 2462042"/>
              <a:gd name="connsiteX824" fmla="*/ 667703 w 3792675"/>
              <a:gd name="connsiteY824" fmla="*/ 2450092 h 2462042"/>
              <a:gd name="connsiteX825" fmla="*/ 666057 w 3792675"/>
              <a:gd name="connsiteY825" fmla="*/ 2447581 h 2462042"/>
              <a:gd name="connsiteX826" fmla="*/ 661901 w 3792675"/>
              <a:gd name="connsiteY826" fmla="*/ 2446715 h 2462042"/>
              <a:gd name="connsiteX827" fmla="*/ 658524 w 3792675"/>
              <a:gd name="connsiteY827" fmla="*/ 2450092 h 2462042"/>
              <a:gd name="connsiteX828" fmla="*/ 653502 w 3792675"/>
              <a:gd name="connsiteY828" fmla="*/ 2448447 h 2462042"/>
              <a:gd name="connsiteX829" fmla="*/ 650991 w 3792675"/>
              <a:gd name="connsiteY829" fmla="*/ 2450092 h 2462042"/>
              <a:gd name="connsiteX830" fmla="*/ 647613 w 3792675"/>
              <a:gd name="connsiteY830" fmla="*/ 2447581 h 2462042"/>
              <a:gd name="connsiteX831" fmla="*/ 646748 w 3792675"/>
              <a:gd name="connsiteY831" fmla="*/ 2450958 h 2462042"/>
              <a:gd name="connsiteX832" fmla="*/ 642591 w 3792675"/>
              <a:gd name="connsiteY832" fmla="*/ 2448447 h 2462042"/>
              <a:gd name="connsiteX833" fmla="*/ 639214 w 3792675"/>
              <a:gd name="connsiteY833" fmla="*/ 2450092 h 2462042"/>
              <a:gd name="connsiteX834" fmla="*/ 638348 w 3792675"/>
              <a:gd name="connsiteY834" fmla="*/ 2447581 h 2462042"/>
              <a:gd name="connsiteX835" fmla="*/ 636703 w 3792675"/>
              <a:gd name="connsiteY835" fmla="*/ 2448447 h 2462042"/>
              <a:gd name="connsiteX836" fmla="*/ 635058 w 3792675"/>
              <a:gd name="connsiteY836" fmla="*/ 2447581 h 2462042"/>
              <a:gd name="connsiteX837" fmla="*/ 630901 w 3792675"/>
              <a:gd name="connsiteY837" fmla="*/ 2450092 h 2462042"/>
              <a:gd name="connsiteX838" fmla="*/ 626745 w 3792675"/>
              <a:gd name="connsiteY838" fmla="*/ 2448447 h 2462042"/>
              <a:gd name="connsiteX839" fmla="*/ 620857 w 3792675"/>
              <a:gd name="connsiteY839" fmla="*/ 2450092 h 2462042"/>
              <a:gd name="connsiteX840" fmla="*/ 615835 w 3792675"/>
              <a:gd name="connsiteY840" fmla="*/ 2448447 h 2462042"/>
              <a:gd name="connsiteX841" fmla="*/ 612458 w 3792675"/>
              <a:gd name="connsiteY841" fmla="*/ 2450092 h 2462042"/>
              <a:gd name="connsiteX842" fmla="*/ 610812 w 3792675"/>
              <a:gd name="connsiteY842" fmla="*/ 2448447 h 2462042"/>
              <a:gd name="connsiteX843" fmla="*/ 606656 w 3792675"/>
              <a:gd name="connsiteY843" fmla="*/ 2450092 h 2462042"/>
              <a:gd name="connsiteX844" fmla="*/ 602500 w 3792675"/>
              <a:gd name="connsiteY844" fmla="*/ 2447581 h 2462042"/>
              <a:gd name="connsiteX845" fmla="*/ 599123 w 3792675"/>
              <a:gd name="connsiteY845" fmla="*/ 2450092 h 2462042"/>
              <a:gd name="connsiteX846" fmla="*/ 599123 w 3792675"/>
              <a:gd name="connsiteY846" fmla="*/ 2445936 h 2462042"/>
              <a:gd name="connsiteX847" fmla="*/ 594966 w 3792675"/>
              <a:gd name="connsiteY847" fmla="*/ 2449313 h 2462042"/>
              <a:gd name="connsiteX848" fmla="*/ 587433 w 3792675"/>
              <a:gd name="connsiteY848" fmla="*/ 2446802 h 2462042"/>
              <a:gd name="connsiteX849" fmla="*/ 579899 w 3792675"/>
              <a:gd name="connsiteY849" fmla="*/ 2448447 h 2462042"/>
              <a:gd name="connsiteX850" fmla="*/ 574011 w 3792675"/>
              <a:gd name="connsiteY850" fmla="*/ 2446802 h 2462042"/>
              <a:gd name="connsiteX851" fmla="*/ 568989 w 3792675"/>
              <a:gd name="connsiteY851" fmla="*/ 2448447 h 2462042"/>
              <a:gd name="connsiteX852" fmla="*/ 560590 w 3792675"/>
              <a:gd name="connsiteY852" fmla="*/ 2446802 h 2462042"/>
              <a:gd name="connsiteX853" fmla="*/ 555567 w 3792675"/>
              <a:gd name="connsiteY853" fmla="*/ 2448447 h 2462042"/>
              <a:gd name="connsiteX854" fmla="*/ 553056 w 3792675"/>
              <a:gd name="connsiteY854" fmla="*/ 2447581 h 2462042"/>
              <a:gd name="connsiteX855" fmla="*/ 553056 w 3792675"/>
              <a:gd name="connsiteY855" fmla="*/ 2445936 h 2462042"/>
              <a:gd name="connsiteX856" fmla="*/ 550545 w 3792675"/>
              <a:gd name="connsiteY856" fmla="*/ 2448447 h 2462042"/>
              <a:gd name="connsiteX857" fmla="*/ 542146 w 3792675"/>
              <a:gd name="connsiteY857" fmla="*/ 2445936 h 2462042"/>
              <a:gd name="connsiteX858" fmla="*/ 536258 w 3792675"/>
              <a:gd name="connsiteY858" fmla="*/ 2446802 h 2462042"/>
              <a:gd name="connsiteX859" fmla="*/ 532101 w 3792675"/>
              <a:gd name="connsiteY859" fmla="*/ 2450179 h 2462042"/>
              <a:gd name="connsiteX860" fmla="*/ 529590 w 3792675"/>
              <a:gd name="connsiteY860" fmla="*/ 2449313 h 2462042"/>
              <a:gd name="connsiteX861" fmla="*/ 531235 w 3792675"/>
              <a:gd name="connsiteY861" fmla="*/ 2447667 h 2462042"/>
              <a:gd name="connsiteX862" fmla="*/ 530369 w 3792675"/>
              <a:gd name="connsiteY862" fmla="*/ 2446023 h 2462042"/>
              <a:gd name="connsiteX863" fmla="*/ 527858 w 3792675"/>
              <a:gd name="connsiteY863" fmla="*/ 2449399 h 2462042"/>
              <a:gd name="connsiteX864" fmla="*/ 525347 w 3792675"/>
              <a:gd name="connsiteY864" fmla="*/ 2450266 h 2462042"/>
              <a:gd name="connsiteX865" fmla="*/ 521191 w 3792675"/>
              <a:gd name="connsiteY865" fmla="*/ 2446888 h 2462042"/>
              <a:gd name="connsiteX866" fmla="*/ 512791 w 3792675"/>
              <a:gd name="connsiteY866" fmla="*/ 2447754 h 2462042"/>
              <a:gd name="connsiteX867" fmla="*/ 511926 w 3792675"/>
              <a:gd name="connsiteY867" fmla="*/ 2450266 h 2462042"/>
              <a:gd name="connsiteX868" fmla="*/ 508548 w 3792675"/>
              <a:gd name="connsiteY868" fmla="*/ 2448620 h 2462042"/>
              <a:gd name="connsiteX869" fmla="*/ 506903 w 3792675"/>
              <a:gd name="connsiteY869" fmla="*/ 2450266 h 2462042"/>
              <a:gd name="connsiteX870" fmla="*/ 494348 w 3792675"/>
              <a:gd name="connsiteY870" fmla="*/ 2446888 h 2462042"/>
              <a:gd name="connsiteX871" fmla="*/ 490971 w 3792675"/>
              <a:gd name="connsiteY871" fmla="*/ 2450266 h 2462042"/>
              <a:gd name="connsiteX872" fmla="*/ 490105 w 3792675"/>
              <a:gd name="connsiteY872" fmla="*/ 2448620 h 2462042"/>
              <a:gd name="connsiteX873" fmla="*/ 487593 w 3792675"/>
              <a:gd name="connsiteY873" fmla="*/ 2447754 h 2462042"/>
              <a:gd name="connsiteX874" fmla="*/ 480060 w 3792675"/>
              <a:gd name="connsiteY874" fmla="*/ 2449399 h 2462042"/>
              <a:gd name="connsiteX875" fmla="*/ 476683 w 3792675"/>
              <a:gd name="connsiteY875" fmla="*/ 2447754 h 2462042"/>
              <a:gd name="connsiteX876" fmla="*/ 471661 w 3792675"/>
              <a:gd name="connsiteY876" fmla="*/ 2450266 h 2462042"/>
              <a:gd name="connsiteX877" fmla="*/ 467504 w 3792675"/>
              <a:gd name="connsiteY877" fmla="*/ 2447754 h 2462042"/>
              <a:gd name="connsiteX878" fmla="*/ 462482 w 3792675"/>
              <a:gd name="connsiteY878" fmla="*/ 2450266 h 2462042"/>
              <a:gd name="connsiteX879" fmla="*/ 464127 w 3792675"/>
              <a:gd name="connsiteY879" fmla="*/ 2448620 h 2462042"/>
              <a:gd name="connsiteX880" fmla="*/ 463261 w 3792675"/>
              <a:gd name="connsiteY880" fmla="*/ 2446109 h 2462042"/>
              <a:gd name="connsiteX881" fmla="*/ 460750 w 3792675"/>
              <a:gd name="connsiteY881" fmla="*/ 2448620 h 2462042"/>
              <a:gd name="connsiteX882" fmla="*/ 454862 w 3792675"/>
              <a:gd name="connsiteY882" fmla="*/ 2446975 h 2462042"/>
              <a:gd name="connsiteX883" fmla="*/ 446463 w 3792675"/>
              <a:gd name="connsiteY883" fmla="*/ 2447841 h 2462042"/>
              <a:gd name="connsiteX884" fmla="*/ 444818 w 3792675"/>
              <a:gd name="connsiteY884" fmla="*/ 2449486 h 2462042"/>
              <a:gd name="connsiteX885" fmla="*/ 440661 w 3792675"/>
              <a:gd name="connsiteY885" fmla="*/ 2446975 h 2462042"/>
              <a:gd name="connsiteX886" fmla="*/ 437284 w 3792675"/>
              <a:gd name="connsiteY886" fmla="*/ 2448620 h 2462042"/>
              <a:gd name="connsiteX887" fmla="*/ 433128 w 3792675"/>
              <a:gd name="connsiteY887" fmla="*/ 2446975 h 2462042"/>
              <a:gd name="connsiteX888" fmla="*/ 432262 w 3792675"/>
              <a:gd name="connsiteY888" fmla="*/ 2448620 h 2462042"/>
              <a:gd name="connsiteX889" fmla="*/ 422217 w 3792675"/>
              <a:gd name="connsiteY889" fmla="*/ 2446975 h 2462042"/>
              <a:gd name="connsiteX890" fmla="*/ 419706 w 3792675"/>
              <a:gd name="connsiteY890" fmla="*/ 2444464 h 2462042"/>
              <a:gd name="connsiteX891" fmla="*/ 418061 w 3792675"/>
              <a:gd name="connsiteY891" fmla="*/ 2446109 h 2462042"/>
              <a:gd name="connsiteX892" fmla="*/ 419706 w 3792675"/>
              <a:gd name="connsiteY892" fmla="*/ 2447754 h 2462042"/>
              <a:gd name="connsiteX893" fmla="*/ 414684 w 3792675"/>
              <a:gd name="connsiteY893" fmla="*/ 2444377 h 2462042"/>
              <a:gd name="connsiteX894" fmla="*/ 413039 w 3792675"/>
              <a:gd name="connsiteY894" fmla="*/ 2446023 h 2462042"/>
              <a:gd name="connsiteX895" fmla="*/ 409662 w 3792675"/>
              <a:gd name="connsiteY895" fmla="*/ 2445156 h 2462042"/>
              <a:gd name="connsiteX896" fmla="*/ 402128 w 3792675"/>
              <a:gd name="connsiteY896" fmla="*/ 2446023 h 2462042"/>
              <a:gd name="connsiteX897" fmla="*/ 400483 w 3792675"/>
              <a:gd name="connsiteY897" fmla="*/ 2447667 h 2462042"/>
              <a:gd name="connsiteX898" fmla="*/ 397972 w 3792675"/>
              <a:gd name="connsiteY898" fmla="*/ 2446023 h 2462042"/>
              <a:gd name="connsiteX899" fmla="*/ 394595 w 3792675"/>
              <a:gd name="connsiteY899" fmla="*/ 2447667 h 2462042"/>
              <a:gd name="connsiteX900" fmla="*/ 396240 w 3792675"/>
              <a:gd name="connsiteY900" fmla="*/ 2446023 h 2462042"/>
              <a:gd name="connsiteX901" fmla="*/ 393729 w 3792675"/>
              <a:gd name="connsiteY901" fmla="*/ 2444377 h 2462042"/>
              <a:gd name="connsiteX902" fmla="*/ 390352 w 3792675"/>
              <a:gd name="connsiteY902" fmla="*/ 2446023 h 2462042"/>
              <a:gd name="connsiteX903" fmla="*/ 386195 w 3792675"/>
              <a:gd name="connsiteY903" fmla="*/ 2444377 h 2462042"/>
              <a:gd name="connsiteX904" fmla="*/ 381173 w 3792675"/>
              <a:gd name="connsiteY904" fmla="*/ 2446888 h 2462042"/>
              <a:gd name="connsiteX905" fmla="*/ 377017 w 3792675"/>
              <a:gd name="connsiteY905" fmla="*/ 2445243 h 2462042"/>
              <a:gd name="connsiteX906" fmla="*/ 370349 w 3792675"/>
              <a:gd name="connsiteY906" fmla="*/ 2446888 h 2462042"/>
              <a:gd name="connsiteX907" fmla="*/ 366193 w 3792675"/>
              <a:gd name="connsiteY907" fmla="*/ 2444377 h 2462042"/>
              <a:gd name="connsiteX908" fmla="*/ 359525 w 3792675"/>
              <a:gd name="connsiteY908" fmla="*/ 2447754 h 2462042"/>
              <a:gd name="connsiteX909" fmla="*/ 355369 w 3792675"/>
              <a:gd name="connsiteY909" fmla="*/ 2445243 h 2462042"/>
              <a:gd name="connsiteX910" fmla="*/ 352858 w 3792675"/>
              <a:gd name="connsiteY910" fmla="*/ 2446888 h 2462042"/>
              <a:gd name="connsiteX911" fmla="*/ 351213 w 3792675"/>
              <a:gd name="connsiteY911" fmla="*/ 2445243 h 2462042"/>
              <a:gd name="connsiteX912" fmla="*/ 349567 w 3792675"/>
              <a:gd name="connsiteY912" fmla="*/ 2448620 h 2462042"/>
              <a:gd name="connsiteX913" fmla="*/ 346190 w 3792675"/>
              <a:gd name="connsiteY913" fmla="*/ 2446109 h 2462042"/>
              <a:gd name="connsiteX914" fmla="*/ 344545 w 3792675"/>
              <a:gd name="connsiteY914" fmla="*/ 2447754 h 2462042"/>
              <a:gd name="connsiteX915" fmla="*/ 342900 w 3792675"/>
              <a:gd name="connsiteY915" fmla="*/ 2446109 h 2462042"/>
              <a:gd name="connsiteX916" fmla="*/ 338744 w 3792675"/>
              <a:gd name="connsiteY916" fmla="*/ 2447754 h 2462042"/>
              <a:gd name="connsiteX917" fmla="*/ 336232 w 3792675"/>
              <a:gd name="connsiteY917" fmla="*/ 2446109 h 2462042"/>
              <a:gd name="connsiteX918" fmla="*/ 332855 w 3792675"/>
              <a:gd name="connsiteY918" fmla="*/ 2447754 h 2462042"/>
              <a:gd name="connsiteX919" fmla="*/ 330344 w 3792675"/>
              <a:gd name="connsiteY919" fmla="*/ 2445243 h 2462042"/>
              <a:gd name="connsiteX920" fmla="*/ 328699 w 3792675"/>
              <a:gd name="connsiteY920" fmla="*/ 2447754 h 2462042"/>
              <a:gd name="connsiteX921" fmla="*/ 327054 w 3792675"/>
              <a:gd name="connsiteY921" fmla="*/ 2445243 h 2462042"/>
              <a:gd name="connsiteX922" fmla="*/ 325409 w 3792675"/>
              <a:gd name="connsiteY922" fmla="*/ 2446888 h 2462042"/>
              <a:gd name="connsiteX923" fmla="*/ 325409 w 3792675"/>
              <a:gd name="connsiteY923" fmla="*/ 2447148 h 2462042"/>
              <a:gd name="connsiteX924" fmla="*/ 322898 w 3792675"/>
              <a:gd name="connsiteY924" fmla="*/ 2446109 h 2462042"/>
              <a:gd name="connsiteX925" fmla="*/ 318741 w 3792675"/>
              <a:gd name="connsiteY925" fmla="*/ 2447754 h 2462042"/>
              <a:gd name="connsiteX926" fmla="*/ 312074 w 3792675"/>
              <a:gd name="connsiteY926" fmla="*/ 2446888 h 2462042"/>
              <a:gd name="connsiteX927" fmla="*/ 309563 w 3792675"/>
              <a:gd name="connsiteY927" fmla="*/ 2445243 h 2462042"/>
              <a:gd name="connsiteX928" fmla="*/ 294496 w 3792675"/>
              <a:gd name="connsiteY928" fmla="*/ 2447754 h 2462042"/>
              <a:gd name="connsiteX929" fmla="*/ 292850 w 3792675"/>
              <a:gd name="connsiteY929" fmla="*/ 2446109 h 2462042"/>
              <a:gd name="connsiteX930" fmla="*/ 291811 w 3792675"/>
              <a:gd name="connsiteY930" fmla="*/ 2446456 h 2462042"/>
              <a:gd name="connsiteX931" fmla="*/ 291985 w 3792675"/>
              <a:gd name="connsiteY931" fmla="*/ 2446109 h 2462042"/>
              <a:gd name="connsiteX932" fmla="*/ 286962 w 3792675"/>
              <a:gd name="connsiteY932" fmla="*/ 2444464 h 2462042"/>
              <a:gd name="connsiteX933" fmla="*/ 281940 w 3792675"/>
              <a:gd name="connsiteY933" fmla="*/ 2446109 h 2462042"/>
              <a:gd name="connsiteX934" fmla="*/ 277784 w 3792675"/>
              <a:gd name="connsiteY934" fmla="*/ 2444464 h 2462042"/>
              <a:gd name="connsiteX935" fmla="*/ 275273 w 3792675"/>
              <a:gd name="connsiteY935" fmla="*/ 2447841 h 2462042"/>
              <a:gd name="connsiteX936" fmla="*/ 272761 w 3792675"/>
              <a:gd name="connsiteY936" fmla="*/ 2446196 h 2462042"/>
              <a:gd name="connsiteX937" fmla="*/ 271116 w 3792675"/>
              <a:gd name="connsiteY937" fmla="*/ 2447841 h 2462042"/>
              <a:gd name="connsiteX938" fmla="*/ 268605 w 3792675"/>
              <a:gd name="connsiteY938" fmla="*/ 2446196 h 2462042"/>
              <a:gd name="connsiteX939" fmla="*/ 265228 w 3792675"/>
              <a:gd name="connsiteY939" fmla="*/ 2447841 h 2462042"/>
              <a:gd name="connsiteX940" fmla="*/ 261851 w 3792675"/>
              <a:gd name="connsiteY940" fmla="*/ 2446196 h 2462042"/>
              <a:gd name="connsiteX941" fmla="*/ 259340 w 3792675"/>
              <a:gd name="connsiteY941" fmla="*/ 2448707 h 2462042"/>
              <a:gd name="connsiteX942" fmla="*/ 252672 w 3792675"/>
              <a:gd name="connsiteY942" fmla="*/ 2447062 h 2462042"/>
              <a:gd name="connsiteX943" fmla="*/ 246784 w 3792675"/>
              <a:gd name="connsiteY943" fmla="*/ 2448707 h 2462042"/>
              <a:gd name="connsiteX944" fmla="*/ 245918 w 3792675"/>
              <a:gd name="connsiteY944" fmla="*/ 2446196 h 2462042"/>
              <a:gd name="connsiteX945" fmla="*/ 240896 w 3792675"/>
              <a:gd name="connsiteY945" fmla="*/ 2448707 h 2462042"/>
              <a:gd name="connsiteX946" fmla="*/ 240030 w 3792675"/>
              <a:gd name="connsiteY946" fmla="*/ 2445330 h 2462042"/>
              <a:gd name="connsiteX947" fmla="*/ 234142 w 3792675"/>
              <a:gd name="connsiteY947" fmla="*/ 2450352 h 2462042"/>
              <a:gd name="connsiteX948" fmla="*/ 235787 w 3792675"/>
              <a:gd name="connsiteY948" fmla="*/ 2446975 h 2462042"/>
              <a:gd name="connsiteX949" fmla="*/ 234142 w 3792675"/>
              <a:gd name="connsiteY949" fmla="*/ 2446109 h 2462042"/>
              <a:gd name="connsiteX950" fmla="*/ 229985 w 3792675"/>
              <a:gd name="connsiteY950" fmla="*/ 2448620 h 2462042"/>
              <a:gd name="connsiteX951" fmla="*/ 227474 w 3792675"/>
              <a:gd name="connsiteY951" fmla="*/ 2446109 h 2462042"/>
              <a:gd name="connsiteX952" fmla="*/ 226608 w 3792675"/>
              <a:gd name="connsiteY952" fmla="*/ 2447754 h 2462042"/>
              <a:gd name="connsiteX953" fmla="*/ 221586 w 3792675"/>
              <a:gd name="connsiteY953" fmla="*/ 2447754 h 2462042"/>
              <a:gd name="connsiteX954" fmla="*/ 210676 w 3792675"/>
              <a:gd name="connsiteY954" fmla="*/ 2444377 h 2462042"/>
              <a:gd name="connsiteX955" fmla="*/ 211542 w 3792675"/>
              <a:gd name="connsiteY955" fmla="*/ 2447754 h 2462042"/>
              <a:gd name="connsiteX956" fmla="*/ 208165 w 3792675"/>
              <a:gd name="connsiteY956" fmla="*/ 2443598 h 2462042"/>
              <a:gd name="connsiteX957" fmla="*/ 207299 w 3792675"/>
              <a:gd name="connsiteY957" fmla="*/ 2446109 h 2462042"/>
              <a:gd name="connsiteX958" fmla="*/ 195609 w 3792675"/>
              <a:gd name="connsiteY958" fmla="*/ 2442732 h 2462042"/>
              <a:gd name="connsiteX959" fmla="*/ 190587 w 3792675"/>
              <a:gd name="connsiteY959" fmla="*/ 2444377 h 2462042"/>
              <a:gd name="connsiteX960" fmla="*/ 188941 w 3792675"/>
              <a:gd name="connsiteY960" fmla="*/ 2442732 h 2462042"/>
              <a:gd name="connsiteX961" fmla="*/ 179763 w 3792675"/>
              <a:gd name="connsiteY961" fmla="*/ 2442732 h 2462042"/>
              <a:gd name="connsiteX962" fmla="*/ 178118 w 3792675"/>
              <a:gd name="connsiteY962" fmla="*/ 2442732 h 2462042"/>
              <a:gd name="connsiteX963" fmla="*/ 177252 w 3792675"/>
              <a:gd name="connsiteY963" fmla="*/ 2441087 h 2462042"/>
              <a:gd name="connsiteX964" fmla="*/ 170584 w 3792675"/>
              <a:gd name="connsiteY964" fmla="*/ 2442732 h 2462042"/>
              <a:gd name="connsiteX965" fmla="*/ 165562 w 3792675"/>
              <a:gd name="connsiteY965" fmla="*/ 2441087 h 2462042"/>
              <a:gd name="connsiteX966" fmla="*/ 163917 w 3792675"/>
              <a:gd name="connsiteY966" fmla="*/ 2445243 h 2462042"/>
              <a:gd name="connsiteX967" fmla="*/ 161405 w 3792675"/>
              <a:gd name="connsiteY967" fmla="*/ 2441866 h 2462042"/>
              <a:gd name="connsiteX968" fmla="*/ 158894 w 3792675"/>
              <a:gd name="connsiteY968" fmla="*/ 2443511 h 2462042"/>
              <a:gd name="connsiteX969" fmla="*/ 154738 w 3792675"/>
              <a:gd name="connsiteY969" fmla="*/ 2441866 h 2462042"/>
              <a:gd name="connsiteX970" fmla="*/ 148850 w 3792675"/>
              <a:gd name="connsiteY970" fmla="*/ 2443511 h 2462042"/>
              <a:gd name="connsiteX971" fmla="*/ 146339 w 3792675"/>
              <a:gd name="connsiteY971" fmla="*/ 2441866 h 2462042"/>
              <a:gd name="connsiteX972" fmla="*/ 144693 w 3792675"/>
              <a:gd name="connsiteY972" fmla="*/ 2443511 h 2462042"/>
              <a:gd name="connsiteX973" fmla="*/ 142182 w 3792675"/>
              <a:gd name="connsiteY973" fmla="*/ 2441866 h 2462042"/>
              <a:gd name="connsiteX974" fmla="*/ 140537 w 3792675"/>
              <a:gd name="connsiteY974" fmla="*/ 2443511 h 2462042"/>
              <a:gd name="connsiteX975" fmla="*/ 138026 w 3792675"/>
              <a:gd name="connsiteY975" fmla="*/ 2441000 h 2462042"/>
              <a:gd name="connsiteX976" fmla="*/ 133004 w 3792675"/>
              <a:gd name="connsiteY976" fmla="*/ 2443511 h 2462042"/>
              <a:gd name="connsiteX977" fmla="*/ 127981 w 3792675"/>
              <a:gd name="connsiteY977" fmla="*/ 2439355 h 2462042"/>
              <a:gd name="connsiteX978" fmla="*/ 126336 w 3792675"/>
              <a:gd name="connsiteY978" fmla="*/ 2441000 h 2462042"/>
              <a:gd name="connsiteX979" fmla="*/ 122180 w 3792675"/>
              <a:gd name="connsiteY979" fmla="*/ 2439355 h 2462042"/>
              <a:gd name="connsiteX980" fmla="*/ 118023 w 3792675"/>
              <a:gd name="connsiteY980" fmla="*/ 2441866 h 2462042"/>
              <a:gd name="connsiteX981" fmla="*/ 118889 w 3792675"/>
              <a:gd name="connsiteY981" fmla="*/ 2438489 h 2462042"/>
              <a:gd name="connsiteX982" fmla="*/ 116378 w 3792675"/>
              <a:gd name="connsiteY982" fmla="*/ 2437623 h 2462042"/>
              <a:gd name="connsiteX983" fmla="*/ 113001 w 3792675"/>
              <a:gd name="connsiteY983" fmla="*/ 2440134 h 2462042"/>
              <a:gd name="connsiteX984" fmla="*/ 107979 w 3792675"/>
              <a:gd name="connsiteY984" fmla="*/ 2436757 h 2462042"/>
              <a:gd name="connsiteX985" fmla="*/ 107979 w 3792675"/>
              <a:gd name="connsiteY985" fmla="*/ 2440134 h 2462042"/>
              <a:gd name="connsiteX986" fmla="*/ 91267 w 3792675"/>
              <a:gd name="connsiteY986" fmla="*/ 2435112 h 2462042"/>
              <a:gd name="connsiteX987" fmla="*/ 90401 w 3792675"/>
              <a:gd name="connsiteY987" fmla="*/ 2436757 h 2462042"/>
              <a:gd name="connsiteX988" fmla="*/ 86245 w 3792675"/>
              <a:gd name="connsiteY988" fmla="*/ 2433380 h 2462042"/>
              <a:gd name="connsiteX989" fmla="*/ 83733 w 3792675"/>
              <a:gd name="connsiteY989" fmla="*/ 2435891 h 2462042"/>
              <a:gd name="connsiteX990" fmla="*/ 80356 w 3792675"/>
              <a:gd name="connsiteY990" fmla="*/ 2433380 h 2462042"/>
              <a:gd name="connsiteX991" fmla="*/ 77845 w 3792675"/>
              <a:gd name="connsiteY991" fmla="*/ 2435025 h 2462042"/>
              <a:gd name="connsiteX992" fmla="*/ 71957 w 3792675"/>
              <a:gd name="connsiteY992" fmla="*/ 2431648 h 2462042"/>
              <a:gd name="connsiteX993" fmla="*/ 70312 w 3792675"/>
              <a:gd name="connsiteY993" fmla="*/ 2433294 h 2462042"/>
              <a:gd name="connsiteX994" fmla="*/ 68667 w 3792675"/>
              <a:gd name="connsiteY994" fmla="*/ 2430783 h 2462042"/>
              <a:gd name="connsiteX995" fmla="*/ 55332 w 3792675"/>
              <a:gd name="connsiteY995" fmla="*/ 2429137 h 2462042"/>
              <a:gd name="connsiteX996" fmla="*/ 51955 w 3792675"/>
              <a:gd name="connsiteY996" fmla="*/ 2427492 h 2462042"/>
              <a:gd name="connsiteX997" fmla="*/ 49443 w 3792675"/>
              <a:gd name="connsiteY997" fmla="*/ 2429137 h 2462042"/>
              <a:gd name="connsiteX998" fmla="*/ 44421 w 3792675"/>
              <a:gd name="connsiteY998" fmla="*/ 2427492 h 2462042"/>
              <a:gd name="connsiteX999" fmla="*/ 41044 w 3792675"/>
              <a:gd name="connsiteY999" fmla="*/ 2424115 h 2462042"/>
              <a:gd name="connsiteX1000" fmla="*/ 28488 w 3792675"/>
              <a:gd name="connsiteY1000" fmla="*/ 2423249 h 2462042"/>
              <a:gd name="connsiteX1001" fmla="*/ 25111 w 3792675"/>
              <a:gd name="connsiteY1001" fmla="*/ 2417361 h 2462042"/>
              <a:gd name="connsiteX1002" fmla="*/ 17578 w 3792675"/>
              <a:gd name="connsiteY1002" fmla="*/ 2411472 h 2462042"/>
              <a:gd name="connsiteX1003" fmla="*/ 9179 w 3792675"/>
              <a:gd name="connsiteY1003" fmla="*/ 2398138 h 2462042"/>
              <a:gd name="connsiteX1004" fmla="*/ 2511 w 3792675"/>
              <a:gd name="connsiteY1004" fmla="*/ 2373892 h 2462042"/>
              <a:gd name="connsiteX1005" fmla="*/ 4156 w 3792675"/>
              <a:gd name="connsiteY1005" fmla="*/ 2114726 h 2462042"/>
              <a:gd name="connsiteX1006" fmla="*/ 0 w 3792675"/>
              <a:gd name="connsiteY1006" fmla="*/ 2103036 h 2462042"/>
              <a:gd name="connsiteX1007" fmla="*/ 866 w 3792675"/>
              <a:gd name="connsiteY1007" fmla="*/ 2019476 h 2462042"/>
              <a:gd name="connsiteX1008" fmla="*/ 5022 w 3792675"/>
              <a:gd name="connsiteY1008" fmla="*/ 1988563 h 2462042"/>
              <a:gd name="connsiteX1009" fmla="*/ 8399 w 3792675"/>
              <a:gd name="connsiteY1009" fmla="*/ 1970206 h 2462042"/>
              <a:gd name="connsiteX1010" fmla="*/ 11776 w 3792675"/>
              <a:gd name="connsiteY1010" fmla="*/ 1956004 h 2462042"/>
              <a:gd name="connsiteX1011" fmla="*/ 15933 w 3792675"/>
              <a:gd name="connsiteY1011" fmla="*/ 1940938 h 2462042"/>
              <a:gd name="connsiteX1012" fmla="*/ 76979 w 3792675"/>
              <a:gd name="connsiteY1012" fmla="*/ 1860668 h 2462042"/>
              <a:gd name="connsiteX1013" fmla="*/ 70312 w 3792675"/>
              <a:gd name="connsiteY1013" fmla="*/ 1857291 h 2462042"/>
              <a:gd name="connsiteX1014" fmla="*/ 56977 w 3792675"/>
              <a:gd name="connsiteY1014" fmla="*/ 1860668 h 2462042"/>
              <a:gd name="connsiteX1015" fmla="*/ 50309 w 3792675"/>
              <a:gd name="connsiteY1015" fmla="*/ 1854780 h 2462042"/>
              <a:gd name="connsiteX1016" fmla="*/ 125557 w 3792675"/>
              <a:gd name="connsiteY1016" fmla="*/ 1819710 h 2462042"/>
              <a:gd name="connsiteX1017" fmla="*/ 140624 w 3792675"/>
              <a:gd name="connsiteY1017" fmla="*/ 1805509 h 2462042"/>
              <a:gd name="connsiteX1018" fmla="*/ 177425 w 3792675"/>
              <a:gd name="connsiteY1018" fmla="*/ 1788797 h 2462042"/>
              <a:gd name="connsiteX1019" fmla="*/ 194137 w 3792675"/>
              <a:gd name="connsiteY1019" fmla="*/ 1793820 h 2462042"/>
              <a:gd name="connsiteX1020" fmla="*/ 225916 w 3792675"/>
              <a:gd name="connsiteY1020" fmla="*/ 1776242 h 2462042"/>
              <a:gd name="connsiteX1021" fmla="*/ 241762 w 3792675"/>
              <a:gd name="connsiteY1021" fmla="*/ 1761175 h 2462042"/>
              <a:gd name="connsiteX1022" fmla="*/ 291119 w 3792675"/>
              <a:gd name="connsiteY1022" fmla="*/ 1748619 h 2462042"/>
              <a:gd name="connsiteX1023" fmla="*/ 373034 w 3792675"/>
              <a:gd name="connsiteY1023" fmla="*/ 1715195 h 2462042"/>
              <a:gd name="connsiteX1024" fmla="*/ 381433 w 3792675"/>
              <a:gd name="connsiteY1024" fmla="*/ 1705151 h 2462042"/>
              <a:gd name="connsiteX1025" fmla="*/ 395634 w 3792675"/>
              <a:gd name="connsiteY1025" fmla="*/ 1697617 h 2462042"/>
              <a:gd name="connsiteX1026" fmla="*/ 411480 w 3792675"/>
              <a:gd name="connsiteY1026" fmla="*/ 1695972 h 2462042"/>
              <a:gd name="connsiteX1027" fmla="*/ 423170 w 3792675"/>
              <a:gd name="connsiteY1027" fmla="*/ 1697617 h 2462042"/>
              <a:gd name="connsiteX1028" fmla="*/ 453303 w 3792675"/>
              <a:gd name="connsiteY1028" fmla="*/ 1688439 h 2462042"/>
              <a:gd name="connsiteX1029" fmla="*/ 473392 w 3792675"/>
              <a:gd name="connsiteY1029" fmla="*/ 1693461 h 2462042"/>
              <a:gd name="connsiteX1030" fmla="*/ 479281 w 3792675"/>
              <a:gd name="connsiteY1030" fmla="*/ 1690950 h 2462042"/>
              <a:gd name="connsiteX1031" fmla="*/ 492616 w 3792675"/>
              <a:gd name="connsiteY1031" fmla="*/ 1685061 h 2462042"/>
              <a:gd name="connsiteX1032" fmla="*/ 524395 w 3792675"/>
              <a:gd name="connsiteY1032" fmla="*/ 1631548 h 2462042"/>
              <a:gd name="connsiteX1033" fmla="*/ 558685 w 3792675"/>
              <a:gd name="connsiteY1033" fmla="*/ 1556301 h 2462042"/>
              <a:gd name="connsiteX1034" fmla="*/ 577042 w 3792675"/>
              <a:gd name="connsiteY1034" fmla="*/ 1542966 h 2462042"/>
              <a:gd name="connsiteX1035" fmla="*/ 596265 w 3792675"/>
              <a:gd name="connsiteY1035" fmla="*/ 1538810 h 2462042"/>
              <a:gd name="connsiteX1036" fmla="*/ 634711 w 3792675"/>
              <a:gd name="connsiteY1036" fmla="*/ 1538810 h 2462042"/>
              <a:gd name="connsiteX1037" fmla="*/ 650558 w 3792675"/>
              <a:gd name="connsiteY1037" fmla="*/ 1507897 h 2462042"/>
              <a:gd name="connsiteX1038" fmla="*/ 651424 w 3792675"/>
              <a:gd name="connsiteY1038" fmla="*/ 1412560 h 2462042"/>
              <a:gd name="connsiteX1039" fmla="*/ 643024 w 3792675"/>
              <a:gd name="connsiteY1039" fmla="*/ 1353245 h 2462042"/>
              <a:gd name="connsiteX1040" fmla="*/ 635491 w 3792675"/>
              <a:gd name="connsiteY1040" fmla="*/ 1323112 h 2462042"/>
              <a:gd name="connsiteX1041" fmla="*/ 627957 w 3792675"/>
              <a:gd name="connsiteY1041" fmla="*/ 1303888 h 2462042"/>
              <a:gd name="connsiteX1042" fmla="*/ 599556 w 3792675"/>
              <a:gd name="connsiteY1042" fmla="*/ 1262065 h 2462042"/>
              <a:gd name="connsiteX1043" fmla="*/ 586221 w 3792675"/>
              <a:gd name="connsiteY1043" fmla="*/ 1243708 h 2462042"/>
              <a:gd name="connsiteX1044" fmla="*/ 570374 w 3792675"/>
              <a:gd name="connsiteY1044" fmla="*/ 1239551 h 2462042"/>
              <a:gd name="connsiteX1045" fmla="*/ 543618 w 3792675"/>
              <a:gd name="connsiteY1045" fmla="*/ 1214440 h 2462042"/>
              <a:gd name="connsiteX1046" fmla="*/ 515216 w 3792675"/>
              <a:gd name="connsiteY1046" fmla="*/ 1181795 h 2462042"/>
              <a:gd name="connsiteX1047" fmla="*/ 505171 w 3792675"/>
              <a:gd name="connsiteY1047" fmla="*/ 1165083 h 2462042"/>
              <a:gd name="connsiteX1048" fmla="*/ 497638 w 3792675"/>
              <a:gd name="connsiteY1048" fmla="*/ 1130014 h 2462042"/>
              <a:gd name="connsiteX1049" fmla="*/ 497638 w 3792675"/>
              <a:gd name="connsiteY1049" fmla="*/ 1105768 h 2462042"/>
              <a:gd name="connsiteX1050" fmla="*/ 490105 w 3792675"/>
              <a:gd name="connsiteY1050" fmla="*/ 1077366 h 2462042"/>
              <a:gd name="connsiteX1051" fmla="*/ 486728 w 3792675"/>
              <a:gd name="connsiteY1051" fmla="*/ 1074855 h 2462042"/>
              <a:gd name="connsiteX1052" fmla="*/ 464127 w 3792675"/>
              <a:gd name="connsiteY1052" fmla="*/ 1073210 h 2462042"/>
              <a:gd name="connsiteX1053" fmla="*/ 420659 w 3792675"/>
              <a:gd name="connsiteY1053" fmla="*/ 1065677 h 2462042"/>
              <a:gd name="connsiteX1054" fmla="*/ 373813 w 3792675"/>
              <a:gd name="connsiteY1054" fmla="*/ 1046453 h 2462042"/>
              <a:gd name="connsiteX1055" fmla="*/ 332855 w 3792675"/>
              <a:gd name="connsiteY1055" fmla="*/ 990429 h 2462042"/>
              <a:gd name="connsiteX1056" fmla="*/ 332855 w 3792675"/>
              <a:gd name="connsiteY1056" fmla="*/ 969561 h 2462042"/>
              <a:gd name="connsiteX1057" fmla="*/ 338744 w 3792675"/>
              <a:gd name="connsiteY1057" fmla="*/ 935271 h 2462042"/>
              <a:gd name="connsiteX1058" fmla="*/ 393902 w 3792675"/>
              <a:gd name="connsiteY1058" fmla="*/ 831621 h 2462042"/>
              <a:gd name="connsiteX1059" fmla="*/ 426547 w 3792675"/>
              <a:gd name="connsiteY1059" fmla="*/ 785642 h 2462042"/>
              <a:gd name="connsiteX1060" fmla="*/ 461616 w 3792675"/>
              <a:gd name="connsiteY1060" fmla="*/ 738017 h 2462042"/>
              <a:gd name="connsiteX1061" fmla="*/ 715761 w 3792675"/>
              <a:gd name="connsiteY1061" fmla="*/ 503095 h 2462042"/>
              <a:gd name="connsiteX1062" fmla="*/ 736629 w 3792675"/>
              <a:gd name="connsiteY1062" fmla="*/ 489760 h 2462042"/>
              <a:gd name="connsiteX1063" fmla="*/ 780963 w 3792675"/>
              <a:gd name="connsiteY1063" fmla="*/ 468892 h 2462042"/>
              <a:gd name="connsiteX1064" fmla="*/ 880456 w 3792675"/>
              <a:gd name="connsiteY1064" fmla="*/ 449669 h 2462042"/>
              <a:gd name="connsiteX1065" fmla="*/ 928081 w 3792675"/>
              <a:gd name="connsiteY1065" fmla="*/ 449669 h 2462042"/>
              <a:gd name="connsiteX1066" fmla="*/ 1146291 w 3792675"/>
              <a:gd name="connsiteY1066" fmla="*/ 590120 h 2462042"/>
              <a:gd name="connsiteX1067" fmla="*/ 1157980 w 3792675"/>
              <a:gd name="connsiteY1067" fmla="*/ 626055 h 2462042"/>
              <a:gd name="connsiteX1068" fmla="*/ 1160491 w 3792675"/>
              <a:gd name="connsiteY1068" fmla="*/ 632722 h 2462042"/>
              <a:gd name="connsiteX1069" fmla="*/ 1161357 w 3792675"/>
              <a:gd name="connsiteY1069" fmla="*/ 642767 h 2462042"/>
              <a:gd name="connsiteX1070" fmla="*/ 1164734 w 3792675"/>
              <a:gd name="connsiteY1070" fmla="*/ 655322 h 2462042"/>
              <a:gd name="connsiteX1071" fmla="*/ 1164734 w 3792675"/>
              <a:gd name="connsiteY1071" fmla="*/ 703813 h 2462042"/>
              <a:gd name="connsiteX1072" fmla="*/ 1158846 w 3792675"/>
              <a:gd name="connsiteY1072" fmla="*/ 736458 h 2462042"/>
              <a:gd name="connsiteX1073" fmla="*/ 1151313 w 3792675"/>
              <a:gd name="connsiteY1073" fmla="*/ 764081 h 2462042"/>
              <a:gd name="connsiteX1074" fmla="*/ 1143779 w 3792675"/>
              <a:gd name="connsiteY1074" fmla="*/ 784170 h 2462042"/>
              <a:gd name="connsiteX1075" fmla="*/ 1132869 w 3792675"/>
              <a:gd name="connsiteY1075" fmla="*/ 806770 h 2462042"/>
              <a:gd name="connsiteX1076" fmla="*/ 1131224 w 3792675"/>
              <a:gd name="connsiteY1076" fmla="*/ 815169 h 2462042"/>
              <a:gd name="connsiteX1077" fmla="*/ 1128713 w 3792675"/>
              <a:gd name="connsiteY1077" fmla="*/ 826859 h 2462042"/>
              <a:gd name="connsiteX1078" fmla="*/ 1146291 w 3792675"/>
              <a:gd name="connsiteY1078" fmla="*/ 847727 h 2462042"/>
              <a:gd name="connsiteX1079" fmla="*/ 1151313 w 3792675"/>
              <a:gd name="connsiteY1079" fmla="*/ 870328 h 2462042"/>
              <a:gd name="connsiteX1080" fmla="*/ 1164648 w 3792675"/>
              <a:gd name="connsiteY1080" fmla="*/ 876995 h 2462042"/>
              <a:gd name="connsiteX1081" fmla="*/ 1179715 w 3792675"/>
              <a:gd name="connsiteY1081" fmla="*/ 893707 h 2462042"/>
              <a:gd name="connsiteX1082" fmla="*/ 1187248 w 3792675"/>
              <a:gd name="connsiteY1082" fmla="*/ 891196 h 2462042"/>
              <a:gd name="connsiteX1083" fmla="*/ 1214871 w 3792675"/>
              <a:gd name="connsiteY1083" fmla="*/ 918819 h 2462042"/>
              <a:gd name="connsiteX1084" fmla="*/ 1224049 w 3792675"/>
              <a:gd name="connsiteY1084" fmla="*/ 922975 h 2462042"/>
              <a:gd name="connsiteX1085" fmla="*/ 1336877 w 3792675"/>
              <a:gd name="connsiteY1085" fmla="*/ 1060048 h 2462042"/>
              <a:gd name="connsiteX1086" fmla="*/ 1361989 w 3792675"/>
              <a:gd name="connsiteY1086" fmla="*/ 1071738 h 2462042"/>
              <a:gd name="connsiteX1087" fmla="*/ 1377835 w 3792675"/>
              <a:gd name="connsiteY1087" fmla="*/ 1076760 h 2462042"/>
              <a:gd name="connsiteX1088" fmla="*/ 1385368 w 3792675"/>
              <a:gd name="connsiteY1088" fmla="*/ 1080917 h 2462042"/>
              <a:gd name="connsiteX1089" fmla="*/ 1404591 w 3792675"/>
              <a:gd name="connsiteY1089" fmla="*/ 1100140 h 2462042"/>
              <a:gd name="connsiteX1090" fmla="*/ 1413770 w 3792675"/>
              <a:gd name="connsiteY1090" fmla="*/ 1110185 h 2462042"/>
              <a:gd name="connsiteX1091" fmla="*/ 1429616 w 3792675"/>
              <a:gd name="connsiteY1091" fmla="*/ 1111830 h 2462042"/>
              <a:gd name="connsiteX1092" fmla="*/ 1453862 w 3792675"/>
              <a:gd name="connsiteY1092" fmla="*/ 1123519 h 2462042"/>
              <a:gd name="connsiteX1093" fmla="*/ 1466417 w 3792675"/>
              <a:gd name="connsiteY1093" fmla="*/ 1133564 h 2462042"/>
              <a:gd name="connsiteX1094" fmla="*/ 1473085 w 3792675"/>
              <a:gd name="connsiteY1094" fmla="*/ 1134430 h 2462042"/>
              <a:gd name="connsiteX1095" fmla="*/ 1482263 w 3792675"/>
              <a:gd name="connsiteY1095" fmla="*/ 1131919 h 2462042"/>
              <a:gd name="connsiteX1096" fmla="*/ 1482263 w 3792675"/>
              <a:gd name="connsiteY1096" fmla="*/ 1116073 h 2462042"/>
              <a:gd name="connsiteX1097" fmla="*/ 1491442 w 3792675"/>
              <a:gd name="connsiteY1097" fmla="*/ 1111916 h 2462042"/>
              <a:gd name="connsiteX1098" fmla="*/ 1519064 w 3792675"/>
              <a:gd name="connsiteY1098" fmla="*/ 1111916 h 2462042"/>
              <a:gd name="connsiteX1099" fmla="*/ 1524953 w 3792675"/>
              <a:gd name="connsiteY1099" fmla="*/ 1083514 h 2462042"/>
              <a:gd name="connsiteX1100" fmla="*/ 1524953 w 3792675"/>
              <a:gd name="connsiteY1100" fmla="*/ 1035023 h 2462042"/>
              <a:gd name="connsiteX1101" fmla="*/ 1519930 w 3792675"/>
              <a:gd name="connsiteY1101" fmla="*/ 992421 h 2462042"/>
              <a:gd name="connsiteX1102" fmla="*/ 1509886 w 3792675"/>
              <a:gd name="connsiteY1102" fmla="*/ 978220 h 2462042"/>
              <a:gd name="connsiteX1103" fmla="*/ 1471439 w 3792675"/>
              <a:gd name="connsiteY1103" fmla="*/ 899595 h 2462042"/>
              <a:gd name="connsiteX1104" fmla="*/ 1456373 w 3792675"/>
              <a:gd name="connsiteY1104" fmla="*/ 874484 h 2462042"/>
              <a:gd name="connsiteX1105" fmla="*/ 1437149 w 3792675"/>
              <a:gd name="connsiteY1105" fmla="*/ 841060 h 2462042"/>
              <a:gd name="connsiteX1106" fmla="*/ 1433772 w 3792675"/>
              <a:gd name="connsiteY1106" fmla="*/ 828504 h 2462042"/>
              <a:gd name="connsiteX1107" fmla="*/ 1430395 w 3792675"/>
              <a:gd name="connsiteY1107" fmla="*/ 808415 h 2462042"/>
              <a:gd name="connsiteX1108" fmla="*/ 1420351 w 3792675"/>
              <a:gd name="connsiteY1108" fmla="*/ 785815 h 2462042"/>
              <a:gd name="connsiteX1109" fmla="*/ 1410306 w 3792675"/>
              <a:gd name="connsiteY1109" fmla="*/ 766592 h 2462042"/>
              <a:gd name="connsiteX1110" fmla="*/ 1394460 w 3792675"/>
              <a:gd name="connsiteY1110" fmla="*/ 764947 h 2462042"/>
              <a:gd name="connsiteX1111" fmla="*/ 1362681 w 3792675"/>
              <a:gd name="connsiteY1111" fmla="*/ 759058 h 2462042"/>
              <a:gd name="connsiteX1112" fmla="*/ 1353503 w 3792675"/>
              <a:gd name="connsiteY1112" fmla="*/ 757413 h 2462042"/>
              <a:gd name="connsiteX1113" fmla="*/ 1315056 w 3792675"/>
              <a:gd name="connsiteY1113" fmla="*/ 742346 h 2462042"/>
              <a:gd name="connsiteX1114" fmla="*/ 1272454 w 3792675"/>
              <a:gd name="connsiteY1114" fmla="*/ 701389 h 2462042"/>
              <a:gd name="connsiteX1115" fmla="*/ 1262409 w 3792675"/>
              <a:gd name="connsiteY1115" fmla="*/ 657054 h 2462042"/>
              <a:gd name="connsiteX1116" fmla="*/ 1308389 w 3792675"/>
              <a:gd name="connsiteY1116" fmla="*/ 525003 h 2462042"/>
              <a:gd name="connsiteX1117" fmla="*/ 1606868 w 3792675"/>
              <a:gd name="connsiteY1117" fmla="*/ 228256 h 2462042"/>
              <a:gd name="connsiteX1118" fmla="*/ 1739785 w 3792675"/>
              <a:gd name="connsiteY1118" fmla="*/ 187298 h 2462042"/>
              <a:gd name="connsiteX1119" fmla="*/ 1784119 w 3792675"/>
              <a:gd name="connsiteY1119" fmla="*/ 186432 h 2462042"/>
              <a:gd name="connsiteX1120" fmla="*/ 1977217 w 3792675"/>
              <a:gd name="connsiteY1120" fmla="*/ 300126 h 2462042"/>
              <a:gd name="connsiteX1121" fmla="*/ 1986396 w 3792675"/>
              <a:gd name="connsiteY1121" fmla="*/ 321861 h 2462042"/>
              <a:gd name="connsiteX1122" fmla="*/ 1994795 w 3792675"/>
              <a:gd name="connsiteY1122" fmla="*/ 382042 h 2462042"/>
              <a:gd name="connsiteX1123" fmla="*/ 1982239 w 3792675"/>
              <a:gd name="connsiteY1123" fmla="*/ 471490 h 2462042"/>
              <a:gd name="connsiteX1124" fmla="*/ 1968038 w 3792675"/>
              <a:gd name="connsiteY1124" fmla="*/ 518336 h 2462042"/>
              <a:gd name="connsiteX1125" fmla="*/ 1984750 w 3792675"/>
              <a:gd name="connsiteY1125" fmla="*/ 554271 h 2462042"/>
              <a:gd name="connsiteX1126" fmla="*/ 1991418 w 3792675"/>
              <a:gd name="connsiteY1126" fmla="*/ 565961 h 2462042"/>
              <a:gd name="connsiteX1127" fmla="*/ 2010641 w 3792675"/>
              <a:gd name="connsiteY1127" fmla="*/ 570983 h 2462042"/>
              <a:gd name="connsiteX1128" fmla="*/ 2023197 w 3792675"/>
              <a:gd name="connsiteY1128" fmla="*/ 591072 h 2462042"/>
              <a:gd name="connsiteX1129" fmla="*/ 2020686 w 3792675"/>
              <a:gd name="connsiteY1129" fmla="*/ 603628 h 2462042"/>
              <a:gd name="connsiteX1130" fmla="*/ 2023197 w 3792675"/>
              <a:gd name="connsiteY1130" fmla="*/ 608650 h 2462042"/>
              <a:gd name="connsiteX1131" fmla="*/ 2044931 w 3792675"/>
              <a:gd name="connsiteY1131" fmla="*/ 627873 h 2462042"/>
              <a:gd name="connsiteX1132" fmla="*/ 2058266 w 3792675"/>
              <a:gd name="connsiteY1132" fmla="*/ 628739 h 2462042"/>
              <a:gd name="connsiteX1133" fmla="*/ 2121824 w 3792675"/>
              <a:gd name="connsiteY1133" fmla="*/ 678875 h 2462042"/>
              <a:gd name="connsiteX1134" fmla="*/ 2130223 w 3792675"/>
              <a:gd name="connsiteY1134" fmla="*/ 676364 h 2462042"/>
              <a:gd name="connsiteX1135" fmla="*/ 2155335 w 3792675"/>
              <a:gd name="connsiteY1135" fmla="*/ 687275 h 2462042"/>
              <a:gd name="connsiteX1136" fmla="*/ 2197937 w 3792675"/>
              <a:gd name="connsiteY1136" fmla="*/ 724076 h 2462042"/>
              <a:gd name="connsiteX1137" fmla="*/ 2227205 w 3792675"/>
              <a:gd name="connsiteY1137" fmla="*/ 743299 h 2462042"/>
              <a:gd name="connsiteX1138" fmla="*/ 2241406 w 3792675"/>
              <a:gd name="connsiteY1138" fmla="*/ 749187 h 2462042"/>
              <a:gd name="connsiteX1139" fmla="*/ 2246428 w 3792675"/>
              <a:gd name="connsiteY1139" fmla="*/ 752564 h 2462042"/>
              <a:gd name="connsiteX1140" fmla="*/ 2261495 w 3792675"/>
              <a:gd name="connsiteY1140" fmla="*/ 752564 h 2462042"/>
              <a:gd name="connsiteX1141" fmla="*/ 2262361 w 3792675"/>
              <a:gd name="connsiteY1141" fmla="*/ 750053 h 2462042"/>
              <a:gd name="connsiteX1142" fmla="*/ 2259850 w 3792675"/>
              <a:gd name="connsiteY1142" fmla="*/ 746676 h 2462042"/>
              <a:gd name="connsiteX1143" fmla="*/ 2210493 w 3792675"/>
              <a:gd name="connsiteY1143" fmla="*/ 636359 h 2462042"/>
              <a:gd name="connsiteX1144" fmla="*/ 2190404 w 3792675"/>
              <a:gd name="connsiteY1144" fmla="*/ 613759 h 2462042"/>
              <a:gd name="connsiteX1145" fmla="*/ 2168670 w 3792675"/>
              <a:gd name="connsiteY1145" fmla="*/ 576958 h 2462042"/>
              <a:gd name="connsiteX1146" fmla="*/ 2160270 w 3792675"/>
              <a:gd name="connsiteY1146" fmla="*/ 547690 h 2462042"/>
              <a:gd name="connsiteX1147" fmla="*/ 2157759 w 3792675"/>
              <a:gd name="connsiteY1147" fmla="*/ 535134 h 2462042"/>
              <a:gd name="connsiteX1148" fmla="*/ 2141047 w 3792675"/>
              <a:gd name="connsiteY1148" fmla="*/ 528467 h 2462042"/>
              <a:gd name="connsiteX1149" fmla="*/ 2119313 w 3792675"/>
              <a:gd name="connsiteY1149" fmla="*/ 520933 h 2462042"/>
              <a:gd name="connsiteX1150" fmla="*/ 2100090 w 3792675"/>
              <a:gd name="connsiteY1150" fmla="*/ 512534 h 2462042"/>
              <a:gd name="connsiteX1151" fmla="*/ 2039909 w 3792675"/>
              <a:gd name="connsiteY1151" fmla="*/ 453999 h 2462042"/>
              <a:gd name="connsiteX1152" fmla="*/ 2036532 w 3792675"/>
              <a:gd name="connsiteY1152" fmla="*/ 439798 h 2462042"/>
              <a:gd name="connsiteX1153" fmla="*/ 2034886 w 3792675"/>
              <a:gd name="connsiteY1153" fmla="*/ 427242 h 2462042"/>
              <a:gd name="connsiteX1154" fmla="*/ 2034886 w 3792675"/>
              <a:gd name="connsiteY1154" fmla="*/ 410530 h 2462042"/>
              <a:gd name="connsiteX1155" fmla="*/ 2056621 w 3792675"/>
              <a:gd name="connsiteY1155" fmla="*/ 336148 h 2462042"/>
              <a:gd name="connsiteX1156" fmla="*/ 2166938 w 3792675"/>
              <a:gd name="connsiteY1156" fmla="*/ 193187 h 2462042"/>
              <a:gd name="connsiteX1157" fmla="*/ 2252230 w 3792675"/>
              <a:gd name="connsiteY1157" fmla="*/ 103738 h 2462042"/>
              <a:gd name="connsiteX1158" fmla="*/ 2343323 w 3792675"/>
              <a:gd name="connsiteY1158" fmla="*/ 42692 h 2462042"/>
              <a:gd name="connsiteX1159" fmla="*/ 2373457 w 3792675"/>
              <a:gd name="connsiteY1159" fmla="*/ 27625 h 2462042"/>
              <a:gd name="connsiteX1160" fmla="*/ 2416926 w 3792675"/>
              <a:gd name="connsiteY1160" fmla="*/ 10047 h 2462042"/>
              <a:gd name="connsiteX1161" fmla="*/ 2483774 w 3792675"/>
              <a:gd name="connsiteY1161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9463 w 3792675"/>
              <a:gd name="connsiteY115" fmla="*/ 103995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314701 w 3792675"/>
              <a:gd name="connsiteY115" fmla="*/ 102090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90888 w 3792675"/>
              <a:gd name="connsiteY115" fmla="*/ 992334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78982 w 3792675"/>
              <a:gd name="connsiteY115" fmla="*/ 1020909 h 2462042"/>
              <a:gd name="connsiteX116" fmla="*/ 3413890 w 3792675"/>
              <a:gd name="connsiteY116" fmla="*/ 1013333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78982 w 3792675"/>
              <a:gd name="connsiteY115" fmla="*/ 1020909 h 2462042"/>
              <a:gd name="connsiteX116" fmla="*/ 3361503 w 3792675"/>
              <a:gd name="connsiteY116" fmla="*/ 989520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181524 w 3792675"/>
              <a:gd name="connsiteY114" fmla="*/ 1043336 h 2462042"/>
              <a:gd name="connsiteX115" fmla="*/ 3278982 w 3792675"/>
              <a:gd name="connsiteY115" fmla="*/ 1013765 h 2462042"/>
              <a:gd name="connsiteX116" fmla="*/ 3361503 w 3792675"/>
              <a:gd name="connsiteY116" fmla="*/ 989520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  <a:gd name="connsiteX0" fmla="*/ 1201536 w 3792675"/>
              <a:gd name="connsiteY0" fmla="*/ 2452603 h 2462042"/>
              <a:gd name="connsiteX1" fmla="*/ 1202401 w 3792675"/>
              <a:gd name="connsiteY1" fmla="*/ 2454248 h 2462042"/>
              <a:gd name="connsiteX2" fmla="*/ 1201536 w 3792675"/>
              <a:gd name="connsiteY2" fmla="*/ 2452603 h 2462042"/>
              <a:gd name="connsiteX3" fmla="*/ 229985 w 3792675"/>
              <a:gd name="connsiteY3" fmla="*/ 2448620 h 2462042"/>
              <a:gd name="connsiteX4" fmla="*/ 231631 w 3792675"/>
              <a:gd name="connsiteY4" fmla="*/ 2450266 h 2462042"/>
              <a:gd name="connsiteX5" fmla="*/ 229985 w 3792675"/>
              <a:gd name="connsiteY5" fmla="*/ 2448620 h 2462042"/>
              <a:gd name="connsiteX6" fmla="*/ 1114425 w 3792675"/>
              <a:gd name="connsiteY6" fmla="*/ 921330 h 2462042"/>
              <a:gd name="connsiteX7" fmla="*/ 1111048 w 3792675"/>
              <a:gd name="connsiteY7" fmla="*/ 927997 h 2462042"/>
              <a:gd name="connsiteX8" fmla="*/ 1118582 w 3792675"/>
              <a:gd name="connsiteY8" fmla="*/ 955620 h 2462042"/>
              <a:gd name="connsiteX9" fmla="*/ 1118582 w 3792675"/>
              <a:gd name="connsiteY9" fmla="*/ 986533 h 2462042"/>
              <a:gd name="connsiteX10" fmla="*/ 1121093 w 3792675"/>
              <a:gd name="connsiteY10" fmla="*/ 999867 h 2462042"/>
              <a:gd name="connsiteX11" fmla="*/ 1126115 w 3792675"/>
              <a:gd name="connsiteY11" fmla="*/ 1038314 h 2462042"/>
              <a:gd name="connsiteX12" fmla="*/ 1144472 w 3792675"/>
              <a:gd name="connsiteY12" fmla="*/ 1099361 h 2462042"/>
              <a:gd name="connsiteX13" fmla="*/ 1120227 w 3792675"/>
              <a:gd name="connsiteY13" fmla="*/ 1284925 h 2462042"/>
              <a:gd name="connsiteX14" fmla="*/ 1120227 w 3792675"/>
              <a:gd name="connsiteY14" fmla="*/ 1294104 h 2462042"/>
              <a:gd name="connsiteX15" fmla="*/ 1131137 w 3792675"/>
              <a:gd name="connsiteY15" fmla="*/ 1290726 h 2462042"/>
              <a:gd name="connsiteX16" fmla="*/ 1166207 w 3792675"/>
              <a:gd name="connsiteY16" fmla="*/ 1290726 h 2462042"/>
              <a:gd name="connsiteX17" fmla="*/ 1172874 w 3792675"/>
              <a:gd name="connsiteY17" fmla="*/ 1290726 h 2462042"/>
              <a:gd name="connsiteX18" fmla="*/ 1223010 w 3792675"/>
              <a:gd name="connsiteY18" fmla="*/ 1271503 h 2462042"/>
              <a:gd name="connsiteX19" fmla="*/ 1240588 w 3792675"/>
              <a:gd name="connsiteY19" fmla="*/ 1262325 h 2462042"/>
              <a:gd name="connsiteX20" fmla="*/ 1270722 w 3792675"/>
              <a:gd name="connsiteY20" fmla="*/ 1256436 h 2462042"/>
              <a:gd name="connsiteX21" fmla="*/ 1283277 w 3792675"/>
              <a:gd name="connsiteY21" fmla="*/ 1244747 h 2462042"/>
              <a:gd name="connsiteX22" fmla="*/ 1281632 w 3792675"/>
              <a:gd name="connsiteY22" fmla="*/ 1238858 h 2462042"/>
              <a:gd name="connsiteX23" fmla="*/ 1264054 w 3792675"/>
              <a:gd name="connsiteY23" fmla="*/ 1223012 h 2462042"/>
              <a:gd name="connsiteX24" fmla="*/ 1234786 w 3792675"/>
              <a:gd name="connsiteY24" fmla="*/ 1190368 h 2462042"/>
              <a:gd name="connsiteX25" fmla="*/ 1177983 w 3792675"/>
              <a:gd name="connsiteY25" fmla="*/ 1126031 h 2462042"/>
              <a:gd name="connsiteX26" fmla="*/ 1173826 w 3792675"/>
              <a:gd name="connsiteY26" fmla="*/ 1100919 h 2462042"/>
              <a:gd name="connsiteX27" fmla="*/ 1201449 w 3792675"/>
              <a:gd name="connsiteY27" fmla="*/ 1080051 h 2462042"/>
              <a:gd name="connsiteX28" fmla="*/ 1213139 w 3792675"/>
              <a:gd name="connsiteY28" fmla="*/ 1081696 h 2462042"/>
              <a:gd name="connsiteX29" fmla="*/ 1215650 w 3792675"/>
              <a:gd name="connsiteY29" fmla="*/ 1080830 h 2462042"/>
              <a:gd name="connsiteX30" fmla="*/ 1215650 w 3792675"/>
              <a:gd name="connsiteY30" fmla="*/ 1078319 h 2462042"/>
              <a:gd name="connsiteX31" fmla="*/ 1211494 w 3792675"/>
              <a:gd name="connsiteY31" fmla="*/ 1069920 h 2462042"/>
              <a:gd name="connsiteX32" fmla="*/ 1197293 w 3792675"/>
              <a:gd name="connsiteY32" fmla="*/ 1048185 h 2462042"/>
              <a:gd name="connsiteX33" fmla="*/ 1181446 w 3792675"/>
              <a:gd name="connsiteY33" fmla="*/ 1020563 h 2462042"/>
              <a:gd name="connsiteX34" fmla="*/ 1153045 w 3792675"/>
              <a:gd name="connsiteY34" fmla="*/ 951983 h 2462042"/>
              <a:gd name="connsiteX35" fmla="*/ 1152179 w 3792675"/>
              <a:gd name="connsiteY35" fmla="*/ 932760 h 2462042"/>
              <a:gd name="connsiteX36" fmla="*/ 1164734 w 3792675"/>
              <a:gd name="connsiteY36" fmla="*/ 925226 h 2462042"/>
              <a:gd name="connsiteX37" fmla="*/ 1163869 w 3792675"/>
              <a:gd name="connsiteY37" fmla="*/ 921849 h 2462042"/>
              <a:gd name="connsiteX38" fmla="*/ 1114425 w 3792675"/>
              <a:gd name="connsiteY38" fmla="*/ 921330 h 2462042"/>
              <a:gd name="connsiteX39" fmla="*/ 2001636 w 3792675"/>
              <a:gd name="connsiteY39" fmla="*/ 624063 h 2462042"/>
              <a:gd name="connsiteX40" fmla="*/ 1969857 w 3792675"/>
              <a:gd name="connsiteY40" fmla="*/ 637398 h 2462042"/>
              <a:gd name="connsiteX41" fmla="*/ 1961458 w 3792675"/>
              <a:gd name="connsiteY41" fmla="*/ 644931 h 2462042"/>
              <a:gd name="connsiteX42" fmla="*/ 1963969 w 3792675"/>
              <a:gd name="connsiteY42" fmla="*/ 659132 h 2462042"/>
              <a:gd name="connsiteX43" fmla="*/ 1960592 w 3792675"/>
              <a:gd name="connsiteY43" fmla="*/ 689266 h 2462042"/>
              <a:gd name="connsiteX44" fmla="*/ 1960592 w 3792675"/>
              <a:gd name="connsiteY44" fmla="*/ 709355 h 2462042"/>
              <a:gd name="connsiteX45" fmla="*/ 1957214 w 3792675"/>
              <a:gd name="connsiteY45" fmla="*/ 720266 h 2462042"/>
              <a:gd name="connsiteX46" fmla="*/ 1973926 w 3792675"/>
              <a:gd name="connsiteY46" fmla="*/ 751178 h 2462042"/>
              <a:gd name="connsiteX47" fmla="*/ 1981460 w 3792675"/>
              <a:gd name="connsiteY47" fmla="*/ 780446 h 2462042"/>
              <a:gd name="connsiteX48" fmla="*/ 1986482 w 3792675"/>
              <a:gd name="connsiteY48" fmla="*/ 816381 h 2462042"/>
              <a:gd name="connsiteX49" fmla="*/ 1986482 w 3792675"/>
              <a:gd name="connsiteY49" fmla="*/ 884961 h 2462042"/>
              <a:gd name="connsiteX50" fmla="*/ 1981460 w 3792675"/>
              <a:gd name="connsiteY50" fmla="*/ 927564 h 2462042"/>
              <a:gd name="connsiteX51" fmla="*/ 1977304 w 3792675"/>
              <a:gd name="connsiteY51" fmla="*/ 947653 h 2462042"/>
              <a:gd name="connsiteX52" fmla="*/ 1954703 w 3792675"/>
              <a:gd name="connsiteY52" fmla="*/ 1013722 h 2462042"/>
              <a:gd name="connsiteX53" fmla="*/ 1955569 w 3792675"/>
              <a:gd name="connsiteY53" fmla="*/ 1015367 h 2462042"/>
              <a:gd name="connsiteX54" fmla="*/ 2006571 w 3792675"/>
              <a:gd name="connsiteY54" fmla="*/ 999521 h 2462042"/>
              <a:gd name="connsiteX55" fmla="*/ 2071774 w 3792675"/>
              <a:gd name="connsiteY55" fmla="*/ 975276 h 2462042"/>
              <a:gd name="connsiteX56" fmla="*/ 2110221 w 3792675"/>
              <a:gd name="connsiteY56" fmla="*/ 966097 h 2462042"/>
              <a:gd name="connsiteX57" fmla="*/ 2146156 w 3792675"/>
              <a:gd name="connsiteY57" fmla="*/ 967742 h 2462042"/>
              <a:gd name="connsiteX58" fmla="*/ 2164513 w 3792675"/>
              <a:gd name="connsiteY58" fmla="*/ 966097 h 2462042"/>
              <a:gd name="connsiteX59" fmla="*/ 2176203 w 3792675"/>
              <a:gd name="connsiteY59" fmla="*/ 952762 h 2462042"/>
              <a:gd name="connsiteX60" fmla="*/ 2146935 w 3792675"/>
              <a:gd name="connsiteY60" fmla="*/ 929383 h 2462042"/>
              <a:gd name="connsiteX61" fmla="*/ 2107623 w 3792675"/>
              <a:gd name="connsiteY61" fmla="*/ 903492 h 2462042"/>
              <a:gd name="connsiteX62" fmla="*/ 2081732 w 3792675"/>
              <a:gd name="connsiteY62" fmla="*/ 895093 h 2462042"/>
              <a:gd name="connsiteX63" fmla="*/ 2072554 w 3792675"/>
              <a:gd name="connsiteY63" fmla="*/ 880026 h 2462042"/>
              <a:gd name="connsiteX64" fmla="*/ 2072554 w 3792675"/>
              <a:gd name="connsiteY64" fmla="*/ 873358 h 2462042"/>
              <a:gd name="connsiteX65" fmla="*/ 2095154 w 3792675"/>
              <a:gd name="connsiteY65" fmla="*/ 842445 h 2462042"/>
              <a:gd name="connsiteX66" fmla="*/ 2117754 w 3792675"/>
              <a:gd name="connsiteY66" fmla="*/ 839068 h 2462042"/>
              <a:gd name="connsiteX67" fmla="*/ 2147888 w 3792675"/>
              <a:gd name="connsiteY67" fmla="*/ 842445 h 2462042"/>
              <a:gd name="connsiteX68" fmla="*/ 2154555 w 3792675"/>
              <a:gd name="connsiteY68" fmla="*/ 841579 h 2462042"/>
              <a:gd name="connsiteX69" fmla="*/ 2153689 w 3792675"/>
              <a:gd name="connsiteY69" fmla="*/ 839934 h 2462042"/>
              <a:gd name="connsiteX70" fmla="*/ 2109355 w 3792675"/>
              <a:gd name="connsiteY70" fmla="*/ 802354 h 2462042"/>
              <a:gd name="connsiteX71" fmla="*/ 2017395 w 3792675"/>
              <a:gd name="connsiteY71" fmla="*/ 707883 h 2462042"/>
              <a:gd name="connsiteX72" fmla="*/ 2003194 w 3792675"/>
              <a:gd name="connsiteY72" fmla="*/ 679481 h 2462042"/>
              <a:gd name="connsiteX73" fmla="*/ 2009083 w 3792675"/>
              <a:gd name="connsiteY73" fmla="*/ 657747 h 2462042"/>
              <a:gd name="connsiteX74" fmla="*/ 2001636 w 3792675"/>
              <a:gd name="connsiteY74" fmla="*/ 624063 h 2462042"/>
              <a:gd name="connsiteX75" fmla="*/ 2697480 w 3792675"/>
              <a:gd name="connsiteY75" fmla="*/ 420315 h 2462042"/>
              <a:gd name="connsiteX76" fmla="*/ 2687436 w 3792675"/>
              <a:gd name="connsiteY76" fmla="*/ 433650 h 2462042"/>
              <a:gd name="connsiteX77" fmla="*/ 2692458 w 3792675"/>
              <a:gd name="connsiteY77" fmla="*/ 484652 h 2462042"/>
              <a:gd name="connsiteX78" fmla="*/ 2690813 w 3792675"/>
              <a:gd name="connsiteY78" fmla="*/ 491319 h 2462042"/>
              <a:gd name="connsiteX79" fmla="*/ 2693324 w 3792675"/>
              <a:gd name="connsiteY79" fmla="*/ 506386 h 2462042"/>
              <a:gd name="connsiteX80" fmla="*/ 2705879 w 3792675"/>
              <a:gd name="connsiteY80" fmla="*/ 587435 h 2462042"/>
              <a:gd name="connsiteX81" fmla="*/ 2696701 w 3792675"/>
              <a:gd name="connsiteY81" fmla="*/ 671861 h 2462042"/>
              <a:gd name="connsiteX82" fmla="*/ 2696701 w 3792675"/>
              <a:gd name="connsiteY82" fmla="*/ 710307 h 2462042"/>
              <a:gd name="connsiteX83" fmla="*/ 2691679 w 3792675"/>
              <a:gd name="connsiteY83" fmla="*/ 726154 h 2462042"/>
              <a:gd name="connsiteX84" fmla="*/ 2684145 w 3792675"/>
              <a:gd name="connsiteY84" fmla="*/ 741220 h 2462042"/>
              <a:gd name="connsiteX85" fmla="*/ 2659900 w 3792675"/>
              <a:gd name="connsiteY85" fmla="*/ 776290 h 2462042"/>
              <a:gd name="connsiteX86" fmla="*/ 2628987 w 3792675"/>
              <a:gd name="connsiteY86" fmla="*/ 803912 h 2462042"/>
              <a:gd name="connsiteX87" fmla="*/ 2615652 w 3792675"/>
              <a:gd name="connsiteY87" fmla="*/ 818979 h 2462042"/>
              <a:gd name="connsiteX88" fmla="*/ 2614786 w 3792675"/>
              <a:gd name="connsiteY88" fmla="*/ 873358 h 2462042"/>
              <a:gd name="connsiteX89" fmla="*/ 2617297 w 3792675"/>
              <a:gd name="connsiteY89" fmla="*/ 888425 h 2462042"/>
              <a:gd name="connsiteX90" fmla="*/ 2653232 w 3792675"/>
              <a:gd name="connsiteY90" fmla="*/ 874224 h 2462042"/>
              <a:gd name="connsiteX91" fmla="*/ 2711768 w 3792675"/>
              <a:gd name="connsiteY91" fmla="*/ 862534 h 2462042"/>
              <a:gd name="connsiteX92" fmla="*/ 2721812 w 3792675"/>
              <a:gd name="connsiteY92" fmla="*/ 863400 h 2462042"/>
              <a:gd name="connsiteX93" fmla="*/ 2776971 w 3792675"/>
              <a:gd name="connsiteY93" fmla="*/ 931980 h 2462042"/>
              <a:gd name="connsiteX94" fmla="*/ 2798705 w 3792675"/>
              <a:gd name="connsiteY94" fmla="*/ 925313 h 2462042"/>
              <a:gd name="connsiteX95" fmla="*/ 2819573 w 3792675"/>
              <a:gd name="connsiteY95" fmla="*/ 923668 h 2462042"/>
              <a:gd name="connsiteX96" fmla="*/ 2836286 w 3792675"/>
              <a:gd name="connsiteY96" fmla="*/ 925313 h 2462042"/>
              <a:gd name="connsiteX97" fmla="*/ 2846330 w 3792675"/>
              <a:gd name="connsiteY97" fmla="*/ 929469 h 2462042"/>
              <a:gd name="connsiteX98" fmla="*/ 2873087 w 3792675"/>
              <a:gd name="connsiteY98" fmla="*/ 925313 h 2462042"/>
              <a:gd name="connsiteX99" fmla="*/ 2884776 w 3792675"/>
              <a:gd name="connsiteY99" fmla="*/ 914402 h 2462042"/>
              <a:gd name="connsiteX100" fmla="*/ 2903134 w 3792675"/>
              <a:gd name="connsiteY100" fmla="*/ 910246 h 2462042"/>
              <a:gd name="connsiteX101" fmla="*/ 2929890 w 3792675"/>
              <a:gd name="connsiteY101" fmla="*/ 914402 h 2462042"/>
              <a:gd name="connsiteX102" fmla="*/ 2993448 w 3792675"/>
              <a:gd name="connsiteY102" fmla="*/ 907735 h 2462042"/>
              <a:gd name="connsiteX103" fmla="*/ 3018559 w 3792675"/>
              <a:gd name="connsiteY103" fmla="*/ 917779 h 2462042"/>
              <a:gd name="connsiteX104" fmla="*/ 3018559 w 3792675"/>
              <a:gd name="connsiteY104" fmla="*/ 931980 h 2462042"/>
              <a:gd name="connsiteX105" fmla="*/ 3036137 w 3792675"/>
              <a:gd name="connsiteY105" fmla="*/ 946181 h 2462042"/>
              <a:gd name="connsiteX106" fmla="*/ 3069561 w 3792675"/>
              <a:gd name="connsiteY106" fmla="*/ 976315 h 2462042"/>
              <a:gd name="connsiteX107" fmla="*/ 3078740 w 3792675"/>
              <a:gd name="connsiteY107" fmla="*/ 981337 h 2462042"/>
              <a:gd name="connsiteX108" fmla="*/ 3097963 w 3792675"/>
              <a:gd name="connsiteY108" fmla="*/ 1009739 h 2462042"/>
              <a:gd name="connsiteX109" fmla="*/ 3111298 w 3792675"/>
              <a:gd name="connsiteY109" fmla="*/ 1015627 h 2462042"/>
              <a:gd name="connsiteX110" fmla="*/ 3132167 w 3792675"/>
              <a:gd name="connsiteY110" fmla="*/ 1024026 h 2462042"/>
              <a:gd name="connsiteX111" fmla="*/ 3142211 w 3792675"/>
              <a:gd name="connsiteY111" fmla="*/ 1029915 h 2462042"/>
              <a:gd name="connsiteX112" fmla="*/ 3163946 w 3792675"/>
              <a:gd name="connsiteY112" fmla="*/ 1035803 h 2462042"/>
              <a:gd name="connsiteX113" fmla="*/ 3171479 w 3792675"/>
              <a:gd name="connsiteY113" fmla="*/ 1041691 h 2462042"/>
              <a:gd name="connsiteX114" fmla="*/ 3205337 w 3792675"/>
              <a:gd name="connsiteY114" fmla="*/ 1024286 h 2462042"/>
              <a:gd name="connsiteX115" fmla="*/ 3278982 w 3792675"/>
              <a:gd name="connsiteY115" fmla="*/ 1013765 h 2462042"/>
              <a:gd name="connsiteX116" fmla="*/ 3361503 w 3792675"/>
              <a:gd name="connsiteY116" fmla="*/ 989520 h 2462042"/>
              <a:gd name="connsiteX117" fmla="*/ 3430559 w 3792675"/>
              <a:gd name="connsiteY117" fmla="*/ 991902 h 2462042"/>
              <a:gd name="connsiteX118" fmla="*/ 3413890 w 3792675"/>
              <a:gd name="connsiteY118" fmla="*/ 968090 h 2462042"/>
              <a:gd name="connsiteX119" fmla="*/ 3354619 w 3792675"/>
              <a:gd name="connsiteY119" fmla="*/ 934602 h 2462042"/>
              <a:gd name="connsiteX120" fmla="*/ 3319203 w 3792675"/>
              <a:gd name="connsiteY120" fmla="*/ 906621 h 2462042"/>
              <a:gd name="connsiteX121" fmla="*/ 3266556 w 3792675"/>
              <a:gd name="connsiteY121" fmla="*/ 877601 h 2462042"/>
              <a:gd name="connsiteX122" fmla="*/ 3225598 w 3792675"/>
              <a:gd name="connsiteY122" fmla="*/ 824954 h 2462042"/>
              <a:gd name="connsiteX123" fmla="*/ 3209752 w 3792675"/>
              <a:gd name="connsiteY123" fmla="*/ 808242 h 2462042"/>
              <a:gd name="connsiteX124" fmla="*/ 3183861 w 3792675"/>
              <a:gd name="connsiteY124" fmla="*/ 789885 h 2462042"/>
              <a:gd name="connsiteX125" fmla="*/ 3138748 w 3792675"/>
              <a:gd name="connsiteY125" fmla="*/ 750572 h 2462042"/>
              <a:gd name="connsiteX126" fmla="*/ 3129569 w 3792675"/>
              <a:gd name="connsiteY126" fmla="*/ 739662 h 2462042"/>
              <a:gd name="connsiteX127" fmla="*/ 3071033 w 3792675"/>
              <a:gd name="connsiteY127" fmla="*/ 730483 h 2462042"/>
              <a:gd name="connsiteX128" fmla="*/ 3057698 w 3792675"/>
              <a:gd name="connsiteY128" fmla="*/ 725461 h 2462042"/>
              <a:gd name="connsiteX129" fmla="*/ 3035964 w 3792675"/>
              <a:gd name="connsiteY129" fmla="*/ 719573 h 2462042"/>
              <a:gd name="connsiteX130" fmla="*/ 3022629 w 3792675"/>
              <a:gd name="connsiteY130" fmla="*/ 715417 h 2462042"/>
              <a:gd name="connsiteX131" fmla="*/ 2950759 w 3792675"/>
              <a:gd name="connsiteY131" fmla="*/ 674459 h 2462042"/>
              <a:gd name="connsiteX132" fmla="*/ 2934047 w 3792675"/>
              <a:gd name="connsiteY132" fmla="*/ 665280 h 2462042"/>
              <a:gd name="connsiteX133" fmla="*/ 2889712 w 3792675"/>
              <a:gd name="connsiteY133" fmla="*/ 628479 h 2462042"/>
              <a:gd name="connsiteX134" fmla="*/ 2876377 w 3792675"/>
              <a:gd name="connsiteY134" fmla="*/ 622591 h 2462042"/>
              <a:gd name="connsiteX135" fmla="*/ 2847110 w 3792675"/>
              <a:gd name="connsiteY135" fmla="*/ 606745 h 2462042"/>
              <a:gd name="connsiteX136" fmla="*/ 2818708 w 3792675"/>
              <a:gd name="connsiteY136" fmla="*/ 587522 h 2462042"/>
              <a:gd name="connsiteX137" fmla="*/ 2801995 w 3792675"/>
              <a:gd name="connsiteY137" fmla="*/ 557388 h 2462042"/>
              <a:gd name="connsiteX138" fmla="*/ 2820353 w 3792675"/>
              <a:gd name="connsiteY138" fmla="*/ 548989 h 2462042"/>
              <a:gd name="connsiteX139" fmla="*/ 2854643 w 3792675"/>
              <a:gd name="connsiteY139" fmla="*/ 554877 h 2462042"/>
              <a:gd name="connsiteX140" fmla="*/ 2856288 w 3792675"/>
              <a:gd name="connsiteY140" fmla="*/ 553232 h 2462042"/>
              <a:gd name="connsiteX141" fmla="*/ 2847110 w 3792675"/>
              <a:gd name="connsiteY141" fmla="*/ 543187 h 2462042"/>
              <a:gd name="connsiteX142" fmla="*/ 2839576 w 3792675"/>
              <a:gd name="connsiteY142" fmla="*/ 541542 h 2462042"/>
              <a:gd name="connsiteX143" fmla="*/ 2738438 w 3792675"/>
              <a:gd name="connsiteY143" fmla="*/ 481361 h 2462042"/>
              <a:gd name="connsiteX144" fmla="*/ 2699991 w 3792675"/>
              <a:gd name="connsiteY144" fmla="*/ 461272 h 2462042"/>
              <a:gd name="connsiteX145" fmla="*/ 2714192 w 3792675"/>
              <a:gd name="connsiteY145" fmla="*/ 442049 h 2462042"/>
              <a:gd name="connsiteX146" fmla="*/ 2697480 w 3792675"/>
              <a:gd name="connsiteY146" fmla="*/ 420315 h 2462042"/>
              <a:gd name="connsiteX147" fmla="*/ 2483774 w 3792675"/>
              <a:gd name="connsiteY147" fmla="*/ 2 h 2462042"/>
              <a:gd name="connsiteX148" fmla="*/ 2532265 w 3792675"/>
              <a:gd name="connsiteY148" fmla="*/ 2 h 2462042"/>
              <a:gd name="connsiteX149" fmla="*/ 2597554 w 3792675"/>
              <a:gd name="connsiteY149" fmla="*/ 11519 h 2462042"/>
              <a:gd name="connsiteX150" fmla="*/ 2636867 w 3792675"/>
              <a:gd name="connsiteY150" fmla="*/ 27365 h 2462042"/>
              <a:gd name="connsiteX151" fmla="*/ 2653579 w 3792675"/>
              <a:gd name="connsiteY151" fmla="*/ 37410 h 2462042"/>
              <a:gd name="connsiteX152" fmla="*/ 2735494 w 3792675"/>
              <a:gd name="connsiteY152" fmla="*/ 145215 h 2462042"/>
              <a:gd name="connsiteX153" fmla="*/ 2738005 w 3792675"/>
              <a:gd name="connsiteY153" fmla="*/ 153615 h 2462042"/>
              <a:gd name="connsiteX154" fmla="*/ 2743027 w 3792675"/>
              <a:gd name="connsiteY154" fmla="*/ 179505 h 2462042"/>
              <a:gd name="connsiteX155" fmla="*/ 2743893 w 3792675"/>
              <a:gd name="connsiteY155" fmla="*/ 203751 h 2462042"/>
              <a:gd name="connsiteX156" fmla="*/ 2711248 w 3792675"/>
              <a:gd name="connsiteY156" fmla="*/ 330780 h 2462042"/>
              <a:gd name="connsiteX157" fmla="*/ 2707092 w 3792675"/>
              <a:gd name="connsiteY157" fmla="*/ 351648 h 2462042"/>
              <a:gd name="connsiteX158" fmla="*/ 2740516 w 3792675"/>
              <a:gd name="connsiteY158" fmla="*/ 384293 h 2462042"/>
              <a:gd name="connsiteX159" fmla="*/ 2733848 w 3792675"/>
              <a:gd name="connsiteY159" fmla="*/ 400139 h 2462042"/>
              <a:gd name="connsiteX160" fmla="*/ 2773940 w 3792675"/>
              <a:gd name="connsiteY160" fmla="*/ 413474 h 2462042"/>
              <a:gd name="connsiteX161" fmla="*/ 2831610 w 3792675"/>
              <a:gd name="connsiteY161" fmla="*/ 429320 h 2462042"/>
              <a:gd name="connsiteX162" fmla="*/ 2923569 w 3792675"/>
              <a:gd name="connsiteY162" fmla="*/ 464389 h 2462042"/>
              <a:gd name="connsiteX163" fmla="*/ 2948680 w 3792675"/>
              <a:gd name="connsiteY163" fmla="*/ 464389 h 2462042"/>
              <a:gd name="connsiteX164" fmla="*/ 2956214 w 3792675"/>
              <a:gd name="connsiteY164" fmla="*/ 472789 h 2462042"/>
              <a:gd name="connsiteX165" fmla="*/ 2987993 w 3792675"/>
              <a:gd name="connsiteY165" fmla="*/ 495389 h 2462042"/>
              <a:gd name="connsiteX166" fmla="*/ 3013104 w 3792675"/>
              <a:gd name="connsiteY166" fmla="*/ 495389 h 2462042"/>
              <a:gd name="connsiteX167" fmla="*/ 3027305 w 3792675"/>
              <a:gd name="connsiteY167" fmla="*/ 502922 h 2462042"/>
              <a:gd name="connsiteX168" fmla="*/ 3047394 w 3792675"/>
              <a:gd name="connsiteY168" fmla="*/ 507945 h 2462042"/>
              <a:gd name="connsiteX169" fmla="*/ 3089218 w 3792675"/>
              <a:gd name="connsiteY169" fmla="*/ 533056 h 2462042"/>
              <a:gd name="connsiteX170" fmla="*/ 3160309 w 3792675"/>
              <a:gd name="connsiteY170" fmla="*/ 569857 h 2462042"/>
              <a:gd name="connsiteX171" fmla="*/ 3253134 w 3792675"/>
              <a:gd name="connsiteY171" fmla="*/ 611681 h 2462042"/>
              <a:gd name="connsiteX172" fmla="*/ 3270712 w 3792675"/>
              <a:gd name="connsiteY172" fmla="*/ 598345 h 2462042"/>
              <a:gd name="connsiteX173" fmla="*/ 3310804 w 3792675"/>
              <a:gd name="connsiteY173" fmla="*/ 586656 h 2462042"/>
              <a:gd name="connsiteX174" fmla="*/ 3319145 w 3792675"/>
              <a:gd name="connsiteY174" fmla="*/ 586656 h 2462042"/>
              <a:gd name="connsiteX175" fmla="*/ 3321021 w 3792675"/>
              <a:gd name="connsiteY175" fmla="*/ 582327 h 2462042"/>
              <a:gd name="connsiteX176" fmla="*/ 3706784 w 3792675"/>
              <a:gd name="connsiteY176" fmla="*/ 825214 h 2462042"/>
              <a:gd name="connsiteX177" fmla="*/ 3792509 w 3792675"/>
              <a:gd name="connsiteY177" fmla="*/ 982377 h 2462042"/>
              <a:gd name="connsiteX178" fmla="*/ 3725834 w 3792675"/>
              <a:gd name="connsiteY178" fmla="*/ 1077627 h 2462042"/>
              <a:gd name="connsiteX179" fmla="*/ 3630584 w 3792675"/>
              <a:gd name="connsiteY179" fmla="*/ 1196689 h 2462042"/>
              <a:gd name="connsiteX180" fmla="*/ 3497234 w 3792675"/>
              <a:gd name="connsiteY180" fmla="*/ 1277652 h 2462042"/>
              <a:gd name="connsiteX181" fmla="*/ 3399603 w 3792675"/>
              <a:gd name="connsiteY181" fmla="*/ 1347155 h 2462042"/>
              <a:gd name="connsiteX182" fmla="*/ 3293937 w 3792675"/>
              <a:gd name="connsiteY182" fmla="*/ 1425421 h 2462042"/>
              <a:gd name="connsiteX183" fmla="*/ 3287684 w 3792675"/>
              <a:gd name="connsiteY183" fmla="*/ 1430052 h 2462042"/>
              <a:gd name="connsiteX184" fmla="*/ 3287197 w 3792675"/>
              <a:gd name="connsiteY184" fmla="*/ 1427651 h 2462042"/>
              <a:gd name="connsiteX185" fmla="*/ 3215814 w 3792675"/>
              <a:gd name="connsiteY185" fmla="*/ 1451266 h 2462042"/>
              <a:gd name="connsiteX186" fmla="*/ 3186546 w 3792675"/>
              <a:gd name="connsiteY186" fmla="*/ 1461311 h 2462042"/>
              <a:gd name="connsiteX187" fmla="*/ 3170700 w 3792675"/>
              <a:gd name="connsiteY187" fmla="*/ 1467978 h 2462042"/>
              <a:gd name="connsiteX188" fmla="*/ 3165677 w 3792675"/>
              <a:gd name="connsiteY188" fmla="*/ 1496380 h 2462042"/>
              <a:gd name="connsiteX189" fmla="*/ 3109653 w 3792675"/>
              <a:gd name="connsiteY189" fmla="*/ 1571627 h 2462042"/>
              <a:gd name="connsiteX190" fmla="*/ 3108008 w 3792675"/>
              <a:gd name="connsiteY190" fmla="*/ 1585828 h 2462042"/>
              <a:gd name="connsiteX191" fmla="*/ 3104631 w 3792675"/>
              <a:gd name="connsiteY191" fmla="*/ 1609208 h 2462042"/>
              <a:gd name="connsiteX192" fmla="*/ 3102120 w 3792675"/>
              <a:gd name="connsiteY192" fmla="*/ 1620118 h 2462042"/>
              <a:gd name="connsiteX193" fmla="*/ 3086274 w 3792675"/>
              <a:gd name="connsiteY193" fmla="*/ 1635965 h 2462042"/>
              <a:gd name="connsiteX194" fmla="*/ 3076229 w 3792675"/>
              <a:gd name="connsiteY194" fmla="*/ 1664366 h 2462042"/>
              <a:gd name="connsiteX195" fmla="*/ 3062028 w 3792675"/>
              <a:gd name="connsiteY195" fmla="*/ 1706969 h 2462042"/>
              <a:gd name="connsiteX196" fmla="*/ 3036917 w 3792675"/>
              <a:gd name="connsiteY196" fmla="*/ 1786373 h 2462042"/>
              <a:gd name="connsiteX197" fmla="*/ 3021071 w 3792675"/>
              <a:gd name="connsiteY197" fmla="*/ 1835730 h 2462042"/>
              <a:gd name="connsiteX198" fmla="*/ 3011026 w 3792675"/>
              <a:gd name="connsiteY198" fmla="*/ 1864997 h 2462042"/>
              <a:gd name="connsiteX199" fmla="*/ 2994314 w 3792675"/>
              <a:gd name="connsiteY199" fmla="*/ 1916000 h 2462042"/>
              <a:gd name="connsiteX200" fmla="*/ 2979247 w 3792675"/>
              <a:gd name="connsiteY200" fmla="*/ 1956957 h 2462042"/>
              <a:gd name="connsiteX201" fmla="*/ 2981758 w 3792675"/>
              <a:gd name="connsiteY201" fmla="*/ 1965356 h 2462042"/>
              <a:gd name="connsiteX202" fmla="*/ 2992669 w 3792675"/>
              <a:gd name="connsiteY202" fmla="*/ 2027182 h 2462042"/>
              <a:gd name="connsiteX203" fmla="*/ 3000202 w 3792675"/>
              <a:gd name="connsiteY203" fmla="*/ 2076539 h 2462042"/>
              <a:gd name="connsiteX204" fmla="*/ 2989292 w 3792675"/>
              <a:gd name="connsiteY204" fmla="*/ 2120008 h 2462042"/>
              <a:gd name="connsiteX205" fmla="*/ 2989292 w 3792675"/>
              <a:gd name="connsiteY205" fmla="*/ 2126675 h 2462042"/>
              <a:gd name="connsiteX206" fmla="*/ 2992669 w 3792675"/>
              <a:gd name="connsiteY206" fmla="*/ 2189367 h 2462042"/>
              <a:gd name="connsiteX207" fmla="*/ 2999336 w 3792675"/>
              <a:gd name="connsiteY207" fmla="*/ 2264615 h 2462042"/>
              <a:gd name="connsiteX208" fmla="*/ 3021071 w 3792675"/>
              <a:gd name="connsiteY208" fmla="*/ 2353197 h 2462042"/>
              <a:gd name="connsiteX209" fmla="*/ 3036917 w 3792675"/>
              <a:gd name="connsiteY209" fmla="*/ 2405065 h 2462042"/>
              <a:gd name="connsiteX210" fmla="*/ 3038562 w 3792675"/>
              <a:gd name="connsiteY210" fmla="*/ 2405931 h 2462042"/>
              <a:gd name="connsiteX211" fmla="*/ 3035185 w 3792675"/>
              <a:gd name="connsiteY211" fmla="*/ 2407576 h 2462042"/>
              <a:gd name="connsiteX212" fmla="*/ 3033540 w 3792675"/>
              <a:gd name="connsiteY212" fmla="*/ 2405931 h 2462042"/>
              <a:gd name="connsiteX213" fmla="*/ 3015182 w 3792675"/>
              <a:gd name="connsiteY213" fmla="*/ 2415110 h 2462042"/>
              <a:gd name="connsiteX214" fmla="*/ 3013537 w 3792675"/>
              <a:gd name="connsiteY214" fmla="*/ 2413464 h 2462042"/>
              <a:gd name="connsiteX215" fmla="*/ 3002627 w 3792675"/>
              <a:gd name="connsiteY215" fmla="*/ 2418486 h 2462042"/>
              <a:gd name="connsiteX216" fmla="*/ 3000981 w 3792675"/>
              <a:gd name="connsiteY216" fmla="*/ 2420998 h 2462042"/>
              <a:gd name="connsiteX217" fmla="*/ 2999336 w 3792675"/>
              <a:gd name="connsiteY217" fmla="*/ 2419353 h 2462042"/>
              <a:gd name="connsiteX218" fmla="*/ 2998470 w 3792675"/>
              <a:gd name="connsiteY218" fmla="*/ 2421864 h 2462042"/>
              <a:gd name="connsiteX219" fmla="*/ 2995959 w 3792675"/>
              <a:gd name="connsiteY219" fmla="*/ 2421864 h 2462042"/>
              <a:gd name="connsiteX220" fmla="*/ 2994314 w 3792675"/>
              <a:gd name="connsiteY220" fmla="*/ 2420218 h 2462042"/>
              <a:gd name="connsiteX221" fmla="*/ 2991803 w 3792675"/>
              <a:gd name="connsiteY221" fmla="*/ 2421084 h 2462042"/>
              <a:gd name="connsiteX222" fmla="*/ 2985135 w 3792675"/>
              <a:gd name="connsiteY222" fmla="*/ 2421950 h 2462042"/>
              <a:gd name="connsiteX223" fmla="*/ 2965046 w 3792675"/>
              <a:gd name="connsiteY223" fmla="*/ 2431129 h 2462042"/>
              <a:gd name="connsiteX224" fmla="*/ 2962535 w 3792675"/>
              <a:gd name="connsiteY224" fmla="*/ 2429484 h 2462042"/>
              <a:gd name="connsiteX225" fmla="*/ 2954136 w 3792675"/>
              <a:gd name="connsiteY225" fmla="*/ 2432861 h 2462042"/>
              <a:gd name="connsiteX226" fmla="*/ 2950759 w 3792675"/>
              <a:gd name="connsiteY226" fmla="*/ 2431215 h 2462042"/>
              <a:gd name="connsiteX227" fmla="*/ 2946602 w 3792675"/>
              <a:gd name="connsiteY227" fmla="*/ 2432081 h 2462042"/>
              <a:gd name="connsiteX228" fmla="*/ 2947468 w 3792675"/>
              <a:gd name="connsiteY228" fmla="*/ 2433726 h 2462042"/>
              <a:gd name="connsiteX229" fmla="*/ 2944957 w 3792675"/>
              <a:gd name="connsiteY229" fmla="*/ 2432861 h 2462042"/>
              <a:gd name="connsiteX230" fmla="*/ 2933267 w 3792675"/>
              <a:gd name="connsiteY230" fmla="*/ 2437017 h 2462042"/>
              <a:gd name="connsiteX231" fmla="*/ 2931622 w 3792675"/>
              <a:gd name="connsiteY231" fmla="*/ 2435372 h 2462042"/>
              <a:gd name="connsiteX232" fmla="*/ 2928245 w 3792675"/>
              <a:gd name="connsiteY232" fmla="*/ 2437883 h 2462042"/>
              <a:gd name="connsiteX233" fmla="*/ 2929890 w 3792675"/>
              <a:gd name="connsiteY233" fmla="*/ 2438749 h 2462042"/>
              <a:gd name="connsiteX234" fmla="*/ 2924868 w 3792675"/>
              <a:gd name="connsiteY234" fmla="*/ 2437883 h 2462042"/>
              <a:gd name="connsiteX235" fmla="*/ 2919846 w 3792675"/>
              <a:gd name="connsiteY235" fmla="*/ 2442039 h 2462042"/>
              <a:gd name="connsiteX236" fmla="*/ 2915689 w 3792675"/>
              <a:gd name="connsiteY236" fmla="*/ 2440394 h 2462042"/>
              <a:gd name="connsiteX237" fmla="*/ 2909801 w 3792675"/>
              <a:gd name="connsiteY237" fmla="*/ 2442039 h 2462042"/>
              <a:gd name="connsiteX238" fmla="*/ 2907290 w 3792675"/>
              <a:gd name="connsiteY238" fmla="*/ 2439528 h 2462042"/>
              <a:gd name="connsiteX239" fmla="*/ 2903913 w 3792675"/>
              <a:gd name="connsiteY239" fmla="*/ 2442039 h 2462042"/>
              <a:gd name="connsiteX240" fmla="*/ 2900536 w 3792675"/>
              <a:gd name="connsiteY240" fmla="*/ 2440394 h 2462042"/>
              <a:gd name="connsiteX241" fmla="*/ 2896379 w 3792675"/>
              <a:gd name="connsiteY241" fmla="*/ 2442039 h 2462042"/>
              <a:gd name="connsiteX242" fmla="*/ 2893003 w 3792675"/>
              <a:gd name="connsiteY242" fmla="*/ 2440394 h 2462042"/>
              <a:gd name="connsiteX243" fmla="*/ 2893869 w 3792675"/>
              <a:gd name="connsiteY243" fmla="*/ 2442905 h 2462042"/>
              <a:gd name="connsiteX244" fmla="*/ 2892223 w 3792675"/>
              <a:gd name="connsiteY244" fmla="*/ 2441260 h 2462042"/>
              <a:gd name="connsiteX245" fmla="*/ 2886335 w 3792675"/>
              <a:gd name="connsiteY245" fmla="*/ 2445417 h 2462042"/>
              <a:gd name="connsiteX246" fmla="*/ 2885469 w 3792675"/>
              <a:gd name="connsiteY246" fmla="*/ 2443771 h 2462042"/>
              <a:gd name="connsiteX247" fmla="*/ 2884603 w 3792675"/>
              <a:gd name="connsiteY247" fmla="*/ 2445417 h 2462042"/>
              <a:gd name="connsiteX248" fmla="*/ 2883737 w 3792675"/>
              <a:gd name="connsiteY248" fmla="*/ 2442905 h 2462042"/>
              <a:gd name="connsiteX249" fmla="*/ 2881226 w 3792675"/>
              <a:gd name="connsiteY249" fmla="*/ 2442039 h 2462042"/>
              <a:gd name="connsiteX250" fmla="*/ 2876204 w 3792675"/>
              <a:gd name="connsiteY250" fmla="*/ 2445417 h 2462042"/>
              <a:gd name="connsiteX251" fmla="*/ 2873693 w 3792675"/>
              <a:gd name="connsiteY251" fmla="*/ 2443771 h 2462042"/>
              <a:gd name="connsiteX252" fmla="*/ 2872827 w 3792675"/>
              <a:gd name="connsiteY252" fmla="*/ 2445417 h 2462042"/>
              <a:gd name="connsiteX253" fmla="*/ 2871961 w 3792675"/>
              <a:gd name="connsiteY253" fmla="*/ 2443771 h 2462042"/>
              <a:gd name="connsiteX254" fmla="*/ 2870316 w 3792675"/>
              <a:gd name="connsiteY254" fmla="*/ 2445417 h 2462042"/>
              <a:gd name="connsiteX255" fmla="*/ 2868671 w 3792675"/>
              <a:gd name="connsiteY255" fmla="*/ 2442905 h 2462042"/>
              <a:gd name="connsiteX256" fmla="*/ 2861137 w 3792675"/>
              <a:gd name="connsiteY256" fmla="*/ 2441260 h 2462042"/>
              <a:gd name="connsiteX257" fmla="*/ 2858626 w 3792675"/>
              <a:gd name="connsiteY257" fmla="*/ 2442905 h 2462042"/>
              <a:gd name="connsiteX258" fmla="*/ 2851959 w 3792675"/>
              <a:gd name="connsiteY258" fmla="*/ 2445417 h 2462042"/>
              <a:gd name="connsiteX259" fmla="*/ 2848581 w 3792675"/>
              <a:gd name="connsiteY259" fmla="*/ 2443771 h 2462042"/>
              <a:gd name="connsiteX260" fmla="*/ 2847715 w 3792675"/>
              <a:gd name="connsiteY260" fmla="*/ 2445417 h 2462042"/>
              <a:gd name="connsiteX261" fmla="*/ 2844339 w 3792675"/>
              <a:gd name="connsiteY261" fmla="*/ 2443771 h 2462042"/>
              <a:gd name="connsiteX262" fmla="*/ 2841827 w 3792675"/>
              <a:gd name="connsiteY262" fmla="*/ 2445417 h 2462042"/>
              <a:gd name="connsiteX263" fmla="*/ 2836805 w 3792675"/>
              <a:gd name="connsiteY263" fmla="*/ 2442039 h 2462042"/>
              <a:gd name="connsiteX264" fmla="*/ 2835939 w 3792675"/>
              <a:gd name="connsiteY264" fmla="*/ 2444550 h 2462042"/>
              <a:gd name="connsiteX265" fmla="*/ 2830051 w 3792675"/>
              <a:gd name="connsiteY265" fmla="*/ 2446196 h 2462042"/>
              <a:gd name="connsiteX266" fmla="*/ 2827540 w 3792675"/>
              <a:gd name="connsiteY266" fmla="*/ 2445330 h 2462042"/>
              <a:gd name="connsiteX267" fmla="*/ 2826674 w 3792675"/>
              <a:gd name="connsiteY267" fmla="*/ 2442818 h 2462042"/>
              <a:gd name="connsiteX268" fmla="*/ 2824163 w 3792675"/>
              <a:gd name="connsiteY268" fmla="*/ 2446196 h 2462042"/>
              <a:gd name="connsiteX269" fmla="*/ 2823297 w 3792675"/>
              <a:gd name="connsiteY269" fmla="*/ 2442818 h 2462042"/>
              <a:gd name="connsiteX270" fmla="*/ 2821652 w 3792675"/>
              <a:gd name="connsiteY270" fmla="*/ 2446196 h 2462042"/>
              <a:gd name="connsiteX271" fmla="*/ 2820007 w 3792675"/>
              <a:gd name="connsiteY271" fmla="*/ 2443685 h 2462042"/>
              <a:gd name="connsiteX272" fmla="*/ 2815850 w 3792675"/>
              <a:gd name="connsiteY272" fmla="*/ 2443685 h 2462042"/>
              <a:gd name="connsiteX273" fmla="*/ 2809962 w 3792675"/>
              <a:gd name="connsiteY273" fmla="*/ 2445330 h 2462042"/>
              <a:gd name="connsiteX274" fmla="*/ 2808317 w 3792675"/>
              <a:gd name="connsiteY274" fmla="*/ 2443685 h 2462042"/>
              <a:gd name="connsiteX275" fmla="*/ 2805805 w 3792675"/>
              <a:gd name="connsiteY275" fmla="*/ 2442818 h 2462042"/>
              <a:gd name="connsiteX276" fmla="*/ 2799917 w 3792675"/>
              <a:gd name="connsiteY276" fmla="*/ 2446196 h 2462042"/>
              <a:gd name="connsiteX277" fmla="*/ 2794895 w 3792675"/>
              <a:gd name="connsiteY277" fmla="*/ 2443685 h 2462042"/>
              <a:gd name="connsiteX278" fmla="*/ 2790739 w 3792675"/>
              <a:gd name="connsiteY278" fmla="*/ 2445330 h 2462042"/>
              <a:gd name="connsiteX279" fmla="*/ 2789093 w 3792675"/>
              <a:gd name="connsiteY279" fmla="*/ 2443685 h 2462042"/>
              <a:gd name="connsiteX280" fmla="*/ 2786582 w 3792675"/>
              <a:gd name="connsiteY280" fmla="*/ 2445330 h 2462042"/>
              <a:gd name="connsiteX281" fmla="*/ 2784071 w 3792675"/>
              <a:gd name="connsiteY281" fmla="*/ 2443685 h 2462042"/>
              <a:gd name="connsiteX282" fmla="*/ 2782426 w 3792675"/>
              <a:gd name="connsiteY282" fmla="*/ 2447062 h 2462042"/>
              <a:gd name="connsiteX283" fmla="*/ 2775758 w 3792675"/>
              <a:gd name="connsiteY283" fmla="*/ 2446196 h 2462042"/>
              <a:gd name="connsiteX284" fmla="*/ 2771602 w 3792675"/>
              <a:gd name="connsiteY284" fmla="*/ 2447841 h 2462042"/>
              <a:gd name="connsiteX285" fmla="*/ 2772468 w 3792675"/>
              <a:gd name="connsiteY285" fmla="*/ 2446196 h 2462042"/>
              <a:gd name="connsiteX286" fmla="*/ 2769091 w 3792675"/>
              <a:gd name="connsiteY286" fmla="*/ 2444550 h 2462042"/>
              <a:gd name="connsiteX287" fmla="*/ 2759912 w 3792675"/>
              <a:gd name="connsiteY287" fmla="*/ 2446196 h 2462042"/>
              <a:gd name="connsiteX288" fmla="*/ 2756535 w 3792675"/>
              <a:gd name="connsiteY288" fmla="*/ 2445330 h 2462042"/>
              <a:gd name="connsiteX289" fmla="*/ 2752379 w 3792675"/>
              <a:gd name="connsiteY289" fmla="*/ 2444464 h 2462042"/>
              <a:gd name="connsiteX290" fmla="*/ 2749002 w 3792675"/>
              <a:gd name="connsiteY290" fmla="*/ 2446975 h 2462042"/>
              <a:gd name="connsiteX291" fmla="*/ 2747357 w 3792675"/>
              <a:gd name="connsiteY291" fmla="*/ 2445330 h 2462042"/>
              <a:gd name="connsiteX292" fmla="*/ 2745711 w 3792675"/>
              <a:gd name="connsiteY292" fmla="*/ 2446975 h 2462042"/>
              <a:gd name="connsiteX293" fmla="*/ 2744066 w 3792675"/>
              <a:gd name="connsiteY293" fmla="*/ 2445330 h 2462042"/>
              <a:gd name="connsiteX294" fmla="*/ 2739910 w 3792675"/>
              <a:gd name="connsiteY294" fmla="*/ 2445330 h 2462042"/>
              <a:gd name="connsiteX295" fmla="*/ 2740776 w 3792675"/>
              <a:gd name="connsiteY295" fmla="*/ 2447841 h 2462042"/>
              <a:gd name="connsiteX296" fmla="*/ 2736619 w 3792675"/>
              <a:gd name="connsiteY296" fmla="*/ 2445330 h 2462042"/>
              <a:gd name="connsiteX297" fmla="*/ 2732463 w 3792675"/>
              <a:gd name="connsiteY297" fmla="*/ 2446975 h 2462042"/>
              <a:gd name="connsiteX298" fmla="*/ 2724064 w 3792675"/>
              <a:gd name="connsiteY298" fmla="*/ 2446109 h 2462042"/>
              <a:gd name="connsiteX299" fmla="*/ 2722418 w 3792675"/>
              <a:gd name="connsiteY299" fmla="*/ 2444464 h 2462042"/>
              <a:gd name="connsiteX300" fmla="*/ 2712374 w 3792675"/>
              <a:gd name="connsiteY300" fmla="*/ 2446975 h 2462042"/>
              <a:gd name="connsiteX301" fmla="*/ 2708218 w 3792675"/>
              <a:gd name="connsiteY301" fmla="*/ 2444464 h 2462042"/>
              <a:gd name="connsiteX302" fmla="*/ 2705706 w 3792675"/>
              <a:gd name="connsiteY302" fmla="*/ 2446109 h 2462042"/>
              <a:gd name="connsiteX303" fmla="*/ 2704840 w 3792675"/>
              <a:gd name="connsiteY303" fmla="*/ 2444464 h 2462042"/>
              <a:gd name="connsiteX304" fmla="*/ 2698173 w 3792675"/>
              <a:gd name="connsiteY304" fmla="*/ 2447841 h 2462042"/>
              <a:gd name="connsiteX305" fmla="*/ 2697307 w 3792675"/>
              <a:gd name="connsiteY305" fmla="*/ 2446196 h 2462042"/>
              <a:gd name="connsiteX306" fmla="*/ 2695662 w 3792675"/>
              <a:gd name="connsiteY306" fmla="*/ 2447841 h 2462042"/>
              <a:gd name="connsiteX307" fmla="*/ 2694796 w 3792675"/>
              <a:gd name="connsiteY307" fmla="*/ 2446196 h 2462042"/>
              <a:gd name="connsiteX308" fmla="*/ 2692285 w 3792675"/>
              <a:gd name="connsiteY308" fmla="*/ 2447841 h 2462042"/>
              <a:gd name="connsiteX309" fmla="*/ 2688908 w 3792675"/>
              <a:gd name="connsiteY309" fmla="*/ 2446196 h 2462042"/>
              <a:gd name="connsiteX310" fmla="*/ 2687262 w 3792675"/>
              <a:gd name="connsiteY310" fmla="*/ 2448707 h 2462042"/>
              <a:gd name="connsiteX311" fmla="*/ 2679729 w 3792675"/>
              <a:gd name="connsiteY311" fmla="*/ 2447841 h 2462042"/>
              <a:gd name="connsiteX312" fmla="*/ 2676352 w 3792675"/>
              <a:gd name="connsiteY312" fmla="*/ 2446196 h 2462042"/>
              <a:gd name="connsiteX313" fmla="*/ 2674707 w 3792675"/>
              <a:gd name="connsiteY313" fmla="*/ 2447841 h 2462042"/>
              <a:gd name="connsiteX314" fmla="*/ 2668039 w 3792675"/>
              <a:gd name="connsiteY314" fmla="*/ 2445330 h 2462042"/>
              <a:gd name="connsiteX315" fmla="*/ 2664662 w 3792675"/>
              <a:gd name="connsiteY315" fmla="*/ 2446975 h 2462042"/>
              <a:gd name="connsiteX316" fmla="*/ 2659640 w 3792675"/>
              <a:gd name="connsiteY316" fmla="*/ 2447841 h 2462042"/>
              <a:gd name="connsiteX317" fmla="*/ 2655484 w 3792675"/>
              <a:gd name="connsiteY317" fmla="*/ 2446975 h 2462042"/>
              <a:gd name="connsiteX318" fmla="*/ 2653839 w 3792675"/>
              <a:gd name="connsiteY318" fmla="*/ 2446109 h 2462042"/>
              <a:gd name="connsiteX319" fmla="*/ 2648816 w 3792675"/>
              <a:gd name="connsiteY319" fmla="*/ 2448620 h 2462042"/>
              <a:gd name="connsiteX320" fmla="*/ 2647171 w 3792675"/>
              <a:gd name="connsiteY320" fmla="*/ 2446975 h 2462042"/>
              <a:gd name="connsiteX321" fmla="*/ 2644660 w 3792675"/>
              <a:gd name="connsiteY321" fmla="*/ 2448620 h 2462042"/>
              <a:gd name="connsiteX322" fmla="*/ 2642149 w 3792675"/>
              <a:gd name="connsiteY322" fmla="*/ 2446975 h 2462042"/>
              <a:gd name="connsiteX323" fmla="*/ 2640503 w 3792675"/>
              <a:gd name="connsiteY323" fmla="*/ 2448620 h 2462042"/>
              <a:gd name="connsiteX324" fmla="*/ 2637992 w 3792675"/>
              <a:gd name="connsiteY324" fmla="*/ 2446975 h 2462042"/>
              <a:gd name="connsiteX325" fmla="*/ 2632104 w 3792675"/>
              <a:gd name="connsiteY325" fmla="*/ 2448620 h 2462042"/>
              <a:gd name="connsiteX326" fmla="*/ 2627082 w 3792675"/>
              <a:gd name="connsiteY326" fmla="*/ 2446975 h 2462042"/>
              <a:gd name="connsiteX327" fmla="*/ 2620414 w 3792675"/>
              <a:gd name="connsiteY327" fmla="*/ 2448620 h 2462042"/>
              <a:gd name="connsiteX328" fmla="*/ 2610370 w 3792675"/>
              <a:gd name="connsiteY328" fmla="*/ 2446975 h 2462042"/>
              <a:gd name="connsiteX329" fmla="*/ 2592792 w 3792675"/>
              <a:gd name="connsiteY329" fmla="*/ 2448620 h 2462042"/>
              <a:gd name="connsiteX330" fmla="*/ 2591926 w 3792675"/>
              <a:gd name="connsiteY330" fmla="*/ 2450266 h 2462042"/>
              <a:gd name="connsiteX331" fmla="*/ 2581881 w 3792675"/>
              <a:gd name="connsiteY331" fmla="*/ 2449399 h 2462042"/>
              <a:gd name="connsiteX332" fmla="*/ 2581016 w 3792675"/>
              <a:gd name="connsiteY332" fmla="*/ 2447754 h 2462042"/>
              <a:gd name="connsiteX333" fmla="*/ 2579370 w 3792675"/>
              <a:gd name="connsiteY333" fmla="*/ 2448620 h 2462042"/>
              <a:gd name="connsiteX334" fmla="*/ 2575214 w 3792675"/>
              <a:gd name="connsiteY334" fmla="*/ 2448620 h 2462042"/>
              <a:gd name="connsiteX335" fmla="*/ 2569326 w 3792675"/>
              <a:gd name="connsiteY335" fmla="*/ 2451997 h 2462042"/>
              <a:gd name="connsiteX336" fmla="*/ 2565949 w 3792675"/>
              <a:gd name="connsiteY336" fmla="*/ 2449486 h 2462042"/>
              <a:gd name="connsiteX337" fmla="*/ 2562572 w 3792675"/>
              <a:gd name="connsiteY337" fmla="*/ 2451131 h 2462042"/>
              <a:gd name="connsiteX338" fmla="*/ 2561706 w 3792675"/>
              <a:gd name="connsiteY338" fmla="*/ 2448620 h 2462042"/>
              <a:gd name="connsiteX339" fmla="*/ 2547505 w 3792675"/>
              <a:gd name="connsiteY339" fmla="*/ 2452777 h 2462042"/>
              <a:gd name="connsiteX340" fmla="*/ 2543348 w 3792675"/>
              <a:gd name="connsiteY340" fmla="*/ 2450266 h 2462042"/>
              <a:gd name="connsiteX341" fmla="*/ 2539192 w 3792675"/>
              <a:gd name="connsiteY341" fmla="*/ 2452777 h 2462042"/>
              <a:gd name="connsiteX342" fmla="*/ 2538326 w 3792675"/>
              <a:gd name="connsiteY342" fmla="*/ 2451131 h 2462042"/>
              <a:gd name="connsiteX343" fmla="*/ 2536681 w 3792675"/>
              <a:gd name="connsiteY343" fmla="*/ 2451997 h 2462042"/>
              <a:gd name="connsiteX344" fmla="*/ 2533304 w 3792675"/>
              <a:gd name="connsiteY344" fmla="*/ 2451997 h 2462042"/>
              <a:gd name="connsiteX345" fmla="*/ 2531659 w 3792675"/>
              <a:gd name="connsiteY345" fmla="*/ 2453642 h 2462042"/>
              <a:gd name="connsiteX346" fmla="*/ 2529148 w 3792675"/>
              <a:gd name="connsiteY346" fmla="*/ 2451131 h 2462042"/>
              <a:gd name="connsiteX347" fmla="*/ 2523259 w 3792675"/>
              <a:gd name="connsiteY347" fmla="*/ 2453642 h 2462042"/>
              <a:gd name="connsiteX348" fmla="*/ 2519103 w 3792675"/>
              <a:gd name="connsiteY348" fmla="*/ 2451997 h 2462042"/>
              <a:gd name="connsiteX349" fmla="*/ 2517458 w 3792675"/>
              <a:gd name="connsiteY349" fmla="*/ 2452863 h 2462042"/>
              <a:gd name="connsiteX350" fmla="*/ 2507413 w 3792675"/>
              <a:gd name="connsiteY350" fmla="*/ 2453729 h 2462042"/>
              <a:gd name="connsiteX351" fmla="*/ 2499880 w 3792675"/>
              <a:gd name="connsiteY351" fmla="*/ 2454595 h 2462042"/>
              <a:gd name="connsiteX352" fmla="*/ 2490701 w 3792675"/>
              <a:gd name="connsiteY352" fmla="*/ 2452950 h 2462042"/>
              <a:gd name="connsiteX353" fmla="*/ 2489056 w 3792675"/>
              <a:gd name="connsiteY353" fmla="*/ 2454595 h 2462042"/>
              <a:gd name="connsiteX354" fmla="*/ 2487411 w 3792675"/>
              <a:gd name="connsiteY354" fmla="*/ 2452950 h 2462042"/>
              <a:gd name="connsiteX355" fmla="*/ 2474076 w 3792675"/>
              <a:gd name="connsiteY355" fmla="*/ 2455461 h 2462042"/>
              <a:gd name="connsiteX356" fmla="*/ 2465676 w 3792675"/>
              <a:gd name="connsiteY356" fmla="*/ 2452950 h 2462042"/>
              <a:gd name="connsiteX357" fmla="*/ 2464031 w 3792675"/>
              <a:gd name="connsiteY357" fmla="*/ 2454595 h 2462042"/>
              <a:gd name="connsiteX358" fmla="*/ 2465676 w 3792675"/>
              <a:gd name="connsiteY358" fmla="*/ 2457106 h 2462042"/>
              <a:gd name="connsiteX359" fmla="*/ 2460654 w 3792675"/>
              <a:gd name="connsiteY359" fmla="*/ 2454595 h 2462042"/>
              <a:gd name="connsiteX360" fmla="*/ 2443942 w 3792675"/>
              <a:gd name="connsiteY360" fmla="*/ 2454595 h 2462042"/>
              <a:gd name="connsiteX361" fmla="*/ 2442297 w 3792675"/>
              <a:gd name="connsiteY361" fmla="*/ 2456240 h 2462042"/>
              <a:gd name="connsiteX362" fmla="*/ 2438141 w 3792675"/>
              <a:gd name="connsiteY362" fmla="*/ 2453729 h 2462042"/>
              <a:gd name="connsiteX363" fmla="*/ 2425585 w 3792675"/>
              <a:gd name="connsiteY363" fmla="*/ 2457106 h 2462042"/>
              <a:gd name="connsiteX364" fmla="*/ 2425585 w 3792675"/>
              <a:gd name="connsiteY364" fmla="*/ 2454595 h 2462042"/>
              <a:gd name="connsiteX365" fmla="*/ 2418051 w 3792675"/>
              <a:gd name="connsiteY365" fmla="*/ 2455461 h 2462042"/>
              <a:gd name="connsiteX366" fmla="*/ 2413029 w 3792675"/>
              <a:gd name="connsiteY366" fmla="*/ 2453816 h 2462042"/>
              <a:gd name="connsiteX367" fmla="*/ 2409652 w 3792675"/>
              <a:gd name="connsiteY367" fmla="*/ 2456327 h 2462042"/>
              <a:gd name="connsiteX368" fmla="*/ 2409652 w 3792675"/>
              <a:gd name="connsiteY368" fmla="*/ 2454682 h 2462042"/>
              <a:gd name="connsiteX369" fmla="*/ 2407141 w 3792675"/>
              <a:gd name="connsiteY369" fmla="*/ 2455548 h 2462042"/>
              <a:gd name="connsiteX370" fmla="*/ 2406275 w 3792675"/>
              <a:gd name="connsiteY370" fmla="*/ 2453037 h 2462042"/>
              <a:gd name="connsiteX371" fmla="*/ 2405409 w 3792675"/>
              <a:gd name="connsiteY371" fmla="*/ 2454682 h 2462042"/>
              <a:gd name="connsiteX372" fmla="*/ 2401253 w 3792675"/>
              <a:gd name="connsiteY372" fmla="*/ 2453816 h 2462042"/>
              <a:gd name="connsiteX373" fmla="*/ 2400387 w 3792675"/>
              <a:gd name="connsiteY373" fmla="*/ 2455461 h 2462042"/>
              <a:gd name="connsiteX374" fmla="*/ 2398742 w 3792675"/>
              <a:gd name="connsiteY374" fmla="*/ 2453816 h 2462042"/>
              <a:gd name="connsiteX375" fmla="*/ 2391208 w 3792675"/>
              <a:gd name="connsiteY375" fmla="*/ 2456327 h 2462042"/>
              <a:gd name="connsiteX376" fmla="*/ 2386186 w 3792675"/>
              <a:gd name="connsiteY376" fmla="*/ 2454682 h 2462042"/>
              <a:gd name="connsiteX377" fmla="*/ 2379519 w 3792675"/>
              <a:gd name="connsiteY377" fmla="*/ 2457193 h 2462042"/>
              <a:gd name="connsiteX378" fmla="*/ 2376141 w 3792675"/>
              <a:gd name="connsiteY378" fmla="*/ 2454682 h 2462042"/>
              <a:gd name="connsiteX379" fmla="*/ 2373630 w 3792675"/>
              <a:gd name="connsiteY379" fmla="*/ 2456327 h 2462042"/>
              <a:gd name="connsiteX380" fmla="*/ 2371985 w 3792675"/>
              <a:gd name="connsiteY380" fmla="*/ 2454682 h 2462042"/>
              <a:gd name="connsiteX381" fmla="*/ 2370340 w 3792675"/>
              <a:gd name="connsiteY381" fmla="*/ 2458058 h 2462042"/>
              <a:gd name="connsiteX382" fmla="*/ 2366183 w 3792675"/>
              <a:gd name="connsiteY382" fmla="*/ 2454682 h 2462042"/>
              <a:gd name="connsiteX383" fmla="*/ 2362027 w 3792675"/>
              <a:gd name="connsiteY383" fmla="*/ 2457193 h 2462042"/>
              <a:gd name="connsiteX384" fmla="*/ 2357005 w 3792675"/>
              <a:gd name="connsiteY384" fmla="*/ 2454682 h 2462042"/>
              <a:gd name="connsiteX385" fmla="*/ 2351982 w 3792675"/>
              <a:gd name="connsiteY385" fmla="*/ 2457193 h 2462042"/>
              <a:gd name="connsiteX386" fmla="*/ 2350337 w 3792675"/>
              <a:gd name="connsiteY386" fmla="*/ 2456327 h 2462042"/>
              <a:gd name="connsiteX387" fmla="*/ 2350337 w 3792675"/>
              <a:gd name="connsiteY387" fmla="*/ 2454682 h 2462042"/>
              <a:gd name="connsiteX388" fmla="*/ 2345315 w 3792675"/>
              <a:gd name="connsiteY388" fmla="*/ 2458058 h 2462042"/>
              <a:gd name="connsiteX389" fmla="*/ 2341938 w 3792675"/>
              <a:gd name="connsiteY389" fmla="*/ 2455548 h 2462042"/>
              <a:gd name="connsiteX390" fmla="*/ 2337782 w 3792675"/>
              <a:gd name="connsiteY390" fmla="*/ 2458058 h 2462042"/>
              <a:gd name="connsiteX391" fmla="*/ 2331894 w 3792675"/>
              <a:gd name="connsiteY391" fmla="*/ 2455548 h 2462042"/>
              <a:gd name="connsiteX392" fmla="*/ 2327737 w 3792675"/>
              <a:gd name="connsiteY392" fmla="*/ 2458058 h 2462042"/>
              <a:gd name="connsiteX393" fmla="*/ 2328603 w 3792675"/>
              <a:gd name="connsiteY393" fmla="*/ 2456413 h 2462042"/>
              <a:gd name="connsiteX394" fmla="*/ 2318558 w 3792675"/>
              <a:gd name="connsiteY394" fmla="*/ 2458058 h 2462042"/>
              <a:gd name="connsiteX395" fmla="*/ 2320204 w 3792675"/>
              <a:gd name="connsiteY395" fmla="*/ 2457193 h 2462042"/>
              <a:gd name="connsiteX396" fmla="*/ 2317693 w 3792675"/>
              <a:gd name="connsiteY396" fmla="*/ 2456327 h 2462042"/>
              <a:gd name="connsiteX397" fmla="*/ 2313536 w 3792675"/>
              <a:gd name="connsiteY397" fmla="*/ 2457972 h 2462042"/>
              <a:gd name="connsiteX398" fmla="*/ 2311891 w 3792675"/>
              <a:gd name="connsiteY398" fmla="*/ 2455461 h 2462042"/>
              <a:gd name="connsiteX399" fmla="*/ 2308514 w 3792675"/>
              <a:gd name="connsiteY399" fmla="*/ 2457972 h 2462042"/>
              <a:gd name="connsiteX400" fmla="*/ 2309380 w 3792675"/>
              <a:gd name="connsiteY400" fmla="*/ 2458838 h 2462042"/>
              <a:gd name="connsiteX401" fmla="*/ 2306003 w 3792675"/>
              <a:gd name="connsiteY401" fmla="*/ 2457193 h 2462042"/>
              <a:gd name="connsiteX402" fmla="*/ 2300981 w 3792675"/>
              <a:gd name="connsiteY402" fmla="*/ 2458838 h 2462042"/>
              <a:gd name="connsiteX403" fmla="*/ 2295958 w 3792675"/>
              <a:gd name="connsiteY403" fmla="*/ 2455461 h 2462042"/>
              <a:gd name="connsiteX404" fmla="*/ 2290936 w 3792675"/>
              <a:gd name="connsiteY404" fmla="*/ 2459617 h 2462042"/>
              <a:gd name="connsiteX405" fmla="*/ 2287559 w 3792675"/>
              <a:gd name="connsiteY405" fmla="*/ 2455461 h 2462042"/>
              <a:gd name="connsiteX406" fmla="*/ 2283403 w 3792675"/>
              <a:gd name="connsiteY406" fmla="*/ 2459617 h 2462042"/>
              <a:gd name="connsiteX407" fmla="*/ 2282537 w 3792675"/>
              <a:gd name="connsiteY407" fmla="*/ 2455461 h 2462042"/>
              <a:gd name="connsiteX408" fmla="*/ 2279159 w 3792675"/>
              <a:gd name="connsiteY408" fmla="*/ 2458838 h 2462042"/>
              <a:gd name="connsiteX409" fmla="*/ 2272492 w 3792675"/>
              <a:gd name="connsiteY409" fmla="*/ 2458838 h 2462042"/>
              <a:gd name="connsiteX410" fmla="*/ 2272492 w 3792675"/>
              <a:gd name="connsiteY410" fmla="*/ 2455461 h 2462042"/>
              <a:gd name="connsiteX411" fmla="*/ 2269981 w 3792675"/>
              <a:gd name="connsiteY411" fmla="*/ 2457106 h 2462042"/>
              <a:gd name="connsiteX412" fmla="*/ 2269115 w 3792675"/>
              <a:gd name="connsiteY412" fmla="*/ 2455461 h 2462042"/>
              <a:gd name="connsiteX413" fmla="*/ 2268249 w 3792675"/>
              <a:gd name="connsiteY413" fmla="*/ 2458838 h 2462042"/>
              <a:gd name="connsiteX414" fmla="*/ 2265738 w 3792675"/>
              <a:gd name="connsiteY414" fmla="*/ 2457972 h 2462042"/>
              <a:gd name="connsiteX415" fmla="*/ 2264093 w 3792675"/>
              <a:gd name="connsiteY415" fmla="*/ 2459617 h 2462042"/>
              <a:gd name="connsiteX416" fmla="*/ 2263227 w 3792675"/>
              <a:gd name="connsiteY416" fmla="*/ 2457106 h 2462042"/>
              <a:gd name="connsiteX417" fmla="*/ 2256559 w 3792675"/>
              <a:gd name="connsiteY417" fmla="*/ 2459617 h 2462042"/>
              <a:gd name="connsiteX418" fmla="*/ 2254914 w 3792675"/>
              <a:gd name="connsiteY418" fmla="*/ 2457972 h 2462042"/>
              <a:gd name="connsiteX419" fmla="*/ 2250758 w 3792675"/>
              <a:gd name="connsiteY419" fmla="*/ 2459617 h 2462042"/>
              <a:gd name="connsiteX420" fmla="*/ 2244090 w 3792675"/>
              <a:gd name="connsiteY420" fmla="*/ 2457972 h 2462042"/>
              <a:gd name="connsiteX421" fmla="*/ 2239934 w 3792675"/>
              <a:gd name="connsiteY421" fmla="*/ 2460483 h 2462042"/>
              <a:gd name="connsiteX422" fmla="*/ 2239068 w 3792675"/>
              <a:gd name="connsiteY422" fmla="*/ 2458838 h 2462042"/>
              <a:gd name="connsiteX423" fmla="*/ 2233180 w 3792675"/>
              <a:gd name="connsiteY423" fmla="*/ 2459704 h 2462042"/>
              <a:gd name="connsiteX424" fmla="*/ 2229803 w 3792675"/>
              <a:gd name="connsiteY424" fmla="*/ 2458058 h 2462042"/>
              <a:gd name="connsiteX425" fmla="*/ 2227292 w 3792675"/>
              <a:gd name="connsiteY425" fmla="*/ 2460570 h 2462042"/>
              <a:gd name="connsiteX426" fmla="*/ 2216381 w 3792675"/>
              <a:gd name="connsiteY426" fmla="*/ 2459704 h 2462042"/>
              <a:gd name="connsiteX427" fmla="*/ 2218026 w 3792675"/>
              <a:gd name="connsiteY427" fmla="*/ 2456327 h 2462042"/>
              <a:gd name="connsiteX428" fmla="*/ 2216381 w 3792675"/>
              <a:gd name="connsiteY428" fmla="*/ 2455461 h 2462042"/>
              <a:gd name="connsiteX429" fmla="*/ 2213870 w 3792675"/>
              <a:gd name="connsiteY429" fmla="*/ 2459617 h 2462042"/>
              <a:gd name="connsiteX430" fmla="*/ 2197158 w 3792675"/>
              <a:gd name="connsiteY430" fmla="*/ 2458751 h 2462042"/>
              <a:gd name="connsiteX431" fmla="*/ 2193781 w 3792675"/>
              <a:gd name="connsiteY431" fmla="*/ 2457106 h 2462042"/>
              <a:gd name="connsiteX432" fmla="*/ 2189624 w 3792675"/>
              <a:gd name="connsiteY432" fmla="*/ 2458751 h 2462042"/>
              <a:gd name="connsiteX433" fmla="*/ 2187979 w 3792675"/>
              <a:gd name="connsiteY433" fmla="*/ 2456240 h 2462042"/>
              <a:gd name="connsiteX434" fmla="*/ 2187114 w 3792675"/>
              <a:gd name="connsiteY434" fmla="*/ 2458751 h 2462042"/>
              <a:gd name="connsiteX435" fmla="*/ 2181225 w 3792675"/>
              <a:gd name="connsiteY435" fmla="*/ 2458751 h 2462042"/>
              <a:gd name="connsiteX436" fmla="*/ 2180359 w 3792675"/>
              <a:gd name="connsiteY436" fmla="*/ 2457106 h 2462042"/>
              <a:gd name="connsiteX437" fmla="*/ 2178714 w 3792675"/>
              <a:gd name="connsiteY437" fmla="*/ 2457972 h 2462042"/>
              <a:gd name="connsiteX438" fmla="*/ 2171181 w 3792675"/>
              <a:gd name="connsiteY438" fmla="*/ 2459617 h 2462042"/>
              <a:gd name="connsiteX439" fmla="*/ 2167024 w 3792675"/>
              <a:gd name="connsiteY439" fmla="*/ 2457106 h 2462042"/>
              <a:gd name="connsiteX440" fmla="*/ 2166158 w 3792675"/>
              <a:gd name="connsiteY440" fmla="*/ 2459617 h 2462042"/>
              <a:gd name="connsiteX441" fmla="*/ 2151958 w 3792675"/>
              <a:gd name="connsiteY441" fmla="*/ 2456240 h 2462042"/>
              <a:gd name="connsiteX442" fmla="*/ 2150312 w 3792675"/>
              <a:gd name="connsiteY442" fmla="*/ 2458751 h 2462042"/>
              <a:gd name="connsiteX443" fmla="*/ 2141134 w 3792675"/>
              <a:gd name="connsiteY443" fmla="*/ 2459617 h 2462042"/>
              <a:gd name="connsiteX444" fmla="*/ 2141134 w 3792675"/>
              <a:gd name="connsiteY444" fmla="*/ 2455461 h 2462042"/>
              <a:gd name="connsiteX445" fmla="*/ 2138623 w 3792675"/>
              <a:gd name="connsiteY445" fmla="*/ 2459617 h 2462042"/>
              <a:gd name="connsiteX446" fmla="*/ 2131089 w 3792675"/>
              <a:gd name="connsiteY446" fmla="*/ 2459617 h 2462042"/>
              <a:gd name="connsiteX447" fmla="*/ 2130223 w 3792675"/>
              <a:gd name="connsiteY447" fmla="*/ 2457972 h 2462042"/>
              <a:gd name="connsiteX448" fmla="*/ 2128578 w 3792675"/>
              <a:gd name="connsiteY448" fmla="*/ 2458838 h 2462042"/>
              <a:gd name="connsiteX449" fmla="*/ 2125201 w 3792675"/>
              <a:gd name="connsiteY449" fmla="*/ 2458838 h 2462042"/>
              <a:gd name="connsiteX450" fmla="*/ 2121045 w 3792675"/>
              <a:gd name="connsiteY450" fmla="*/ 2461349 h 2462042"/>
              <a:gd name="connsiteX451" fmla="*/ 2121911 w 3792675"/>
              <a:gd name="connsiteY451" fmla="*/ 2457972 h 2462042"/>
              <a:gd name="connsiteX452" fmla="*/ 2120265 w 3792675"/>
              <a:gd name="connsiteY452" fmla="*/ 2457106 h 2462042"/>
              <a:gd name="connsiteX453" fmla="*/ 2114377 w 3792675"/>
              <a:gd name="connsiteY453" fmla="*/ 2461262 h 2462042"/>
              <a:gd name="connsiteX454" fmla="*/ 2111000 w 3792675"/>
              <a:gd name="connsiteY454" fmla="*/ 2461262 h 2462042"/>
              <a:gd name="connsiteX455" fmla="*/ 2110134 w 3792675"/>
              <a:gd name="connsiteY455" fmla="*/ 2455374 h 2462042"/>
              <a:gd name="connsiteX456" fmla="*/ 2107623 w 3792675"/>
              <a:gd name="connsiteY456" fmla="*/ 2457886 h 2462042"/>
              <a:gd name="connsiteX457" fmla="*/ 2109268 w 3792675"/>
              <a:gd name="connsiteY457" fmla="*/ 2459531 h 2462042"/>
              <a:gd name="connsiteX458" fmla="*/ 2105112 w 3792675"/>
              <a:gd name="connsiteY458" fmla="*/ 2458665 h 2462042"/>
              <a:gd name="connsiteX459" fmla="*/ 2101735 w 3792675"/>
              <a:gd name="connsiteY459" fmla="*/ 2461176 h 2462042"/>
              <a:gd name="connsiteX460" fmla="*/ 2095067 w 3792675"/>
              <a:gd name="connsiteY460" fmla="*/ 2458665 h 2462042"/>
              <a:gd name="connsiteX461" fmla="*/ 2088400 w 3792675"/>
              <a:gd name="connsiteY461" fmla="*/ 2461176 h 2462042"/>
              <a:gd name="connsiteX462" fmla="*/ 2085889 w 3792675"/>
              <a:gd name="connsiteY462" fmla="*/ 2459531 h 2462042"/>
              <a:gd name="connsiteX463" fmla="*/ 2080000 w 3792675"/>
              <a:gd name="connsiteY463" fmla="*/ 2461176 h 2462042"/>
              <a:gd name="connsiteX464" fmla="*/ 2079135 w 3792675"/>
              <a:gd name="connsiteY464" fmla="*/ 2459531 h 2462042"/>
              <a:gd name="connsiteX465" fmla="*/ 2072467 w 3792675"/>
              <a:gd name="connsiteY465" fmla="*/ 2458665 h 2462042"/>
              <a:gd name="connsiteX466" fmla="*/ 2064934 w 3792675"/>
              <a:gd name="connsiteY466" fmla="*/ 2462042 h 2462042"/>
              <a:gd name="connsiteX467" fmla="*/ 2060777 w 3792675"/>
              <a:gd name="connsiteY467" fmla="*/ 2459531 h 2462042"/>
              <a:gd name="connsiteX468" fmla="*/ 2049867 w 3792675"/>
              <a:gd name="connsiteY468" fmla="*/ 2459531 h 2462042"/>
              <a:gd name="connsiteX469" fmla="*/ 2042333 w 3792675"/>
              <a:gd name="connsiteY469" fmla="*/ 2458665 h 2462042"/>
              <a:gd name="connsiteX470" fmla="*/ 2032289 w 3792675"/>
              <a:gd name="connsiteY470" fmla="*/ 2460310 h 2462042"/>
              <a:gd name="connsiteX471" fmla="*/ 2023890 w 3792675"/>
              <a:gd name="connsiteY471" fmla="*/ 2457799 h 2462042"/>
              <a:gd name="connsiteX472" fmla="*/ 2018867 w 3792675"/>
              <a:gd name="connsiteY472" fmla="*/ 2459444 h 2462042"/>
              <a:gd name="connsiteX473" fmla="*/ 2014711 w 3792675"/>
              <a:gd name="connsiteY473" fmla="*/ 2457799 h 2462042"/>
              <a:gd name="connsiteX474" fmla="*/ 2009689 w 3792675"/>
              <a:gd name="connsiteY474" fmla="*/ 2460310 h 2462042"/>
              <a:gd name="connsiteX475" fmla="*/ 2000510 w 3792675"/>
              <a:gd name="connsiteY475" fmla="*/ 2457799 h 2462042"/>
              <a:gd name="connsiteX476" fmla="*/ 1998865 w 3792675"/>
              <a:gd name="connsiteY476" fmla="*/ 2459444 h 2462042"/>
              <a:gd name="connsiteX477" fmla="*/ 1988820 w 3792675"/>
              <a:gd name="connsiteY477" fmla="*/ 2457799 h 2462042"/>
              <a:gd name="connsiteX478" fmla="*/ 1987954 w 3792675"/>
              <a:gd name="connsiteY478" fmla="*/ 2455287 h 2462042"/>
              <a:gd name="connsiteX479" fmla="*/ 1984577 w 3792675"/>
              <a:gd name="connsiteY479" fmla="*/ 2457799 h 2462042"/>
              <a:gd name="connsiteX480" fmla="*/ 1978689 w 3792675"/>
              <a:gd name="connsiteY480" fmla="*/ 2459444 h 2462042"/>
              <a:gd name="connsiteX481" fmla="*/ 1977044 w 3792675"/>
              <a:gd name="connsiteY481" fmla="*/ 2456933 h 2462042"/>
              <a:gd name="connsiteX482" fmla="*/ 1975399 w 3792675"/>
              <a:gd name="connsiteY482" fmla="*/ 2459444 h 2462042"/>
              <a:gd name="connsiteX483" fmla="*/ 1974533 w 3792675"/>
              <a:gd name="connsiteY483" fmla="*/ 2457799 h 2462042"/>
              <a:gd name="connsiteX484" fmla="*/ 1972021 w 3792675"/>
              <a:gd name="connsiteY484" fmla="*/ 2461176 h 2462042"/>
              <a:gd name="connsiteX485" fmla="*/ 1969510 w 3792675"/>
              <a:gd name="connsiteY485" fmla="*/ 2459531 h 2462042"/>
              <a:gd name="connsiteX486" fmla="*/ 1967865 w 3792675"/>
              <a:gd name="connsiteY486" fmla="*/ 2461176 h 2462042"/>
              <a:gd name="connsiteX487" fmla="*/ 1962843 w 3792675"/>
              <a:gd name="connsiteY487" fmla="*/ 2459531 h 2462042"/>
              <a:gd name="connsiteX488" fmla="*/ 1957821 w 3792675"/>
              <a:gd name="connsiteY488" fmla="*/ 2461176 h 2462042"/>
              <a:gd name="connsiteX489" fmla="*/ 1951933 w 3792675"/>
              <a:gd name="connsiteY489" fmla="*/ 2459531 h 2462042"/>
              <a:gd name="connsiteX490" fmla="*/ 1946910 w 3792675"/>
              <a:gd name="connsiteY490" fmla="*/ 2461176 h 2462042"/>
              <a:gd name="connsiteX491" fmla="*/ 1940243 w 3792675"/>
              <a:gd name="connsiteY491" fmla="*/ 2457799 h 2462042"/>
              <a:gd name="connsiteX492" fmla="*/ 1937731 w 3792675"/>
              <a:gd name="connsiteY492" fmla="*/ 2461176 h 2462042"/>
              <a:gd name="connsiteX493" fmla="*/ 1933575 w 3792675"/>
              <a:gd name="connsiteY493" fmla="*/ 2457799 h 2462042"/>
              <a:gd name="connsiteX494" fmla="*/ 1929419 w 3792675"/>
              <a:gd name="connsiteY494" fmla="*/ 2460310 h 2462042"/>
              <a:gd name="connsiteX495" fmla="*/ 1927774 w 3792675"/>
              <a:gd name="connsiteY495" fmla="*/ 2456933 h 2462042"/>
              <a:gd name="connsiteX496" fmla="*/ 1926128 w 3792675"/>
              <a:gd name="connsiteY496" fmla="*/ 2459444 h 2462042"/>
              <a:gd name="connsiteX497" fmla="*/ 1923617 w 3792675"/>
              <a:gd name="connsiteY497" fmla="*/ 2456933 h 2462042"/>
              <a:gd name="connsiteX498" fmla="*/ 1919461 w 3792675"/>
              <a:gd name="connsiteY498" fmla="*/ 2459444 h 2462042"/>
              <a:gd name="connsiteX499" fmla="*/ 1916950 w 3792675"/>
              <a:gd name="connsiteY499" fmla="*/ 2457799 h 2462042"/>
              <a:gd name="connsiteX500" fmla="*/ 1915304 w 3792675"/>
              <a:gd name="connsiteY500" fmla="*/ 2460310 h 2462042"/>
              <a:gd name="connsiteX501" fmla="*/ 1910282 w 3792675"/>
              <a:gd name="connsiteY501" fmla="*/ 2457799 h 2462042"/>
              <a:gd name="connsiteX502" fmla="*/ 1906126 w 3792675"/>
              <a:gd name="connsiteY502" fmla="*/ 2461176 h 2462042"/>
              <a:gd name="connsiteX503" fmla="*/ 1904481 w 3792675"/>
              <a:gd name="connsiteY503" fmla="*/ 2458665 h 2462042"/>
              <a:gd name="connsiteX504" fmla="*/ 1903615 w 3792675"/>
              <a:gd name="connsiteY504" fmla="*/ 2458665 h 2462042"/>
              <a:gd name="connsiteX505" fmla="*/ 1897727 w 3792675"/>
              <a:gd name="connsiteY505" fmla="*/ 2457799 h 2462042"/>
              <a:gd name="connsiteX506" fmla="*/ 1890193 w 3792675"/>
              <a:gd name="connsiteY506" fmla="*/ 2461176 h 2462042"/>
              <a:gd name="connsiteX507" fmla="*/ 1886816 w 3792675"/>
              <a:gd name="connsiteY507" fmla="*/ 2458665 h 2462042"/>
              <a:gd name="connsiteX508" fmla="*/ 1884305 w 3792675"/>
              <a:gd name="connsiteY508" fmla="*/ 2461176 h 2462042"/>
              <a:gd name="connsiteX509" fmla="*/ 1881794 w 3792675"/>
              <a:gd name="connsiteY509" fmla="*/ 2457799 h 2462042"/>
              <a:gd name="connsiteX510" fmla="*/ 1880149 w 3792675"/>
              <a:gd name="connsiteY510" fmla="*/ 2458665 h 2462042"/>
              <a:gd name="connsiteX511" fmla="*/ 1873481 w 3792675"/>
              <a:gd name="connsiteY511" fmla="*/ 2459531 h 2462042"/>
              <a:gd name="connsiteX512" fmla="*/ 1870970 w 3792675"/>
              <a:gd name="connsiteY512" fmla="*/ 2461176 h 2462042"/>
              <a:gd name="connsiteX513" fmla="*/ 1865948 w 3792675"/>
              <a:gd name="connsiteY513" fmla="*/ 2457799 h 2462042"/>
              <a:gd name="connsiteX514" fmla="*/ 1858414 w 3792675"/>
              <a:gd name="connsiteY514" fmla="*/ 2461176 h 2462042"/>
              <a:gd name="connsiteX515" fmla="*/ 1856769 w 3792675"/>
              <a:gd name="connsiteY515" fmla="*/ 2457799 h 2462042"/>
              <a:gd name="connsiteX516" fmla="*/ 1841702 w 3792675"/>
              <a:gd name="connsiteY516" fmla="*/ 2460310 h 2462042"/>
              <a:gd name="connsiteX517" fmla="*/ 1835035 w 3792675"/>
              <a:gd name="connsiteY517" fmla="*/ 2458665 h 2462042"/>
              <a:gd name="connsiteX518" fmla="*/ 1824990 w 3792675"/>
              <a:gd name="connsiteY518" fmla="*/ 2461176 h 2462042"/>
              <a:gd name="connsiteX519" fmla="*/ 1821613 w 3792675"/>
              <a:gd name="connsiteY519" fmla="*/ 2456154 h 2462042"/>
              <a:gd name="connsiteX520" fmla="*/ 1820747 w 3792675"/>
              <a:gd name="connsiteY520" fmla="*/ 2459531 h 2462042"/>
              <a:gd name="connsiteX521" fmla="*/ 1818236 w 3792675"/>
              <a:gd name="connsiteY521" fmla="*/ 2459531 h 2462042"/>
              <a:gd name="connsiteX522" fmla="*/ 1816591 w 3792675"/>
              <a:gd name="connsiteY522" fmla="*/ 2457886 h 2462042"/>
              <a:gd name="connsiteX523" fmla="*/ 1809058 w 3792675"/>
              <a:gd name="connsiteY523" fmla="*/ 2459531 h 2462042"/>
              <a:gd name="connsiteX524" fmla="*/ 1799879 w 3792675"/>
              <a:gd name="connsiteY524" fmla="*/ 2458665 h 2462042"/>
              <a:gd name="connsiteX525" fmla="*/ 1801524 w 3792675"/>
              <a:gd name="connsiteY525" fmla="*/ 2461176 h 2462042"/>
              <a:gd name="connsiteX526" fmla="*/ 1799013 w 3792675"/>
              <a:gd name="connsiteY526" fmla="*/ 2459531 h 2462042"/>
              <a:gd name="connsiteX527" fmla="*/ 1797368 w 3792675"/>
              <a:gd name="connsiteY527" fmla="*/ 2461176 h 2462042"/>
              <a:gd name="connsiteX528" fmla="*/ 1793211 w 3792675"/>
              <a:gd name="connsiteY528" fmla="*/ 2457799 h 2462042"/>
              <a:gd name="connsiteX529" fmla="*/ 1792345 w 3792675"/>
              <a:gd name="connsiteY529" fmla="*/ 2460310 h 2462042"/>
              <a:gd name="connsiteX530" fmla="*/ 1783946 w 3792675"/>
              <a:gd name="connsiteY530" fmla="*/ 2460310 h 2462042"/>
              <a:gd name="connsiteX531" fmla="*/ 1780569 w 3792675"/>
              <a:gd name="connsiteY531" fmla="*/ 2458665 h 2462042"/>
              <a:gd name="connsiteX532" fmla="*/ 1769658 w 3792675"/>
              <a:gd name="connsiteY532" fmla="*/ 2459531 h 2462042"/>
              <a:gd name="connsiteX533" fmla="*/ 1768013 w 3792675"/>
              <a:gd name="connsiteY533" fmla="*/ 2461176 h 2462042"/>
              <a:gd name="connsiteX534" fmla="*/ 1765502 w 3792675"/>
              <a:gd name="connsiteY534" fmla="*/ 2458665 h 2462042"/>
              <a:gd name="connsiteX535" fmla="*/ 1749656 w 3792675"/>
              <a:gd name="connsiteY535" fmla="*/ 2461176 h 2462042"/>
              <a:gd name="connsiteX536" fmla="*/ 1746279 w 3792675"/>
              <a:gd name="connsiteY536" fmla="*/ 2457799 h 2462042"/>
              <a:gd name="connsiteX537" fmla="*/ 1745413 w 3792675"/>
              <a:gd name="connsiteY537" fmla="*/ 2460310 h 2462042"/>
              <a:gd name="connsiteX538" fmla="*/ 1734503 w 3792675"/>
              <a:gd name="connsiteY538" fmla="*/ 2461176 h 2462042"/>
              <a:gd name="connsiteX539" fmla="*/ 1732857 w 3792675"/>
              <a:gd name="connsiteY539" fmla="*/ 2459531 h 2462042"/>
              <a:gd name="connsiteX540" fmla="*/ 1730346 w 3792675"/>
              <a:gd name="connsiteY540" fmla="*/ 2461176 h 2462042"/>
              <a:gd name="connsiteX541" fmla="*/ 1725324 w 3792675"/>
              <a:gd name="connsiteY541" fmla="*/ 2458665 h 2462042"/>
              <a:gd name="connsiteX542" fmla="*/ 1722813 w 3792675"/>
              <a:gd name="connsiteY542" fmla="*/ 2461176 h 2462042"/>
              <a:gd name="connsiteX543" fmla="*/ 1714413 w 3792675"/>
              <a:gd name="connsiteY543" fmla="*/ 2457799 h 2462042"/>
              <a:gd name="connsiteX544" fmla="*/ 1708525 w 3792675"/>
              <a:gd name="connsiteY544" fmla="*/ 2461176 h 2462042"/>
              <a:gd name="connsiteX545" fmla="*/ 1706880 w 3792675"/>
              <a:gd name="connsiteY545" fmla="*/ 2459531 h 2462042"/>
              <a:gd name="connsiteX546" fmla="*/ 1703503 w 3792675"/>
              <a:gd name="connsiteY546" fmla="*/ 2461176 h 2462042"/>
              <a:gd name="connsiteX547" fmla="*/ 1700992 w 3792675"/>
              <a:gd name="connsiteY547" fmla="*/ 2459531 h 2462042"/>
              <a:gd name="connsiteX548" fmla="*/ 1697615 w 3792675"/>
              <a:gd name="connsiteY548" fmla="*/ 2462042 h 2462042"/>
              <a:gd name="connsiteX549" fmla="*/ 1692593 w 3792675"/>
              <a:gd name="connsiteY549" fmla="*/ 2459531 h 2462042"/>
              <a:gd name="connsiteX550" fmla="*/ 1683414 w 3792675"/>
              <a:gd name="connsiteY550" fmla="*/ 2462042 h 2462042"/>
              <a:gd name="connsiteX551" fmla="*/ 1675015 w 3792675"/>
              <a:gd name="connsiteY551" fmla="*/ 2458665 h 2462042"/>
              <a:gd name="connsiteX552" fmla="*/ 1669993 w 3792675"/>
              <a:gd name="connsiteY552" fmla="*/ 2461176 h 2462042"/>
              <a:gd name="connsiteX553" fmla="*/ 1668347 w 3792675"/>
              <a:gd name="connsiteY553" fmla="*/ 2459531 h 2462042"/>
              <a:gd name="connsiteX554" fmla="*/ 1663325 w 3792675"/>
              <a:gd name="connsiteY554" fmla="*/ 2461176 h 2462042"/>
              <a:gd name="connsiteX555" fmla="*/ 1654146 w 3792675"/>
              <a:gd name="connsiteY555" fmla="*/ 2459531 h 2462042"/>
              <a:gd name="connsiteX556" fmla="*/ 1647479 w 3792675"/>
              <a:gd name="connsiteY556" fmla="*/ 2461176 h 2462042"/>
              <a:gd name="connsiteX557" fmla="*/ 1644102 w 3792675"/>
              <a:gd name="connsiteY557" fmla="*/ 2459531 h 2462042"/>
              <a:gd name="connsiteX558" fmla="*/ 1642456 w 3792675"/>
              <a:gd name="connsiteY558" fmla="*/ 2461176 h 2462042"/>
              <a:gd name="connsiteX559" fmla="*/ 1638300 w 3792675"/>
              <a:gd name="connsiteY559" fmla="*/ 2458665 h 2462042"/>
              <a:gd name="connsiteX560" fmla="*/ 1629901 w 3792675"/>
              <a:gd name="connsiteY560" fmla="*/ 2460310 h 2462042"/>
              <a:gd name="connsiteX561" fmla="*/ 1625744 w 3792675"/>
              <a:gd name="connsiteY561" fmla="*/ 2458665 h 2462042"/>
              <a:gd name="connsiteX562" fmla="*/ 1624878 w 3792675"/>
              <a:gd name="connsiteY562" fmla="*/ 2460310 h 2462042"/>
              <a:gd name="connsiteX563" fmla="*/ 1621502 w 3792675"/>
              <a:gd name="connsiteY563" fmla="*/ 2458665 h 2462042"/>
              <a:gd name="connsiteX564" fmla="*/ 1617345 w 3792675"/>
              <a:gd name="connsiteY564" fmla="*/ 2461176 h 2462042"/>
              <a:gd name="connsiteX565" fmla="*/ 1616479 w 3792675"/>
              <a:gd name="connsiteY565" fmla="*/ 2459531 h 2462042"/>
              <a:gd name="connsiteX566" fmla="*/ 1609812 w 3792675"/>
              <a:gd name="connsiteY566" fmla="*/ 2459531 h 2462042"/>
              <a:gd name="connsiteX567" fmla="*/ 1605655 w 3792675"/>
              <a:gd name="connsiteY567" fmla="*/ 2457886 h 2462042"/>
              <a:gd name="connsiteX568" fmla="*/ 1603144 w 3792675"/>
              <a:gd name="connsiteY568" fmla="*/ 2462042 h 2462042"/>
              <a:gd name="connsiteX569" fmla="*/ 1599767 w 3792675"/>
              <a:gd name="connsiteY569" fmla="*/ 2459531 h 2462042"/>
              <a:gd name="connsiteX570" fmla="*/ 1593879 w 3792675"/>
              <a:gd name="connsiteY570" fmla="*/ 2461176 h 2462042"/>
              <a:gd name="connsiteX571" fmla="*/ 1573790 w 3792675"/>
              <a:gd name="connsiteY571" fmla="*/ 2457799 h 2462042"/>
              <a:gd name="connsiteX572" fmla="*/ 1566257 w 3792675"/>
              <a:gd name="connsiteY572" fmla="*/ 2459444 h 2462042"/>
              <a:gd name="connsiteX573" fmla="*/ 1563745 w 3792675"/>
              <a:gd name="connsiteY573" fmla="*/ 2457799 h 2462042"/>
              <a:gd name="connsiteX574" fmla="*/ 1559589 w 3792675"/>
              <a:gd name="connsiteY574" fmla="*/ 2459444 h 2462042"/>
              <a:gd name="connsiteX575" fmla="*/ 1558723 w 3792675"/>
              <a:gd name="connsiteY575" fmla="*/ 2457799 h 2462042"/>
              <a:gd name="connsiteX576" fmla="*/ 1556212 w 3792675"/>
              <a:gd name="connsiteY576" fmla="*/ 2459444 h 2462042"/>
              <a:gd name="connsiteX577" fmla="*/ 1554567 w 3792675"/>
              <a:gd name="connsiteY577" fmla="*/ 2456933 h 2462042"/>
              <a:gd name="connsiteX578" fmla="*/ 1552921 w 3792675"/>
              <a:gd name="connsiteY578" fmla="*/ 2459444 h 2462042"/>
              <a:gd name="connsiteX579" fmla="*/ 1548765 w 3792675"/>
              <a:gd name="connsiteY579" fmla="*/ 2456933 h 2462042"/>
              <a:gd name="connsiteX580" fmla="*/ 1545388 w 3792675"/>
              <a:gd name="connsiteY580" fmla="*/ 2459444 h 2462042"/>
              <a:gd name="connsiteX581" fmla="*/ 1544522 w 3792675"/>
              <a:gd name="connsiteY581" fmla="*/ 2456933 h 2462042"/>
              <a:gd name="connsiteX582" fmla="*/ 1543656 w 3792675"/>
              <a:gd name="connsiteY582" fmla="*/ 2458578 h 2462042"/>
              <a:gd name="connsiteX583" fmla="*/ 1542011 w 3792675"/>
              <a:gd name="connsiteY583" fmla="*/ 2456933 h 2462042"/>
              <a:gd name="connsiteX584" fmla="*/ 1541145 w 3792675"/>
              <a:gd name="connsiteY584" fmla="*/ 2459444 h 2462042"/>
              <a:gd name="connsiteX585" fmla="*/ 1538634 w 3792675"/>
              <a:gd name="connsiteY585" fmla="*/ 2456067 h 2462042"/>
              <a:gd name="connsiteX586" fmla="*/ 1535257 w 3792675"/>
              <a:gd name="connsiteY586" fmla="*/ 2459444 h 2462042"/>
              <a:gd name="connsiteX587" fmla="*/ 1530235 w 3792675"/>
              <a:gd name="connsiteY587" fmla="*/ 2457799 h 2462042"/>
              <a:gd name="connsiteX588" fmla="*/ 1525213 w 3792675"/>
              <a:gd name="connsiteY588" fmla="*/ 2459444 h 2462042"/>
              <a:gd name="connsiteX589" fmla="*/ 1524347 w 3792675"/>
              <a:gd name="connsiteY589" fmla="*/ 2457799 h 2462042"/>
              <a:gd name="connsiteX590" fmla="*/ 1522701 w 3792675"/>
              <a:gd name="connsiteY590" fmla="*/ 2459444 h 2462042"/>
              <a:gd name="connsiteX591" fmla="*/ 1518545 w 3792675"/>
              <a:gd name="connsiteY591" fmla="*/ 2457799 h 2462042"/>
              <a:gd name="connsiteX592" fmla="*/ 1515168 w 3792675"/>
              <a:gd name="connsiteY592" fmla="*/ 2459444 h 2462042"/>
              <a:gd name="connsiteX593" fmla="*/ 1513523 w 3792675"/>
              <a:gd name="connsiteY593" fmla="*/ 2457799 h 2462042"/>
              <a:gd name="connsiteX594" fmla="*/ 1509366 w 3792675"/>
              <a:gd name="connsiteY594" fmla="*/ 2459444 h 2462042"/>
              <a:gd name="connsiteX595" fmla="*/ 1500188 w 3792675"/>
              <a:gd name="connsiteY595" fmla="*/ 2457799 h 2462042"/>
              <a:gd name="connsiteX596" fmla="*/ 1491009 w 3792675"/>
              <a:gd name="connsiteY596" fmla="*/ 2461176 h 2462042"/>
              <a:gd name="connsiteX597" fmla="*/ 1490143 w 3792675"/>
              <a:gd name="connsiteY597" fmla="*/ 2458665 h 2462042"/>
              <a:gd name="connsiteX598" fmla="*/ 1484255 w 3792675"/>
              <a:gd name="connsiteY598" fmla="*/ 2460310 h 2462042"/>
              <a:gd name="connsiteX599" fmla="*/ 1481744 w 3792675"/>
              <a:gd name="connsiteY599" fmla="*/ 2458665 h 2462042"/>
              <a:gd name="connsiteX600" fmla="*/ 1475856 w 3792675"/>
              <a:gd name="connsiteY600" fmla="*/ 2461176 h 2462042"/>
              <a:gd name="connsiteX601" fmla="*/ 1469188 w 3792675"/>
              <a:gd name="connsiteY601" fmla="*/ 2459531 h 2462042"/>
              <a:gd name="connsiteX602" fmla="*/ 1452476 w 3792675"/>
              <a:gd name="connsiteY602" fmla="*/ 2459531 h 2462042"/>
              <a:gd name="connsiteX603" fmla="*/ 1450831 w 3792675"/>
              <a:gd name="connsiteY603" fmla="*/ 2461176 h 2462042"/>
              <a:gd name="connsiteX604" fmla="*/ 1446674 w 3792675"/>
              <a:gd name="connsiteY604" fmla="*/ 2459531 h 2462042"/>
              <a:gd name="connsiteX605" fmla="*/ 1441652 w 3792675"/>
              <a:gd name="connsiteY605" fmla="*/ 2460397 h 2462042"/>
              <a:gd name="connsiteX606" fmla="*/ 1440007 w 3792675"/>
              <a:gd name="connsiteY606" fmla="*/ 2462042 h 2462042"/>
              <a:gd name="connsiteX607" fmla="*/ 1440873 w 3792675"/>
              <a:gd name="connsiteY607" fmla="*/ 2460397 h 2462042"/>
              <a:gd name="connsiteX608" fmla="*/ 1437496 w 3792675"/>
              <a:gd name="connsiteY608" fmla="*/ 2459531 h 2462042"/>
              <a:gd name="connsiteX609" fmla="*/ 1434119 w 3792675"/>
              <a:gd name="connsiteY609" fmla="*/ 2461176 h 2462042"/>
              <a:gd name="connsiteX610" fmla="*/ 1429962 w 3792675"/>
              <a:gd name="connsiteY610" fmla="*/ 2457799 h 2462042"/>
              <a:gd name="connsiteX611" fmla="*/ 1425806 w 3792675"/>
              <a:gd name="connsiteY611" fmla="*/ 2460310 h 2462042"/>
              <a:gd name="connsiteX612" fmla="*/ 1416627 w 3792675"/>
              <a:gd name="connsiteY612" fmla="*/ 2457799 h 2462042"/>
              <a:gd name="connsiteX613" fmla="*/ 1409960 w 3792675"/>
              <a:gd name="connsiteY613" fmla="*/ 2459444 h 2462042"/>
              <a:gd name="connsiteX614" fmla="*/ 1400781 w 3792675"/>
              <a:gd name="connsiteY614" fmla="*/ 2456933 h 2462042"/>
              <a:gd name="connsiteX615" fmla="*/ 1399915 w 3792675"/>
              <a:gd name="connsiteY615" fmla="*/ 2455287 h 2462042"/>
              <a:gd name="connsiteX616" fmla="*/ 1395759 w 3792675"/>
              <a:gd name="connsiteY616" fmla="*/ 2456933 h 2462042"/>
              <a:gd name="connsiteX617" fmla="*/ 1390737 w 3792675"/>
              <a:gd name="connsiteY617" fmla="*/ 2454422 h 2462042"/>
              <a:gd name="connsiteX618" fmla="*/ 1386580 w 3792675"/>
              <a:gd name="connsiteY618" fmla="*/ 2456933 h 2462042"/>
              <a:gd name="connsiteX619" fmla="*/ 1384069 w 3792675"/>
              <a:gd name="connsiteY619" fmla="*/ 2455287 h 2462042"/>
              <a:gd name="connsiteX620" fmla="*/ 1383203 w 3792675"/>
              <a:gd name="connsiteY620" fmla="*/ 2456933 h 2462042"/>
              <a:gd name="connsiteX621" fmla="*/ 1382337 w 3792675"/>
              <a:gd name="connsiteY621" fmla="*/ 2454422 h 2462042"/>
              <a:gd name="connsiteX622" fmla="*/ 1379826 w 3792675"/>
              <a:gd name="connsiteY622" fmla="*/ 2456933 h 2462042"/>
              <a:gd name="connsiteX623" fmla="*/ 1369782 w 3792675"/>
              <a:gd name="connsiteY623" fmla="*/ 2453556 h 2462042"/>
              <a:gd name="connsiteX624" fmla="*/ 1361382 w 3792675"/>
              <a:gd name="connsiteY624" fmla="*/ 2455201 h 2462042"/>
              <a:gd name="connsiteX625" fmla="*/ 1355494 w 3792675"/>
              <a:gd name="connsiteY625" fmla="*/ 2453556 h 2462042"/>
              <a:gd name="connsiteX626" fmla="*/ 1356360 w 3792675"/>
              <a:gd name="connsiteY626" fmla="*/ 2456933 h 2462042"/>
              <a:gd name="connsiteX627" fmla="*/ 1353849 w 3792675"/>
              <a:gd name="connsiteY627" fmla="*/ 2456933 h 2462042"/>
              <a:gd name="connsiteX628" fmla="*/ 1349693 w 3792675"/>
              <a:gd name="connsiteY628" fmla="*/ 2453556 h 2462042"/>
              <a:gd name="connsiteX629" fmla="*/ 1344670 w 3792675"/>
              <a:gd name="connsiteY629" fmla="*/ 2455201 h 2462042"/>
              <a:gd name="connsiteX630" fmla="*/ 1338782 w 3792675"/>
              <a:gd name="connsiteY630" fmla="*/ 2452690 h 2462042"/>
              <a:gd name="connsiteX631" fmla="*/ 1334626 w 3792675"/>
              <a:gd name="connsiteY631" fmla="*/ 2452690 h 2462042"/>
              <a:gd name="connsiteX632" fmla="*/ 1334626 w 3792675"/>
              <a:gd name="connsiteY632" fmla="*/ 2456847 h 2462042"/>
              <a:gd name="connsiteX633" fmla="*/ 1327092 w 3792675"/>
              <a:gd name="connsiteY633" fmla="*/ 2452690 h 2462042"/>
              <a:gd name="connsiteX634" fmla="*/ 1322070 w 3792675"/>
              <a:gd name="connsiteY634" fmla="*/ 2454335 h 2462042"/>
              <a:gd name="connsiteX635" fmla="*/ 1317914 w 3792675"/>
              <a:gd name="connsiteY635" fmla="*/ 2452690 h 2462042"/>
              <a:gd name="connsiteX636" fmla="*/ 1309514 w 3792675"/>
              <a:gd name="connsiteY636" fmla="*/ 2452690 h 2462042"/>
              <a:gd name="connsiteX637" fmla="*/ 1308649 w 3792675"/>
              <a:gd name="connsiteY637" fmla="*/ 2451045 h 2462042"/>
              <a:gd name="connsiteX638" fmla="*/ 1306137 w 3792675"/>
              <a:gd name="connsiteY638" fmla="*/ 2453556 h 2462042"/>
              <a:gd name="connsiteX639" fmla="*/ 1294448 w 3792675"/>
              <a:gd name="connsiteY639" fmla="*/ 2452690 h 2462042"/>
              <a:gd name="connsiteX640" fmla="*/ 1292802 w 3792675"/>
              <a:gd name="connsiteY640" fmla="*/ 2454335 h 2462042"/>
              <a:gd name="connsiteX641" fmla="*/ 1288646 w 3792675"/>
              <a:gd name="connsiteY641" fmla="*/ 2451824 h 2462042"/>
              <a:gd name="connsiteX642" fmla="*/ 1277736 w 3792675"/>
              <a:gd name="connsiteY642" fmla="*/ 2454335 h 2462042"/>
              <a:gd name="connsiteX643" fmla="*/ 1272713 w 3792675"/>
              <a:gd name="connsiteY643" fmla="*/ 2452690 h 2462042"/>
              <a:gd name="connsiteX644" fmla="*/ 1266825 w 3792675"/>
              <a:gd name="connsiteY644" fmla="*/ 2452690 h 2462042"/>
              <a:gd name="connsiteX645" fmla="*/ 1266825 w 3792675"/>
              <a:gd name="connsiteY645" fmla="*/ 2455201 h 2462042"/>
              <a:gd name="connsiteX646" fmla="*/ 1262669 w 3792675"/>
              <a:gd name="connsiteY646" fmla="*/ 2454335 h 2462042"/>
              <a:gd name="connsiteX647" fmla="*/ 1259292 w 3792675"/>
              <a:gd name="connsiteY647" fmla="*/ 2451824 h 2462042"/>
              <a:gd name="connsiteX648" fmla="*/ 1259292 w 3792675"/>
              <a:gd name="connsiteY648" fmla="*/ 2455201 h 2462042"/>
              <a:gd name="connsiteX649" fmla="*/ 1254269 w 3792675"/>
              <a:gd name="connsiteY649" fmla="*/ 2453556 h 2462042"/>
              <a:gd name="connsiteX650" fmla="*/ 1255135 w 3792675"/>
              <a:gd name="connsiteY650" fmla="*/ 2456067 h 2462042"/>
              <a:gd name="connsiteX651" fmla="*/ 1253490 w 3792675"/>
              <a:gd name="connsiteY651" fmla="*/ 2456933 h 2462042"/>
              <a:gd name="connsiteX652" fmla="*/ 1253490 w 3792675"/>
              <a:gd name="connsiteY652" fmla="*/ 2452777 h 2462042"/>
              <a:gd name="connsiteX653" fmla="*/ 1246823 w 3792675"/>
              <a:gd name="connsiteY653" fmla="*/ 2456933 h 2462042"/>
              <a:gd name="connsiteX654" fmla="*/ 1245177 w 3792675"/>
              <a:gd name="connsiteY654" fmla="*/ 2452777 h 2462042"/>
              <a:gd name="connsiteX655" fmla="*/ 1244312 w 3792675"/>
              <a:gd name="connsiteY655" fmla="*/ 2456933 h 2462042"/>
              <a:gd name="connsiteX656" fmla="*/ 1240155 w 3792675"/>
              <a:gd name="connsiteY656" fmla="*/ 2451911 h 2462042"/>
              <a:gd name="connsiteX657" fmla="*/ 1235999 w 3792675"/>
              <a:gd name="connsiteY657" fmla="*/ 2454422 h 2462042"/>
              <a:gd name="connsiteX658" fmla="*/ 1233488 w 3792675"/>
              <a:gd name="connsiteY658" fmla="*/ 2452777 h 2462042"/>
              <a:gd name="connsiteX659" fmla="*/ 1226820 w 3792675"/>
              <a:gd name="connsiteY659" fmla="*/ 2456933 h 2462042"/>
              <a:gd name="connsiteX660" fmla="*/ 1225175 w 3792675"/>
              <a:gd name="connsiteY660" fmla="*/ 2454422 h 2462042"/>
              <a:gd name="connsiteX661" fmla="*/ 1224309 w 3792675"/>
              <a:gd name="connsiteY661" fmla="*/ 2456067 h 2462042"/>
              <a:gd name="connsiteX662" fmla="*/ 1223443 w 3792675"/>
              <a:gd name="connsiteY662" fmla="*/ 2454422 h 2462042"/>
              <a:gd name="connsiteX663" fmla="*/ 1220066 w 3792675"/>
              <a:gd name="connsiteY663" fmla="*/ 2453556 h 2462042"/>
              <a:gd name="connsiteX664" fmla="*/ 1220066 w 3792675"/>
              <a:gd name="connsiteY664" fmla="*/ 2456933 h 2462042"/>
              <a:gd name="connsiteX665" fmla="*/ 1215910 w 3792675"/>
              <a:gd name="connsiteY665" fmla="*/ 2454422 h 2462042"/>
              <a:gd name="connsiteX666" fmla="*/ 1213399 w 3792675"/>
              <a:gd name="connsiteY666" fmla="*/ 2456933 h 2462042"/>
              <a:gd name="connsiteX667" fmla="*/ 1210887 w 3792675"/>
              <a:gd name="connsiteY667" fmla="*/ 2453556 h 2462042"/>
              <a:gd name="connsiteX668" fmla="*/ 1209242 w 3792675"/>
              <a:gd name="connsiteY668" fmla="*/ 2455201 h 2462042"/>
              <a:gd name="connsiteX669" fmla="*/ 1207597 w 3792675"/>
              <a:gd name="connsiteY669" fmla="*/ 2453556 h 2462042"/>
              <a:gd name="connsiteX670" fmla="*/ 1206731 w 3792675"/>
              <a:gd name="connsiteY670" fmla="*/ 2456067 h 2462042"/>
              <a:gd name="connsiteX671" fmla="*/ 1203354 w 3792675"/>
              <a:gd name="connsiteY671" fmla="*/ 2454422 h 2462042"/>
              <a:gd name="connsiteX672" fmla="*/ 1200843 w 3792675"/>
              <a:gd name="connsiteY672" fmla="*/ 2456067 h 2462042"/>
              <a:gd name="connsiteX673" fmla="*/ 1194955 w 3792675"/>
              <a:gd name="connsiteY673" fmla="*/ 2453556 h 2462042"/>
              <a:gd name="connsiteX674" fmla="*/ 1194955 w 3792675"/>
              <a:gd name="connsiteY674" fmla="*/ 2451911 h 2462042"/>
              <a:gd name="connsiteX675" fmla="*/ 1190798 w 3792675"/>
              <a:gd name="connsiteY675" fmla="*/ 2454422 h 2462042"/>
              <a:gd name="connsiteX676" fmla="*/ 1188287 w 3792675"/>
              <a:gd name="connsiteY676" fmla="*/ 2452777 h 2462042"/>
              <a:gd name="connsiteX677" fmla="*/ 1181620 w 3792675"/>
              <a:gd name="connsiteY677" fmla="*/ 2455287 h 2462042"/>
              <a:gd name="connsiteX678" fmla="*/ 1175731 w 3792675"/>
              <a:gd name="connsiteY678" fmla="*/ 2451911 h 2462042"/>
              <a:gd name="connsiteX679" fmla="*/ 1172354 w 3792675"/>
              <a:gd name="connsiteY679" fmla="*/ 2454422 h 2462042"/>
              <a:gd name="connsiteX680" fmla="*/ 1168977 w 3792675"/>
              <a:gd name="connsiteY680" fmla="*/ 2451911 h 2462042"/>
              <a:gd name="connsiteX681" fmla="*/ 1165600 w 3792675"/>
              <a:gd name="connsiteY681" fmla="*/ 2453556 h 2462042"/>
              <a:gd name="connsiteX682" fmla="*/ 1159712 w 3792675"/>
              <a:gd name="connsiteY682" fmla="*/ 2451045 h 2462042"/>
              <a:gd name="connsiteX683" fmla="*/ 1158067 w 3792675"/>
              <a:gd name="connsiteY683" fmla="*/ 2452690 h 2462042"/>
              <a:gd name="connsiteX684" fmla="*/ 1153911 w 3792675"/>
              <a:gd name="connsiteY684" fmla="*/ 2454335 h 2462042"/>
              <a:gd name="connsiteX685" fmla="*/ 1151399 w 3792675"/>
              <a:gd name="connsiteY685" fmla="*/ 2451824 h 2462042"/>
              <a:gd name="connsiteX686" fmla="*/ 1148888 w 3792675"/>
              <a:gd name="connsiteY686" fmla="*/ 2453469 h 2462042"/>
              <a:gd name="connsiteX687" fmla="*/ 1146377 w 3792675"/>
              <a:gd name="connsiteY687" fmla="*/ 2451824 h 2462042"/>
              <a:gd name="connsiteX688" fmla="*/ 1143000 w 3792675"/>
              <a:gd name="connsiteY688" fmla="*/ 2453469 h 2462042"/>
              <a:gd name="connsiteX689" fmla="*/ 1137978 w 3792675"/>
              <a:gd name="connsiteY689" fmla="*/ 2450958 h 2462042"/>
              <a:gd name="connsiteX690" fmla="*/ 1136333 w 3792675"/>
              <a:gd name="connsiteY690" fmla="*/ 2452603 h 2462042"/>
              <a:gd name="connsiteX691" fmla="*/ 1130444 w 3792675"/>
              <a:gd name="connsiteY691" fmla="*/ 2450092 h 2462042"/>
              <a:gd name="connsiteX692" fmla="*/ 1129579 w 3792675"/>
              <a:gd name="connsiteY692" fmla="*/ 2451737 h 2462042"/>
              <a:gd name="connsiteX693" fmla="*/ 1131224 w 3792675"/>
              <a:gd name="connsiteY693" fmla="*/ 2454248 h 2462042"/>
              <a:gd name="connsiteX694" fmla="*/ 1122824 w 3792675"/>
              <a:gd name="connsiteY694" fmla="*/ 2453383 h 2462042"/>
              <a:gd name="connsiteX695" fmla="*/ 1123690 w 3792675"/>
              <a:gd name="connsiteY695" fmla="*/ 2451737 h 2462042"/>
              <a:gd name="connsiteX696" fmla="*/ 1121179 w 3792675"/>
              <a:gd name="connsiteY696" fmla="*/ 2450872 h 2462042"/>
              <a:gd name="connsiteX697" fmla="*/ 1117802 w 3792675"/>
              <a:gd name="connsiteY697" fmla="*/ 2454248 h 2462042"/>
              <a:gd name="connsiteX698" fmla="*/ 1116157 w 3792675"/>
              <a:gd name="connsiteY698" fmla="*/ 2452603 h 2462042"/>
              <a:gd name="connsiteX699" fmla="*/ 1110269 w 3792675"/>
              <a:gd name="connsiteY699" fmla="*/ 2450958 h 2462042"/>
              <a:gd name="connsiteX700" fmla="*/ 1107758 w 3792675"/>
              <a:gd name="connsiteY700" fmla="*/ 2455115 h 2462042"/>
              <a:gd name="connsiteX701" fmla="*/ 1101090 w 3792675"/>
              <a:gd name="connsiteY701" fmla="*/ 2452603 h 2462042"/>
              <a:gd name="connsiteX702" fmla="*/ 1097713 w 3792675"/>
              <a:gd name="connsiteY702" fmla="*/ 2454248 h 2462042"/>
              <a:gd name="connsiteX703" fmla="*/ 1096068 w 3792675"/>
              <a:gd name="connsiteY703" fmla="*/ 2451737 h 2462042"/>
              <a:gd name="connsiteX704" fmla="*/ 1092691 w 3792675"/>
              <a:gd name="connsiteY704" fmla="*/ 2455894 h 2462042"/>
              <a:gd name="connsiteX705" fmla="*/ 1094336 w 3792675"/>
              <a:gd name="connsiteY705" fmla="*/ 2453383 h 2462042"/>
              <a:gd name="connsiteX706" fmla="*/ 1091825 w 3792675"/>
              <a:gd name="connsiteY706" fmla="*/ 2452517 h 2462042"/>
              <a:gd name="connsiteX707" fmla="*/ 1085937 w 3792675"/>
              <a:gd name="connsiteY707" fmla="*/ 2454162 h 2462042"/>
              <a:gd name="connsiteX708" fmla="*/ 1081780 w 3792675"/>
              <a:gd name="connsiteY708" fmla="*/ 2452517 h 2462042"/>
              <a:gd name="connsiteX709" fmla="*/ 1075113 w 3792675"/>
              <a:gd name="connsiteY709" fmla="*/ 2454162 h 2462042"/>
              <a:gd name="connsiteX710" fmla="*/ 1070957 w 3792675"/>
              <a:gd name="connsiteY710" fmla="*/ 2452517 h 2462042"/>
              <a:gd name="connsiteX711" fmla="*/ 1070957 w 3792675"/>
              <a:gd name="connsiteY711" fmla="*/ 2455028 h 2462042"/>
              <a:gd name="connsiteX712" fmla="*/ 1060912 w 3792675"/>
              <a:gd name="connsiteY712" fmla="*/ 2453383 h 2462042"/>
              <a:gd name="connsiteX713" fmla="*/ 1055890 w 3792675"/>
              <a:gd name="connsiteY713" fmla="*/ 2455028 h 2462042"/>
              <a:gd name="connsiteX714" fmla="*/ 1053379 w 3792675"/>
              <a:gd name="connsiteY714" fmla="*/ 2453383 h 2462042"/>
              <a:gd name="connsiteX715" fmla="*/ 1047490 w 3792675"/>
              <a:gd name="connsiteY715" fmla="*/ 2455028 h 2462042"/>
              <a:gd name="connsiteX716" fmla="*/ 1044113 w 3792675"/>
              <a:gd name="connsiteY716" fmla="*/ 2454162 h 2462042"/>
              <a:gd name="connsiteX717" fmla="*/ 1039957 w 3792675"/>
              <a:gd name="connsiteY717" fmla="*/ 2451651 h 2462042"/>
              <a:gd name="connsiteX718" fmla="*/ 1039091 w 3792675"/>
              <a:gd name="connsiteY718" fmla="*/ 2452517 h 2462042"/>
              <a:gd name="connsiteX719" fmla="*/ 1040736 w 3792675"/>
              <a:gd name="connsiteY719" fmla="*/ 2454162 h 2462042"/>
              <a:gd name="connsiteX720" fmla="*/ 1040736 w 3792675"/>
              <a:gd name="connsiteY720" fmla="*/ 2456673 h 2462042"/>
              <a:gd name="connsiteX721" fmla="*/ 1038225 w 3792675"/>
              <a:gd name="connsiteY721" fmla="*/ 2454162 h 2462042"/>
              <a:gd name="connsiteX722" fmla="*/ 1037359 w 3792675"/>
              <a:gd name="connsiteY722" fmla="*/ 2456673 h 2462042"/>
              <a:gd name="connsiteX723" fmla="*/ 1033982 w 3792675"/>
              <a:gd name="connsiteY723" fmla="*/ 2454162 h 2462042"/>
              <a:gd name="connsiteX724" fmla="*/ 1033982 w 3792675"/>
              <a:gd name="connsiteY724" fmla="*/ 2452517 h 2462042"/>
              <a:gd name="connsiteX725" fmla="*/ 1030605 w 3792675"/>
              <a:gd name="connsiteY725" fmla="*/ 2452517 h 2462042"/>
              <a:gd name="connsiteX726" fmla="*/ 1029739 w 3792675"/>
              <a:gd name="connsiteY726" fmla="*/ 2455028 h 2462042"/>
              <a:gd name="connsiteX727" fmla="*/ 1025583 w 3792675"/>
              <a:gd name="connsiteY727" fmla="*/ 2453383 h 2462042"/>
              <a:gd name="connsiteX728" fmla="*/ 1018049 w 3792675"/>
              <a:gd name="connsiteY728" fmla="*/ 2455894 h 2462042"/>
              <a:gd name="connsiteX729" fmla="*/ 1015538 w 3792675"/>
              <a:gd name="connsiteY729" fmla="*/ 2453383 h 2462042"/>
              <a:gd name="connsiteX730" fmla="*/ 1010516 w 3792675"/>
              <a:gd name="connsiteY730" fmla="*/ 2456760 h 2462042"/>
              <a:gd name="connsiteX731" fmla="*/ 1006360 w 3792675"/>
              <a:gd name="connsiteY731" fmla="*/ 2453383 h 2462042"/>
              <a:gd name="connsiteX732" fmla="*/ 1004714 w 3792675"/>
              <a:gd name="connsiteY732" fmla="*/ 2455028 h 2462042"/>
              <a:gd name="connsiteX733" fmla="*/ 998826 w 3792675"/>
              <a:gd name="connsiteY733" fmla="*/ 2453383 h 2462042"/>
              <a:gd name="connsiteX734" fmla="*/ 997960 w 3792675"/>
              <a:gd name="connsiteY734" fmla="*/ 2452517 h 2462042"/>
              <a:gd name="connsiteX735" fmla="*/ 987916 w 3792675"/>
              <a:gd name="connsiteY735" fmla="*/ 2455894 h 2462042"/>
              <a:gd name="connsiteX736" fmla="*/ 986271 w 3792675"/>
              <a:gd name="connsiteY736" fmla="*/ 2453383 h 2462042"/>
              <a:gd name="connsiteX737" fmla="*/ 982114 w 3792675"/>
              <a:gd name="connsiteY737" fmla="*/ 2455028 h 2462042"/>
              <a:gd name="connsiteX738" fmla="*/ 979603 w 3792675"/>
              <a:gd name="connsiteY738" fmla="*/ 2453383 h 2462042"/>
              <a:gd name="connsiteX739" fmla="*/ 978737 w 3792675"/>
              <a:gd name="connsiteY739" fmla="*/ 2455028 h 2462042"/>
              <a:gd name="connsiteX740" fmla="*/ 973715 w 3792675"/>
              <a:gd name="connsiteY740" fmla="*/ 2452517 h 2462042"/>
              <a:gd name="connsiteX741" fmla="*/ 972070 w 3792675"/>
              <a:gd name="connsiteY741" fmla="*/ 2454162 h 2462042"/>
              <a:gd name="connsiteX742" fmla="*/ 969558 w 3792675"/>
              <a:gd name="connsiteY742" fmla="*/ 2452517 h 2462042"/>
              <a:gd name="connsiteX743" fmla="*/ 967913 w 3792675"/>
              <a:gd name="connsiteY743" fmla="*/ 2455894 h 2462042"/>
              <a:gd name="connsiteX744" fmla="*/ 962025 w 3792675"/>
              <a:gd name="connsiteY744" fmla="*/ 2453383 h 2462042"/>
              <a:gd name="connsiteX745" fmla="*/ 957869 w 3792675"/>
              <a:gd name="connsiteY745" fmla="*/ 2452517 h 2462042"/>
              <a:gd name="connsiteX746" fmla="*/ 957003 w 3792675"/>
              <a:gd name="connsiteY746" fmla="*/ 2455894 h 2462042"/>
              <a:gd name="connsiteX747" fmla="*/ 951981 w 3792675"/>
              <a:gd name="connsiteY747" fmla="*/ 2452517 h 2462042"/>
              <a:gd name="connsiteX748" fmla="*/ 941936 w 3792675"/>
              <a:gd name="connsiteY748" fmla="*/ 2455028 h 2462042"/>
              <a:gd name="connsiteX749" fmla="*/ 939425 w 3792675"/>
              <a:gd name="connsiteY749" fmla="*/ 2453383 h 2462042"/>
              <a:gd name="connsiteX750" fmla="*/ 936914 w 3792675"/>
              <a:gd name="connsiteY750" fmla="*/ 2455028 h 2462042"/>
              <a:gd name="connsiteX751" fmla="*/ 933537 w 3792675"/>
              <a:gd name="connsiteY751" fmla="*/ 2453383 h 2462042"/>
              <a:gd name="connsiteX752" fmla="*/ 931891 w 3792675"/>
              <a:gd name="connsiteY752" fmla="*/ 2450872 h 2462042"/>
              <a:gd name="connsiteX753" fmla="*/ 929380 w 3792675"/>
              <a:gd name="connsiteY753" fmla="*/ 2452517 h 2462042"/>
              <a:gd name="connsiteX754" fmla="*/ 922713 w 3792675"/>
              <a:gd name="connsiteY754" fmla="*/ 2453383 h 2462042"/>
              <a:gd name="connsiteX755" fmla="*/ 916825 w 3792675"/>
              <a:gd name="connsiteY755" fmla="*/ 2452517 h 2462042"/>
              <a:gd name="connsiteX756" fmla="*/ 915959 w 3792675"/>
              <a:gd name="connsiteY756" fmla="*/ 2450872 h 2462042"/>
              <a:gd name="connsiteX757" fmla="*/ 905048 w 3792675"/>
              <a:gd name="connsiteY757" fmla="*/ 2450872 h 2462042"/>
              <a:gd name="connsiteX758" fmla="*/ 901671 w 3792675"/>
              <a:gd name="connsiteY758" fmla="*/ 2450006 h 2462042"/>
              <a:gd name="connsiteX759" fmla="*/ 896649 w 3792675"/>
              <a:gd name="connsiteY759" fmla="*/ 2452517 h 2462042"/>
              <a:gd name="connsiteX760" fmla="*/ 894138 w 3792675"/>
              <a:gd name="connsiteY760" fmla="*/ 2450872 h 2462042"/>
              <a:gd name="connsiteX761" fmla="*/ 887470 w 3792675"/>
              <a:gd name="connsiteY761" fmla="*/ 2454248 h 2462042"/>
              <a:gd name="connsiteX762" fmla="*/ 885825 w 3792675"/>
              <a:gd name="connsiteY762" fmla="*/ 2451737 h 2462042"/>
              <a:gd name="connsiteX763" fmla="*/ 884180 w 3792675"/>
              <a:gd name="connsiteY763" fmla="*/ 2455115 h 2462042"/>
              <a:gd name="connsiteX764" fmla="*/ 882535 w 3792675"/>
              <a:gd name="connsiteY764" fmla="*/ 2454248 h 2462042"/>
              <a:gd name="connsiteX765" fmla="*/ 882535 w 3792675"/>
              <a:gd name="connsiteY765" fmla="*/ 2451737 h 2462042"/>
              <a:gd name="connsiteX766" fmla="*/ 883401 w 3792675"/>
              <a:gd name="connsiteY766" fmla="*/ 2450092 h 2462042"/>
              <a:gd name="connsiteX767" fmla="*/ 881755 w 3792675"/>
              <a:gd name="connsiteY767" fmla="*/ 2450092 h 2462042"/>
              <a:gd name="connsiteX768" fmla="*/ 880889 w 3792675"/>
              <a:gd name="connsiteY768" fmla="*/ 2453469 h 2462042"/>
              <a:gd name="connsiteX769" fmla="*/ 876733 w 3792675"/>
              <a:gd name="connsiteY769" fmla="*/ 2453469 h 2462042"/>
              <a:gd name="connsiteX770" fmla="*/ 874222 w 3792675"/>
              <a:gd name="connsiteY770" fmla="*/ 2450958 h 2462042"/>
              <a:gd name="connsiteX771" fmla="*/ 872577 w 3792675"/>
              <a:gd name="connsiteY771" fmla="*/ 2453469 h 2462042"/>
              <a:gd name="connsiteX772" fmla="*/ 868420 w 3792675"/>
              <a:gd name="connsiteY772" fmla="*/ 2450958 h 2462042"/>
              <a:gd name="connsiteX773" fmla="*/ 860021 w 3792675"/>
              <a:gd name="connsiteY773" fmla="*/ 2454335 h 2462042"/>
              <a:gd name="connsiteX774" fmla="*/ 855865 w 3792675"/>
              <a:gd name="connsiteY774" fmla="*/ 2450958 h 2462042"/>
              <a:gd name="connsiteX775" fmla="*/ 854999 w 3792675"/>
              <a:gd name="connsiteY775" fmla="*/ 2453469 h 2462042"/>
              <a:gd name="connsiteX776" fmla="*/ 843309 w 3792675"/>
              <a:gd name="connsiteY776" fmla="*/ 2450092 h 2462042"/>
              <a:gd name="connsiteX777" fmla="*/ 843309 w 3792675"/>
              <a:gd name="connsiteY777" fmla="*/ 2454248 h 2462042"/>
              <a:gd name="connsiteX778" fmla="*/ 839153 w 3792675"/>
              <a:gd name="connsiteY778" fmla="*/ 2451737 h 2462042"/>
              <a:gd name="connsiteX779" fmla="*/ 837507 w 3792675"/>
              <a:gd name="connsiteY779" fmla="*/ 2454248 h 2462042"/>
              <a:gd name="connsiteX780" fmla="*/ 829108 w 3792675"/>
              <a:gd name="connsiteY780" fmla="*/ 2450872 h 2462042"/>
              <a:gd name="connsiteX781" fmla="*/ 824086 w 3792675"/>
              <a:gd name="connsiteY781" fmla="*/ 2453383 h 2462042"/>
              <a:gd name="connsiteX782" fmla="*/ 818198 w 3792675"/>
              <a:gd name="connsiteY782" fmla="*/ 2452517 h 2462042"/>
              <a:gd name="connsiteX783" fmla="*/ 815686 w 3792675"/>
              <a:gd name="connsiteY783" fmla="*/ 2450872 h 2462042"/>
              <a:gd name="connsiteX784" fmla="*/ 811530 w 3792675"/>
              <a:gd name="connsiteY784" fmla="*/ 2452517 h 2462042"/>
              <a:gd name="connsiteX785" fmla="*/ 809019 w 3792675"/>
              <a:gd name="connsiteY785" fmla="*/ 2450872 h 2462042"/>
              <a:gd name="connsiteX786" fmla="*/ 804863 w 3792675"/>
              <a:gd name="connsiteY786" fmla="*/ 2452517 h 2462042"/>
              <a:gd name="connsiteX787" fmla="*/ 801485 w 3792675"/>
              <a:gd name="connsiteY787" fmla="*/ 2450872 h 2462042"/>
              <a:gd name="connsiteX788" fmla="*/ 798974 w 3792675"/>
              <a:gd name="connsiteY788" fmla="*/ 2452517 h 2462042"/>
              <a:gd name="connsiteX789" fmla="*/ 786419 w 3792675"/>
              <a:gd name="connsiteY789" fmla="*/ 2448360 h 2462042"/>
              <a:gd name="connsiteX790" fmla="*/ 783908 w 3792675"/>
              <a:gd name="connsiteY790" fmla="*/ 2450006 h 2462042"/>
              <a:gd name="connsiteX791" fmla="*/ 780530 w 3792675"/>
              <a:gd name="connsiteY791" fmla="*/ 2447495 h 2462042"/>
              <a:gd name="connsiteX792" fmla="*/ 781396 w 3792675"/>
              <a:gd name="connsiteY792" fmla="*/ 2450872 h 2462042"/>
              <a:gd name="connsiteX793" fmla="*/ 778019 w 3792675"/>
              <a:gd name="connsiteY793" fmla="*/ 2450872 h 2462042"/>
              <a:gd name="connsiteX794" fmla="*/ 776374 w 3792675"/>
              <a:gd name="connsiteY794" fmla="*/ 2449227 h 2462042"/>
              <a:gd name="connsiteX795" fmla="*/ 768841 w 3792675"/>
              <a:gd name="connsiteY795" fmla="*/ 2452603 h 2462042"/>
              <a:gd name="connsiteX796" fmla="*/ 764684 w 3792675"/>
              <a:gd name="connsiteY796" fmla="*/ 2448447 h 2462042"/>
              <a:gd name="connsiteX797" fmla="*/ 764684 w 3792675"/>
              <a:gd name="connsiteY797" fmla="*/ 2450958 h 2462042"/>
              <a:gd name="connsiteX798" fmla="*/ 760528 w 3792675"/>
              <a:gd name="connsiteY798" fmla="*/ 2448447 h 2462042"/>
              <a:gd name="connsiteX799" fmla="*/ 758883 w 3792675"/>
              <a:gd name="connsiteY799" fmla="*/ 2450092 h 2462042"/>
              <a:gd name="connsiteX800" fmla="*/ 755506 w 3792675"/>
              <a:gd name="connsiteY800" fmla="*/ 2448447 h 2462042"/>
              <a:gd name="connsiteX801" fmla="*/ 750483 w 3792675"/>
              <a:gd name="connsiteY801" fmla="*/ 2449313 h 2462042"/>
              <a:gd name="connsiteX802" fmla="*/ 748838 w 3792675"/>
              <a:gd name="connsiteY802" fmla="*/ 2450958 h 2462042"/>
              <a:gd name="connsiteX803" fmla="*/ 742171 w 3792675"/>
              <a:gd name="connsiteY803" fmla="*/ 2448447 h 2462042"/>
              <a:gd name="connsiteX804" fmla="*/ 741305 w 3792675"/>
              <a:gd name="connsiteY804" fmla="*/ 2450092 h 2462042"/>
              <a:gd name="connsiteX805" fmla="*/ 741305 w 3792675"/>
              <a:gd name="connsiteY805" fmla="*/ 2447581 h 2462042"/>
              <a:gd name="connsiteX806" fmla="*/ 724593 w 3792675"/>
              <a:gd name="connsiteY806" fmla="*/ 2447581 h 2462042"/>
              <a:gd name="connsiteX807" fmla="*/ 722082 w 3792675"/>
              <a:gd name="connsiteY807" fmla="*/ 2449227 h 2462042"/>
              <a:gd name="connsiteX808" fmla="*/ 717059 w 3792675"/>
              <a:gd name="connsiteY808" fmla="*/ 2447581 h 2462042"/>
              <a:gd name="connsiteX809" fmla="*/ 709526 w 3792675"/>
              <a:gd name="connsiteY809" fmla="*/ 2450092 h 2462042"/>
              <a:gd name="connsiteX810" fmla="*/ 701993 w 3792675"/>
              <a:gd name="connsiteY810" fmla="*/ 2446715 h 2462042"/>
              <a:gd name="connsiteX811" fmla="*/ 699481 w 3792675"/>
              <a:gd name="connsiteY811" fmla="*/ 2447581 h 2462042"/>
              <a:gd name="connsiteX812" fmla="*/ 699481 w 3792675"/>
              <a:gd name="connsiteY812" fmla="*/ 2449227 h 2462042"/>
              <a:gd name="connsiteX813" fmla="*/ 696970 w 3792675"/>
              <a:gd name="connsiteY813" fmla="*/ 2447581 h 2462042"/>
              <a:gd name="connsiteX814" fmla="*/ 694459 w 3792675"/>
              <a:gd name="connsiteY814" fmla="*/ 2449227 h 2462042"/>
              <a:gd name="connsiteX815" fmla="*/ 692814 w 3792675"/>
              <a:gd name="connsiteY815" fmla="*/ 2446715 h 2462042"/>
              <a:gd name="connsiteX816" fmla="*/ 690303 w 3792675"/>
              <a:gd name="connsiteY816" fmla="*/ 2450092 h 2462042"/>
              <a:gd name="connsiteX817" fmla="*/ 687792 w 3792675"/>
              <a:gd name="connsiteY817" fmla="*/ 2447581 h 2462042"/>
              <a:gd name="connsiteX818" fmla="*/ 685280 w 3792675"/>
              <a:gd name="connsiteY818" fmla="*/ 2450092 h 2462042"/>
              <a:gd name="connsiteX819" fmla="*/ 685280 w 3792675"/>
              <a:gd name="connsiteY819" fmla="*/ 2447581 h 2462042"/>
              <a:gd name="connsiteX820" fmla="*/ 682769 w 3792675"/>
              <a:gd name="connsiteY820" fmla="*/ 2446715 h 2462042"/>
              <a:gd name="connsiteX821" fmla="*/ 678613 w 3792675"/>
              <a:gd name="connsiteY821" fmla="*/ 2449227 h 2462042"/>
              <a:gd name="connsiteX822" fmla="*/ 672725 w 3792675"/>
              <a:gd name="connsiteY822" fmla="*/ 2447581 h 2462042"/>
              <a:gd name="connsiteX823" fmla="*/ 667703 w 3792675"/>
              <a:gd name="connsiteY823" fmla="*/ 2450092 h 2462042"/>
              <a:gd name="connsiteX824" fmla="*/ 666057 w 3792675"/>
              <a:gd name="connsiteY824" fmla="*/ 2447581 h 2462042"/>
              <a:gd name="connsiteX825" fmla="*/ 661901 w 3792675"/>
              <a:gd name="connsiteY825" fmla="*/ 2446715 h 2462042"/>
              <a:gd name="connsiteX826" fmla="*/ 658524 w 3792675"/>
              <a:gd name="connsiteY826" fmla="*/ 2450092 h 2462042"/>
              <a:gd name="connsiteX827" fmla="*/ 653502 w 3792675"/>
              <a:gd name="connsiteY827" fmla="*/ 2448447 h 2462042"/>
              <a:gd name="connsiteX828" fmla="*/ 650991 w 3792675"/>
              <a:gd name="connsiteY828" fmla="*/ 2450092 h 2462042"/>
              <a:gd name="connsiteX829" fmla="*/ 647613 w 3792675"/>
              <a:gd name="connsiteY829" fmla="*/ 2447581 h 2462042"/>
              <a:gd name="connsiteX830" fmla="*/ 646748 w 3792675"/>
              <a:gd name="connsiteY830" fmla="*/ 2450958 h 2462042"/>
              <a:gd name="connsiteX831" fmla="*/ 642591 w 3792675"/>
              <a:gd name="connsiteY831" fmla="*/ 2448447 h 2462042"/>
              <a:gd name="connsiteX832" fmla="*/ 639214 w 3792675"/>
              <a:gd name="connsiteY832" fmla="*/ 2450092 h 2462042"/>
              <a:gd name="connsiteX833" fmla="*/ 638348 w 3792675"/>
              <a:gd name="connsiteY833" fmla="*/ 2447581 h 2462042"/>
              <a:gd name="connsiteX834" fmla="*/ 636703 w 3792675"/>
              <a:gd name="connsiteY834" fmla="*/ 2448447 h 2462042"/>
              <a:gd name="connsiteX835" fmla="*/ 635058 w 3792675"/>
              <a:gd name="connsiteY835" fmla="*/ 2447581 h 2462042"/>
              <a:gd name="connsiteX836" fmla="*/ 630901 w 3792675"/>
              <a:gd name="connsiteY836" fmla="*/ 2450092 h 2462042"/>
              <a:gd name="connsiteX837" fmla="*/ 626745 w 3792675"/>
              <a:gd name="connsiteY837" fmla="*/ 2448447 h 2462042"/>
              <a:gd name="connsiteX838" fmla="*/ 620857 w 3792675"/>
              <a:gd name="connsiteY838" fmla="*/ 2450092 h 2462042"/>
              <a:gd name="connsiteX839" fmla="*/ 615835 w 3792675"/>
              <a:gd name="connsiteY839" fmla="*/ 2448447 h 2462042"/>
              <a:gd name="connsiteX840" fmla="*/ 612458 w 3792675"/>
              <a:gd name="connsiteY840" fmla="*/ 2450092 h 2462042"/>
              <a:gd name="connsiteX841" fmla="*/ 610812 w 3792675"/>
              <a:gd name="connsiteY841" fmla="*/ 2448447 h 2462042"/>
              <a:gd name="connsiteX842" fmla="*/ 606656 w 3792675"/>
              <a:gd name="connsiteY842" fmla="*/ 2450092 h 2462042"/>
              <a:gd name="connsiteX843" fmla="*/ 602500 w 3792675"/>
              <a:gd name="connsiteY843" fmla="*/ 2447581 h 2462042"/>
              <a:gd name="connsiteX844" fmla="*/ 599123 w 3792675"/>
              <a:gd name="connsiteY844" fmla="*/ 2450092 h 2462042"/>
              <a:gd name="connsiteX845" fmla="*/ 599123 w 3792675"/>
              <a:gd name="connsiteY845" fmla="*/ 2445936 h 2462042"/>
              <a:gd name="connsiteX846" fmla="*/ 594966 w 3792675"/>
              <a:gd name="connsiteY846" fmla="*/ 2449313 h 2462042"/>
              <a:gd name="connsiteX847" fmla="*/ 587433 w 3792675"/>
              <a:gd name="connsiteY847" fmla="*/ 2446802 h 2462042"/>
              <a:gd name="connsiteX848" fmla="*/ 579899 w 3792675"/>
              <a:gd name="connsiteY848" fmla="*/ 2448447 h 2462042"/>
              <a:gd name="connsiteX849" fmla="*/ 574011 w 3792675"/>
              <a:gd name="connsiteY849" fmla="*/ 2446802 h 2462042"/>
              <a:gd name="connsiteX850" fmla="*/ 568989 w 3792675"/>
              <a:gd name="connsiteY850" fmla="*/ 2448447 h 2462042"/>
              <a:gd name="connsiteX851" fmla="*/ 560590 w 3792675"/>
              <a:gd name="connsiteY851" fmla="*/ 2446802 h 2462042"/>
              <a:gd name="connsiteX852" fmla="*/ 555567 w 3792675"/>
              <a:gd name="connsiteY852" fmla="*/ 2448447 h 2462042"/>
              <a:gd name="connsiteX853" fmla="*/ 553056 w 3792675"/>
              <a:gd name="connsiteY853" fmla="*/ 2447581 h 2462042"/>
              <a:gd name="connsiteX854" fmla="*/ 553056 w 3792675"/>
              <a:gd name="connsiteY854" fmla="*/ 2445936 h 2462042"/>
              <a:gd name="connsiteX855" fmla="*/ 550545 w 3792675"/>
              <a:gd name="connsiteY855" fmla="*/ 2448447 h 2462042"/>
              <a:gd name="connsiteX856" fmla="*/ 542146 w 3792675"/>
              <a:gd name="connsiteY856" fmla="*/ 2445936 h 2462042"/>
              <a:gd name="connsiteX857" fmla="*/ 536258 w 3792675"/>
              <a:gd name="connsiteY857" fmla="*/ 2446802 h 2462042"/>
              <a:gd name="connsiteX858" fmla="*/ 532101 w 3792675"/>
              <a:gd name="connsiteY858" fmla="*/ 2450179 h 2462042"/>
              <a:gd name="connsiteX859" fmla="*/ 529590 w 3792675"/>
              <a:gd name="connsiteY859" fmla="*/ 2449313 h 2462042"/>
              <a:gd name="connsiteX860" fmla="*/ 531235 w 3792675"/>
              <a:gd name="connsiteY860" fmla="*/ 2447667 h 2462042"/>
              <a:gd name="connsiteX861" fmla="*/ 530369 w 3792675"/>
              <a:gd name="connsiteY861" fmla="*/ 2446023 h 2462042"/>
              <a:gd name="connsiteX862" fmla="*/ 527858 w 3792675"/>
              <a:gd name="connsiteY862" fmla="*/ 2449399 h 2462042"/>
              <a:gd name="connsiteX863" fmla="*/ 525347 w 3792675"/>
              <a:gd name="connsiteY863" fmla="*/ 2450266 h 2462042"/>
              <a:gd name="connsiteX864" fmla="*/ 521191 w 3792675"/>
              <a:gd name="connsiteY864" fmla="*/ 2446888 h 2462042"/>
              <a:gd name="connsiteX865" fmla="*/ 512791 w 3792675"/>
              <a:gd name="connsiteY865" fmla="*/ 2447754 h 2462042"/>
              <a:gd name="connsiteX866" fmla="*/ 511926 w 3792675"/>
              <a:gd name="connsiteY866" fmla="*/ 2450266 h 2462042"/>
              <a:gd name="connsiteX867" fmla="*/ 508548 w 3792675"/>
              <a:gd name="connsiteY867" fmla="*/ 2448620 h 2462042"/>
              <a:gd name="connsiteX868" fmla="*/ 506903 w 3792675"/>
              <a:gd name="connsiteY868" fmla="*/ 2450266 h 2462042"/>
              <a:gd name="connsiteX869" fmla="*/ 494348 w 3792675"/>
              <a:gd name="connsiteY869" fmla="*/ 2446888 h 2462042"/>
              <a:gd name="connsiteX870" fmla="*/ 490971 w 3792675"/>
              <a:gd name="connsiteY870" fmla="*/ 2450266 h 2462042"/>
              <a:gd name="connsiteX871" fmla="*/ 490105 w 3792675"/>
              <a:gd name="connsiteY871" fmla="*/ 2448620 h 2462042"/>
              <a:gd name="connsiteX872" fmla="*/ 487593 w 3792675"/>
              <a:gd name="connsiteY872" fmla="*/ 2447754 h 2462042"/>
              <a:gd name="connsiteX873" fmla="*/ 480060 w 3792675"/>
              <a:gd name="connsiteY873" fmla="*/ 2449399 h 2462042"/>
              <a:gd name="connsiteX874" fmla="*/ 476683 w 3792675"/>
              <a:gd name="connsiteY874" fmla="*/ 2447754 h 2462042"/>
              <a:gd name="connsiteX875" fmla="*/ 471661 w 3792675"/>
              <a:gd name="connsiteY875" fmla="*/ 2450266 h 2462042"/>
              <a:gd name="connsiteX876" fmla="*/ 467504 w 3792675"/>
              <a:gd name="connsiteY876" fmla="*/ 2447754 h 2462042"/>
              <a:gd name="connsiteX877" fmla="*/ 462482 w 3792675"/>
              <a:gd name="connsiteY877" fmla="*/ 2450266 h 2462042"/>
              <a:gd name="connsiteX878" fmla="*/ 464127 w 3792675"/>
              <a:gd name="connsiteY878" fmla="*/ 2448620 h 2462042"/>
              <a:gd name="connsiteX879" fmla="*/ 463261 w 3792675"/>
              <a:gd name="connsiteY879" fmla="*/ 2446109 h 2462042"/>
              <a:gd name="connsiteX880" fmla="*/ 460750 w 3792675"/>
              <a:gd name="connsiteY880" fmla="*/ 2448620 h 2462042"/>
              <a:gd name="connsiteX881" fmla="*/ 454862 w 3792675"/>
              <a:gd name="connsiteY881" fmla="*/ 2446975 h 2462042"/>
              <a:gd name="connsiteX882" fmla="*/ 446463 w 3792675"/>
              <a:gd name="connsiteY882" fmla="*/ 2447841 h 2462042"/>
              <a:gd name="connsiteX883" fmla="*/ 444818 w 3792675"/>
              <a:gd name="connsiteY883" fmla="*/ 2449486 h 2462042"/>
              <a:gd name="connsiteX884" fmla="*/ 440661 w 3792675"/>
              <a:gd name="connsiteY884" fmla="*/ 2446975 h 2462042"/>
              <a:gd name="connsiteX885" fmla="*/ 437284 w 3792675"/>
              <a:gd name="connsiteY885" fmla="*/ 2448620 h 2462042"/>
              <a:gd name="connsiteX886" fmla="*/ 433128 w 3792675"/>
              <a:gd name="connsiteY886" fmla="*/ 2446975 h 2462042"/>
              <a:gd name="connsiteX887" fmla="*/ 432262 w 3792675"/>
              <a:gd name="connsiteY887" fmla="*/ 2448620 h 2462042"/>
              <a:gd name="connsiteX888" fmla="*/ 422217 w 3792675"/>
              <a:gd name="connsiteY888" fmla="*/ 2446975 h 2462042"/>
              <a:gd name="connsiteX889" fmla="*/ 419706 w 3792675"/>
              <a:gd name="connsiteY889" fmla="*/ 2444464 h 2462042"/>
              <a:gd name="connsiteX890" fmla="*/ 418061 w 3792675"/>
              <a:gd name="connsiteY890" fmla="*/ 2446109 h 2462042"/>
              <a:gd name="connsiteX891" fmla="*/ 419706 w 3792675"/>
              <a:gd name="connsiteY891" fmla="*/ 2447754 h 2462042"/>
              <a:gd name="connsiteX892" fmla="*/ 414684 w 3792675"/>
              <a:gd name="connsiteY892" fmla="*/ 2444377 h 2462042"/>
              <a:gd name="connsiteX893" fmla="*/ 413039 w 3792675"/>
              <a:gd name="connsiteY893" fmla="*/ 2446023 h 2462042"/>
              <a:gd name="connsiteX894" fmla="*/ 409662 w 3792675"/>
              <a:gd name="connsiteY894" fmla="*/ 2445156 h 2462042"/>
              <a:gd name="connsiteX895" fmla="*/ 402128 w 3792675"/>
              <a:gd name="connsiteY895" fmla="*/ 2446023 h 2462042"/>
              <a:gd name="connsiteX896" fmla="*/ 400483 w 3792675"/>
              <a:gd name="connsiteY896" fmla="*/ 2447667 h 2462042"/>
              <a:gd name="connsiteX897" fmla="*/ 397972 w 3792675"/>
              <a:gd name="connsiteY897" fmla="*/ 2446023 h 2462042"/>
              <a:gd name="connsiteX898" fmla="*/ 394595 w 3792675"/>
              <a:gd name="connsiteY898" fmla="*/ 2447667 h 2462042"/>
              <a:gd name="connsiteX899" fmla="*/ 396240 w 3792675"/>
              <a:gd name="connsiteY899" fmla="*/ 2446023 h 2462042"/>
              <a:gd name="connsiteX900" fmla="*/ 393729 w 3792675"/>
              <a:gd name="connsiteY900" fmla="*/ 2444377 h 2462042"/>
              <a:gd name="connsiteX901" fmla="*/ 390352 w 3792675"/>
              <a:gd name="connsiteY901" fmla="*/ 2446023 h 2462042"/>
              <a:gd name="connsiteX902" fmla="*/ 386195 w 3792675"/>
              <a:gd name="connsiteY902" fmla="*/ 2444377 h 2462042"/>
              <a:gd name="connsiteX903" fmla="*/ 381173 w 3792675"/>
              <a:gd name="connsiteY903" fmla="*/ 2446888 h 2462042"/>
              <a:gd name="connsiteX904" fmla="*/ 377017 w 3792675"/>
              <a:gd name="connsiteY904" fmla="*/ 2445243 h 2462042"/>
              <a:gd name="connsiteX905" fmla="*/ 370349 w 3792675"/>
              <a:gd name="connsiteY905" fmla="*/ 2446888 h 2462042"/>
              <a:gd name="connsiteX906" fmla="*/ 366193 w 3792675"/>
              <a:gd name="connsiteY906" fmla="*/ 2444377 h 2462042"/>
              <a:gd name="connsiteX907" fmla="*/ 359525 w 3792675"/>
              <a:gd name="connsiteY907" fmla="*/ 2447754 h 2462042"/>
              <a:gd name="connsiteX908" fmla="*/ 355369 w 3792675"/>
              <a:gd name="connsiteY908" fmla="*/ 2445243 h 2462042"/>
              <a:gd name="connsiteX909" fmla="*/ 352858 w 3792675"/>
              <a:gd name="connsiteY909" fmla="*/ 2446888 h 2462042"/>
              <a:gd name="connsiteX910" fmla="*/ 351213 w 3792675"/>
              <a:gd name="connsiteY910" fmla="*/ 2445243 h 2462042"/>
              <a:gd name="connsiteX911" fmla="*/ 349567 w 3792675"/>
              <a:gd name="connsiteY911" fmla="*/ 2448620 h 2462042"/>
              <a:gd name="connsiteX912" fmla="*/ 346190 w 3792675"/>
              <a:gd name="connsiteY912" fmla="*/ 2446109 h 2462042"/>
              <a:gd name="connsiteX913" fmla="*/ 344545 w 3792675"/>
              <a:gd name="connsiteY913" fmla="*/ 2447754 h 2462042"/>
              <a:gd name="connsiteX914" fmla="*/ 342900 w 3792675"/>
              <a:gd name="connsiteY914" fmla="*/ 2446109 h 2462042"/>
              <a:gd name="connsiteX915" fmla="*/ 338744 w 3792675"/>
              <a:gd name="connsiteY915" fmla="*/ 2447754 h 2462042"/>
              <a:gd name="connsiteX916" fmla="*/ 336232 w 3792675"/>
              <a:gd name="connsiteY916" fmla="*/ 2446109 h 2462042"/>
              <a:gd name="connsiteX917" fmla="*/ 332855 w 3792675"/>
              <a:gd name="connsiteY917" fmla="*/ 2447754 h 2462042"/>
              <a:gd name="connsiteX918" fmla="*/ 330344 w 3792675"/>
              <a:gd name="connsiteY918" fmla="*/ 2445243 h 2462042"/>
              <a:gd name="connsiteX919" fmla="*/ 328699 w 3792675"/>
              <a:gd name="connsiteY919" fmla="*/ 2447754 h 2462042"/>
              <a:gd name="connsiteX920" fmla="*/ 327054 w 3792675"/>
              <a:gd name="connsiteY920" fmla="*/ 2445243 h 2462042"/>
              <a:gd name="connsiteX921" fmla="*/ 325409 w 3792675"/>
              <a:gd name="connsiteY921" fmla="*/ 2446888 h 2462042"/>
              <a:gd name="connsiteX922" fmla="*/ 325409 w 3792675"/>
              <a:gd name="connsiteY922" fmla="*/ 2447148 h 2462042"/>
              <a:gd name="connsiteX923" fmla="*/ 322898 w 3792675"/>
              <a:gd name="connsiteY923" fmla="*/ 2446109 h 2462042"/>
              <a:gd name="connsiteX924" fmla="*/ 318741 w 3792675"/>
              <a:gd name="connsiteY924" fmla="*/ 2447754 h 2462042"/>
              <a:gd name="connsiteX925" fmla="*/ 312074 w 3792675"/>
              <a:gd name="connsiteY925" fmla="*/ 2446888 h 2462042"/>
              <a:gd name="connsiteX926" fmla="*/ 309563 w 3792675"/>
              <a:gd name="connsiteY926" fmla="*/ 2445243 h 2462042"/>
              <a:gd name="connsiteX927" fmla="*/ 294496 w 3792675"/>
              <a:gd name="connsiteY927" fmla="*/ 2447754 h 2462042"/>
              <a:gd name="connsiteX928" fmla="*/ 292850 w 3792675"/>
              <a:gd name="connsiteY928" fmla="*/ 2446109 h 2462042"/>
              <a:gd name="connsiteX929" fmla="*/ 291811 w 3792675"/>
              <a:gd name="connsiteY929" fmla="*/ 2446456 h 2462042"/>
              <a:gd name="connsiteX930" fmla="*/ 291985 w 3792675"/>
              <a:gd name="connsiteY930" fmla="*/ 2446109 h 2462042"/>
              <a:gd name="connsiteX931" fmla="*/ 286962 w 3792675"/>
              <a:gd name="connsiteY931" fmla="*/ 2444464 h 2462042"/>
              <a:gd name="connsiteX932" fmla="*/ 281940 w 3792675"/>
              <a:gd name="connsiteY932" fmla="*/ 2446109 h 2462042"/>
              <a:gd name="connsiteX933" fmla="*/ 277784 w 3792675"/>
              <a:gd name="connsiteY933" fmla="*/ 2444464 h 2462042"/>
              <a:gd name="connsiteX934" fmla="*/ 275273 w 3792675"/>
              <a:gd name="connsiteY934" fmla="*/ 2447841 h 2462042"/>
              <a:gd name="connsiteX935" fmla="*/ 272761 w 3792675"/>
              <a:gd name="connsiteY935" fmla="*/ 2446196 h 2462042"/>
              <a:gd name="connsiteX936" fmla="*/ 271116 w 3792675"/>
              <a:gd name="connsiteY936" fmla="*/ 2447841 h 2462042"/>
              <a:gd name="connsiteX937" fmla="*/ 268605 w 3792675"/>
              <a:gd name="connsiteY937" fmla="*/ 2446196 h 2462042"/>
              <a:gd name="connsiteX938" fmla="*/ 265228 w 3792675"/>
              <a:gd name="connsiteY938" fmla="*/ 2447841 h 2462042"/>
              <a:gd name="connsiteX939" fmla="*/ 261851 w 3792675"/>
              <a:gd name="connsiteY939" fmla="*/ 2446196 h 2462042"/>
              <a:gd name="connsiteX940" fmla="*/ 259340 w 3792675"/>
              <a:gd name="connsiteY940" fmla="*/ 2448707 h 2462042"/>
              <a:gd name="connsiteX941" fmla="*/ 252672 w 3792675"/>
              <a:gd name="connsiteY941" fmla="*/ 2447062 h 2462042"/>
              <a:gd name="connsiteX942" fmla="*/ 246784 w 3792675"/>
              <a:gd name="connsiteY942" fmla="*/ 2448707 h 2462042"/>
              <a:gd name="connsiteX943" fmla="*/ 245918 w 3792675"/>
              <a:gd name="connsiteY943" fmla="*/ 2446196 h 2462042"/>
              <a:gd name="connsiteX944" fmla="*/ 240896 w 3792675"/>
              <a:gd name="connsiteY944" fmla="*/ 2448707 h 2462042"/>
              <a:gd name="connsiteX945" fmla="*/ 240030 w 3792675"/>
              <a:gd name="connsiteY945" fmla="*/ 2445330 h 2462042"/>
              <a:gd name="connsiteX946" fmla="*/ 234142 w 3792675"/>
              <a:gd name="connsiteY946" fmla="*/ 2450352 h 2462042"/>
              <a:gd name="connsiteX947" fmla="*/ 235787 w 3792675"/>
              <a:gd name="connsiteY947" fmla="*/ 2446975 h 2462042"/>
              <a:gd name="connsiteX948" fmla="*/ 234142 w 3792675"/>
              <a:gd name="connsiteY948" fmla="*/ 2446109 h 2462042"/>
              <a:gd name="connsiteX949" fmla="*/ 229985 w 3792675"/>
              <a:gd name="connsiteY949" fmla="*/ 2448620 h 2462042"/>
              <a:gd name="connsiteX950" fmla="*/ 227474 w 3792675"/>
              <a:gd name="connsiteY950" fmla="*/ 2446109 h 2462042"/>
              <a:gd name="connsiteX951" fmla="*/ 226608 w 3792675"/>
              <a:gd name="connsiteY951" fmla="*/ 2447754 h 2462042"/>
              <a:gd name="connsiteX952" fmla="*/ 221586 w 3792675"/>
              <a:gd name="connsiteY952" fmla="*/ 2447754 h 2462042"/>
              <a:gd name="connsiteX953" fmla="*/ 210676 w 3792675"/>
              <a:gd name="connsiteY953" fmla="*/ 2444377 h 2462042"/>
              <a:gd name="connsiteX954" fmla="*/ 211542 w 3792675"/>
              <a:gd name="connsiteY954" fmla="*/ 2447754 h 2462042"/>
              <a:gd name="connsiteX955" fmla="*/ 208165 w 3792675"/>
              <a:gd name="connsiteY955" fmla="*/ 2443598 h 2462042"/>
              <a:gd name="connsiteX956" fmla="*/ 207299 w 3792675"/>
              <a:gd name="connsiteY956" fmla="*/ 2446109 h 2462042"/>
              <a:gd name="connsiteX957" fmla="*/ 195609 w 3792675"/>
              <a:gd name="connsiteY957" fmla="*/ 2442732 h 2462042"/>
              <a:gd name="connsiteX958" fmla="*/ 190587 w 3792675"/>
              <a:gd name="connsiteY958" fmla="*/ 2444377 h 2462042"/>
              <a:gd name="connsiteX959" fmla="*/ 188941 w 3792675"/>
              <a:gd name="connsiteY959" fmla="*/ 2442732 h 2462042"/>
              <a:gd name="connsiteX960" fmla="*/ 179763 w 3792675"/>
              <a:gd name="connsiteY960" fmla="*/ 2442732 h 2462042"/>
              <a:gd name="connsiteX961" fmla="*/ 178118 w 3792675"/>
              <a:gd name="connsiteY961" fmla="*/ 2442732 h 2462042"/>
              <a:gd name="connsiteX962" fmla="*/ 177252 w 3792675"/>
              <a:gd name="connsiteY962" fmla="*/ 2441087 h 2462042"/>
              <a:gd name="connsiteX963" fmla="*/ 170584 w 3792675"/>
              <a:gd name="connsiteY963" fmla="*/ 2442732 h 2462042"/>
              <a:gd name="connsiteX964" fmla="*/ 165562 w 3792675"/>
              <a:gd name="connsiteY964" fmla="*/ 2441087 h 2462042"/>
              <a:gd name="connsiteX965" fmla="*/ 163917 w 3792675"/>
              <a:gd name="connsiteY965" fmla="*/ 2445243 h 2462042"/>
              <a:gd name="connsiteX966" fmla="*/ 161405 w 3792675"/>
              <a:gd name="connsiteY966" fmla="*/ 2441866 h 2462042"/>
              <a:gd name="connsiteX967" fmla="*/ 158894 w 3792675"/>
              <a:gd name="connsiteY967" fmla="*/ 2443511 h 2462042"/>
              <a:gd name="connsiteX968" fmla="*/ 154738 w 3792675"/>
              <a:gd name="connsiteY968" fmla="*/ 2441866 h 2462042"/>
              <a:gd name="connsiteX969" fmla="*/ 148850 w 3792675"/>
              <a:gd name="connsiteY969" fmla="*/ 2443511 h 2462042"/>
              <a:gd name="connsiteX970" fmla="*/ 146339 w 3792675"/>
              <a:gd name="connsiteY970" fmla="*/ 2441866 h 2462042"/>
              <a:gd name="connsiteX971" fmla="*/ 144693 w 3792675"/>
              <a:gd name="connsiteY971" fmla="*/ 2443511 h 2462042"/>
              <a:gd name="connsiteX972" fmla="*/ 142182 w 3792675"/>
              <a:gd name="connsiteY972" fmla="*/ 2441866 h 2462042"/>
              <a:gd name="connsiteX973" fmla="*/ 140537 w 3792675"/>
              <a:gd name="connsiteY973" fmla="*/ 2443511 h 2462042"/>
              <a:gd name="connsiteX974" fmla="*/ 138026 w 3792675"/>
              <a:gd name="connsiteY974" fmla="*/ 2441000 h 2462042"/>
              <a:gd name="connsiteX975" fmla="*/ 133004 w 3792675"/>
              <a:gd name="connsiteY975" fmla="*/ 2443511 h 2462042"/>
              <a:gd name="connsiteX976" fmla="*/ 127981 w 3792675"/>
              <a:gd name="connsiteY976" fmla="*/ 2439355 h 2462042"/>
              <a:gd name="connsiteX977" fmla="*/ 126336 w 3792675"/>
              <a:gd name="connsiteY977" fmla="*/ 2441000 h 2462042"/>
              <a:gd name="connsiteX978" fmla="*/ 122180 w 3792675"/>
              <a:gd name="connsiteY978" fmla="*/ 2439355 h 2462042"/>
              <a:gd name="connsiteX979" fmla="*/ 118023 w 3792675"/>
              <a:gd name="connsiteY979" fmla="*/ 2441866 h 2462042"/>
              <a:gd name="connsiteX980" fmla="*/ 118889 w 3792675"/>
              <a:gd name="connsiteY980" fmla="*/ 2438489 h 2462042"/>
              <a:gd name="connsiteX981" fmla="*/ 116378 w 3792675"/>
              <a:gd name="connsiteY981" fmla="*/ 2437623 h 2462042"/>
              <a:gd name="connsiteX982" fmla="*/ 113001 w 3792675"/>
              <a:gd name="connsiteY982" fmla="*/ 2440134 h 2462042"/>
              <a:gd name="connsiteX983" fmla="*/ 107979 w 3792675"/>
              <a:gd name="connsiteY983" fmla="*/ 2436757 h 2462042"/>
              <a:gd name="connsiteX984" fmla="*/ 107979 w 3792675"/>
              <a:gd name="connsiteY984" fmla="*/ 2440134 h 2462042"/>
              <a:gd name="connsiteX985" fmla="*/ 91267 w 3792675"/>
              <a:gd name="connsiteY985" fmla="*/ 2435112 h 2462042"/>
              <a:gd name="connsiteX986" fmla="*/ 90401 w 3792675"/>
              <a:gd name="connsiteY986" fmla="*/ 2436757 h 2462042"/>
              <a:gd name="connsiteX987" fmla="*/ 86245 w 3792675"/>
              <a:gd name="connsiteY987" fmla="*/ 2433380 h 2462042"/>
              <a:gd name="connsiteX988" fmla="*/ 83733 w 3792675"/>
              <a:gd name="connsiteY988" fmla="*/ 2435891 h 2462042"/>
              <a:gd name="connsiteX989" fmla="*/ 80356 w 3792675"/>
              <a:gd name="connsiteY989" fmla="*/ 2433380 h 2462042"/>
              <a:gd name="connsiteX990" fmla="*/ 77845 w 3792675"/>
              <a:gd name="connsiteY990" fmla="*/ 2435025 h 2462042"/>
              <a:gd name="connsiteX991" fmla="*/ 71957 w 3792675"/>
              <a:gd name="connsiteY991" fmla="*/ 2431648 h 2462042"/>
              <a:gd name="connsiteX992" fmla="*/ 70312 w 3792675"/>
              <a:gd name="connsiteY992" fmla="*/ 2433294 h 2462042"/>
              <a:gd name="connsiteX993" fmla="*/ 68667 w 3792675"/>
              <a:gd name="connsiteY993" fmla="*/ 2430783 h 2462042"/>
              <a:gd name="connsiteX994" fmla="*/ 55332 w 3792675"/>
              <a:gd name="connsiteY994" fmla="*/ 2429137 h 2462042"/>
              <a:gd name="connsiteX995" fmla="*/ 51955 w 3792675"/>
              <a:gd name="connsiteY995" fmla="*/ 2427492 h 2462042"/>
              <a:gd name="connsiteX996" fmla="*/ 49443 w 3792675"/>
              <a:gd name="connsiteY996" fmla="*/ 2429137 h 2462042"/>
              <a:gd name="connsiteX997" fmla="*/ 44421 w 3792675"/>
              <a:gd name="connsiteY997" fmla="*/ 2427492 h 2462042"/>
              <a:gd name="connsiteX998" fmla="*/ 41044 w 3792675"/>
              <a:gd name="connsiteY998" fmla="*/ 2424115 h 2462042"/>
              <a:gd name="connsiteX999" fmla="*/ 28488 w 3792675"/>
              <a:gd name="connsiteY999" fmla="*/ 2423249 h 2462042"/>
              <a:gd name="connsiteX1000" fmla="*/ 25111 w 3792675"/>
              <a:gd name="connsiteY1000" fmla="*/ 2417361 h 2462042"/>
              <a:gd name="connsiteX1001" fmla="*/ 17578 w 3792675"/>
              <a:gd name="connsiteY1001" fmla="*/ 2411472 h 2462042"/>
              <a:gd name="connsiteX1002" fmla="*/ 9179 w 3792675"/>
              <a:gd name="connsiteY1002" fmla="*/ 2398138 h 2462042"/>
              <a:gd name="connsiteX1003" fmla="*/ 2511 w 3792675"/>
              <a:gd name="connsiteY1003" fmla="*/ 2373892 h 2462042"/>
              <a:gd name="connsiteX1004" fmla="*/ 4156 w 3792675"/>
              <a:gd name="connsiteY1004" fmla="*/ 2114726 h 2462042"/>
              <a:gd name="connsiteX1005" fmla="*/ 0 w 3792675"/>
              <a:gd name="connsiteY1005" fmla="*/ 2103036 h 2462042"/>
              <a:gd name="connsiteX1006" fmla="*/ 866 w 3792675"/>
              <a:gd name="connsiteY1006" fmla="*/ 2019476 h 2462042"/>
              <a:gd name="connsiteX1007" fmla="*/ 5022 w 3792675"/>
              <a:gd name="connsiteY1007" fmla="*/ 1988563 h 2462042"/>
              <a:gd name="connsiteX1008" fmla="*/ 8399 w 3792675"/>
              <a:gd name="connsiteY1008" fmla="*/ 1970206 h 2462042"/>
              <a:gd name="connsiteX1009" fmla="*/ 11776 w 3792675"/>
              <a:gd name="connsiteY1009" fmla="*/ 1956004 h 2462042"/>
              <a:gd name="connsiteX1010" fmla="*/ 15933 w 3792675"/>
              <a:gd name="connsiteY1010" fmla="*/ 1940938 h 2462042"/>
              <a:gd name="connsiteX1011" fmla="*/ 76979 w 3792675"/>
              <a:gd name="connsiteY1011" fmla="*/ 1860668 h 2462042"/>
              <a:gd name="connsiteX1012" fmla="*/ 70312 w 3792675"/>
              <a:gd name="connsiteY1012" fmla="*/ 1857291 h 2462042"/>
              <a:gd name="connsiteX1013" fmla="*/ 56977 w 3792675"/>
              <a:gd name="connsiteY1013" fmla="*/ 1860668 h 2462042"/>
              <a:gd name="connsiteX1014" fmla="*/ 50309 w 3792675"/>
              <a:gd name="connsiteY1014" fmla="*/ 1854780 h 2462042"/>
              <a:gd name="connsiteX1015" fmla="*/ 125557 w 3792675"/>
              <a:gd name="connsiteY1015" fmla="*/ 1819710 h 2462042"/>
              <a:gd name="connsiteX1016" fmla="*/ 140624 w 3792675"/>
              <a:gd name="connsiteY1016" fmla="*/ 1805509 h 2462042"/>
              <a:gd name="connsiteX1017" fmla="*/ 177425 w 3792675"/>
              <a:gd name="connsiteY1017" fmla="*/ 1788797 h 2462042"/>
              <a:gd name="connsiteX1018" fmla="*/ 194137 w 3792675"/>
              <a:gd name="connsiteY1018" fmla="*/ 1793820 h 2462042"/>
              <a:gd name="connsiteX1019" fmla="*/ 225916 w 3792675"/>
              <a:gd name="connsiteY1019" fmla="*/ 1776242 h 2462042"/>
              <a:gd name="connsiteX1020" fmla="*/ 241762 w 3792675"/>
              <a:gd name="connsiteY1020" fmla="*/ 1761175 h 2462042"/>
              <a:gd name="connsiteX1021" fmla="*/ 291119 w 3792675"/>
              <a:gd name="connsiteY1021" fmla="*/ 1748619 h 2462042"/>
              <a:gd name="connsiteX1022" fmla="*/ 373034 w 3792675"/>
              <a:gd name="connsiteY1022" fmla="*/ 1715195 h 2462042"/>
              <a:gd name="connsiteX1023" fmla="*/ 381433 w 3792675"/>
              <a:gd name="connsiteY1023" fmla="*/ 1705151 h 2462042"/>
              <a:gd name="connsiteX1024" fmla="*/ 395634 w 3792675"/>
              <a:gd name="connsiteY1024" fmla="*/ 1697617 h 2462042"/>
              <a:gd name="connsiteX1025" fmla="*/ 411480 w 3792675"/>
              <a:gd name="connsiteY1025" fmla="*/ 1695972 h 2462042"/>
              <a:gd name="connsiteX1026" fmla="*/ 423170 w 3792675"/>
              <a:gd name="connsiteY1026" fmla="*/ 1697617 h 2462042"/>
              <a:gd name="connsiteX1027" fmla="*/ 453303 w 3792675"/>
              <a:gd name="connsiteY1027" fmla="*/ 1688439 h 2462042"/>
              <a:gd name="connsiteX1028" fmla="*/ 473392 w 3792675"/>
              <a:gd name="connsiteY1028" fmla="*/ 1693461 h 2462042"/>
              <a:gd name="connsiteX1029" fmla="*/ 479281 w 3792675"/>
              <a:gd name="connsiteY1029" fmla="*/ 1690950 h 2462042"/>
              <a:gd name="connsiteX1030" fmla="*/ 492616 w 3792675"/>
              <a:gd name="connsiteY1030" fmla="*/ 1685061 h 2462042"/>
              <a:gd name="connsiteX1031" fmla="*/ 524395 w 3792675"/>
              <a:gd name="connsiteY1031" fmla="*/ 1631548 h 2462042"/>
              <a:gd name="connsiteX1032" fmla="*/ 558685 w 3792675"/>
              <a:gd name="connsiteY1032" fmla="*/ 1556301 h 2462042"/>
              <a:gd name="connsiteX1033" fmla="*/ 577042 w 3792675"/>
              <a:gd name="connsiteY1033" fmla="*/ 1542966 h 2462042"/>
              <a:gd name="connsiteX1034" fmla="*/ 596265 w 3792675"/>
              <a:gd name="connsiteY1034" fmla="*/ 1538810 h 2462042"/>
              <a:gd name="connsiteX1035" fmla="*/ 634711 w 3792675"/>
              <a:gd name="connsiteY1035" fmla="*/ 1538810 h 2462042"/>
              <a:gd name="connsiteX1036" fmla="*/ 650558 w 3792675"/>
              <a:gd name="connsiteY1036" fmla="*/ 1507897 h 2462042"/>
              <a:gd name="connsiteX1037" fmla="*/ 651424 w 3792675"/>
              <a:gd name="connsiteY1037" fmla="*/ 1412560 h 2462042"/>
              <a:gd name="connsiteX1038" fmla="*/ 643024 w 3792675"/>
              <a:gd name="connsiteY1038" fmla="*/ 1353245 h 2462042"/>
              <a:gd name="connsiteX1039" fmla="*/ 635491 w 3792675"/>
              <a:gd name="connsiteY1039" fmla="*/ 1323112 h 2462042"/>
              <a:gd name="connsiteX1040" fmla="*/ 627957 w 3792675"/>
              <a:gd name="connsiteY1040" fmla="*/ 1303888 h 2462042"/>
              <a:gd name="connsiteX1041" fmla="*/ 599556 w 3792675"/>
              <a:gd name="connsiteY1041" fmla="*/ 1262065 h 2462042"/>
              <a:gd name="connsiteX1042" fmla="*/ 586221 w 3792675"/>
              <a:gd name="connsiteY1042" fmla="*/ 1243708 h 2462042"/>
              <a:gd name="connsiteX1043" fmla="*/ 570374 w 3792675"/>
              <a:gd name="connsiteY1043" fmla="*/ 1239551 h 2462042"/>
              <a:gd name="connsiteX1044" fmla="*/ 543618 w 3792675"/>
              <a:gd name="connsiteY1044" fmla="*/ 1214440 h 2462042"/>
              <a:gd name="connsiteX1045" fmla="*/ 515216 w 3792675"/>
              <a:gd name="connsiteY1045" fmla="*/ 1181795 h 2462042"/>
              <a:gd name="connsiteX1046" fmla="*/ 505171 w 3792675"/>
              <a:gd name="connsiteY1046" fmla="*/ 1165083 h 2462042"/>
              <a:gd name="connsiteX1047" fmla="*/ 497638 w 3792675"/>
              <a:gd name="connsiteY1047" fmla="*/ 1130014 h 2462042"/>
              <a:gd name="connsiteX1048" fmla="*/ 497638 w 3792675"/>
              <a:gd name="connsiteY1048" fmla="*/ 1105768 h 2462042"/>
              <a:gd name="connsiteX1049" fmla="*/ 490105 w 3792675"/>
              <a:gd name="connsiteY1049" fmla="*/ 1077366 h 2462042"/>
              <a:gd name="connsiteX1050" fmla="*/ 486728 w 3792675"/>
              <a:gd name="connsiteY1050" fmla="*/ 1074855 h 2462042"/>
              <a:gd name="connsiteX1051" fmla="*/ 464127 w 3792675"/>
              <a:gd name="connsiteY1051" fmla="*/ 1073210 h 2462042"/>
              <a:gd name="connsiteX1052" fmla="*/ 420659 w 3792675"/>
              <a:gd name="connsiteY1052" fmla="*/ 1065677 h 2462042"/>
              <a:gd name="connsiteX1053" fmla="*/ 373813 w 3792675"/>
              <a:gd name="connsiteY1053" fmla="*/ 1046453 h 2462042"/>
              <a:gd name="connsiteX1054" fmla="*/ 332855 w 3792675"/>
              <a:gd name="connsiteY1054" fmla="*/ 990429 h 2462042"/>
              <a:gd name="connsiteX1055" fmla="*/ 332855 w 3792675"/>
              <a:gd name="connsiteY1055" fmla="*/ 969561 h 2462042"/>
              <a:gd name="connsiteX1056" fmla="*/ 338744 w 3792675"/>
              <a:gd name="connsiteY1056" fmla="*/ 935271 h 2462042"/>
              <a:gd name="connsiteX1057" fmla="*/ 393902 w 3792675"/>
              <a:gd name="connsiteY1057" fmla="*/ 831621 h 2462042"/>
              <a:gd name="connsiteX1058" fmla="*/ 426547 w 3792675"/>
              <a:gd name="connsiteY1058" fmla="*/ 785642 h 2462042"/>
              <a:gd name="connsiteX1059" fmla="*/ 461616 w 3792675"/>
              <a:gd name="connsiteY1059" fmla="*/ 738017 h 2462042"/>
              <a:gd name="connsiteX1060" fmla="*/ 715761 w 3792675"/>
              <a:gd name="connsiteY1060" fmla="*/ 503095 h 2462042"/>
              <a:gd name="connsiteX1061" fmla="*/ 736629 w 3792675"/>
              <a:gd name="connsiteY1061" fmla="*/ 489760 h 2462042"/>
              <a:gd name="connsiteX1062" fmla="*/ 780963 w 3792675"/>
              <a:gd name="connsiteY1062" fmla="*/ 468892 h 2462042"/>
              <a:gd name="connsiteX1063" fmla="*/ 880456 w 3792675"/>
              <a:gd name="connsiteY1063" fmla="*/ 449669 h 2462042"/>
              <a:gd name="connsiteX1064" fmla="*/ 928081 w 3792675"/>
              <a:gd name="connsiteY1064" fmla="*/ 449669 h 2462042"/>
              <a:gd name="connsiteX1065" fmla="*/ 1146291 w 3792675"/>
              <a:gd name="connsiteY1065" fmla="*/ 590120 h 2462042"/>
              <a:gd name="connsiteX1066" fmla="*/ 1157980 w 3792675"/>
              <a:gd name="connsiteY1066" fmla="*/ 626055 h 2462042"/>
              <a:gd name="connsiteX1067" fmla="*/ 1160491 w 3792675"/>
              <a:gd name="connsiteY1067" fmla="*/ 632722 h 2462042"/>
              <a:gd name="connsiteX1068" fmla="*/ 1161357 w 3792675"/>
              <a:gd name="connsiteY1068" fmla="*/ 642767 h 2462042"/>
              <a:gd name="connsiteX1069" fmla="*/ 1164734 w 3792675"/>
              <a:gd name="connsiteY1069" fmla="*/ 655322 h 2462042"/>
              <a:gd name="connsiteX1070" fmla="*/ 1164734 w 3792675"/>
              <a:gd name="connsiteY1070" fmla="*/ 703813 h 2462042"/>
              <a:gd name="connsiteX1071" fmla="*/ 1158846 w 3792675"/>
              <a:gd name="connsiteY1071" fmla="*/ 736458 h 2462042"/>
              <a:gd name="connsiteX1072" fmla="*/ 1151313 w 3792675"/>
              <a:gd name="connsiteY1072" fmla="*/ 764081 h 2462042"/>
              <a:gd name="connsiteX1073" fmla="*/ 1143779 w 3792675"/>
              <a:gd name="connsiteY1073" fmla="*/ 784170 h 2462042"/>
              <a:gd name="connsiteX1074" fmla="*/ 1132869 w 3792675"/>
              <a:gd name="connsiteY1074" fmla="*/ 806770 h 2462042"/>
              <a:gd name="connsiteX1075" fmla="*/ 1131224 w 3792675"/>
              <a:gd name="connsiteY1075" fmla="*/ 815169 h 2462042"/>
              <a:gd name="connsiteX1076" fmla="*/ 1128713 w 3792675"/>
              <a:gd name="connsiteY1076" fmla="*/ 826859 h 2462042"/>
              <a:gd name="connsiteX1077" fmla="*/ 1146291 w 3792675"/>
              <a:gd name="connsiteY1077" fmla="*/ 847727 h 2462042"/>
              <a:gd name="connsiteX1078" fmla="*/ 1151313 w 3792675"/>
              <a:gd name="connsiteY1078" fmla="*/ 870328 h 2462042"/>
              <a:gd name="connsiteX1079" fmla="*/ 1164648 w 3792675"/>
              <a:gd name="connsiteY1079" fmla="*/ 876995 h 2462042"/>
              <a:gd name="connsiteX1080" fmla="*/ 1179715 w 3792675"/>
              <a:gd name="connsiteY1080" fmla="*/ 893707 h 2462042"/>
              <a:gd name="connsiteX1081" fmla="*/ 1187248 w 3792675"/>
              <a:gd name="connsiteY1081" fmla="*/ 891196 h 2462042"/>
              <a:gd name="connsiteX1082" fmla="*/ 1214871 w 3792675"/>
              <a:gd name="connsiteY1082" fmla="*/ 918819 h 2462042"/>
              <a:gd name="connsiteX1083" fmla="*/ 1224049 w 3792675"/>
              <a:gd name="connsiteY1083" fmla="*/ 922975 h 2462042"/>
              <a:gd name="connsiteX1084" fmla="*/ 1336877 w 3792675"/>
              <a:gd name="connsiteY1084" fmla="*/ 1060048 h 2462042"/>
              <a:gd name="connsiteX1085" fmla="*/ 1361989 w 3792675"/>
              <a:gd name="connsiteY1085" fmla="*/ 1071738 h 2462042"/>
              <a:gd name="connsiteX1086" fmla="*/ 1377835 w 3792675"/>
              <a:gd name="connsiteY1086" fmla="*/ 1076760 h 2462042"/>
              <a:gd name="connsiteX1087" fmla="*/ 1385368 w 3792675"/>
              <a:gd name="connsiteY1087" fmla="*/ 1080917 h 2462042"/>
              <a:gd name="connsiteX1088" fmla="*/ 1404591 w 3792675"/>
              <a:gd name="connsiteY1088" fmla="*/ 1100140 h 2462042"/>
              <a:gd name="connsiteX1089" fmla="*/ 1413770 w 3792675"/>
              <a:gd name="connsiteY1089" fmla="*/ 1110185 h 2462042"/>
              <a:gd name="connsiteX1090" fmla="*/ 1429616 w 3792675"/>
              <a:gd name="connsiteY1090" fmla="*/ 1111830 h 2462042"/>
              <a:gd name="connsiteX1091" fmla="*/ 1453862 w 3792675"/>
              <a:gd name="connsiteY1091" fmla="*/ 1123519 h 2462042"/>
              <a:gd name="connsiteX1092" fmla="*/ 1466417 w 3792675"/>
              <a:gd name="connsiteY1092" fmla="*/ 1133564 h 2462042"/>
              <a:gd name="connsiteX1093" fmla="*/ 1473085 w 3792675"/>
              <a:gd name="connsiteY1093" fmla="*/ 1134430 h 2462042"/>
              <a:gd name="connsiteX1094" fmla="*/ 1482263 w 3792675"/>
              <a:gd name="connsiteY1094" fmla="*/ 1131919 h 2462042"/>
              <a:gd name="connsiteX1095" fmla="*/ 1482263 w 3792675"/>
              <a:gd name="connsiteY1095" fmla="*/ 1116073 h 2462042"/>
              <a:gd name="connsiteX1096" fmla="*/ 1491442 w 3792675"/>
              <a:gd name="connsiteY1096" fmla="*/ 1111916 h 2462042"/>
              <a:gd name="connsiteX1097" fmla="*/ 1519064 w 3792675"/>
              <a:gd name="connsiteY1097" fmla="*/ 1111916 h 2462042"/>
              <a:gd name="connsiteX1098" fmla="*/ 1524953 w 3792675"/>
              <a:gd name="connsiteY1098" fmla="*/ 1083514 h 2462042"/>
              <a:gd name="connsiteX1099" fmla="*/ 1524953 w 3792675"/>
              <a:gd name="connsiteY1099" fmla="*/ 1035023 h 2462042"/>
              <a:gd name="connsiteX1100" fmla="*/ 1519930 w 3792675"/>
              <a:gd name="connsiteY1100" fmla="*/ 992421 h 2462042"/>
              <a:gd name="connsiteX1101" fmla="*/ 1509886 w 3792675"/>
              <a:gd name="connsiteY1101" fmla="*/ 978220 h 2462042"/>
              <a:gd name="connsiteX1102" fmla="*/ 1471439 w 3792675"/>
              <a:gd name="connsiteY1102" fmla="*/ 899595 h 2462042"/>
              <a:gd name="connsiteX1103" fmla="*/ 1456373 w 3792675"/>
              <a:gd name="connsiteY1103" fmla="*/ 874484 h 2462042"/>
              <a:gd name="connsiteX1104" fmla="*/ 1437149 w 3792675"/>
              <a:gd name="connsiteY1104" fmla="*/ 841060 h 2462042"/>
              <a:gd name="connsiteX1105" fmla="*/ 1433772 w 3792675"/>
              <a:gd name="connsiteY1105" fmla="*/ 828504 h 2462042"/>
              <a:gd name="connsiteX1106" fmla="*/ 1430395 w 3792675"/>
              <a:gd name="connsiteY1106" fmla="*/ 808415 h 2462042"/>
              <a:gd name="connsiteX1107" fmla="*/ 1420351 w 3792675"/>
              <a:gd name="connsiteY1107" fmla="*/ 785815 h 2462042"/>
              <a:gd name="connsiteX1108" fmla="*/ 1410306 w 3792675"/>
              <a:gd name="connsiteY1108" fmla="*/ 766592 h 2462042"/>
              <a:gd name="connsiteX1109" fmla="*/ 1394460 w 3792675"/>
              <a:gd name="connsiteY1109" fmla="*/ 764947 h 2462042"/>
              <a:gd name="connsiteX1110" fmla="*/ 1362681 w 3792675"/>
              <a:gd name="connsiteY1110" fmla="*/ 759058 h 2462042"/>
              <a:gd name="connsiteX1111" fmla="*/ 1353503 w 3792675"/>
              <a:gd name="connsiteY1111" fmla="*/ 757413 h 2462042"/>
              <a:gd name="connsiteX1112" fmla="*/ 1315056 w 3792675"/>
              <a:gd name="connsiteY1112" fmla="*/ 742346 h 2462042"/>
              <a:gd name="connsiteX1113" fmla="*/ 1272454 w 3792675"/>
              <a:gd name="connsiteY1113" fmla="*/ 701389 h 2462042"/>
              <a:gd name="connsiteX1114" fmla="*/ 1262409 w 3792675"/>
              <a:gd name="connsiteY1114" fmla="*/ 657054 h 2462042"/>
              <a:gd name="connsiteX1115" fmla="*/ 1308389 w 3792675"/>
              <a:gd name="connsiteY1115" fmla="*/ 525003 h 2462042"/>
              <a:gd name="connsiteX1116" fmla="*/ 1606868 w 3792675"/>
              <a:gd name="connsiteY1116" fmla="*/ 228256 h 2462042"/>
              <a:gd name="connsiteX1117" fmla="*/ 1739785 w 3792675"/>
              <a:gd name="connsiteY1117" fmla="*/ 187298 h 2462042"/>
              <a:gd name="connsiteX1118" fmla="*/ 1784119 w 3792675"/>
              <a:gd name="connsiteY1118" fmla="*/ 186432 h 2462042"/>
              <a:gd name="connsiteX1119" fmla="*/ 1977217 w 3792675"/>
              <a:gd name="connsiteY1119" fmla="*/ 300126 h 2462042"/>
              <a:gd name="connsiteX1120" fmla="*/ 1986396 w 3792675"/>
              <a:gd name="connsiteY1120" fmla="*/ 321861 h 2462042"/>
              <a:gd name="connsiteX1121" fmla="*/ 1994795 w 3792675"/>
              <a:gd name="connsiteY1121" fmla="*/ 382042 h 2462042"/>
              <a:gd name="connsiteX1122" fmla="*/ 1982239 w 3792675"/>
              <a:gd name="connsiteY1122" fmla="*/ 471490 h 2462042"/>
              <a:gd name="connsiteX1123" fmla="*/ 1968038 w 3792675"/>
              <a:gd name="connsiteY1123" fmla="*/ 518336 h 2462042"/>
              <a:gd name="connsiteX1124" fmla="*/ 1984750 w 3792675"/>
              <a:gd name="connsiteY1124" fmla="*/ 554271 h 2462042"/>
              <a:gd name="connsiteX1125" fmla="*/ 1991418 w 3792675"/>
              <a:gd name="connsiteY1125" fmla="*/ 565961 h 2462042"/>
              <a:gd name="connsiteX1126" fmla="*/ 2010641 w 3792675"/>
              <a:gd name="connsiteY1126" fmla="*/ 570983 h 2462042"/>
              <a:gd name="connsiteX1127" fmla="*/ 2023197 w 3792675"/>
              <a:gd name="connsiteY1127" fmla="*/ 591072 h 2462042"/>
              <a:gd name="connsiteX1128" fmla="*/ 2020686 w 3792675"/>
              <a:gd name="connsiteY1128" fmla="*/ 603628 h 2462042"/>
              <a:gd name="connsiteX1129" fmla="*/ 2023197 w 3792675"/>
              <a:gd name="connsiteY1129" fmla="*/ 608650 h 2462042"/>
              <a:gd name="connsiteX1130" fmla="*/ 2044931 w 3792675"/>
              <a:gd name="connsiteY1130" fmla="*/ 627873 h 2462042"/>
              <a:gd name="connsiteX1131" fmla="*/ 2058266 w 3792675"/>
              <a:gd name="connsiteY1131" fmla="*/ 628739 h 2462042"/>
              <a:gd name="connsiteX1132" fmla="*/ 2121824 w 3792675"/>
              <a:gd name="connsiteY1132" fmla="*/ 678875 h 2462042"/>
              <a:gd name="connsiteX1133" fmla="*/ 2130223 w 3792675"/>
              <a:gd name="connsiteY1133" fmla="*/ 676364 h 2462042"/>
              <a:gd name="connsiteX1134" fmla="*/ 2155335 w 3792675"/>
              <a:gd name="connsiteY1134" fmla="*/ 687275 h 2462042"/>
              <a:gd name="connsiteX1135" fmla="*/ 2197937 w 3792675"/>
              <a:gd name="connsiteY1135" fmla="*/ 724076 h 2462042"/>
              <a:gd name="connsiteX1136" fmla="*/ 2227205 w 3792675"/>
              <a:gd name="connsiteY1136" fmla="*/ 743299 h 2462042"/>
              <a:gd name="connsiteX1137" fmla="*/ 2241406 w 3792675"/>
              <a:gd name="connsiteY1137" fmla="*/ 749187 h 2462042"/>
              <a:gd name="connsiteX1138" fmla="*/ 2246428 w 3792675"/>
              <a:gd name="connsiteY1138" fmla="*/ 752564 h 2462042"/>
              <a:gd name="connsiteX1139" fmla="*/ 2261495 w 3792675"/>
              <a:gd name="connsiteY1139" fmla="*/ 752564 h 2462042"/>
              <a:gd name="connsiteX1140" fmla="*/ 2262361 w 3792675"/>
              <a:gd name="connsiteY1140" fmla="*/ 750053 h 2462042"/>
              <a:gd name="connsiteX1141" fmla="*/ 2259850 w 3792675"/>
              <a:gd name="connsiteY1141" fmla="*/ 746676 h 2462042"/>
              <a:gd name="connsiteX1142" fmla="*/ 2210493 w 3792675"/>
              <a:gd name="connsiteY1142" fmla="*/ 636359 h 2462042"/>
              <a:gd name="connsiteX1143" fmla="*/ 2190404 w 3792675"/>
              <a:gd name="connsiteY1143" fmla="*/ 613759 h 2462042"/>
              <a:gd name="connsiteX1144" fmla="*/ 2168670 w 3792675"/>
              <a:gd name="connsiteY1144" fmla="*/ 576958 h 2462042"/>
              <a:gd name="connsiteX1145" fmla="*/ 2160270 w 3792675"/>
              <a:gd name="connsiteY1145" fmla="*/ 547690 h 2462042"/>
              <a:gd name="connsiteX1146" fmla="*/ 2157759 w 3792675"/>
              <a:gd name="connsiteY1146" fmla="*/ 535134 h 2462042"/>
              <a:gd name="connsiteX1147" fmla="*/ 2141047 w 3792675"/>
              <a:gd name="connsiteY1147" fmla="*/ 528467 h 2462042"/>
              <a:gd name="connsiteX1148" fmla="*/ 2119313 w 3792675"/>
              <a:gd name="connsiteY1148" fmla="*/ 520933 h 2462042"/>
              <a:gd name="connsiteX1149" fmla="*/ 2100090 w 3792675"/>
              <a:gd name="connsiteY1149" fmla="*/ 512534 h 2462042"/>
              <a:gd name="connsiteX1150" fmla="*/ 2039909 w 3792675"/>
              <a:gd name="connsiteY1150" fmla="*/ 453999 h 2462042"/>
              <a:gd name="connsiteX1151" fmla="*/ 2036532 w 3792675"/>
              <a:gd name="connsiteY1151" fmla="*/ 439798 h 2462042"/>
              <a:gd name="connsiteX1152" fmla="*/ 2034886 w 3792675"/>
              <a:gd name="connsiteY1152" fmla="*/ 427242 h 2462042"/>
              <a:gd name="connsiteX1153" fmla="*/ 2034886 w 3792675"/>
              <a:gd name="connsiteY1153" fmla="*/ 410530 h 2462042"/>
              <a:gd name="connsiteX1154" fmla="*/ 2056621 w 3792675"/>
              <a:gd name="connsiteY1154" fmla="*/ 336148 h 2462042"/>
              <a:gd name="connsiteX1155" fmla="*/ 2166938 w 3792675"/>
              <a:gd name="connsiteY1155" fmla="*/ 193187 h 2462042"/>
              <a:gd name="connsiteX1156" fmla="*/ 2252230 w 3792675"/>
              <a:gd name="connsiteY1156" fmla="*/ 103738 h 2462042"/>
              <a:gd name="connsiteX1157" fmla="*/ 2343323 w 3792675"/>
              <a:gd name="connsiteY1157" fmla="*/ 42692 h 2462042"/>
              <a:gd name="connsiteX1158" fmla="*/ 2373457 w 3792675"/>
              <a:gd name="connsiteY1158" fmla="*/ 27625 h 2462042"/>
              <a:gd name="connsiteX1159" fmla="*/ 2416926 w 3792675"/>
              <a:gd name="connsiteY1159" fmla="*/ 10047 h 2462042"/>
              <a:gd name="connsiteX1160" fmla="*/ 2483774 w 3792675"/>
              <a:gd name="connsiteY1160" fmla="*/ 2 h 24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</a:cxnLst>
            <a:rect l="l" t="t" r="r" b="b"/>
            <a:pathLst>
              <a:path w="3792675" h="2462042">
                <a:moveTo>
                  <a:pt x="1201536" y="2452603"/>
                </a:moveTo>
                <a:lnTo>
                  <a:pt x="1202401" y="2454248"/>
                </a:lnTo>
                <a:cubicBezTo>
                  <a:pt x="1202315" y="2451737"/>
                  <a:pt x="1201536" y="2454248"/>
                  <a:pt x="1201536" y="2452603"/>
                </a:cubicBezTo>
                <a:close/>
                <a:moveTo>
                  <a:pt x="229985" y="2448620"/>
                </a:moveTo>
                <a:lnTo>
                  <a:pt x="231631" y="2450266"/>
                </a:lnTo>
                <a:lnTo>
                  <a:pt x="229985" y="2448620"/>
                </a:lnTo>
                <a:close/>
                <a:moveTo>
                  <a:pt x="1114425" y="921330"/>
                </a:moveTo>
                <a:cubicBezTo>
                  <a:pt x="1110182" y="922109"/>
                  <a:pt x="1111048" y="926352"/>
                  <a:pt x="1111048" y="927997"/>
                </a:cubicBezTo>
                <a:cubicBezTo>
                  <a:pt x="1111048" y="935531"/>
                  <a:pt x="1116070" y="948086"/>
                  <a:pt x="1118582" y="955620"/>
                </a:cubicBezTo>
                <a:lnTo>
                  <a:pt x="1118582" y="986533"/>
                </a:lnTo>
                <a:cubicBezTo>
                  <a:pt x="1118582" y="988178"/>
                  <a:pt x="1121093" y="995711"/>
                  <a:pt x="1121093" y="999867"/>
                </a:cubicBezTo>
                <a:cubicBezTo>
                  <a:pt x="1122738" y="1012423"/>
                  <a:pt x="1122738" y="1025758"/>
                  <a:pt x="1126115" y="1038314"/>
                </a:cubicBezTo>
                <a:cubicBezTo>
                  <a:pt x="1130271" y="1057537"/>
                  <a:pt x="1144472" y="1080137"/>
                  <a:pt x="1144472" y="1099361"/>
                </a:cubicBezTo>
                <a:lnTo>
                  <a:pt x="1120227" y="1284925"/>
                </a:lnTo>
                <a:lnTo>
                  <a:pt x="1120227" y="1294104"/>
                </a:lnTo>
                <a:cubicBezTo>
                  <a:pt x="1124470" y="1292372"/>
                  <a:pt x="1127760" y="1291592"/>
                  <a:pt x="1131137" y="1290726"/>
                </a:cubicBezTo>
                <a:lnTo>
                  <a:pt x="1166207" y="1290726"/>
                </a:lnTo>
                <a:cubicBezTo>
                  <a:pt x="1168718" y="1290726"/>
                  <a:pt x="1171229" y="1291592"/>
                  <a:pt x="1172874" y="1290726"/>
                </a:cubicBezTo>
                <a:cubicBezTo>
                  <a:pt x="1189586" y="1284838"/>
                  <a:pt x="1206298" y="1278171"/>
                  <a:pt x="1223010" y="1271503"/>
                </a:cubicBezTo>
                <a:cubicBezTo>
                  <a:pt x="1228898" y="1268992"/>
                  <a:pt x="1233921" y="1263970"/>
                  <a:pt x="1240588" y="1262325"/>
                </a:cubicBezTo>
                <a:cubicBezTo>
                  <a:pt x="1249853" y="1258948"/>
                  <a:pt x="1260677" y="1259814"/>
                  <a:pt x="1270722" y="1256436"/>
                </a:cubicBezTo>
                <a:cubicBezTo>
                  <a:pt x="1281632" y="1252280"/>
                  <a:pt x="1283277" y="1253146"/>
                  <a:pt x="1283277" y="1244747"/>
                </a:cubicBezTo>
                <a:cubicBezTo>
                  <a:pt x="1283277" y="1243015"/>
                  <a:pt x="1283277" y="1239724"/>
                  <a:pt x="1281632" y="1238858"/>
                </a:cubicBezTo>
                <a:cubicBezTo>
                  <a:pt x="1276610" y="1233923"/>
                  <a:pt x="1269076" y="1228901"/>
                  <a:pt x="1264054" y="1223012"/>
                </a:cubicBezTo>
                <a:cubicBezTo>
                  <a:pt x="1254010" y="1212102"/>
                  <a:pt x="1244831" y="1201278"/>
                  <a:pt x="1234786" y="1190368"/>
                </a:cubicBezTo>
                <a:cubicBezTo>
                  <a:pt x="1214784" y="1168633"/>
                  <a:pt x="1191318" y="1148631"/>
                  <a:pt x="1177983" y="1126031"/>
                </a:cubicBezTo>
                <a:cubicBezTo>
                  <a:pt x="1173826" y="1118497"/>
                  <a:pt x="1173826" y="1102564"/>
                  <a:pt x="1173826" y="1100919"/>
                </a:cubicBezTo>
                <a:cubicBezTo>
                  <a:pt x="1173826" y="1085073"/>
                  <a:pt x="1188893" y="1080051"/>
                  <a:pt x="1201449" y="1080051"/>
                </a:cubicBezTo>
                <a:cubicBezTo>
                  <a:pt x="1203960" y="1080051"/>
                  <a:pt x="1211494" y="1081696"/>
                  <a:pt x="1213139" y="1081696"/>
                </a:cubicBezTo>
                <a:cubicBezTo>
                  <a:pt x="1215650" y="1081696"/>
                  <a:pt x="1214784" y="1081696"/>
                  <a:pt x="1215650" y="1080830"/>
                </a:cubicBezTo>
                <a:lnTo>
                  <a:pt x="1215650" y="1078319"/>
                </a:lnTo>
                <a:cubicBezTo>
                  <a:pt x="1214005" y="1075808"/>
                  <a:pt x="1212359" y="1071565"/>
                  <a:pt x="1211494" y="1069920"/>
                </a:cubicBezTo>
                <a:cubicBezTo>
                  <a:pt x="1208203" y="1061520"/>
                  <a:pt x="1201449" y="1054853"/>
                  <a:pt x="1197293" y="1048185"/>
                </a:cubicBezTo>
                <a:cubicBezTo>
                  <a:pt x="1191491" y="1038920"/>
                  <a:pt x="1186469" y="1028962"/>
                  <a:pt x="1181446" y="1020563"/>
                </a:cubicBezTo>
                <a:cubicBezTo>
                  <a:pt x="1168891" y="997962"/>
                  <a:pt x="1153911" y="975362"/>
                  <a:pt x="1153045" y="951983"/>
                </a:cubicBezTo>
                <a:cubicBezTo>
                  <a:pt x="1152179" y="935271"/>
                  <a:pt x="1152179" y="934405"/>
                  <a:pt x="1152179" y="932760"/>
                </a:cubicBezTo>
                <a:cubicBezTo>
                  <a:pt x="1152179" y="923581"/>
                  <a:pt x="1164734" y="932760"/>
                  <a:pt x="1164734" y="925226"/>
                </a:cubicBezTo>
                <a:cubicBezTo>
                  <a:pt x="1164734" y="922715"/>
                  <a:pt x="1163869" y="922715"/>
                  <a:pt x="1163869" y="921849"/>
                </a:cubicBezTo>
                <a:lnTo>
                  <a:pt x="1114425" y="921330"/>
                </a:lnTo>
                <a:close/>
                <a:moveTo>
                  <a:pt x="2001636" y="624063"/>
                </a:moveTo>
                <a:cubicBezTo>
                  <a:pt x="1991591" y="626488"/>
                  <a:pt x="1980767" y="628999"/>
                  <a:pt x="1969857" y="637398"/>
                </a:cubicBezTo>
                <a:cubicBezTo>
                  <a:pt x="1968125" y="639043"/>
                  <a:pt x="1961458" y="640775"/>
                  <a:pt x="1961458" y="644931"/>
                </a:cubicBezTo>
                <a:cubicBezTo>
                  <a:pt x="1961458" y="646577"/>
                  <a:pt x="1963969" y="657487"/>
                  <a:pt x="1963969" y="659132"/>
                </a:cubicBezTo>
                <a:cubicBezTo>
                  <a:pt x="1963969" y="661643"/>
                  <a:pt x="1962237" y="679221"/>
                  <a:pt x="1960592" y="689266"/>
                </a:cubicBezTo>
                <a:lnTo>
                  <a:pt x="1960592" y="709355"/>
                </a:lnTo>
                <a:cubicBezTo>
                  <a:pt x="1959726" y="712732"/>
                  <a:pt x="1957214" y="718620"/>
                  <a:pt x="1957214" y="720266"/>
                </a:cubicBezTo>
                <a:cubicBezTo>
                  <a:pt x="1957214" y="725288"/>
                  <a:pt x="1973926" y="749533"/>
                  <a:pt x="1973926" y="751178"/>
                </a:cubicBezTo>
                <a:cubicBezTo>
                  <a:pt x="1977304" y="760357"/>
                  <a:pt x="1980594" y="770402"/>
                  <a:pt x="1981460" y="780446"/>
                </a:cubicBezTo>
                <a:cubicBezTo>
                  <a:pt x="1983105" y="792136"/>
                  <a:pt x="1984837" y="805471"/>
                  <a:pt x="1986482" y="816381"/>
                </a:cubicBezTo>
                <a:lnTo>
                  <a:pt x="1986482" y="884961"/>
                </a:lnTo>
                <a:cubicBezTo>
                  <a:pt x="1985616" y="899162"/>
                  <a:pt x="1983971" y="913363"/>
                  <a:pt x="1981460" y="927564"/>
                </a:cubicBezTo>
                <a:cubicBezTo>
                  <a:pt x="1980681" y="934318"/>
                  <a:pt x="1978949" y="940986"/>
                  <a:pt x="1977304" y="947653"/>
                </a:cubicBezTo>
                <a:cubicBezTo>
                  <a:pt x="1973926" y="966097"/>
                  <a:pt x="1954703" y="1008700"/>
                  <a:pt x="1954703" y="1013722"/>
                </a:cubicBezTo>
                <a:cubicBezTo>
                  <a:pt x="1954703" y="1015367"/>
                  <a:pt x="1955569" y="1015367"/>
                  <a:pt x="1955569" y="1015367"/>
                </a:cubicBezTo>
                <a:cubicBezTo>
                  <a:pt x="1972281" y="1010432"/>
                  <a:pt x="1989859" y="1005409"/>
                  <a:pt x="2006571" y="999521"/>
                </a:cubicBezTo>
                <a:cubicBezTo>
                  <a:pt x="2028306" y="992854"/>
                  <a:pt x="2049174" y="981164"/>
                  <a:pt x="2071774" y="975276"/>
                </a:cubicBezTo>
                <a:cubicBezTo>
                  <a:pt x="2094374" y="968608"/>
                  <a:pt x="2090132" y="966097"/>
                  <a:pt x="2110221" y="966097"/>
                </a:cubicBezTo>
                <a:cubicBezTo>
                  <a:pt x="2112732" y="966097"/>
                  <a:pt x="2143645" y="967742"/>
                  <a:pt x="2146156" y="967742"/>
                </a:cubicBezTo>
                <a:cubicBezTo>
                  <a:pt x="2147801" y="967742"/>
                  <a:pt x="2159491" y="969474"/>
                  <a:pt x="2164513" y="966097"/>
                </a:cubicBezTo>
                <a:cubicBezTo>
                  <a:pt x="2168670" y="963673"/>
                  <a:pt x="2176203" y="954407"/>
                  <a:pt x="2176203" y="952762"/>
                </a:cubicBezTo>
                <a:cubicBezTo>
                  <a:pt x="2176203" y="948606"/>
                  <a:pt x="2150312" y="931894"/>
                  <a:pt x="2146935" y="929383"/>
                </a:cubicBezTo>
                <a:cubicBezTo>
                  <a:pt x="2132734" y="921070"/>
                  <a:pt x="2120179" y="910159"/>
                  <a:pt x="2107623" y="903492"/>
                </a:cubicBezTo>
                <a:cubicBezTo>
                  <a:pt x="2099310" y="899249"/>
                  <a:pt x="2089266" y="899249"/>
                  <a:pt x="2081732" y="895093"/>
                </a:cubicBezTo>
                <a:cubicBezTo>
                  <a:pt x="2075065" y="891716"/>
                  <a:pt x="2075065" y="885914"/>
                  <a:pt x="2072554" y="880026"/>
                </a:cubicBezTo>
                <a:cubicBezTo>
                  <a:pt x="2071688" y="878380"/>
                  <a:pt x="2072554" y="875870"/>
                  <a:pt x="2072554" y="873358"/>
                </a:cubicBezTo>
                <a:cubicBezTo>
                  <a:pt x="2072554" y="862534"/>
                  <a:pt x="2079308" y="848333"/>
                  <a:pt x="2095154" y="842445"/>
                </a:cubicBezTo>
                <a:cubicBezTo>
                  <a:pt x="2101908" y="839934"/>
                  <a:pt x="2110221" y="839934"/>
                  <a:pt x="2117754" y="839068"/>
                </a:cubicBezTo>
                <a:lnTo>
                  <a:pt x="2147888" y="842445"/>
                </a:lnTo>
                <a:cubicBezTo>
                  <a:pt x="2150399" y="842445"/>
                  <a:pt x="2152910" y="842445"/>
                  <a:pt x="2154555" y="841579"/>
                </a:cubicBezTo>
                <a:lnTo>
                  <a:pt x="2153689" y="839934"/>
                </a:lnTo>
                <a:cubicBezTo>
                  <a:pt x="2138623" y="827465"/>
                  <a:pt x="2122690" y="814909"/>
                  <a:pt x="2109355" y="802354"/>
                </a:cubicBezTo>
                <a:cubicBezTo>
                  <a:pt x="2078442" y="773952"/>
                  <a:pt x="2039129" y="737151"/>
                  <a:pt x="2017395" y="707883"/>
                </a:cubicBezTo>
                <a:cubicBezTo>
                  <a:pt x="2009083" y="695327"/>
                  <a:pt x="2003194" y="690392"/>
                  <a:pt x="2003194" y="679481"/>
                </a:cubicBezTo>
                <a:cubicBezTo>
                  <a:pt x="2003194" y="677836"/>
                  <a:pt x="2009083" y="659392"/>
                  <a:pt x="2009083" y="657747"/>
                </a:cubicBezTo>
                <a:cubicBezTo>
                  <a:pt x="2009083" y="655236"/>
                  <a:pt x="2003194" y="635147"/>
                  <a:pt x="2001636" y="624063"/>
                </a:cubicBezTo>
                <a:close/>
                <a:moveTo>
                  <a:pt x="2697480" y="420315"/>
                </a:moveTo>
                <a:cubicBezTo>
                  <a:pt x="2690813" y="420315"/>
                  <a:pt x="2687436" y="433650"/>
                  <a:pt x="2687436" y="433650"/>
                </a:cubicBezTo>
                <a:lnTo>
                  <a:pt x="2692458" y="484652"/>
                </a:lnTo>
                <a:cubicBezTo>
                  <a:pt x="2692458" y="487163"/>
                  <a:pt x="2690813" y="489674"/>
                  <a:pt x="2690813" y="491319"/>
                </a:cubicBezTo>
                <a:cubicBezTo>
                  <a:pt x="2690813" y="493830"/>
                  <a:pt x="2692458" y="501364"/>
                  <a:pt x="2693324" y="506386"/>
                </a:cubicBezTo>
                <a:cubicBezTo>
                  <a:pt x="2696701" y="526475"/>
                  <a:pt x="2705879" y="564056"/>
                  <a:pt x="2705879" y="587435"/>
                </a:cubicBezTo>
                <a:lnTo>
                  <a:pt x="2696701" y="671861"/>
                </a:lnTo>
                <a:lnTo>
                  <a:pt x="2696701" y="710307"/>
                </a:lnTo>
                <a:cubicBezTo>
                  <a:pt x="2695056" y="716196"/>
                  <a:pt x="2693324" y="721218"/>
                  <a:pt x="2691679" y="726154"/>
                </a:cubicBezTo>
                <a:cubicBezTo>
                  <a:pt x="2690033" y="731176"/>
                  <a:pt x="2687522" y="736198"/>
                  <a:pt x="2684145" y="741220"/>
                </a:cubicBezTo>
                <a:cubicBezTo>
                  <a:pt x="2677478" y="751265"/>
                  <a:pt x="2669078" y="767111"/>
                  <a:pt x="2659900" y="776290"/>
                </a:cubicBezTo>
                <a:cubicBezTo>
                  <a:pt x="2650721" y="785469"/>
                  <a:pt x="2639032" y="793868"/>
                  <a:pt x="2628987" y="803912"/>
                </a:cubicBezTo>
                <a:cubicBezTo>
                  <a:pt x="2624831" y="807289"/>
                  <a:pt x="2614786" y="813957"/>
                  <a:pt x="2615652" y="818979"/>
                </a:cubicBezTo>
                <a:cubicBezTo>
                  <a:pt x="2615363" y="837105"/>
                  <a:pt x="2615075" y="855232"/>
                  <a:pt x="2614786" y="873358"/>
                </a:cubicBezTo>
                <a:cubicBezTo>
                  <a:pt x="2614786" y="874224"/>
                  <a:pt x="2612275" y="888425"/>
                  <a:pt x="2617297" y="888425"/>
                </a:cubicBezTo>
                <a:cubicBezTo>
                  <a:pt x="2619808" y="888425"/>
                  <a:pt x="2640677" y="877515"/>
                  <a:pt x="2653232" y="874224"/>
                </a:cubicBezTo>
                <a:cubicBezTo>
                  <a:pt x="2673321" y="868336"/>
                  <a:pt x="2691679" y="862534"/>
                  <a:pt x="2711768" y="862534"/>
                </a:cubicBezTo>
                <a:cubicBezTo>
                  <a:pt x="2714279" y="862534"/>
                  <a:pt x="2718435" y="862534"/>
                  <a:pt x="2721812" y="863400"/>
                </a:cubicBezTo>
                <a:cubicBezTo>
                  <a:pt x="2724323" y="864266"/>
                  <a:pt x="2771948" y="931980"/>
                  <a:pt x="2776971" y="931980"/>
                </a:cubicBezTo>
                <a:cubicBezTo>
                  <a:pt x="2779482" y="931980"/>
                  <a:pt x="2791172" y="926958"/>
                  <a:pt x="2798705" y="925313"/>
                </a:cubicBezTo>
                <a:cubicBezTo>
                  <a:pt x="2804593" y="923668"/>
                  <a:pt x="2817062" y="923668"/>
                  <a:pt x="2819573" y="923668"/>
                </a:cubicBezTo>
                <a:cubicBezTo>
                  <a:pt x="2821219" y="923668"/>
                  <a:pt x="2830484" y="923668"/>
                  <a:pt x="2836286" y="925313"/>
                </a:cubicBezTo>
                <a:cubicBezTo>
                  <a:pt x="2839663" y="926179"/>
                  <a:pt x="2843819" y="929469"/>
                  <a:pt x="2846330" y="929469"/>
                </a:cubicBezTo>
                <a:cubicBezTo>
                  <a:pt x="2847975" y="929469"/>
                  <a:pt x="2863908" y="928603"/>
                  <a:pt x="2873087" y="925313"/>
                </a:cubicBezTo>
                <a:cubicBezTo>
                  <a:pt x="2878109" y="923668"/>
                  <a:pt x="2879754" y="916134"/>
                  <a:pt x="2884776" y="914402"/>
                </a:cubicBezTo>
                <a:cubicBezTo>
                  <a:pt x="2894821" y="909380"/>
                  <a:pt x="2894821" y="910246"/>
                  <a:pt x="2903134" y="910246"/>
                </a:cubicBezTo>
                <a:cubicBezTo>
                  <a:pt x="2909022" y="910246"/>
                  <a:pt x="2927379" y="914402"/>
                  <a:pt x="2929890" y="914402"/>
                </a:cubicBezTo>
                <a:cubicBezTo>
                  <a:pt x="2930756" y="914402"/>
                  <a:pt x="2980026" y="907735"/>
                  <a:pt x="2993448" y="907735"/>
                </a:cubicBezTo>
                <a:cubicBezTo>
                  <a:pt x="3000116" y="907735"/>
                  <a:pt x="3016048" y="906090"/>
                  <a:pt x="3018559" y="917779"/>
                </a:cubicBezTo>
                <a:cubicBezTo>
                  <a:pt x="3019425" y="921156"/>
                  <a:pt x="3017693" y="926958"/>
                  <a:pt x="3018559" y="931980"/>
                </a:cubicBezTo>
                <a:cubicBezTo>
                  <a:pt x="3019425" y="938648"/>
                  <a:pt x="3031115" y="942025"/>
                  <a:pt x="3036137" y="946181"/>
                </a:cubicBezTo>
                <a:cubicBezTo>
                  <a:pt x="3045316" y="954581"/>
                  <a:pt x="3057006" y="966270"/>
                  <a:pt x="3069561" y="976315"/>
                </a:cubicBezTo>
                <a:cubicBezTo>
                  <a:pt x="3071207" y="977960"/>
                  <a:pt x="3075450" y="979692"/>
                  <a:pt x="3078740" y="981337"/>
                </a:cubicBezTo>
                <a:cubicBezTo>
                  <a:pt x="3089650" y="988871"/>
                  <a:pt x="3092941" y="999694"/>
                  <a:pt x="3097963" y="1009739"/>
                </a:cubicBezTo>
                <a:cubicBezTo>
                  <a:pt x="3099608" y="1013116"/>
                  <a:pt x="3108008" y="1014761"/>
                  <a:pt x="3111298" y="1015627"/>
                </a:cubicBezTo>
                <a:cubicBezTo>
                  <a:pt x="3117966" y="1018138"/>
                  <a:pt x="3125499" y="1020650"/>
                  <a:pt x="3132167" y="1024026"/>
                </a:cubicBezTo>
                <a:cubicBezTo>
                  <a:pt x="3135544" y="1025672"/>
                  <a:pt x="3138055" y="1029049"/>
                  <a:pt x="3142211" y="1029915"/>
                </a:cubicBezTo>
                <a:cubicBezTo>
                  <a:pt x="3148099" y="1032426"/>
                  <a:pt x="3156412" y="1032426"/>
                  <a:pt x="3163946" y="1035803"/>
                </a:cubicBezTo>
                <a:cubicBezTo>
                  <a:pt x="3166457" y="1036669"/>
                  <a:pt x="3168968" y="1039959"/>
                  <a:pt x="3171479" y="1041691"/>
                </a:cubicBezTo>
                <a:cubicBezTo>
                  <a:pt x="3173990" y="1043336"/>
                  <a:pt x="3202825" y="1024286"/>
                  <a:pt x="3205337" y="1024286"/>
                </a:cubicBezTo>
                <a:lnTo>
                  <a:pt x="3278982" y="1013765"/>
                </a:lnTo>
                <a:lnTo>
                  <a:pt x="3361503" y="989520"/>
                </a:lnTo>
                <a:lnTo>
                  <a:pt x="3430559" y="991902"/>
                </a:lnTo>
                <a:lnTo>
                  <a:pt x="3413890" y="968090"/>
                </a:lnTo>
                <a:cubicBezTo>
                  <a:pt x="3381743" y="944872"/>
                  <a:pt x="3380404" y="952462"/>
                  <a:pt x="3354619" y="934602"/>
                </a:cubicBezTo>
                <a:lnTo>
                  <a:pt x="3319203" y="906621"/>
                </a:lnTo>
                <a:lnTo>
                  <a:pt x="3266556" y="877601"/>
                </a:lnTo>
                <a:cubicBezTo>
                  <a:pt x="3248198" y="864266"/>
                  <a:pt x="3232266" y="842532"/>
                  <a:pt x="3225598" y="824954"/>
                </a:cubicBezTo>
                <a:cubicBezTo>
                  <a:pt x="3223953" y="819932"/>
                  <a:pt x="3214688" y="812398"/>
                  <a:pt x="3209752" y="808242"/>
                </a:cubicBezTo>
                <a:cubicBezTo>
                  <a:pt x="3200573" y="802354"/>
                  <a:pt x="3191395" y="795686"/>
                  <a:pt x="3183861" y="789885"/>
                </a:cubicBezTo>
                <a:cubicBezTo>
                  <a:pt x="3168795" y="780706"/>
                  <a:pt x="3152948" y="763994"/>
                  <a:pt x="3138748" y="750572"/>
                </a:cubicBezTo>
                <a:cubicBezTo>
                  <a:pt x="3135370" y="748061"/>
                  <a:pt x="3134591" y="741394"/>
                  <a:pt x="3129569" y="739662"/>
                </a:cubicBezTo>
                <a:cubicBezTo>
                  <a:pt x="3110346" y="733774"/>
                  <a:pt x="3089477" y="733774"/>
                  <a:pt x="3071033" y="730483"/>
                </a:cubicBezTo>
                <a:cubicBezTo>
                  <a:pt x="3066011" y="729617"/>
                  <a:pt x="3061855" y="726327"/>
                  <a:pt x="3057698" y="725461"/>
                </a:cubicBezTo>
                <a:cubicBezTo>
                  <a:pt x="3051031" y="723816"/>
                  <a:pt x="3042632" y="722084"/>
                  <a:pt x="3035964" y="719573"/>
                </a:cubicBezTo>
                <a:cubicBezTo>
                  <a:pt x="3031808" y="718707"/>
                  <a:pt x="3025920" y="716196"/>
                  <a:pt x="3022629" y="715417"/>
                </a:cubicBezTo>
                <a:cubicBezTo>
                  <a:pt x="2999250" y="709528"/>
                  <a:pt x="2975004" y="692037"/>
                  <a:pt x="2950759" y="674459"/>
                </a:cubicBezTo>
                <a:cubicBezTo>
                  <a:pt x="2945736" y="671082"/>
                  <a:pt x="2939069" y="669437"/>
                  <a:pt x="2934047" y="665280"/>
                </a:cubicBezTo>
                <a:cubicBezTo>
                  <a:pt x="2918980" y="653591"/>
                  <a:pt x="2904779" y="640169"/>
                  <a:pt x="2889712" y="628479"/>
                </a:cubicBezTo>
                <a:cubicBezTo>
                  <a:pt x="2885556" y="625968"/>
                  <a:pt x="2879668" y="624323"/>
                  <a:pt x="2876377" y="622591"/>
                </a:cubicBezTo>
                <a:cubicBezTo>
                  <a:pt x="2866333" y="618435"/>
                  <a:pt x="2856288" y="612547"/>
                  <a:pt x="2847110" y="606745"/>
                </a:cubicBezTo>
                <a:cubicBezTo>
                  <a:pt x="2837931" y="600943"/>
                  <a:pt x="2826241" y="598345"/>
                  <a:pt x="2818708" y="587522"/>
                </a:cubicBezTo>
                <a:cubicBezTo>
                  <a:pt x="2812040" y="577477"/>
                  <a:pt x="2801995" y="559899"/>
                  <a:pt x="2801995" y="557388"/>
                </a:cubicBezTo>
                <a:cubicBezTo>
                  <a:pt x="2801995" y="549855"/>
                  <a:pt x="2819573" y="548989"/>
                  <a:pt x="2820353" y="548989"/>
                </a:cubicBezTo>
                <a:cubicBezTo>
                  <a:pt x="2822864" y="548989"/>
                  <a:pt x="2842087" y="551500"/>
                  <a:pt x="2854643" y="554877"/>
                </a:cubicBezTo>
                <a:lnTo>
                  <a:pt x="2856288" y="553232"/>
                </a:lnTo>
                <a:cubicBezTo>
                  <a:pt x="2853777" y="549855"/>
                  <a:pt x="2850400" y="544832"/>
                  <a:pt x="2847110" y="543187"/>
                </a:cubicBezTo>
                <a:cubicBezTo>
                  <a:pt x="2844598" y="541542"/>
                  <a:pt x="2841221" y="543187"/>
                  <a:pt x="2839576" y="541542"/>
                </a:cubicBezTo>
                <a:cubicBezTo>
                  <a:pt x="2805286" y="522319"/>
                  <a:pt x="2771862" y="499719"/>
                  <a:pt x="2738438" y="481361"/>
                </a:cubicBezTo>
                <a:cubicBezTo>
                  <a:pt x="2733416" y="478850"/>
                  <a:pt x="2699991" y="475473"/>
                  <a:pt x="2699991" y="461272"/>
                </a:cubicBezTo>
                <a:cubicBezTo>
                  <a:pt x="2699991" y="454605"/>
                  <a:pt x="2703369" y="442915"/>
                  <a:pt x="2714192" y="442049"/>
                </a:cubicBezTo>
                <a:cubicBezTo>
                  <a:pt x="2713326" y="440404"/>
                  <a:pt x="2701637" y="420315"/>
                  <a:pt x="2697480" y="420315"/>
                </a:cubicBezTo>
                <a:close/>
                <a:moveTo>
                  <a:pt x="2483774" y="2"/>
                </a:moveTo>
                <a:lnTo>
                  <a:pt x="2532265" y="2"/>
                </a:lnTo>
                <a:cubicBezTo>
                  <a:pt x="2548284" y="-171"/>
                  <a:pt x="2591753" y="9787"/>
                  <a:pt x="2597554" y="11519"/>
                </a:cubicBezTo>
                <a:cubicBezTo>
                  <a:pt x="2610110" y="14896"/>
                  <a:pt x="2623445" y="20698"/>
                  <a:pt x="2636867" y="27365"/>
                </a:cubicBezTo>
                <a:cubicBezTo>
                  <a:pt x="2641889" y="29876"/>
                  <a:pt x="2646911" y="34033"/>
                  <a:pt x="2653579" y="37410"/>
                </a:cubicBezTo>
                <a:cubicBezTo>
                  <a:pt x="2695402" y="61655"/>
                  <a:pt x="2727960" y="109280"/>
                  <a:pt x="2735494" y="145215"/>
                </a:cubicBezTo>
                <a:cubicBezTo>
                  <a:pt x="2735494" y="146861"/>
                  <a:pt x="2738005" y="151103"/>
                  <a:pt x="2738005" y="153615"/>
                </a:cubicBezTo>
                <a:cubicBezTo>
                  <a:pt x="2739650" y="161148"/>
                  <a:pt x="2742161" y="170327"/>
                  <a:pt x="2743027" y="179505"/>
                </a:cubicBezTo>
                <a:cubicBezTo>
                  <a:pt x="2743893" y="197863"/>
                  <a:pt x="2743893" y="202106"/>
                  <a:pt x="2743893" y="203751"/>
                </a:cubicBezTo>
                <a:cubicBezTo>
                  <a:pt x="2743893" y="241331"/>
                  <a:pt x="2728047" y="295710"/>
                  <a:pt x="2711248" y="330780"/>
                </a:cubicBezTo>
                <a:cubicBezTo>
                  <a:pt x="2707871" y="336668"/>
                  <a:pt x="2707092" y="350003"/>
                  <a:pt x="2707092" y="351648"/>
                </a:cubicBezTo>
                <a:cubicBezTo>
                  <a:pt x="2707092" y="359181"/>
                  <a:pt x="2740516" y="363338"/>
                  <a:pt x="2740516" y="384293"/>
                </a:cubicBezTo>
                <a:cubicBezTo>
                  <a:pt x="2740516" y="390960"/>
                  <a:pt x="2733848" y="397628"/>
                  <a:pt x="2733848" y="400139"/>
                </a:cubicBezTo>
                <a:cubicBezTo>
                  <a:pt x="2733848" y="407672"/>
                  <a:pt x="2764761" y="410184"/>
                  <a:pt x="2773940" y="413474"/>
                </a:cubicBezTo>
                <a:cubicBezTo>
                  <a:pt x="2793163" y="419362"/>
                  <a:pt x="2812386" y="424384"/>
                  <a:pt x="2831610" y="429320"/>
                </a:cubicBezTo>
                <a:cubicBezTo>
                  <a:pt x="2854989" y="435208"/>
                  <a:pt x="2922703" y="464389"/>
                  <a:pt x="2923569" y="464389"/>
                </a:cubicBezTo>
                <a:lnTo>
                  <a:pt x="2948680" y="464389"/>
                </a:lnTo>
                <a:cubicBezTo>
                  <a:pt x="2951192" y="466901"/>
                  <a:pt x="2952837" y="470277"/>
                  <a:pt x="2956214" y="472789"/>
                </a:cubicBezTo>
                <a:cubicBezTo>
                  <a:pt x="2965392" y="480322"/>
                  <a:pt x="2985482" y="495389"/>
                  <a:pt x="2987993" y="495389"/>
                </a:cubicBezTo>
                <a:lnTo>
                  <a:pt x="3013104" y="495389"/>
                </a:lnTo>
                <a:cubicBezTo>
                  <a:pt x="3018127" y="497900"/>
                  <a:pt x="3022283" y="502056"/>
                  <a:pt x="3027305" y="502922"/>
                </a:cubicBezTo>
                <a:cubicBezTo>
                  <a:pt x="3033193" y="504568"/>
                  <a:pt x="3040640" y="505434"/>
                  <a:pt x="3047394" y="507945"/>
                </a:cubicBezTo>
                <a:cubicBezTo>
                  <a:pt x="3060729" y="514612"/>
                  <a:pt x="3074151" y="524657"/>
                  <a:pt x="3089218" y="533056"/>
                </a:cubicBezTo>
                <a:cubicBezTo>
                  <a:pt x="3110086" y="545612"/>
                  <a:pt x="3137709" y="560678"/>
                  <a:pt x="3160309" y="569857"/>
                </a:cubicBezTo>
                <a:cubicBezTo>
                  <a:pt x="3191222" y="582413"/>
                  <a:pt x="3250623" y="611681"/>
                  <a:pt x="3253134" y="611681"/>
                </a:cubicBezTo>
                <a:cubicBezTo>
                  <a:pt x="3254779" y="611681"/>
                  <a:pt x="3264045" y="601636"/>
                  <a:pt x="3270712" y="598345"/>
                </a:cubicBezTo>
                <a:cubicBezTo>
                  <a:pt x="3274089" y="595834"/>
                  <a:pt x="3301625" y="586656"/>
                  <a:pt x="3310804" y="586656"/>
                </a:cubicBezTo>
                <a:lnTo>
                  <a:pt x="3319145" y="586656"/>
                </a:lnTo>
                <a:lnTo>
                  <a:pt x="3321021" y="582327"/>
                </a:lnTo>
                <a:cubicBezTo>
                  <a:pt x="3390871" y="614077"/>
                  <a:pt x="3628203" y="758539"/>
                  <a:pt x="3706784" y="825214"/>
                </a:cubicBezTo>
                <a:cubicBezTo>
                  <a:pt x="3785365" y="891889"/>
                  <a:pt x="3789334" y="940308"/>
                  <a:pt x="3792509" y="982377"/>
                </a:cubicBezTo>
                <a:cubicBezTo>
                  <a:pt x="3795684" y="1024446"/>
                  <a:pt x="3752821" y="1041908"/>
                  <a:pt x="3725834" y="1077627"/>
                </a:cubicBezTo>
                <a:cubicBezTo>
                  <a:pt x="3698847" y="1113346"/>
                  <a:pt x="3668684" y="1163352"/>
                  <a:pt x="3630584" y="1196689"/>
                </a:cubicBezTo>
                <a:cubicBezTo>
                  <a:pt x="3592484" y="1230026"/>
                  <a:pt x="3554384" y="1238758"/>
                  <a:pt x="3497234" y="1277652"/>
                </a:cubicBezTo>
                <a:cubicBezTo>
                  <a:pt x="3468659" y="1297099"/>
                  <a:pt x="3435322" y="1321011"/>
                  <a:pt x="3399603" y="1347155"/>
                </a:cubicBezTo>
                <a:lnTo>
                  <a:pt x="3293937" y="1425421"/>
                </a:lnTo>
                <a:lnTo>
                  <a:pt x="3287684" y="1430052"/>
                </a:lnTo>
                <a:lnTo>
                  <a:pt x="3287197" y="1427651"/>
                </a:lnTo>
                <a:lnTo>
                  <a:pt x="3215814" y="1451266"/>
                </a:lnTo>
                <a:cubicBezTo>
                  <a:pt x="3206635" y="1454643"/>
                  <a:pt x="3196590" y="1458799"/>
                  <a:pt x="3186546" y="1461311"/>
                </a:cubicBezTo>
                <a:cubicBezTo>
                  <a:pt x="3182390" y="1462956"/>
                  <a:pt x="3173990" y="1464688"/>
                  <a:pt x="3170700" y="1467978"/>
                </a:cubicBezTo>
                <a:cubicBezTo>
                  <a:pt x="3170700" y="1478023"/>
                  <a:pt x="3168189" y="1487201"/>
                  <a:pt x="3165677" y="1496380"/>
                </a:cubicBezTo>
                <a:cubicBezTo>
                  <a:pt x="3159010" y="1521491"/>
                  <a:pt x="3133899" y="1549027"/>
                  <a:pt x="3109653" y="1571627"/>
                </a:cubicBezTo>
                <a:cubicBezTo>
                  <a:pt x="3106276" y="1574139"/>
                  <a:pt x="3108008" y="1580806"/>
                  <a:pt x="3108008" y="1585828"/>
                </a:cubicBezTo>
                <a:cubicBezTo>
                  <a:pt x="3107142" y="1593362"/>
                  <a:pt x="3105497" y="1601674"/>
                  <a:pt x="3104631" y="1609208"/>
                </a:cubicBezTo>
                <a:cubicBezTo>
                  <a:pt x="3104631" y="1610853"/>
                  <a:pt x="3104631" y="1616741"/>
                  <a:pt x="3102120" y="1620118"/>
                </a:cubicBezTo>
                <a:cubicBezTo>
                  <a:pt x="3097963" y="1624275"/>
                  <a:pt x="3090430" y="1629297"/>
                  <a:pt x="3086274" y="1635965"/>
                </a:cubicBezTo>
                <a:cubicBezTo>
                  <a:pt x="3080385" y="1644364"/>
                  <a:pt x="3079606" y="1655188"/>
                  <a:pt x="3076229" y="1664366"/>
                </a:cubicBezTo>
                <a:cubicBezTo>
                  <a:pt x="3072073" y="1678567"/>
                  <a:pt x="3066184" y="1692768"/>
                  <a:pt x="3062028" y="1706969"/>
                </a:cubicBezTo>
                <a:cubicBezTo>
                  <a:pt x="3053629" y="1732080"/>
                  <a:pt x="3046182" y="1759616"/>
                  <a:pt x="3036917" y="1786373"/>
                </a:cubicBezTo>
                <a:cubicBezTo>
                  <a:pt x="3031894" y="1801440"/>
                  <a:pt x="3026006" y="1819018"/>
                  <a:pt x="3021071" y="1835730"/>
                </a:cubicBezTo>
                <a:cubicBezTo>
                  <a:pt x="3018559" y="1844908"/>
                  <a:pt x="3014403" y="1854087"/>
                  <a:pt x="3011026" y="1864997"/>
                </a:cubicBezTo>
                <a:cubicBezTo>
                  <a:pt x="3006004" y="1880844"/>
                  <a:pt x="3000116" y="1899288"/>
                  <a:pt x="2994314" y="1916000"/>
                </a:cubicBezTo>
                <a:cubicBezTo>
                  <a:pt x="2990158" y="1929334"/>
                  <a:pt x="2979247" y="1954446"/>
                  <a:pt x="2979247" y="1956957"/>
                </a:cubicBezTo>
                <a:cubicBezTo>
                  <a:pt x="2979247" y="1958602"/>
                  <a:pt x="2981758" y="1962845"/>
                  <a:pt x="2981758" y="1965356"/>
                </a:cubicBezTo>
                <a:cubicBezTo>
                  <a:pt x="2985915" y="1985446"/>
                  <a:pt x="2989292" y="2006314"/>
                  <a:pt x="2992669" y="2027182"/>
                </a:cubicBezTo>
                <a:cubicBezTo>
                  <a:pt x="2993535" y="2033071"/>
                  <a:pt x="3000202" y="2065628"/>
                  <a:pt x="3000202" y="2076539"/>
                </a:cubicBezTo>
                <a:cubicBezTo>
                  <a:pt x="3000202" y="2089874"/>
                  <a:pt x="2996046" y="2107452"/>
                  <a:pt x="2989292" y="2120008"/>
                </a:cubicBezTo>
                <a:lnTo>
                  <a:pt x="2989292" y="2126675"/>
                </a:lnTo>
                <a:lnTo>
                  <a:pt x="2992669" y="2189367"/>
                </a:lnTo>
                <a:cubicBezTo>
                  <a:pt x="2995180" y="2214478"/>
                  <a:pt x="2995180" y="2239503"/>
                  <a:pt x="2999336" y="2264615"/>
                </a:cubicBezTo>
                <a:cubicBezTo>
                  <a:pt x="3004358" y="2293882"/>
                  <a:pt x="3013537" y="2323929"/>
                  <a:pt x="3021071" y="2353197"/>
                </a:cubicBezTo>
                <a:cubicBezTo>
                  <a:pt x="3021936" y="2357353"/>
                  <a:pt x="3036917" y="2397531"/>
                  <a:pt x="3036917" y="2405065"/>
                </a:cubicBezTo>
                <a:cubicBezTo>
                  <a:pt x="3036917" y="2406710"/>
                  <a:pt x="3037783" y="2405931"/>
                  <a:pt x="3038562" y="2405931"/>
                </a:cubicBezTo>
                <a:cubicBezTo>
                  <a:pt x="3037696" y="2405931"/>
                  <a:pt x="3036051" y="2406797"/>
                  <a:pt x="3035185" y="2407576"/>
                </a:cubicBezTo>
                <a:lnTo>
                  <a:pt x="3033540" y="2405931"/>
                </a:lnTo>
                <a:cubicBezTo>
                  <a:pt x="3027651" y="2409308"/>
                  <a:pt x="3017693" y="2415110"/>
                  <a:pt x="3015182" y="2415110"/>
                </a:cubicBezTo>
                <a:cubicBezTo>
                  <a:pt x="3013537" y="2415110"/>
                  <a:pt x="3016048" y="2413464"/>
                  <a:pt x="3013537" y="2413464"/>
                </a:cubicBezTo>
                <a:cubicBezTo>
                  <a:pt x="3011892" y="2413464"/>
                  <a:pt x="3006004" y="2417621"/>
                  <a:pt x="3002627" y="2418486"/>
                </a:cubicBezTo>
                <a:cubicBezTo>
                  <a:pt x="3001761" y="2419353"/>
                  <a:pt x="3002627" y="2420998"/>
                  <a:pt x="3000981" y="2420998"/>
                </a:cubicBezTo>
                <a:cubicBezTo>
                  <a:pt x="2998470" y="2420998"/>
                  <a:pt x="3001847" y="2419353"/>
                  <a:pt x="2999336" y="2419353"/>
                </a:cubicBezTo>
                <a:cubicBezTo>
                  <a:pt x="2997691" y="2419353"/>
                  <a:pt x="2998470" y="2420998"/>
                  <a:pt x="2998470" y="2421864"/>
                </a:cubicBezTo>
                <a:lnTo>
                  <a:pt x="2995959" y="2421864"/>
                </a:lnTo>
                <a:lnTo>
                  <a:pt x="2994314" y="2420218"/>
                </a:lnTo>
                <a:cubicBezTo>
                  <a:pt x="2991803" y="2420218"/>
                  <a:pt x="2992669" y="2421084"/>
                  <a:pt x="2991803" y="2421084"/>
                </a:cubicBezTo>
                <a:cubicBezTo>
                  <a:pt x="2990158" y="2421084"/>
                  <a:pt x="2986780" y="2421950"/>
                  <a:pt x="2985135" y="2421950"/>
                </a:cubicBezTo>
                <a:cubicBezTo>
                  <a:pt x="2983490" y="2421950"/>
                  <a:pt x="2965046" y="2431129"/>
                  <a:pt x="2965046" y="2431129"/>
                </a:cubicBezTo>
                <a:cubicBezTo>
                  <a:pt x="2962535" y="2431129"/>
                  <a:pt x="2965046" y="2429484"/>
                  <a:pt x="2962535" y="2429484"/>
                </a:cubicBezTo>
                <a:cubicBezTo>
                  <a:pt x="2960890" y="2429484"/>
                  <a:pt x="2956647" y="2432861"/>
                  <a:pt x="2954136" y="2432861"/>
                </a:cubicBezTo>
                <a:cubicBezTo>
                  <a:pt x="2952490" y="2432861"/>
                  <a:pt x="2953270" y="2431215"/>
                  <a:pt x="2950759" y="2431215"/>
                </a:cubicBezTo>
                <a:cubicBezTo>
                  <a:pt x="2949114" y="2431215"/>
                  <a:pt x="2948248" y="2432081"/>
                  <a:pt x="2946602" y="2432081"/>
                </a:cubicBezTo>
                <a:cubicBezTo>
                  <a:pt x="2946602" y="2432947"/>
                  <a:pt x="2947468" y="2434593"/>
                  <a:pt x="2947468" y="2433726"/>
                </a:cubicBezTo>
                <a:cubicBezTo>
                  <a:pt x="2946602" y="2432861"/>
                  <a:pt x="2946602" y="2432861"/>
                  <a:pt x="2944957" y="2432861"/>
                </a:cubicBezTo>
                <a:cubicBezTo>
                  <a:pt x="2942446" y="2432861"/>
                  <a:pt x="2937424" y="2435372"/>
                  <a:pt x="2933267" y="2437017"/>
                </a:cubicBezTo>
                <a:lnTo>
                  <a:pt x="2931622" y="2435372"/>
                </a:lnTo>
                <a:cubicBezTo>
                  <a:pt x="2930756" y="2436238"/>
                  <a:pt x="2929111" y="2437017"/>
                  <a:pt x="2928245" y="2437883"/>
                </a:cubicBezTo>
                <a:cubicBezTo>
                  <a:pt x="2928245" y="2437883"/>
                  <a:pt x="2929111" y="2438749"/>
                  <a:pt x="2929890" y="2438749"/>
                </a:cubicBezTo>
                <a:cubicBezTo>
                  <a:pt x="2928245" y="2437883"/>
                  <a:pt x="2926513" y="2437883"/>
                  <a:pt x="2924868" y="2437883"/>
                </a:cubicBezTo>
                <a:cubicBezTo>
                  <a:pt x="2923223" y="2437883"/>
                  <a:pt x="2920712" y="2436238"/>
                  <a:pt x="2919846" y="2442039"/>
                </a:cubicBezTo>
                <a:cubicBezTo>
                  <a:pt x="2918980" y="2441173"/>
                  <a:pt x="2917335" y="2440394"/>
                  <a:pt x="2915689" y="2440394"/>
                </a:cubicBezTo>
                <a:cubicBezTo>
                  <a:pt x="2913178" y="2440394"/>
                  <a:pt x="2911533" y="2441260"/>
                  <a:pt x="2909801" y="2442039"/>
                </a:cubicBezTo>
                <a:lnTo>
                  <a:pt x="2907290" y="2439528"/>
                </a:lnTo>
                <a:cubicBezTo>
                  <a:pt x="2906424" y="2440394"/>
                  <a:pt x="2905645" y="2442039"/>
                  <a:pt x="2903913" y="2442039"/>
                </a:cubicBezTo>
                <a:cubicBezTo>
                  <a:pt x="2901402" y="2442039"/>
                  <a:pt x="2902268" y="2440394"/>
                  <a:pt x="2900536" y="2440394"/>
                </a:cubicBezTo>
                <a:cubicBezTo>
                  <a:pt x="2898025" y="2440394"/>
                  <a:pt x="2898891" y="2442039"/>
                  <a:pt x="2896379" y="2442039"/>
                </a:cubicBezTo>
                <a:cubicBezTo>
                  <a:pt x="2894735" y="2442039"/>
                  <a:pt x="2894735" y="2440394"/>
                  <a:pt x="2893003" y="2440394"/>
                </a:cubicBezTo>
                <a:cubicBezTo>
                  <a:pt x="2893003" y="2442039"/>
                  <a:pt x="2893869" y="2442039"/>
                  <a:pt x="2893869" y="2442905"/>
                </a:cubicBezTo>
                <a:cubicBezTo>
                  <a:pt x="2893869" y="2442039"/>
                  <a:pt x="2894735" y="2441260"/>
                  <a:pt x="2892223" y="2441260"/>
                </a:cubicBezTo>
                <a:cubicBezTo>
                  <a:pt x="2890578" y="2441260"/>
                  <a:pt x="2888067" y="2445417"/>
                  <a:pt x="2886335" y="2445417"/>
                </a:cubicBezTo>
                <a:cubicBezTo>
                  <a:pt x="2883824" y="2445417"/>
                  <a:pt x="2887201" y="2443771"/>
                  <a:pt x="2885469" y="2443771"/>
                </a:cubicBezTo>
                <a:cubicBezTo>
                  <a:pt x="2882958" y="2443771"/>
                  <a:pt x="2884603" y="2444637"/>
                  <a:pt x="2884603" y="2445417"/>
                </a:cubicBezTo>
                <a:cubicBezTo>
                  <a:pt x="2883737" y="2445417"/>
                  <a:pt x="2883737" y="2443771"/>
                  <a:pt x="2883737" y="2442905"/>
                </a:cubicBezTo>
                <a:cubicBezTo>
                  <a:pt x="2882871" y="2442039"/>
                  <a:pt x="2883737" y="2442039"/>
                  <a:pt x="2881226" y="2442039"/>
                </a:cubicBezTo>
                <a:cubicBezTo>
                  <a:pt x="2879581" y="2442039"/>
                  <a:pt x="2878715" y="2445417"/>
                  <a:pt x="2876204" y="2445417"/>
                </a:cubicBezTo>
                <a:cubicBezTo>
                  <a:pt x="2874559" y="2445417"/>
                  <a:pt x="2876204" y="2443771"/>
                  <a:pt x="2873693" y="2443771"/>
                </a:cubicBezTo>
                <a:cubicBezTo>
                  <a:pt x="2872047" y="2443771"/>
                  <a:pt x="2874559" y="2445417"/>
                  <a:pt x="2872827" y="2445417"/>
                </a:cubicBezTo>
                <a:cubicBezTo>
                  <a:pt x="2870316" y="2445417"/>
                  <a:pt x="2873693" y="2443771"/>
                  <a:pt x="2871961" y="2443771"/>
                </a:cubicBezTo>
                <a:cubicBezTo>
                  <a:pt x="2869450" y="2443771"/>
                  <a:pt x="2872827" y="2445417"/>
                  <a:pt x="2870316" y="2445417"/>
                </a:cubicBezTo>
                <a:cubicBezTo>
                  <a:pt x="2868671" y="2445417"/>
                  <a:pt x="2869450" y="2443771"/>
                  <a:pt x="2868671" y="2442905"/>
                </a:cubicBezTo>
                <a:cubicBezTo>
                  <a:pt x="2866159" y="2442039"/>
                  <a:pt x="2863648" y="2442905"/>
                  <a:pt x="2861137" y="2441260"/>
                </a:cubicBezTo>
                <a:cubicBezTo>
                  <a:pt x="2860271" y="2442126"/>
                  <a:pt x="2860271" y="2444637"/>
                  <a:pt x="2858626" y="2442905"/>
                </a:cubicBezTo>
                <a:cubicBezTo>
                  <a:pt x="2851093" y="2442039"/>
                  <a:pt x="2858626" y="2445417"/>
                  <a:pt x="2851959" y="2445417"/>
                </a:cubicBezTo>
                <a:cubicBezTo>
                  <a:pt x="2849447" y="2445417"/>
                  <a:pt x="2851093" y="2443771"/>
                  <a:pt x="2848581" y="2443771"/>
                </a:cubicBezTo>
                <a:cubicBezTo>
                  <a:pt x="2846936" y="2443771"/>
                  <a:pt x="2849447" y="2445417"/>
                  <a:pt x="2847715" y="2445417"/>
                </a:cubicBezTo>
                <a:cubicBezTo>
                  <a:pt x="2845204" y="2445417"/>
                  <a:pt x="2846850" y="2443771"/>
                  <a:pt x="2844339" y="2443771"/>
                </a:cubicBezTo>
                <a:cubicBezTo>
                  <a:pt x="2842693" y="2443771"/>
                  <a:pt x="2843473" y="2445417"/>
                  <a:pt x="2841827" y="2445417"/>
                </a:cubicBezTo>
                <a:cubicBezTo>
                  <a:pt x="2839316" y="2445417"/>
                  <a:pt x="2838450" y="2442905"/>
                  <a:pt x="2836805" y="2442039"/>
                </a:cubicBezTo>
                <a:cubicBezTo>
                  <a:pt x="2835939" y="2442905"/>
                  <a:pt x="2835939" y="2443685"/>
                  <a:pt x="2835939" y="2444550"/>
                </a:cubicBezTo>
                <a:cubicBezTo>
                  <a:pt x="2833428" y="2444550"/>
                  <a:pt x="2830917" y="2442905"/>
                  <a:pt x="2830051" y="2446196"/>
                </a:cubicBezTo>
                <a:cubicBezTo>
                  <a:pt x="2829185" y="2446196"/>
                  <a:pt x="2828406" y="2446196"/>
                  <a:pt x="2827540" y="2445330"/>
                </a:cubicBezTo>
                <a:cubicBezTo>
                  <a:pt x="2827540" y="2445330"/>
                  <a:pt x="2827540" y="2443685"/>
                  <a:pt x="2826674" y="2442818"/>
                </a:cubicBezTo>
                <a:cubicBezTo>
                  <a:pt x="2825808" y="2443685"/>
                  <a:pt x="2825029" y="2445330"/>
                  <a:pt x="2824163" y="2446196"/>
                </a:cubicBezTo>
                <a:cubicBezTo>
                  <a:pt x="2824163" y="2445330"/>
                  <a:pt x="2824163" y="2443685"/>
                  <a:pt x="2823297" y="2442818"/>
                </a:cubicBezTo>
                <a:cubicBezTo>
                  <a:pt x="2822431" y="2443685"/>
                  <a:pt x="2822431" y="2445330"/>
                  <a:pt x="2821652" y="2446196"/>
                </a:cubicBezTo>
                <a:cubicBezTo>
                  <a:pt x="2820786" y="2446196"/>
                  <a:pt x="2820786" y="2444550"/>
                  <a:pt x="2820007" y="2443685"/>
                </a:cubicBezTo>
                <a:cubicBezTo>
                  <a:pt x="2819141" y="2444550"/>
                  <a:pt x="2817495" y="2443685"/>
                  <a:pt x="2815850" y="2443685"/>
                </a:cubicBezTo>
                <a:cubicBezTo>
                  <a:pt x="2813339" y="2443685"/>
                  <a:pt x="2812473" y="2445330"/>
                  <a:pt x="2809962" y="2445330"/>
                </a:cubicBezTo>
                <a:cubicBezTo>
                  <a:pt x="2808317" y="2445330"/>
                  <a:pt x="2809962" y="2443685"/>
                  <a:pt x="2808317" y="2443685"/>
                </a:cubicBezTo>
                <a:cubicBezTo>
                  <a:pt x="2807451" y="2442818"/>
                  <a:pt x="2808317" y="2442818"/>
                  <a:pt x="2805805" y="2442818"/>
                </a:cubicBezTo>
                <a:cubicBezTo>
                  <a:pt x="2804160" y="2442818"/>
                  <a:pt x="2802429" y="2446196"/>
                  <a:pt x="2799917" y="2446196"/>
                </a:cubicBezTo>
                <a:cubicBezTo>
                  <a:pt x="2798272" y="2446196"/>
                  <a:pt x="2796540" y="2443685"/>
                  <a:pt x="2794895" y="2443685"/>
                </a:cubicBezTo>
                <a:cubicBezTo>
                  <a:pt x="2792384" y="2443685"/>
                  <a:pt x="2793250" y="2445330"/>
                  <a:pt x="2790739" y="2445330"/>
                </a:cubicBezTo>
                <a:cubicBezTo>
                  <a:pt x="2789093" y="2445330"/>
                  <a:pt x="2791605" y="2443685"/>
                  <a:pt x="2789093" y="2443685"/>
                </a:cubicBezTo>
                <a:cubicBezTo>
                  <a:pt x="2787448" y="2443685"/>
                  <a:pt x="2788228" y="2445330"/>
                  <a:pt x="2786582" y="2445330"/>
                </a:cubicBezTo>
                <a:cubicBezTo>
                  <a:pt x="2784071" y="2445330"/>
                  <a:pt x="2784937" y="2444464"/>
                  <a:pt x="2784071" y="2443685"/>
                </a:cubicBezTo>
                <a:cubicBezTo>
                  <a:pt x="2783205" y="2443685"/>
                  <a:pt x="2782426" y="2445330"/>
                  <a:pt x="2782426" y="2447062"/>
                </a:cubicBezTo>
                <a:cubicBezTo>
                  <a:pt x="2780781" y="2447062"/>
                  <a:pt x="2777404" y="2446196"/>
                  <a:pt x="2775758" y="2446196"/>
                </a:cubicBezTo>
                <a:cubicBezTo>
                  <a:pt x="2773247" y="2446196"/>
                  <a:pt x="2772382" y="2446196"/>
                  <a:pt x="2771602" y="2447841"/>
                </a:cubicBezTo>
                <a:cubicBezTo>
                  <a:pt x="2771602" y="2447841"/>
                  <a:pt x="2771602" y="2446975"/>
                  <a:pt x="2772468" y="2446196"/>
                </a:cubicBezTo>
                <a:cubicBezTo>
                  <a:pt x="2771602" y="2445330"/>
                  <a:pt x="2771602" y="2444550"/>
                  <a:pt x="2769091" y="2444550"/>
                </a:cubicBezTo>
                <a:cubicBezTo>
                  <a:pt x="2767446" y="2444550"/>
                  <a:pt x="2762424" y="2446196"/>
                  <a:pt x="2759912" y="2446196"/>
                </a:cubicBezTo>
                <a:cubicBezTo>
                  <a:pt x="2758267" y="2446196"/>
                  <a:pt x="2757401" y="2445330"/>
                  <a:pt x="2756535" y="2445330"/>
                </a:cubicBezTo>
                <a:cubicBezTo>
                  <a:pt x="2755669" y="2446196"/>
                  <a:pt x="2754024" y="2444464"/>
                  <a:pt x="2752379" y="2444464"/>
                </a:cubicBezTo>
                <a:cubicBezTo>
                  <a:pt x="2749868" y="2444464"/>
                  <a:pt x="2750734" y="2446975"/>
                  <a:pt x="2749002" y="2446975"/>
                </a:cubicBezTo>
                <a:cubicBezTo>
                  <a:pt x="2746491" y="2446975"/>
                  <a:pt x="2748136" y="2446109"/>
                  <a:pt x="2747357" y="2445330"/>
                </a:cubicBezTo>
                <a:lnTo>
                  <a:pt x="2745711" y="2446975"/>
                </a:lnTo>
                <a:lnTo>
                  <a:pt x="2744066" y="2445330"/>
                </a:lnTo>
                <a:lnTo>
                  <a:pt x="2739910" y="2445330"/>
                </a:lnTo>
                <a:cubicBezTo>
                  <a:pt x="2739910" y="2446196"/>
                  <a:pt x="2740776" y="2446975"/>
                  <a:pt x="2740776" y="2447841"/>
                </a:cubicBezTo>
                <a:cubicBezTo>
                  <a:pt x="2739131" y="2446196"/>
                  <a:pt x="2737399" y="2445330"/>
                  <a:pt x="2736619" y="2445330"/>
                </a:cubicBezTo>
                <a:cubicBezTo>
                  <a:pt x="2734108" y="2445330"/>
                  <a:pt x="2734108" y="2446975"/>
                  <a:pt x="2732463" y="2446975"/>
                </a:cubicBezTo>
                <a:cubicBezTo>
                  <a:pt x="2729952" y="2446975"/>
                  <a:pt x="2726575" y="2446109"/>
                  <a:pt x="2724064" y="2446109"/>
                </a:cubicBezTo>
                <a:cubicBezTo>
                  <a:pt x="2722418" y="2446109"/>
                  <a:pt x="2724064" y="2444464"/>
                  <a:pt x="2722418" y="2444464"/>
                </a:cubicBezTo>
                <a:cubicBezTo>
                  <a:pt x="2719907" y="2444464"/>
                  <a:pt x="2714885" y="2446975"/>
                  <a:pt x="2712374" y="2446975"/>
                </a:cubicBezTo>
                <a:cubicBezTo>
                  <a:pt x="2710729" y="2446975"/>
                  <a:pt x="2710729" y="2444464"/>
                  <a:pt x="2708218" y="2444464"/>
                </a:cubicBezTo>
                <a:cubicBezTo>
                  <a:pt x="2706572" y="2444464"/>
                  <a:pt x="2708218" y="2446109"/>
                  <a:pt x="2705706" y="2446109"/>
                </a:cubicBezTo>
                <a:cubicBezTo>
                  <a:pt x="2704061" y="2446109"/>
                  <a:pt x="2706572" y="2444464"/>
                  <a:pt x="2704840" y="2444464"/>
                </a:cubicBezTo>
                <a:cubicBezTo>
                  <a:pt x="2702329" y="2444464"/>
                  <a:pt x="2699818" y="2447841"/>
                  <a:pt x="2698173" y="2447841"/>
                </a:cubicBezTo>
                <a:cubicBezTo>
                  <a:pt x="2695662" y="2447841"/>
                  <a:pt x="2699039" y="2446196"/>
                  <a:pt x="2697307" y="2446196"/>
                </a:cubicBezTo>
                <a:cubicBezTo>
                  <a:pt x="2694796" y="2446196"/>
                  <a:pt x="2698173" y="2447841"/>
                  <a:pt x="2695662" y="2447841"/>
                </a:cubicBezTo>
                <a:cubicBezTo>
                  <a:pt x="2694017" y="2447841"/>
                  <a:pt x="2696528" y="2446196"/>
                  <a:pt x="2694796" y="2446196"/>
                </a:cubicBezTo>
                <a:cubicBezTo>
                  <a:pt x="2692285" y="2446196"/>
                  <a:pt x="2693930" y="2447841"/>
                  <a:pt x="2692285" y="2447841"/>
                </a:cubicBezTo>
                <a:cubicBezTo>
                  <a:pt x="2689774" y="2447841"/>
                  <a:pt x="2691419" y="2446196"/>
                  <a:pt x="2688908" y="2446196"/>
                </a:cubicBezTo>
                <a:cubicBezTo>
                  <a:pt x="2688908" y="2446196"/>
                  <a:pt x="2683886" y="2445330"/>
                  <a:pt x="2687262" y="2448707"/>
                </a:cubicBezTo>
                <a:cubicBezTo>
                  <a:pt x="2682240" y="2447062"/>
                  <a:pt x="2682240" y="2447841"/>
                  <a:pt x="2679729" y="2447841"/>
                </a:cubicBezTo>
                <a:cubicBezTo>
                  <a:pt x="2677218" y="2447841"/>
                  <a:pt x="2678084" y="2446196"/>
                  <a:pt x="2676352" y="2446196"/>
                </a:cubicBezTo>
                <a:cubicBezTo>
                  <a:pt x="2673841" y="2446196"/>
                  <a:pt x="2677218" y="2447841"/>
                  <a:pt x="2674707" y="2447841"/>
                </a:cubicBezTo>
                <a:cubicBezTo>
                  <a:pt x="2673062" y="2447841"/>
                  <a:pt x="2669685" y="2445330"/>
                  <a:pt x="2668039" y="2445330"/>
                </a:cubicBezTo>
                <a:cubicBezTo>
                  <a:pt x="2665528" y="2445330"/>
                  <a:pt x="2666394" y="2446975"/>
                  <a:pt x="2664662" y="2446975"/>
                </a:cubicBezTo>
                <a:cubicBezTo>
                  <a:pt x="2663017" y="2447841"/>
                  <a:pt x="2662151" y="2447841"/>
                  <a:pt x="2659640" y="2447841"/>
                </a:cubicBezTo>
                <a:cubicBezTo>
                  <a:pt x="2657995" y="2447841"/>
                  <a:pt x="2657129" y="2447841"/>
                  <a:pt x="2655484" y="2446975"/>
                </a:cubicBezTo>
                <a:cubicBezTo>
                  <a:pt x="2655484" y="2446975"/>
                  <a:pt x="2656350" y="2446109"/>
                  <a:pt x="2653839" y="2446109"/>
                </a:cubicBezTo>
                <a:cubicBezTo>
                  <a:pt x="2652193" y="2446109"/>
                  <a:pt x="2650461" y="2448620"/>
                  <a:pt x="2648816" y="2448620"/>
                </a:cubicBezTo>
                <a:cubicBezTo>
                  <a:pt x="2646305" y="2448620"/>
                  <a:pt x="2649682" y="2446975"/>
                  <a:pt x="2647171" y="2446975"/>
                </a:cubicBezTo>
                <a:cubicBezTo>
                  <a:pt x="2645526" y="2446975"/>
                  <a:pt x="2646305" y="2448620"/>
                  <a:pt x="2644660" y="2448620"/>
                </a:cubicBezTo>
                <a:cubicBezTo>
                  <a:pt x="2642149" y="2448620"/>
                  <a:pt x="2643015" y="2447754"/>
                  <a:pt x="2642149" y="2446975"/>
                </a:cubicBezTo>
                <a:lnTo>
                  <a:pt x="2640503" y="2448620"/>
                </a:lnTo>
                <a:cubicBezTo>
                  <a:pt x="2639637" y="2447754"/>
                  <a:pt x="2640503" y="2446975"/>
                  <a:pt x="2637992" y="2446975"/>
                </a:cubicBezTo>
                <a:cubicBezTo>
                  <a:pt x="2636347" y="2446975"/>
                  <a:pt x="2634615" y="2448620"/>
                  <a:pt x="2632104" y="2448620"/>
                </a:cubicBezTo>
                <a:cubicBezTo>
                  <a:pt x="2630459" y="2448620"/>
                  <a:pt x="2628727" y="2446975"/>
                  <a:pt x="2627082" y="2446975"/>
                </a:cubicBezTo>
                <a:cubicBezTo>
                  <a:pt x="2624571" y="2446975"/>
                  <a:pt x="2622925" y="2448620"/>
                  <a:pt x="2620414" y="2448620"/>
                </a:cubicBezTo>
                <a:cubicBezTo>
                  <a:pt x="2618769" y="2448620"/>
                  <a:pt x="2612881" y="2446975"/>
                  <a:pt x="2610370" y="2446975"/>
                </a:cubicBezTo>
                <a:cubicBezTo>
                  <a:pt x="2608725" y="2446975"/>
                  <a:pt x="2598680" y="2448620"/>
                  <a:pt x="2592792" y="2448620"/>
                </a:cubicBezTo>
                <a:lnTo>
                  <a:pt x="2591926" y="2450266"/>
                </a:lnTo>
                <a:cubicBezTo>
                  <a:pt x="2589415" y="2450266"/>
                  <a:pt x="2584392" y="2449399"/>
                  <a:pt x="2581881" y="2449399"/>
                </a:cubicBezTo>
                <a:cubicBezTo>
                  <a:pt x="2580236" y="2449399"/>
                  <a:pt x="2582747" y="2447754"/>
                  <a:pt x="2581016" y="2447754"/>
                </a:cubicBezTo>
                <a:cubicBezTo>
                  <a:pt x="2578504" y="2447754"/>
                  <a:pt x="2580150" y="2448620"/>
                  <a:pt x="2579370" y="2448620"/>
                </a:cubicBezTo>
                <a:cubicBezTo>
                  <a:pt x="2578504" y="2449486"/>
                  <a:pt x="2577725" y="2448620"/>
                  <a:pt x="2575214" y="2448620"/>
                </a:cubicBezTo>
                <a:cubicBezTo>
                  <a:pt x="2573569" y="2448620"/>
                  <a:pt x="2571058" y="2450266"/>
                  <a:pt x="2569326" y="2451997"/>
                </a:cubicBezTo>
                <a:cubicBezTo>
                  <a:pt x="2568460" y="2451997"/>
                  <a:pt x="2568460" y="2449486"/>
                  <a:pt x="2565949" y="2449486"/>
                </a:cubicBezTo>
                <a:cubicBezTo>
                  <a:pt x="2564304" y="2449486"/>
                  <a:pt x="2565083" y="2451131"/>
                  <a:pt x="2562572" y="2451131"/>
                </a:cubicBezTo>
                <a:cubicBezTo>
                  <a:pt x="2560926" y="2451131"/>
                  <a:pt x="2563438" y="2448620"/>
                  <a:pt x="2561706" y="2448620"/>
                </a:cubicBezTo>
                <a:cubicBezTo>
                  <a:pt x="2559195" y="2448620"/>
                  <a:pt x="2550016" y="2452777"/>
                  <a:pt x="2547505" y="2452777"/>
                </a:cubicBezTo>
                <a:cubicBezTo>
                  <a:pt x="2545860" y="2452777"/>
                  <a:pt x="2545860" y="2450266"/>
                  <a:pt x="2543348" y="2450266"/>
                </a:cubicBezTo>
                <a:cubicBezTo>
                  <a:pt x="2541703" y="2450266"/>
                  <a:pt x="2541703" y="2452777"/>
                  <a:pt x="2539192" y="2452777"/>
                </a:cubicBezTo>
                <a:cubicBezTo>
                  <a:pt x="2537547" y="2452777"/>
                  <a:pt x="2540058" y="2451131"/>
                  <a:pt x="2538326" y="2451131"/>
                </a:cubicBezTo>
                <a:cubicBezTo>
                  <a:pt x="2535815" y="2451131"/>
                  <a:pt x="2537460" y="2451997"/>
                  <a:pt x="2536681" y="2451997"/>
                </a:cubicBezTo>
                <a:cubicBezTo>
                  <a:pt x="2536681" y="2452863"/>
                  <a:pt x="2535036" y="2451997"/>
                  <a:pt x="2533304" y="2451997"/>
                </a:cubicBezTo>
                <a:lnTo>
                  <a:pt x="2531659" y="2453642"/>
                </a:lnTo>
                <a:cubicBezTo>
                  <a:pt x="2529148" y="2453642"/>
                  <a:pt x="2530013" y="2451997"/>
                  <a:pt x="2529148" y="2451131"/>
                </a:cubicBezTo>
                <a:cubicBezTo>
                  <a:pt x="2527502" y="2451997"/>
                  <a:pt x="2525770" y="2453642"/>
                  <a:pt x="2523259" y="2453642"/>
                </a:cubicBezTo>
                <a:cubicBezTo>
                  <a:pt x="2521614" y="2453642"/>
                  <a:pt x="2520748" y="2451997"/>
                  <a:pt x="2519103" y="2451997"/>
                </a:cubicBezTo>
                <a:cubicBezTo>
                  <a:pt x="2516592" y="2451997"/>
                  <a:pt x="2518237" y="2452863"/>
                  <a:pt x="2517458" y="2452863"/>
                </a:cubicBezTo>
                <a:cubicBezTo>
                  <a:pt x="2514947" y="2453729"/>
                  <a:pt x="2510790" y="2453729"/>
                  <a:pt x="2507413" y="2453729"/>
                </a:cubicBezTo>
                <a:cubicBezTo>
                  <a:pt x="2504902" y="2454595"/>
                  <a:pt x="2501525" y="2454595"/>
                  <a:pt x="2499880" y="2454595"/>
                </a:cubicBezTo>
                <a:cubicBezTo>
                  <a:pt x="2497369" y="2454595"/>
                  <a:pt x="2493212" y="2455461"/>
                  <a:pt x="2490701" y="2452950"/>
                </a:cubicBezTo>
                <a:lnTo>
                  <a:pt x="2489056" y="2454595"/>
                </a:lnTo>
                <a:cubicBezTo>
                  <a:pt x="2489056" y="2453729"/>
                  <a:pt x="2489922" y="2452950"/>
                  <a:pt x="2487411" y="2452950"/>
                </a:cubicBezTo>
                <a:cubicBezTo>
                  <a:pt x="2485766" y="2452950"/>
                  <a:pt x="2475721" y="2455461"/>
                  <a:pt x="2474076" y="2455461"/>
                </a:cubicBezTo>
                <a:cubicBezTo>
                  <a:pt x="2471564" y="2455461"/>
                  <a:pt x="2468188" y="2454595"/>
                  <a:pt x="2465676" y="2452950"/>
                </a:cubicBezTo>
                <a:lnTo>
                  <a:pt x="2464031" y="2454595"/>
                </a:lnTo>
                <a:cubicBezTo>
                  <a:pt x="2464897" y="2455461"/>
                  <a:pt x="2465676" y="2456240"/>
                  <a:pt x="2465676" y="2457106"/>
                </a:cubicBezTo>
                <a:cubicBezTo>
                  <a:pt x="2464031" y="2455461"/>
                  <a:pt x="2462299" y="2454595"/>
                  <a:pt x="2460654" y="2454595"/>
                </a:cubicBezTo>
                <a:cubicBezTo>
                  <a:pt x="2445587" y="2455461"/>
                  <a:pt x="2444808" y="2455461"/>
                  <a:pt x="2443942" y="2454595"/>
                </a:cubicBezTo>
                <a:cubicBezTo>
                  <a:pt x="2443076" y="2455461"/>
                  <a:pt x="2444808" y="2456240"/>
                  <a:pt x="2442297" y="2456240"/>
                </a:cubicBezTo>
                <a:cubicBezTo>
                  <a:pt x="2440652" y="2456240"/>
                  <a:pt x="2440652" y="2453729"/>
                  <a:pt x="2438141" y="2453729"/>
                </a:cubicBezTo>
                <a:cubicBezTo>
                  <a:pt x="2436495" y="2453729"/>
                  <a:pt x="2429741" y="2455374"/>
                  <a:pt x="2425585" y="2457106"/>
                </a:cubicBezTo>
                <a:lnTo>
                  <a:pt x="2425585" y="2454595"/>
                </a:lnTo>
                <a:cubicBezTo>
                  <a:pt x="2423074" y="2454595"/>
                  <a:pt x="2420563" y="2455461"/>
                  <a:pt x="2418051" y="2455461"/>
                </a:cubicBezTo>
                <a:cubicBezTo>
                  <a:pt x="2416406" y="2455461"/>
                  <a:pt x="2415540" y="2453816"/>
                  <a:pt x="2413029" y="2453816"/>
                </a:cubicBezTo>
                <a:cubicBezTo>
                  <a:pt x="2411384" y="2453816"/>
                  <a:pt x="2411384" y="2455461"/>
                  <a:pt x="2409652" y="2456327"/>
                </a:cubicBezTo>
                <a:lnTo>
                  <a:pt x="2409652" y="2454682"/>
                </a:lnTo>
                <a:cubicBezTo>
                  <a:pt x="2408786" y="2454682"/>
                  <a:pt x="2409652" y="2455548"/>
                  <a:pt x="2407141" y="2455548"/>
                </a:cubicBezTo>
                <a:cubicBezTo>
                  <a:pt x="2405496" y="2455548"/>
                  <a:pt x="2407141" y="2453902"/>
                  <a:pt x="2406275" y="2453037"/>
                </a:cubicBezTo>
                <a:cubicBezTo>
                  <a:pt x="2406275" y="2453037"/>
                  <a:pt x="2405409" y="2453902"/>
                  <a:pt x="2405409" y="2454682"/>
                </a:cubicBezTo>
                <a:cubicBezTo>
                  <a:pt x="2404543" y="2454682"/>
                  <a:pt x="2403764" y="2453816"/>
                  <a:pt x="2401253" y="2453816"/>
                </a:cubicBezTo>
                <a:cubicBezTo>
                  <a:pt x="2399607" y="2453816"/>
                  <a:pt x="2400387" y="2454682"/>
                  <a:pt x="2400387" y="2455461"/>
                </a:cubicBezTo>
                <a:lnTo>
                  <a:pt x="2398742" y="2453816"/>
                </a:lnTo>
                <a:cubicBezTo>
                  <a:pt x="2396231" y="2454682"/>
                  <a:pt x="2392853" y="2456327"/>
                  <a:pt x="2391208" y="2456327"/>
                </a:cubicBezTo>
                <a:cubicBezTo>
                  <a:pt x="2388697" y="2456327"/>
                  <a:pt x="2387831" y="2454682"/>
                  <a:pt x="2386186" y="2454682"/>
                </a:cubicBezTo>
                <a:cubicBezTo>
                  <a:pt x="2383675" y="2454682"/>
                  <a:pt x="2382030" y="2457193"/>
                  <a:pt x="2379519" y="2457193"/>
                </a:cubicBezTo>
                <a:cubicBezTo>
                  <a:pt x="2377873" y="2457193"/>
                  <a:pt x="2377873" y="2454682"/>
                  <a:pt x="2376141" y="2454682"/>
                </a:cubicBezTo>
                <a:cubicBezTo>
                  <a:pt x="2373630" y="2454682"/>
                  <a:pt x="2376141" y="2456327"/>
                  <a:pt x="2373630" y="2456327"/>
                </a:cubicBezTo>
                <a:cubicBezTo>
                  <a:pt x="2371985" y="2456327"/>
                  <a:pt x="2372764" y="2454682"/>
                  <a:pt x="2371985" y="2454682"/>
                </a:cubicBezTo>
                <a:cubicBezTo>
                  <a:pt x="2371119" y="2454682"/>
                  <a:pt x="2370340" y="2456327"/>
                  <a:pt x="2370340" y="2458058"/>
                </a:cubicBezTo>
                <a:cubicBezTo>
                  <a:pt x="2368695" y="2457193"/>
                  <a:pt x="2367829" y="2454682"/>
                  <a:pt x="2366183" y="2454682"/>
                </a:cubicBezTo>
                <a:cubicBezTo>
                  <a:pt x="2363672" y="2454682"/>
                  <a:pt x="2364538" y="2457193"/>
                  <a:pt x="2362027" y="2457193"/>
                </a:cubicBezTo>
                <a:cubicBezTo>
                  <a:pt x="2360382" y="2457193"/>
                  <a:pt x="2358650" y="2454682"/>
                  <a:pt x="2357005" y="2454682"/>
                </a:cubicBezTo>
                <a:cubicBezTo>
                  <a:pt x="2354494" y="2454682"/>
                  <a:pt x="2354494" y="2457193"/>
                  <a:pt x="2351982" y="2457193"/>
                </a:cubicBezTo>
                <a:cubicBezTo>
                  <a:pt x="2350337" y="2457193"/>
                  <a:pt x="2350337" y="2457193"/>
                  <a:pt x="2350337" y="2456327"/>
                </a:cubicBezTo>
                <a:lnTo>
                  <a:pt x="2350337" y="2454682"/>
                </a:lnTo>
                <a:cubicBezTo>
                  <a:pt x="2348692" y="2455548"/>
                  <a:pt x="2346960" y="2458058"/>
                  <a:pt x="2345315" y="2458058"/>
                </a:cubicBezTo>
                <a:cubicBezTo>
                  <a:pt x="2342804" y="2458058"/>
                  <a:pt x="2344449" y="2455548"/>
                  <a:pt x="2341938" y="2455548"/>
                </a:cubicBezTo>
                <a:cubicBezTo>
                  <a:pt x="2340293" y="2455548"/>
                  <a:pt x="2340293" y="2458058"/>
                  <a:pt x="2337782" y="2458058"/>
                </a:cubicBezTo>
                <a:cubicBezTo>
                  <a:pt x="2336136" y="2458058"/>
                  <a:pt x="2334405" y="2455548"/>
                  <a:pt x="2331894" y="2455548"/>
                </a:cubicBezTo>
                <a:cubicBezTo>
                  <a:pt x="2330248" y="2455548"/>
                  <a:pt x="2329382" y="2457193"/>
                  <a:pt x="2327737" y="2458058"/>
                </a:cubicBezTo>
                <a:cubicBezTo>
                  <a:pt x="2327737" y="2458058"/>
                  <a:pt x="2328603" y="2457193"/>
                  <a:pt x="2328603" y="2456413"/>
                </a:cubicBezTo>
                <a:cubicBezTo>
                  <a:pt x="2325226" y="2456413"/>
                  <a:pt x="2321935" y="2457279"/>
                  <a:pt x="2318558" y="2458058"/>
                </a:cubicBezTo>
                <a:cubicBezTo>
                  <a:pt x="2318558" y="2458058"/>
                  <a:pt x="2319424" y="2458058"/>
                  <a:pt x="2320204" y="2457193"/>
                </a:cubicBezTo>
                <a:cubicBezTo>
                  <a:pt x="2319338" y="2456327"/>
                  <a:pt x="2319338" y="2456327"/>
                  <a:pt x="2317693" y="2456327"/>
                </a:cubicBezTo>
                <a:cubicBezTo>
                  <a:pt x="2315181" y="2456327"/>
                  <a:pt x="2315181" y="2457972"/>
                  <a:pt x="2313536" y="2457972"/>
                </a:cubicBezTo>
                <a:cubicBezTo>
                  <a:pt x="2311025" y="2457972"/>
                  <a:pt x="2312670" y="2456327"/>
                  <a:pt x="2311891" y="2455461"/>
                </a:cubicBezTo>
                <a:cubicBezTo>
                  <a:pt x="2311025" y="2455461"/>
                  <a:pt x="2309380" y="2456327"/>
                  <a:pt x="2308514" y="2457972"/>
                </a:cubicBezTo>
                <a:lnTo>
                  <a:pt x="2309380" y="2458838"/>
                </a:lnTo>
                <a:cubicBezTo>
                  <a:pt x="2308514" y="2458838"/>
                  <a:pt x="2307735" y="2457193"/>
                  <a:pt x="2306003" y="2457193"/>
                </a:cubicBezTo>
                <a:cubicBezTo>
                  <a:pt x="2303492" y="2457193"/>
                  <a:pt x="2302626" y="2458838"/>
                  <a:pt x="2300981" y="2458838"/>
                </a:cubicBezTo>
                <a:cubicBezTo>
                  <a:pt x="2300115" y="2458838"/>
                  <a:pt x="2297603" y="2458838"/>
                  <a:pt x="2295958" y="2455461"/>
                </a:cubicBezTo>
                <a:cubicBezTo>
                  <a:pt x="2295092" y="2457106"/>
                  <a:pt x="2292581" y="2459617"/>
                  <a:pt x="2290936" y="2459617"/>
                </a:cubicBezTo>
                <a:cubicBezTo>
                  <a:pt x="2288425" y="2459617"/>
                  <a:pt x="2288425" y="2456240"/>
                  <a:pt x="2287559" y="2455461"/>
                </a:cubicBezTo>
                <a:cubicBezTo>
                  <a:pt x="2285914" y="2456327"/>
                  <a:pt x="2285914" y="2457972"/>
                  <a:pt x="2283403" y="2459617"/>
                </a:cubicBezTo>
                <a:cubicBezTo>
                  <a:pt x="2283403" y="2458751"/>
                  <a:pt x="2283403" y="2457106"/>
                  <a:pt x="2282537" y="2455461"/>
                </a:cubicBezTo>
                <a:cubicBezTo>
                  <a:pt x="2280891" y="2456327"/>
                  <a:pt x="2280025" y="2457106"/>
                  <a:pt x="2279159" y="2458838"/>
                </a:cubicBezTo>
                <a:lnTo>
                  <a:pt x="2272492" y="2458838"/>
                </a:lnTo>
                <a:cubicBezTo>
                  <a:pt x="2272492" y="2457972"/>
                  <a:pt x="2273358" y="2456327"/>
                  <a:pt x="2272492" y="2455461"/>
                </a:cubicBezTo>
                <a:cubicBezTo>
                  <a:pt x="2271626" y="2456327"/>
                  <a:pt x="2272492" y="2457106"/>
                  <a:pt x="2269981" y="2457106"/>
                </a:cubicBezTo>
                <a:cubicBezTo>
                  <a:pt x="2268336" y="2457106"/>
                  <a:pt x="2269981" y="2456240"/>
                  <a:pt x="2269115" y="2455461"/>
                </a:cubicBezTo>
                <a:cubicBezTo>
                  <a:pt x="2268249" y="2456327"/>
                  <a:pt x="2268249" y="2458838"/>
                  <a:pt x="2268249" y="2458838"/>
                </a:cubicBezTo>
                <a:cubicBezTo>
                  <a:pt x="2267383" y="2458838"/>
                  <a:pt x="2266604" y="2458838"/>
                  <a:pt x="2265738" y="2457972"/>
                </a:cubicBezTo>
                <a:lnTo>
                  <a:pt x="2264093" y="2459617"/>
                </a:lnTo>
                <a:cubicBezTo>
                  <a:pt x="2264093" y="2458751"/>
                  <a:pt x="2264093" y="2457972"/>
                  <a:pt x="2263227" y="2457106"/>
                </a:cubicBezTo>
                <a:cubicBezTo>
                  <a:pt x="2261582" y="2458751"/>
                  <a:pt x="2259071" y="2459617"/>
                  <a:pt x="2256559" y="2459617"/>
                </a:cubicBezTo>
                <a:cubicBezTo>
                  <a:pt x="2254914" y="2459617"/>
                  <a:pt x="2256559" y="2457972"/>
                  <a:pt x="2254914" y="2457972"/>
                </a:cubicBezTo>
                <a:cubicBezTo>
                  <a:pt x="2252403" y="2457972"/>
                  <a:pt x="2253269" y="2459617"/>
                  <a:pt x="2250758" y="2459617"/>
                </a:cubicBezTo>
                <a:cubicBezTo>
                  <a:pt x="2249112" y="2459617"/>
                  <a:pt x="2245735" y="2457972"/>
                  <a:pt x="2244090" y="2457972"/>
                </a:cubicBezTo>
                <a:cubicBezTo>
                  <a:pt x="2241579" y="2457972"/>
                  <a:pt x="2242445" y="2460483"/>
                  <a:pt x="2239934" y="2460483"/>
                </a:cubicBezTo>
                <a:cubicBezTo>
                  <a:pt x="2238289" y="2460483"/>
                  <a:pt x="2239934" y="2459617"/>
                  <a:pt x="2239068" y="2458838"/>
                </a:cubicBezTo>
                <a:cubicBezTo>
                  <a:pt x="2237423" y="2458838"/>
                  <a:pt x="2234912" y="2459704"/>
                  <a:pt x="2233180" y="2459704"/>
                </a:cubicBezTo>
                <a:cubicBezTo>
                  <a:pt x="2230669" y="2459704"/>
                  <a:pt x="2231534" y="2458058"/>
                  <a:pt x="2229803" y="2458058"/>
                </a:cubicBezTo>
                <a:cubicBezTo>
                  <a:pt x="2227292" y="2458058"/>
                  <a:pt x="2228937" y="2460570"/>
                  <a:pt x="2227292" y="2460570"/>
                </a:cubicBezTo>
                <a:cubicBezTo>
                  <a:pt x="2224780" y="2460570"/>
                  <a:pt x="2219758" y="2459704"/>
                  <a:pt x="2216381" y="2459704"/>
                </a:cubicBezTo>
                <a:cubicBezTo>
                  <a:pt x="2216381" y="2458838"/>
                  <a:pt x="2217247" y="2458058"/>
                  <a:pt x="2218026" y="2456327"/>
                </a:cubicBezTo>
                <a:cubicBezTo>
                  <a:pt x="2218026" y="2456327"/>
                  <a:pt x="2218026" y="2455461"/>
                  <a:pt x="2216381" y="2455461"/>
                </a:cubicBezTo>
                <a:cubicBezTo>
                  <a:pt x="2213870" y="2455461"/>
                  <a:pt x="2213870" y="2457972"/>
                  <a:pt x="2213870" y="2459617"/>
                </a:cubicBezTo>
                <a:cubicBezTo>
                  <a:pt x="2204691" y="2458751"/>
                  <a:pt x="2199669" y="2458751"/>
                  <a:pt x="2197158" y="2458751"/>
                </a:cubicBezTo>
                <a:cubicBezTo>
                  <a:pt x="2195513" y="2458751"/>
                  <a:pt x="2195513" y="2457106"/>
                  <a:pt x="2193781" y="2457106"/>
                </a:cubicBezTo>
                <a:cubicBezTo>
                  <a:pt x="2191270" y="2457106"/>
                  <a:pt x="2191270" y="2458751"/>
                  <a:pt x="2189624" y="2458751"/>
                </a:cubicBezTo>
                <a:cubicBezTo>
                  <a:pt x="2187114" y="2458751"/>
                  <a:pt x="2188759" y="2457106"/>
                  <a:pt x="2187979" y="2456240"/>
                </a:cubicBezTo>
                <a:cubicBezTo>
                  <a:pt x="2187114" y="2457106"/>
                  <a:pt x="2187114" y="2457886"/>
                  <a:pt x="2187114" y="2458751"/>
                </a:cubicBezTo>
                <a:lnTo>
                  <a:pt x="2181225" y="2458751"/>
                </a:lnTo>
                <a:lnTo>
                  <a:pt x="2180359" y="2457106"/>
                </a:lnTo>
                <a:cubicBezTo>
                  <a:pt x="2177848" y="2457106"/>
                  <a:pt x="2179493" y="2457972"/>
                  <a:pt x="2178714" y="2457972"/>
                </a:cubicBezTo>
                <a:cubicBezTo>
                  <a:pt x="2177069" y="2457972"/>
                  <a:pt x="2173692" y="2459617"/>
                  <a:pt x="2171181" y="2459617"/>
                </a:cubicBezTo>
                <a:cubicBezTo>
                  <a:pt x="2169536" y="2459617"/>
                  <a:pt x="2167804" y="2458751"/>
                  <a:pt x="2167024" y="2457106"/>
                </a:cubicBezTo>
                <a:cubicBezTo>
                  <a:pt x="2166158" y="2457106"/>
                  <a:pt x="2165379" y="2458751"/>
                  <a:pt x="2166158" y="2459617"/>
                </a:cubicBezTo>
                <a:cubicBezTo>
                  <a:pt x="2162002" y="2457972"/>
                  <a:pt x="2152823" y="2460483"/>
                  <a:pt x="2151958" y="2456240"/>
                </a:cubicBezTo>
                <a:cubicBezTo>
                  <a:pt x="2151092" y="2456240"/>
                  <a:pt x="2150312" y="2457886"/>
                  <a:pt x="2150312" y="2458751"/>
                </a:cubicBezTo>
                <a:cubicBezTo>
                  <a:pt x="2148667" y="2458751"/>
                  <a:pt x="2146156" y="2457886"/>
                  <a:pt x="2141134" y="2459617"/>
                </a:cubicBezTo>
                <a:cubicBezTo>
                  <a:pt x="2141134" y="2458751"/>
                  <a:pt x="2141999" y="2457106"/>
                  <a:pt x="2141134" y="2455461"/>
                </a:cubicBezTo>
                <a:cubicBezTo>
                  <a:pt x="2139489" y="2456327"/>
                  <a:pt x="2138623" y="2457972"/>
                  <a:pt x="2138623" y="2459617"/>
                </a:cubicBezTo>
                <a:lnTo>
                  <a:pt x="2131089" y="2459617"/>
                </a:lnTo>
                <a:lnTo>
                  <a:pt x="2130223" y="2457972"/>
                </a:lnTo>
                <a:cubicBezTo>
                  <a:pt x="2127712" y="2457972"/>
                  <a:pt x="2129357" y="2458838"/>
                  <a:pt x="2128578" y="2458838"/>
                </a:cubicBezTo>
                <a:cubicBezTo>
                  <a:pt x="2127712" y="2459704"/>
                  <a:pt x="2126933" y="2458838"/>
                  <a:pt x="2125201" y="2458838"/>
                </a:cubicBezTo>
                <a:cubicBezTo>
                  <a:pt x="2122690" y="2458838"/>
                  <a:pt x="2122690" y="2460483"/>
                  <a:pt x="2121045" y="2461349"/>
                </a:cubicBezTo>
                <a:cubicBezTo>
                  <a:pt x="2121045" y="2460483"/>
                  <a:pt x="2121911" y="2458838"/>
                  <a:pt x="2121911" y="2457972"/>
                </a:cubicBezTo>
                <a:cubicBezTo>
                  <a:pt x="2121911" y="2457972"/>
                  <a:pt x="2121911" y="2457106"/>
                  <a:pt x="2120265" y="2457106"/>
                </a:cubicBezTo>
                <a:cubicBezTo>
                  <a:pt x="2117754" y="2457106"/>
                  <a:pt x="2116109" y="2459617"/>
                  <a:pt x="2114377" y="2461262"/>
                </a:cubicBezTo>
                <a:lnTo>
                  <a:pt x="2111000" y="2461262"/>
                </a:lnTo>
                <a:cubicBezTo>
                  <a:pt x="2111000" y="2459617"/>
                  <a:pt x="2111000" y="2457106"/>
                  <a:pt x="2110134" y="2455374"/>
                </a:cubicBezTo>
                <a:lnTo>
                  <a:pt x="2107623" y="2457886"/>
                </a:lnTo>
                <a:cubicBezTo>
                  <a:pt x="2108489" y="2458751"/>
                  <a:pt x="2109268" y="2458751"/>
                  <a:pt x="2109268" y="2459531"/>
                </a:cubicBezTo>
                <a:cubicBezTo>
                  <a:pt x="2108402" y="2459531"/>
                  <a:pt x="2106757" y="2459531"/>
                  <a:pt x="2105112" y="2458665"/>
                </a:cubicBezTo>
                <a:cubicBezTo>
                  <a:pt x="2104246" y="2459531"/>
                  <a:pt x="2104246" y="2461176"/>
                  <a:pt x="2101735" y="2461176"/>
                </a:cubicBezTo>
                <a:cubicBezTo>
                  <a:pt x="2100090" y="2461176"/>
                  <a:pt x="2096713" y="2458665"/>
                  <a:pt x="2095067" y="2458665"/>
                </a:cubicBezTo>
                <a:cubicBezTo>
                  <a:pt x="2092556" y="2458665"/>
                  <a:pt x="2090911" y="2461176"/>
                  <a:pt x="2088400" y="2461176"/>
                </a:cubicBezTo>
                <a:cubicBezTo>
                  <a:pt x="2086754" y="2461176"/>
                  <a:pt x="2087534" y="2459531"/>
                  <a:pt x="2085889" y="2459531"/>
                </a:cubicBezTo>
                <a:cubicBezTo>
                  <a:pt x="2083377" y="2459531"/>
                  <a:pt x="2082512" y="2461176"/>
                  <a:pt x="2080000" y="2461176"/>
                </a:cubicBezTo>
                <a:cubicBezTo>
                  <a:pt x="2078355" y="2461176"/>
                  <a:pt x="2080000" y="2460310"/>
                  <a:pt x="2079135" y="2459531"/>
                </a:cubicBezTo>
                <a:cubicBezTo>
                  <a:pt x="2072467" y="2460397"/>
                  <a:pt x="2073246" y="2458665"/>
                  <a:pt x="2072467" y="2458665"/>
                </a:cubicBezTo>
                <a:cubicBezTo>
                  <a:pt x="2070822" y="2458665"/>
                  <a:pt x="2064934" y="2462042"/>
                  <a:pt x="2064934" y="2462042"/>
                </a:cubicBezTo>
                <a:cubicBezTo>
                  <a:pt x="2063288" y="2462042"/>
                  <a:pt x="2062422" y="2459531"/>
                  <a:pt x="2060777" y="2459531"/>
                </a:cubicBezTo>
                <a:cubicBezTo>
                  <a:pt x="2057400" y="2458665"/>
                  <a:pt x="2053244" y="2460397"/>
                  <a:pt x="2049867" y="2459531"/>
                </a:cubicBezTo>
                <a:cubicBezTo>
                  <a:pt x="2046490" y="2459531"/>
                  <a:pt x="2043979" y="2458665"/>
                  <a:pt x="2042333" y="2458665"/>
                </a:cubicBezTo>
                <a:cubicBezTo>
                  <a:pt x="2039822" y="2458665"/>
                  <a:pt x="2034800" y="2460310"/>
                  <a:pt x="2032289" y="2460310"/>
                </a:cubicBezTo>
                <a:cubicBezTo>
                  <a:pt x="2030644" y="2460310"/>
                  <a:pt x="2025621" y="2457799"/>
                  <a:pt x="2023890" y="2457799"/>
                </a:cubicBezTo>
                <a:cubicBezTo>
                  <a:pt x="2021378" y="2457799"/>
                  <a:pt x="2021378" y="2459444"/>
                  <a:pt x="2018867" y="2459444"/>
                </a:cubicBezTo>
                <a:cubicBezTo>
                  <a:pt x="2017222" y="2459444"/>
                  <a:pt x="2017222" y="2457799"/>
                  <a:pt x="2014711" y="2457799"/>
                </a:cubicBezTo>
                <a:cubicBezTo>
                  <a:pt x="2013066" y="2457799"/>
                  <a:pt x="2011334" y="2460310"/>
                  <a:pt x="2009689" y="2460310"/>
                </a:cubicBezTo>
                <a:cubicBezTo>
                  <a:pt x="2007178" y="2460310"/>
                  <a:pt x="2003021" y="2457799"/>
                  <a:pt x="2000510" y="2457799"/>
                </a:cubicBezTo>
                <a:cubicBezTo>
                  <a:pt x="1998865" y="2457799"/>
                  <a:pt x="2000510" y="2459444"/>
                  <a:pt x="1998865" y="2459444"/>
                </a:cubicBezTo>
                <a:cubicBezTo>
                  <a:pt x="1996354" y="2459444"/>
                  <a:pt x="1992197" y="2458578"/>
                  <a:pt x="1988820" y="2457799"/>
                </a:cubicBezTo>
                <a:cubicBezTo>
                  <a:pt x="1988820" y="2457799"/>
                  <a:pt x="1988820" y="2456154"/>
                  <a:pt x="1987954" y="2455287"/>
                </a:cubicBezTo>
                <a:cubicBezTo>
                  <a:pt x="1987088" y="2456154"/>
                  <a:pt x="1985443" y="2456933"/>
                  <a:pt x="1984577" y="2457799"/>
                </a:cubicBezTo>
                <a:cubicBezTo>
                  <a:pt x="1983711" y="2458665"/>
                  <a:pt x="1981200" y="2459444"/>
                  <a:pt x="1978689" y="2459444"/>
                </a:cubicBezTo>
                <a:cubicBezTo>
                  <a:pt x="1977044" y="2459444"/>
                  <a:pt x="1977823" y="2457799"/>
                  <a:pt x="1977044" y="2456933"/>
                </a:cubicBezTo>
                <a:cubicBezTo>
                  <a:pt x="1976178" y="2457799"/>
                  <a:pt x="1977044" y="2459444"/>
                  <a:pt x="1975399" y="2459444"/>
                </a:cubicBezTo>
                <a:cubicBezTo>
                  <a:pt x="1972887" y="2459444"/>
                  <a:pt x="1976265" y="2457799"/>
                  <a:pt x="1974533" y="2457799"/>
                </a:cubicBezTo>
                <a:cubicBezTo>
                  <a:pt x="1972021" y="2457799"/>
                  <a:pt x="1972021" y="2460310"/>
                  <a:pt x="1972021" y="2461176"/>
                </a:cubicBezTo>
                <a:cubicBezTo>
                  <a:pt x="1972021" y="2460310"/>
                  <a:pt x="1972021" y="2459531"/>
                  <a:pt x="1969510" y="2459531"/>
                </a:cubicBezTo>
                <a:cubicBezTo>
                  <a:pt x="1967865" y="2459531"/>
                  <a:pt x="1969510" y="2461176"/>
                  <a:pt x="1967865" y="2461176"/>
                </a:cubicBezTo>
                <a:cubicBezTo>
                  <a:pt x="1965354" y="2461176"/>
                  <a:pt x="1964488" y="2459531"/>
                  <a:pt x="1962843" y="2459531"/>
                </a:cubicBezTo>
                <a:cubicBezTo>
                  <a:pt x="1960332" y="2459531"/>
                  <a:pt x="1959466" y="2461176"/>
                  <a:pt x="1957821" y="2461176"/>
                </a:cubicBezTo>
                <a:cubicBezTo>
                  <a:pt x="1955309" y="2461176"/>
                  <a:pt x="1953664" y="2459531"/>
                  <a:pt x="1951933" y="2459531"/>
                </a:cubicBezTo>
                <a:cubicBezTo>
                  <a:pt x="1951067" y="2459531"/>
                  <a:pt x="1946910" y="2461176"/>
                  <a:pt x="1946910" y="2461176"/>
                </a:cubicBezTo>
                <a:cubicBezTo>
                  <a:pt x="1942754" y="2461176"/>
                  <a:pt x="1941022" y="2459531"/>
                  <a:pt x="1940243" y="2457799"/>
                </a:cubicBezTo>
                <a:cubicBezTo>
                  <a:pt x="1937731" y="2458665"/>
                  <a:pt x="1936866" y="2459444"/>
                  <a:pt x="1937731" y="2461176"/>
                </a:cubicBezTo>
                <a:cubicBezTo>
                  <a:pt x="1936866" y="2459531"/>
                  <a:pt x="1936086" y="2457799"/>
                  <a:pt x="1933575" y="2457799"/>
                </a:cubicBezTo>
                <a:cubicBezTo>
                  <a:pt x="1931930" y="2457799"/>
                  <a:pt x="1931064" y="2459444"/>
                  <a:pt x="1929419" y="2460310"/>
                </a:cubicBezTo>
                <a:cubicBezTo>
                  <a:pt x="1928553" y="2459444"/>
                  <a:pt x="1928553" y="2457799"/>
                  <a:pt x="1927774" y="2456933"/>
                </a:cubicBezTo>
                <a:cubicBezTo>
                  <a:pt x="1926908" y="2457799"/>
                  <a:pt x="1926908" y="2458578"/>
                  <a:pt x="1926128" y="2459444"/>
                </a:cubicBezTo>
                <a:cubicBezTo>
                  <a:pt x="1925262" y="2459444"/>
                  <a:pt x="1924483" y="2458578"/>
                  <a:pt x="1923617" y="2456933"/>
                </a:cubicBezTo>
                <a:cubicBezTo>
                  <a:pt x="1922751" y="2456933"/>
                  <a:pt x="1921972" y="2459444"/>
                  <a:pt x="1919461" y="2459444"/>
                </a:cubicBezTo>
                <a:cubicBezTo>
                  <a:pt x="1917816" y="2459444"/>
                  <a:pt x="1919461" y="2457799"/>
                  <a:pt x="1916950" y="2457799"/>
                </a:cubicBezTo>
                <a:cubicBezTo>
                  <a:pt x="1915304" y="2457799"/>
                  <a:pt x="1915304" y="2459444"/>
                  <a:pt x="1915304" y="2460310"/>
                </a:cubicBezTo>
                <a:cubicBezTo>
                  <a:pt x="1913659" y="2459444"/>
                  <a:pt x="1911928" y="2457799"/>
                  <a:pt x="1910282" y="2457799"/>
                </a:cubicBezTo>
                <a:cubicBezTo>
                  <a:pt x="1907771" y="2457799"/>
                  <a:pt x="1907771" y="2459444"/>
                  <a:pt x="1906126" y="2461176"/>
                </a:cubicBezTo>
                <a:cubicBezTo>
                  <a:pt x="1905260" y="2461176"/>
                  <a:pt x="1905260" y="2459531"/>
                  <a:pt x="1904481" y="2458665"/>
                </a:cubicBezTo>
                <a:lnTo>
                  <a:pt x="1903615" y="2458665"/>
                </a:lnTo>
                <a:cubicBezTo>
                  <a:pt x="1899458" y="2458665"/>
                  <a:pt x="1897727" y="2457799"/>
                  <a:pt x="1897727" y="2457799"/>
                </a:cubicBezTo>
                <a:cubicBezTo>
                  <a:pt x="1895215" y="2457799"/>
                  <a:pt x="1892704" y="2461176"/>
                  <a:pt x="1890193" y="2461176"/>
                </a:cubicBezTo>
                <a:cubicBezTo>
                  <a:pt x="1888548" y="2461176"/>
                  <a:pt x="1888548" y="2458665"/>
                  <a:pt x="1886816" y="2458665"/>
                </a:cubicBezTo>
                <a:cubicBezTo>
                  <a:pt x="1884305" y="2458665"/>
                  <a:pt x="1884305" y="2459531"/>
                  <a:pt x="1884305" y="2461176"/>
                </a:cubicBezTo>
                <a:cubicBezTo>
                  <a:pt x="1883439" y="2460310"/>
                  <a:pt x="1884305" y="2457799"/>
                  <a:pt x="1881794" y="2457799"/>
                </a:cubicBezTo>
                <a:cubicBezTo>
                  <a:pt x="1880149" y="2457799"/>
                  <a:pt x="1880928" y="2458665"/>
                  <a:pt x="1880149" y="2458665"/>
                </a:cubicBezTo>
                <a:cubicBezTo>
                  <a:pt x="1878503" y="2458665"/>
                  <a:pt x="1875126" y="2459531"/>
                  <a:pt x="1873481" y="2459531"/>
                </a:cubicBezTo>
                <a:cubicBezTo>
                  <a:pt x="1870970" y="2459531"/>
                  <a:pt x="1872615" y="2461176"/>
                  <a:pt x="1870970" y="2461176"/>
                </a:cubicBezTo>
                <a:cubicBezTo>
                  <a:pt x="1868459" y="2461176"/>
                  <a:pt x="1867593" y="2457799"/>
                  <a:pt x="1865948" y="2457799"/>
                </a:cubicBezTo>
                <a:cubicBezTo>
                  <a:pt x="1863437" y="2457799"/>
                  <a:pt x="1860925" y="2461176"/>
                  <a:pt x="1858414" y="2461176"/>
                </a:cubicBezTo>
                <a:cubicBezTo>
                  <a:pt x="1856769" y="2461176"/>
                  <a:pt x="1857548" y="2458665"/>
                  <a:pt x="1856769" y="2457799"/>
                </a:cubicBezTo>
                <a:cubicBezTo>
                  <a:pt x="1852613" y="2459444"/>
                  <a:pt x="1843434" y="2460310"/>
                  <a:pt x="1841702" y="2460310"/>
                </a:cubicBezTo>
                <a:cubicBezTo>
                  <a:pt x="1839191" y="2460310"/>
                  <a:pt x="1836680" y="2458665"/>
                  <a:pt x="1835035" y="2458665"/>
                </a:cubicBezTo>
                <a:cubicBezTo>
                  <a:pt x="1832524" y="2458665"/>
                  <a:pt x="1825856" y="2457799"/>
                  <a:pt x="1824990" y="2461176"/>
                </a:cubicBezTo>
                <a:cubicBezTo>
                  <a:pt x="1823345" y="2459531"/>
                  <a:pt x="1823345" y="2457799"/>
                  <a:pt x="1821613" y="2456154"/>
                </a:cubicBezTo>
                <a:cubicBezTo>
                  <a:pt x="1820747" y="2457019"/>
                  <a:pt x="1820747" y="2458665"/>
                  <a:pt x="1820747" y="2459531"/>
                </a:cubicBezTo>
                <a:lnTo>
                  <a:pt x="1818236" y="2459531"/>
                </a:lnTo>
                <a:lnTo>
                  <a:pt x="1816591" y="2457886"/>
                </a:lnTo>
                <a:cubicBezTo>
                  <a:pt x="1814946" y="2459531"/>
                  <a:pt x="1811568" y="2459531"/>
                  <a:pt x="1809058" y="2459531"/>
                </a:cubicBezTo>
                <a:cubicBezTo>
                  <a:pt x="1809058" y="2459531"/>
                  <a:pt x="1799879" y="2457019"/>
                  <a:pt x="1799879" y="2458665"/>
                </a:cubicBezTo>
                <a:cubicBezTo>
                  <a:pt x="1799879" y="2461176"/>
                  <a:pt x="1801524" y="2460310"/>
                  <a:pt x="1801524" y="2461176"/>
                </a:cubicBezTo>
                <a:cubicBezTo>
                  <a:pt x="1800658" y="2461176"/>
                  <a:pt x="1800658" y="2459531"/>
                  <a:pt x="1799013" y="2459531"/>
                </a:cubicBezTo>
                <a:cubicBezTo>
                  <a:pt x="1796502" y="2459531"/>
                  <a:pt x="1799013" y="2461176"/>
                  <a:pt x="1797368" y="2461176"/>
                </a:cubicBezTo>
                <a:cubicBezTo>
                  <a:pt x="1794856" y="2461176"/>
                  <a:pt x="1794856" y="2459531"/>
                  <a:pt x="1793211" y="2457799"/>
                </a:cubicBezTo>
                <a:cubicBezTo>
                  <a:pt x="1792345" y="2458665"/>
                  <a:pt x="1792345" y="2459444"/>
                  <a:pt x="1792345" y="2460310"/>
                </a:cubicBezTo>
                <a:lnTo>
                  <a:pt x="1783946" y="2460310"/>
                </a:lnTo>
                <a:cubicBezTo>
                  <a:pt x="1783946" y="2459444"/>
                  <a:pt x="1783080" y="2458665"/>
                  <a:pt x="1780569" y="2458665"/>
                </a:cubicBezTo>
                <a:cubicBezTo>
                  <a:pt x="1778924" y="2458665"/>
                  <a:pt x="1772170" y="2459531"/>
                  <a:pt x="1769658" y="2459531"/>
                </a:cubicBezTo>
                <a:cubicBezTo>
                  <a:pt x="1768013" y="2459531"/>
                  <a:pt x="1768013" y="2460397"/>
                  <a:pt x="1768013" y="2461176"/>
                </a:cubicBezTo>
                <a:lnTo>
                  <a:pt x="1765502" y="2458665"/>
                </a:lnTo>
                <a:cubicBezTo>
                  <a:pt x="1760480" y="2459531"/>
                  <a:pt x="1751301" y="2461176"/>
                  <a:pt x="1749656" y="2461176"/>
                </a:cubicBezTo>
                <a:cubicBezTo>
                  <a:pt x="1747145" y="2461176"/>
                  <a:pt x="1747145" y="2459531"/>
                  <a:pt x="1746279" y="2457799"/>
                </a:cubicBezTo>
                <a:cubicBezTo>
                  <a:pt x="1745413" y="2457799"/>
                  <a:pt x="1744634" y="2459444"/>
                  <a:pt x="1745413" y="2460310"/>
                </a:cubicBezTo>
                <a:cubicBezTo>
                  <a:pt x="1738746" y="2457799"/>
                  <a:pt x="1735369" y="2461176"/>
                  <a:pt x="1734503" y="2461176"/>
                </a:cubicBezTo>
                <a:cubicBezTo>
                  <a:pt x="1731992" y="2461176"/>
                  <a:pt x="1734503" y="2459531"/>
                  <a:pt x="1732857" y="2459531"/>
                </a:cubicBezTo>
                <a:cubicBezTo>
                  <a:pt x="1730346" y="2459531"/>
                  <a:pt x="1731992" y="2461176"/>
                  <a:pt x="1730346" y="2461176"/>
                </a:cubicBezTo>
                <a:cubicBezTo>
                  <a:pt x="1727835" y="2461176"/>
                  <a:pt x="1727835" y="2458665"/>
                  <a:pt x="1725324" y="2458665"/>
                </a:cubicBezTo>
                <a:cubicBezTo>
                  <a:pt x="1723679" y="2458665"/>
                  <a:pt x="1722813" y="2460310"/>
                  <a:pt x="1722813" y="2461176"/>
                </a:cubicBezTo>
                <a:cubicBezTo>
                  <a:pt x="1720302" y="2459531"/>
                  <a:pt x="1716925" y="2457799"/>
                  <a:pt x="1714413" y="2457799"/>
                </a:cubicBezTo>
                <a:cubicBezTo>
                  <a:pt x="1712768" y="2457799"/>
                  <a:pt x="1710257" y="2461176"/>
                  <a:pt x="1708525" y="2461176"/>
                </a:cubicBezTo>
                <a:cubicBezTo>
                  <a:pt x="1706014" y="2461176"/>
                  <a:pt x="1708525" y="2459531"/>
                  <a:pt x="1706880" y="2459531"/>
                </a:cubicBezTo>
                <a:cubicBezTo>
                  <a:pt x="1704369" y="2459531"/>
                  <a:pt x="1706014" y="2461176"/>
                  <a:pt x="1703503" y="2461176"/>
                </a:cubicBezTo>
                <a:cubicBezTo>
                  <a:pt x="1701858" y="2461176"/>
                  <a:pt x="1702637" y="2459531"/>
                  <a:pt x="1700992" y="2459531"/>
                </a:cubicBezTo>
                <a:cubicBezTo>
                  <a:pt x="1698481" y="2459531"/>
                  <a:pt x="1698481" y="2460397"/>
                  <a:pt x="1697615" y="2462042"/>
                </a:cubicBezTo>
                <a:cubicBezTo>
                  <a:pt x="1695970" y="2460397"/>
                  <a:pt x="1694238" y="2459531"/>
                  <a:pt x="1692593" y="2459531"/>
                </a:cubicBezTo>
                <a:cubicBezTo>
                  <a:pt x="1690081" y="2459531"/>
                  <a:pt x="1685925" y="2462042"/>
                  <a:pt x="1683414" y="2462042"/>
                </a:cubicBezTo>
                <a:cubicBezTo>
                  <a:pt x="1681769" y="2462042"/>
                  <a:pt x="1677526" y="2458665"/>
                  <a:pt x="1675015" y="2458665"/>
                </a:cubicBezTo>
                <a:cubicBezTo>
                  <a:pt x="1673369" y="2458665"/>
                  <a:pt x="1672503" y="2461176"/>
                  <a:pt x="1669993" y="2461176"/>
                </a:cubicBezTo>
                <a:cubicBezTo>
                  <a:pt x="1668347" y="2461176"/>
                  <a:pt x="1669993" y="2459531"/>
                  <a:pt x="1668347" y="2459531"/>
                </a:cubicBezTo>
                <a:cubicBezTo>
                  <a:pt x="1665836" y="2459531"/>
                  <a:pt x="1665836" y="2461176"/>
                  <a:pt x="1663325" y="2461176"/>
                </a:cubicBezTo>
                <a:cubicBezTo>
                  <a:pt x="1661680" y="2461176"/>
                  <a:pt x="1655791" y="2459531"/>
                  <a:pt x="1654146" y="2459531"/>
                </a:cubicBezTo>
                <a:cubicBezTo>
                  <a:pt x="1651635" y="2459531"/>
                  <a:pt x="1649990" y="2461176"/>
                  <a:pt x="1647479" y="2461176"/>
                </a:cubicBezTo>
                <a:cubicBezTo>
                  <a:pt x="1645834" y="2461176"/>
                  <a:pt x="1646613" y="2459531"/>
                  <a:pt x="1644102" y="2459531"/>
                </a:cubicBezTo>
                <a:cubicBezTo>
                  <a:pt x="1642456" y="2459531"/>
                  <a:pt x="1644102" y="2461176"/>
                  <a:pt x="1642456" y="2461176"/>
                </a:cubicBezTo>
                <a:cubicBezTo>
                  <a:pt x="1639945" y="2461176"/>
                  <a:pt x="1639945" y="2458665"/>
                  <a:pt x="1638300" y="2458665"/>
                </a:cubicBezTo>
                <a:cubicBezTo>
                  <a:pt x="1635789" y="2458665"/>
                  <a:pt x="1632412" y="2460310"/>
                  <a:pt x="1629901" y="2460310"/>
                </a:cubicBezTo>
                <a:cubicBezTo>
                  <a:pt x="1628256" y="2460310"/>
                  <a:pt x="1627390" y="2458665"/>
                  <a:pt x="1625744" y="2458665"/>
                </a:cubicBezTo>
                <a:cubicBezTo>
                  <a:pt x="1623233" y="2458665"/>
                  <a:pt x="1626610" y="2460310"/>
                  <a:pt x="1624878" y="2460310"/>
                </a:cubicBezTo>
                <a:cubicBezTo>
                  <a:pt x="1622368" y="2460310"/>
                  <a:pt x="1623233" y="2458665"/>
                  <a:pt x="1621502" y="2458665"/>
                </a:cubicBezTo>
                <a:cubicBezTo>
                  <a:pt x="1618990" y="2458665"/>
                  <a:pt x="1618990" y="2461176"/>
                  <a:pt x="1617345" y="2461176"/>
                </a:cubicBezTo>
                <a:cubicBezTo>
                  <a:pt x="1614834" y="2461176"/>
                  <a:pt x="1617345" y="2460310"/>
                  <a:pt x="1616479" y="2459531"/>
                </a:cubicBezTo>
                <a:lnTo>
                  <a:pt x="1609812" y="2459531"/>
                </a:lnTo>
                <a:cubicBezTo>
                  <a:pt x="1608166" y="2459531"/>
                  <a:pt x="1607301" y="2458665"/>
                  <a:pt x="1605655" y="2457886"/>
                </a:cubicBezTo>
                <a:cubicBezTo>
                  <a:pt x="1604010" y="2458751"/>
                  <a:pt x="1604010" y="2460397"/>
                  <a:pt x="1603144" y="2462042"/>
                </a:cubicBezTo>
                <a:cubicBezTo>
                  <a:pt x="1602278" y="2461176"/>
                  <a:pt x="1601499" y="2459531"/>
                  <a:pt x="1599767" y="2459531"/>
                </a:cubicBezTo>
                <a:cubicBezTo>
                  <a:pt x="1597256" y="2459531"/>
                  <a:pt x="1596390" y="2461176"/>
                  <a:pt x="1593879" y="2461176"/>
                </a:cubicBezTo>
                <a:cubicBezTo>
                  <a:pt x="1592234" y="2461176"/>
                  <a:pt x="1575522" y="2457799"/>
                  <a:pt x="1573790" y="2457799"/>
                </a:cubicBezTo>
                <a:cubicBezTo>
                  <a:pt x="1571279" y="2457799"/>
                  <a:pt x="1567902" y="2459444"/>
                  <a:pt x="1566257" y="2459444"/>
                </a:cubicBezTo>
                <a:cubicBezTo>
                  <a:pt x="1563745" y="2459444"/>
                  <a:pt x="1565391" y="2457799"/>
                  <a:pt x="1563745" y="2457799"/>
                </a:cubicBezTo>
                <a:cubicBezTo>
                  <a:pt x="1561234" y="2457799"/>
                  <a:pt x="1562100" y="2459444"/>
                  <a:pt x="1559589" y="2459444"/>
                </a:cubicBezTo>
                <a:cubicBezTo>
                  <a:pt x="1557944" y="2459444"/>
                  <a:pt x="1560455" y="2457799"/>
                  <a:pt x="1558723" y="2457799"/>
                </a:cubicBezTo>
                <a:cubicBezTo>
                  <a:pt x="1556212" y="2457799"/>
                  <a:pt x="1558723" y="2459444"/>
                  <a:pt x="1556212" y="2459444"/>
                </a:cubicBezTo>
                <a:cubicBezTo>
                  <a:pt x="1554567" y="2459444"/>
                  <a:pt x="1555346" y="2457799"/>
                  <a:pt x="1554567" y="2456933"/>
                </a:cubicBezTo>
                <a:cubicBezTo>
                  <a:pt x="1553701" y="2456933"/>
                  <a:pt x="1552921" y="2458578"/>
                  <a:pt x="1552921" y="2459444"/>
                </a:cubicBezTo>
                <a:cubicBezTo>
                  <a:pt x="1552055" y="2458578"/>
                  <a:pt x="1551276" y="2456933"/>
                  <a:pt x="1548765" y="2456933"/>
                </a:cubicBezTo>
                <a:cubicBezTo>
                  <a:pt x="1547120" y="2456933"/>
                  <a:pt x="1547120" y="2458578"/>
                  <a:pt x="1545388" y="2459444"/>
                </a:cubicBezTo>
                <a:cubicBezTo>
                  <a:pt x="1545388" y="2459444"/>
                  <a:pt x="1547033" y="2456933"/>
                  <a:pt x="1544522" y="2456933"/>
                </a:cubicBezTo>
                <a:cubicBezTo>
                  <a:pt x="1542877" y="2456933"/>
                  <a:pt x="1543656" y="2457799"/>
                  <a:pt x="1543656" y="2458578"/>
                </a:cubicBezTo>
                <a:lnTo>
                  <a:pt x="1542011" y="2456933"/>
                </a:lnTo>
                <a:cubicBezTo>
                  <a:pt x="1541145" y="2457799"/>
                  <a:pt x="1541145" y="2458578"/>
                  <a:pt x="1541145" y="2459444"/>
                </a:cubicBezTo>
                <a:cubicBezTo>
                  <a:pt x="1540279" y="2458578"/>
                  <a:pt x="1539500" y="2456933"/>
                  <a:pt x="1538634" y="2456067"/>
                </a:cubicBezTo>
                <a:cubicBezTo>
                  <a:pt x="1536989" y="2456933"/>
                  <a:pt x="1535257" y="2457712"/>
                  <a:pt x="1535257" y="2459444"/>
                </a:cubicBezTo>
                <a:cubicBezTo>
                  <a:pt x="1532746" y="2459444"/>
                  <a:pt x="1531880" y="2457799"/>
                  <a:pt x="1530235" y="2457799"/>
                </a:cubicBezTo>
                <a:cubicBezTo>
                  <a:pt x="1527723" y="2457799"/>
                  <a:pt x="1526858" y="2459444"/>
                  <a:pt x="1525213" y="2459444"/>
                </a:cubicBezTo>
                <a:cubicBezTo>
                  <a:pt x="1522701" y="2459444"/>
                  <a:pt x="1525213" y="2458578"/>
                  <a:pt x="1524347" y="2457799"/>
                </a:cubicBezTo>
                <a:lnTo>
                  <a:pt x="1522701" y="2459444"/>
                </a:lnTo>
                <a:cubicBezTo>
                  <a:pt x="1521835" y="2458578"/>
                  <a:pt x="1521056" y="2457799"/>
                  <a:pt x="1518545" y="2457799"/>
                </a:cubicBezTo>
                <a:cubicBezTo>
                  <a:pt x="1516900" y="2457799"/>
                  <a:pt x="1517679" y="2459444"/>
                  <a:pt x="1515168" y="2459444"/>
                </a:cubicBezTo>
                <a:cubicBezTo>
                  <a:pt x="1513523" y="2459444"/>
                  <a:pt x="1515168" y="2457799"/>
                  <a:pt x="1513523" y="2457799"/>
                </a:cubicBezTo>
                <a:cubicBezTo>
                  <a:pt x="1511011" y="2457799"/>
                  <a:pt x="1511011" y="2459444"/>
                  <a:pt x="1509366" y="2459444"/>
                </a:cubicBezTo>
                <a:cubicBezTo>
                  <a:pt x="1506855" y="2459444"/>
                  <a:pt x="1502699" y="2457799"/>
                  <a:pt x="1500188" y="2457799"/>
                </a:cubicBezTo>
                <a:cubicBezTo>
                  <a:pt x="1498542" y="2457799"/>
                  <a:pt x="1494299" y="2459444"/>
                  <a:pt x="1491009" y="2461176"/>
                </a:cubicBezTo>
                <a:cubicBezTo>
                  <a:pt x="1491009" y="2460310"/>
                  <a:pt x="1491009" y="2459531"/>
                  <a:pt x="1490143" y="2458665"/>
                </a:cubicBezTo>
                <a:cubicBezTo>
                  <a:pt x="1488498" y="2459531"/>
                  <a:pt x="1485987" y="2460310"/>
                  <a:pt x="1484255" y="2460310"/>
                </a:cubicBezTo>
                <a:cubicBezTo>
                  <a:pt x="1481744" y="2460310"/>
                  <a:pt x="1483389" y="2458665"/>
                  <a:pt x="1481744" y="2458665"/>
                </a:cubicBezTo>
                <a:cubicBezTo>
                  <a:pt x="1479233" y="2458665"/>
                  <a:pt x="1478367" y="2461176"/>
                  <a:pt x="1475856" y="2461176"/>
                </a:cubicBezTo>
                <a:cubicBezTo>
                  <a:pt x="1474210" y="2461176"/>
                  <a:pt x="1471699" y="2460310"/>
                  <a:pt x="1469188" y="2459531"/>
                </a:cubicBezTo>
                <a:cubicBezTo>
                  <a:pt x="1454121" y="2460397"/>
                  <a:pt x="1453342" y="2460397"/>
                  <a:pt x="1452476" y="2459531"/>
                </a:cubicBezTo>
                <a:cubicBezTo>
                  <a:pt x="1451610" y="2460397"/>
                  <a:pt x="1453342" y="2461176"/>
                  <a:pt x="1450831" y="2461176"/>
                </a:cubicBezTo>
                <a:cubicBezTo>
                  <a:pt x="1449186" y="2461176"/>
                  <a:pt x="1449186" y="2459531"/>
                  <a:pt x="1446674" y="2459531"/>
                </a:cubicBezTo>
                <a:cubicBezTo>
                  <a:pt x="1445029" y="2459531"/>
                  <a:pt x="1444163" y="2460397"/>
                  <a:pt x="1441652" y="2460397"/>
                </a:cubicBezTo>
                <a:cubicBezTo>
                  <a:pt x="1440007" y="2460397"/>
                  <a:pt x="1440786" y="2461262"/>
                  <a:pt x="1440007" y="2462042"/>
                </a:cubicBezTo>
                <a:cubicBezTo>
                  <a:pt x="1440007" y="2462042"/>
                  <a:pt x="1440007" y="2461176"/>
                  <a:pt x="1440873" y="2460397"/>
                </a:cubicBezTo>
                <a:cubicBezTo>
                  <a:pt x="1440007" y="2459531"/>
                  <a:pt x="1440007" y="2459531"/>
                  <a:pt x="1437496" y="2459531"/>
                </a:cubicBezTo>
                <a:cubicBezTo>
                  <a:pt x="1435851" y="2459531"/>
                  <a:pt x="1434985" y="2460397"/>
                  <a:pt x="1434119" y="2461176"/>
                </a:cubicBezTo>
                <a:cubicBezTo>
                  <a:pt x="1433253" y="2459531"/>
                  <a:pt x="1432474" y="2457799"/>
                  <a:pt x="1429962" y="2457799"/>
                </a:cubicBezTo>
                <a:cubicBezTo>
                  <a:pt x="1428317" y="2457799"/>
                  <a:pt x="1427451" y="2460310"/>
                  <a:pt x="1425806" y="2460310"/>
                </a:cubicBezTo>
                <a:cubicBezTo>
                  <a:pt x="1423295" y="2460310"/>
                  <a:pt x="1418273" y="2457799"/>
                  <a:pt x="1416627" y="2457799"/>
                </a:cubicBezTo>
                <a:cubicBezTo>
                  <a:pt x="1414116" y="2457799"/>
                  <a:pt x="1411605" y="2459444"/>
                  <a:pt x="1409960" y="2459444"/>
                </a:cubicBezTo>
                <a:cubicBezTo>
                  <a:pt x="1407449" y="2459444"/>
                  <a:pt x="1404072" y="2458578"/>
                  <a:pt x="1400781" y="2456933"/>
                </a:cubicBezTo>
                <a:cubicBezTo>
                  <a:pt x="1400781" y="2456933"/>
                  <a:pt x="1400781" y="2456067"/>
                  <a:pt x="1399915" y="2455287"/>
                </a:cubicBezTo>
                <a:cubicBezTo>
                  <a:pt x="1399049" y="2456154"/>
                  <a:pt x="1397404" y="2456933"/>
                  <a:pt x="1395759" y="2456933"/>
                </a:cubicBezTo>
                <a:cubicBezTo>
                  <a:pt x="1393248" y="2456933"/>
                  <a:pt x="1393248" y="2454422"/>
                  <a:pt x="1390737" y="2454422"/>
                </a:cubicBezTo>
                <a:cubicBezTo>
                  <a:pt x="1389091" y="2454422"/>
                  <a:pt x="1389091" y="2456933"/>
                  <a:pt x="1386580" y="2456933"/>
                </a:cubicBezTo>
                <a:cubicBezTo>
                  <a:pt x="1384935" y="2456933"/>
                  <a:pt x="1386580" y="2455287"/>
                  <a:pt x="1384069" y="2455287"/>
                </a:cubicBezTo>
                <a:cubicBezTo>
                  <a:pt x="1382424" y="2455287"/>
                  <a:pt x="1383203" y="2456154"/>
                  <a:pt x="1383203" y="2456933"/>
                </a:cubicBezTo>
                <a:cubicBezTo>
                  <a:pt x="1383203" y="2456067"/>
                  <a:pt x="1383203" y="2455287"/>
                  <a:pt x="1382337" y="2454422"/>
                </a:cubicBezTo>
                <a:cubicBezTo>
                  <a:pt x="1381472" y="2454422"/>
                  <a:pt x="1379826" y="2456067"/>
                  <a:pt x="1379826" y="2456933"/>
                </a:cubicBezTo>
                <a:cubicBezTo>
                  <a:pt x="1378181" y="2456067"/>
                  <a:pt x="1373159" y="2453556"/>
                  <a:pt x="1369782" y="2453556"/>
                </a:cubicBezTo>
                <a:cubicBezTo>
                  <a:pt x="1367271" y="2453556"/>
                  <a:pt x="1363114" y="2455201"/>
                  <a:pt x="1361382" y="2455201"/>
                </a:cubicBezTo>
                <a:cubicBezTo>
                  <a:pt x="1358871" y="2455201"/>
                  <a:pt x="1358005" y="2454335"/>
                  <a:pt x="1355494" y="2453556"/>
                </a:cubicBezTo>
                <a:cubicBezTo>
                  <a:pt x="1355494" y="2454422"/>
                  <a:pt x="1356360" y="2456067"/>
                  <a:pt x="1356360" y="2456933"/>
                </a:cubicBezTo>
                <a:lnTo>
                  <a:pt x="1353849" y="2456933"/>
                </a:lnTo>
                <a:cubicBezTo>
                  <a:pt x="1351338" y="2453556"/>
                  <a:pt x="1350472" y="2453556"/>
                  <a:pt x="1349693" y="2453556"/>
                </a:cubicBezTo>
                <a:cubicBezTo>
                  <a:pt x="1348047" y="2453556"/>
                  <a:pt x="1346316" y="2455201"/>
                  <a:pt x="1344670" y="2455201"/>
                </a:cubicBezTo>
                <a:cubicBezTo>
                  <a:pt x="1342159" y="2455201"/>
                  <a:pt x="1340514" y="2454335"/>
                  <a:pt x="1338782" y="2452690"/>
                </a:cubicBezTo>
                <a:lnTo>
                  <a:pt x="1334626" y="2452690"/>
                </a:lnTo>
                <a:cubicBezTo>
                  <a:pt x="1334626" y="2452690"/>
                  <a:pt x="1335492" y="2455201"/>
                  <a:pt x="1334626" y="2456847"/>
                </a:cubicBezTo>
                <a:cubicBezTo>
                  <a:pt x="1332981" y="2455201"/>
                  <a:pt x="1328738" y="2452690"/>
                  <a:pt x="1327092" y="2452690"/>
                </a:cubicBezTo>
                <a:cubicBezTo>
                  <a:pt x="1324581" y="2452690"/>
                  <a:pt x="1323715" y="2454335"/>
                  <a:pt x="1322070" y="2454335"/>
                </a:cubicBezTo>
                <a:cubicBezTo>
                  <a:pt x="1319559" y="2454335"/>
                  <a:pt x="1319559" y="2452690"/>
                  <a:pt x="1317914" y="2452690"/>
                </a:cubicBezTo>
                <a:cubicBezTo>
                  <a:pt x="1315403" y="2451824"/>
                  <a:pt x="1312026" y="2453556"/>
                  <a:pt x="1309514" y="2452690"/>
                </a:cubicBezTo>
                <a:cubicBezTo>
                  <a:pt x="1309514" y="2452690"/>
                  <a:pt x="1309514" y="2451824"/>
                  <a:pt x="1308649" y="2451045"/>
                </a:cubicBezTo>
                <a:cubicBezTo>
                  <a:pt x="1307783" y="2451911"/>
                  <a:pt x="1307003" y="2453556"/>
                  <a:pt x="1306137" y="2453556"/>
                </a:cubicBezTo>
                <a:cubicBezTo>
                  <a:pt x="1302760" y="2452690"/>
                  <a:pt x="1298604" y="2453556"/>
                  <a:pt x="1294448" y="2452690"/>
                </a:cubicBezTo>
                <a:cubicBezTo>
                  <a:pt x="1293582" y="2453556"/>
                  <a:pt x="1295314" y="2454335"/>
                  <a:pt x="1292802" y="2454335"/>
                </a:cubicBezTo>
                <a:cubicBezTo>
                  <a:pt x="1291157" y="2454335"/>
                  <a:pt x="1290291" y="2451824"/>
                  <a:pt x="1288646" y="2451824"/>
                </a:cubicBezTo>
                <a:cubicBezTo>
                  <a:pt x="1286135" y="2451824"/>
                  <a:pt x="1279467" y="2454335"/>
                  <a:pt x="1277736" y="2454335"/>
                </a:cubicBezTo>
                <a:cubicBezTo>
                  <a:pt x="1275224" y="2454335"/>
                  <a:pt x="1275224" y="2452690"/>
                  <a:pt x="1272713" y="2452690"/>
                </a:cubicBezTo>
                <a:lnTo>
                  <a:pt x="1266825" y="2452690"/>
                </a:lnTo>
                <a:lnTo>
                  <a:pt x="1266825" y="2455201"/>
                </a:lnTo>
                <a:cubicBezTo>
                  <a:pt x="1265959" y="2454335"/>
                  <a:pt x="1264314" y="2455201"/>
                  <a:pt x="1262669" y="2454335"/>
                </a:cubicBezTo>
                <a:cubicBezTo>
                  <a:pt x="1262669" y="2454335"/>
                  <a:pt x="1261024" y="2453469"/>
                  <a:pt x="1259292" y="2451824"/>
                </a:cubicBezTo>
                <a:cubicBezTo>
                  <a:pt x="1258426" y="2452690"/>
                  <a:pt x="1258426" y="2454335"/>
                  <a:pt x="1259292" y="2455201"/>
                </a:cubicBezTo>
                <a:cubicBezTo>
                  <a:pt x="1257646" y="2455201"/>
                  <a:pt x="1256781" y="2454335"/>
                  <a:pt x="1254269" y="2453556"/>
                </a:cubicBezTo>
                <a:cubicBezTo>
                  <a:pt x="1254269" y="2454422"/>
                  <a:pt x="1255135" y="2455201"/>
                  <a:pt x="1255135" y="2456067"/>
                </a:cubicBezTo>
                <a:cubicBezTo>
                  <a:pt x="1255135" y="2456067"/>
                  <a:pt x="1253490" y="2456067"/>
                  <a:pt x="1253490" y="2456933"/>
                </a:cubicBezTo>
                <a:lnTo>
                  <a:pt x="1253490" y="2452777"/>
                </a:lnTo>
                <a:cubicBezTo>
                  <a:pt x="1248468" y="2453642"/>
                  <a:pt x="1248468" y="2455287"/>
                  <a:pt x="1246823" y="2456933"/>
                </a:cubicBezTo>
                <a:cubicBezTo>
                  <a:pt x="1246823" y="2456067"/>
                  <a:pt x="1246823" y="2454422"/>
                  <a:pt x="1245177" y="2452777"/>
                </a:cubicBezTo>
                <a:cubicBezTo>
                  <a:pt x="1244312" y="2453642"/>
                  <a:pt x="1244312" y="2455287"/>
                  <a:pt x="1244312" y="2456933"/>
                </a:cubicBezTo>
                <a:cubicBezTo>
                  <a:pt x="1243446" y="2456067"/>
                  <a:pt x="1240934" y="2454422"/>
                  <a:pt x="1240155" y="2451911"/>
                </a:cubicBezTo>
                <a:cubicBezTo>
                  <a:pt x="1239289" y="2453556"/>
                  <a:pt x="1237644" y="2454422"/>
                  <a:pt x="1235999" y="2454422"/>
                </a:cubicBezTo>
                <a:cubicBezTo>
                  <a:pt x="1233488" y="2454422"/>
                  <a:pt x="1235133" y="2452777"/>
                  <a:pt x="1233488" y="2452777"/>
                </a:cubicBezTo>
                <a:cubicBezTo>
                  <a:pt x="1230976" y="2452777"/>
                  <a:pt x="1229331" y="2456154"/>
                  <a:pt x="1226820" y="2456933"/>
                </a:cubicBezTo>
                <a:cubicBezTo>
                  <a:pt x="1226820" y="2456067"/>
                  <a:pt x="1227686" y="2454422"/>
                  <a:pt x="1225175" y="2454422"/>
                </a:cubicBezTo>
                <a:cubicBezTo>
                  <a:pt x="1223530" y="2454422"/>
                  <a:pt x="1224309" y="2455287"/>
                  <a:pt x="1224309" y="2456067"/>
                </a:cubicBezTo>
                <a:lnTo>
                  <a:pt x="1223443" y="2454422"/>
                </a:lnTo>
                <a:cubicBezTo>
                  <a:pt x="1223443" y="2454422"/>
                  <a:pt x="1221798" y="2454422"/>
                  <a:pt x="1220066" y="2453556"/>
                </a:cubicBezTo>
                <a:lnTo>
                  <a:pt x="1220066" y="2456933"/>
                </a:lnTo>
                <a:cubicBezTo>
                  <a:pt x="1219200" y="2456067"/>
                  <a:pt x="1218421" y="2454422"/>
                  <a:pt x="1215910" y="2454422"/>
                </a:cubicBezTo>
                <a:cubicBezTo>
                  <a:pt x="1215910" y="2454422"/>
                  <a:pt x="1214264" y="2453556"/>
                  <a:pt x="1213399" y="2456933"/>
                </a:cubicBezTo>
                <a:cubicBezTo>
                  <a:pt x="1213399" y="2456067"/>
                  <a:pt x="1212533" y="2453556"/>
                  <a:pt x="1210887" y="2453556"/>
                </a:cubicBezTo>
                <a:cubicBezTo>
                  <a:pt x="1208376" y="2453556"/>
                  <a:pt x="1211753" y="2455201"/>
                  <a:pt x="1209242" y="2455201"/>
                </a:cubicBezTo>
                <a:cubicBezTo>
                  <a:pt x="1207597" y="2455201"/>
                  <a:pt x="1209242" y="2453556"/>
                  <a:pt x="1207597" y="2453556"/>
                </a:cubicBezTo>
                <a:cubicBezTo>
                  <a:pt x="1205086" y="2453556"/>
                  <a:pt x="1206731" y="2455201"/>
                  <a:pt x="1206731" y="2456067"/>
                </a:cubicBezTo>
                <a:cubicBezTo>
                  <a:pt x="1205865" y="2455201"/>
                  <a:pt x="1205086" y="2454422"/>
                  <a:pt x="1203354" y="2454422"/>
                </a:cubicBezTo>
                <a:cubicBezTo>
                  <a:pt x="1200843" y="2454422"/>
                  <a:pt x="1203354" y="2456067"/>
                  <a:pt x="1200843" y="2456067"/>
                </a:cubicBezTo>
                <a:cubicBezTo>
                  <a:pt x="1199198" y="2456067"/>
                  <a:pt x="1197466" y="2454422"/>
                  <a:pt x="1194955" y="2453556"/>
                </a:cubicBezTo>
                <a:cubicBezTo>
                  <a:pt x="1195821" y="2453556"/>
                  <a:pt x="1195821" y="2452690"/>
                  <a:pt x="1194955" y="2451911"/>
                </a:cubicBezTo>
                <a:cubicBezTo>
                  <a:pt x="1194089" y="2451911"/>
                  <a:pt x="1192444" y="2454422"/>
                  <a:pt x="1190798" y="2454422"/>
                </a:cubicBezTo>
                <a:cubicBezTo>
                  <a:pt x="1188287" y="2454422"/>
                  <a:pt x="1189932" y="2452777"/>
                  <a:pt x="1188287" y="2452777"/>
                </a:cubicBezTo>
                <a:cubicBezTo>
                  <a:pt x="1185776" y="2452777"/>
                  <a:pt x="1184131" y="2455287"/>
                  <a:pt x="1181620" y="2455287"/>
                </a:cubicBezTo>
                <a:cubicBezTo>
                  <a:pt x="1179974" y="2455287"/>
                  <a:pt x="1177463" y="2451911"/>
                  <a:pt x="1175731" y="2451911"/>
                </a:cubicBezTo>
                <a:cubicBezTo>
                  <a:pt x="1173220" y="2451911"/>
                  <a:pt x="1174866" y="2454422"/>
                  <a:pt x="1172354" y="2454422"/>
                </a:cubicBezTo>
                <a:cubicBezTo>
                  <a:pt x="1170709" y="2454422"/>
                  <a:pt x="1171489" y="2451911"/>
                  <a:pt x="1168977" y="2451911"/>
                </a:cubicBezTo>
                <a:cubicBezTo>
                  <a:pt x="1167332" y="2451911"/>
                  <a:pt x="1167332" y="2453556"/>
                  <a:pt x="1165600" y="2453556"/>
                </a:cubicBezTo>
                <a:cubicBezTo>
                  <a:pt x="1163089" y="2453556"/>
                  <a:pt x="1162223" y="2451045"/>
                  <a:pt x="1159712" y="2451045"/>
                </a:cubicBezTo>
                <a:cubicBezTo>
                  <a:pt x="1158067" y="2451045"/>
                  <a:pt x="1158846" y="2452690"/>
                  <a:pt x="1158067" y="2452690"/>
                </a:cubicBezTo>
                <a:cubicBezTo>
                  <a:pt x="1157288" y="2452690"/>
                  <a:pt x="1155556" y="2453556"/>
                  <a:pt x="1153911" y="2454335"/>
                </a:cubicBezTo>
                <a:lnTo>
                  <a:pt x="1151399" y="2451824"/>
                </a:lnTo>
                <a:cubicBezTo>
                  <a:pt x="1150534" y="2452690"/>
                  <a:pt x="1151399" y="2453469"/>
                  <a:pt x="1148888" y="2453469"/>
                </a:cubicBezTo>
                <a:cubicBezTo>
                  <a:pt x="1147243" y="2453469"/>
                  <a:pt x="1148888" y="2451824"/>
                  <a:pt x="1146377" y="2451824"/>
                </a:cubicBezTo>
                <a:cubicBezTo>
                  <a:pt x="1144732" y="2451824"/>
                  <a:pt x="1145511" y="2453469"/>
                  <a:pt x="1143000" y="2453469"/>
                </a:cubicBezTo>
                <a:cubicBezTo>
                  <a:pt x="1141355" y="2453469"/>
                  <a:pt x="1139623" y="2451824"/>
                  <a:pt x="1137978" y="2450958"/>
                </a:cubicBezTo>
                <a:lnTo>
                  <a:pt x="1136333" y="2452603"/>
                </a:lnTo>
                <a:cubicBezTo>
                  <a:pt x="1134687" y="2451737"/>
                  <a:pt x="1132176" y="2450958"/>
                  <a:pt x="1130444" y="2450092"/>
                </a:cubicBezTo>
                <a:cubicBezTo>
                  <a:pt x="1129579" y="2450958"/>
                  <a:pt x="1129579" y="2450092"/>
                  <a:pt x="1129579" y="2451737"/>
                </a:cubicBezTo>
                <a:cubicBezTo>
                  <a:pt x="1129579" y="2454248"/>
                  <a:pt x="1130444" y="2454248"/>
                  <a:pt x="1131224" y="2454248"/>
                </a:cubicBezTo>
                <a:cubicBezTo>
                  <a:pt x="1128713" y="2453383"/>
                  <a:pt x="1125336" y="2452603"/>
                  <a:pt x="1122824" y="2453383"/>
                </a:cubicBezTo>
                <a:lnTo>
                  <a:pt x="1123690" y="2451737"/>
                </a:lnTo>
                <a:cubicBezTo>
                  <a:pt x="1122824" y="2450872"/>
                  <a:pt x="1122824" y="2450872"/>
                  <a:pt x="1121179" y="2450872"/>
                </a:cubicBezTo>
                <a:cubicBezTo>
                  <a:pt x="1118668" y="2450872"/>
                  <a:pt x="1118668" y="2452517"/>
                  <a:pt x="1117802" y="2454248"/>
                </a:cubicBezTo>
                <a:cubicBezTo>
                  <a:pt x="1116936" y="2454248"/>
                  <a:pt x="1116936" y="2453383"/>
                  <a:pt x="1116157" y="2452603"/>
                </a:cubicBezTo>
                <a:cubicBezTo>
                  <a:pt x="1112001" y="2453469"/>
                  <a:pt x="1110269" y="2453469"/>
                  <a:pt x="1110269" y="2450958"/>
                </a:cubicBezTo>
                <a:cubicBezTo>
                  <a:pt x="1109403" y="2451824"/>
                  <a:pt x="1107758" y="2453469"/>
                  <a:pt x="1107758" y="2455115"/>
                </a:cubicBezTo>
                <a:cubicBezTo>
                  <a:pt x="1106112" y="2454248"/>
                  <a:pt x="1103601" y="2452603"/>
                  <a:pt x="1101090" y="2452603"/>
                </a:cubicBezTo>
                <a:cubicBezTo>
                  <a:pt x="1099445" y="2452603"/>
                  <a:pt x="1100224" y="2454248"/>
                  <a:pt x="1097713" y="2454248"/>
                </a:cubicBezTo>
                <a:cubicBezTo>
                  <a:pt x="1096068" y="2454248"/>
                  <a:pt x="1096847" y="2452603"/>
                  <a:pt x="1096068" y="2451737"/>
                </a:cubicBezTo>
                <a:cubicBezTo>
                  <a:pt x="1095202" y="2453383"/>
                  <a:pt x="1093557" y="2455115"/>
                  <a:pt x="1092691" y="2455894"/>
                </a:cubicBezTo>
                <a:cubicBezTo>
                  <a:pt x="1092691" y="2455028"/>
                  <a:pt x="1094336" y="2454248"/>
                  <a:pt x="1094336" y="2453383"/>
                </a:cubicBezTo>
                <a:cubicBezTo>
                  <a:pt x="1093470" y="2452517"/>
                  <a:pt x="1094336" y="2452517"/>
                  <a:pt x="1091825" y="2452517"/>
                </a:cubicBezTo>
                <a:cubicBezTo>
                  <a:pt x="1090180" y="2452517"/>
                  <a:pt x="1087668" y="2454162"/>
                  <a:pt x="1085937" y="2454162"/>
                </a:cubicBezTo>
                <a:cubicBezTo>
                  <a:pt x="1083426" y="2454162"/>
                  <a:pt x="1083426" y="2452517"/>
                  <a:pt x="1081780" y="2452517"/>
                </a:cubicBezTo>
                <a:cubicBezTo>
                  <a:pt x="1079269" y="2452517"/>
                  <a:pt x="1077624" y="2454162"/>
                  <a:pt x="1075113" y="2454162"/>
                </a:cubicBezTo>
                <a:cubicBezTo>
                  <a:pt x="1073468" y="2454162"/>
                  <a:pt x="1072602" y="2453296"/>
                  <a:pt x="1070957" y="2452517"/>
                </a:cubicBezTo>
                <a:cubicBezTo>
                  <a:pt x="1070091" y="2453383"/>
                  <a:pt x="1070091" y="2454162"/>
                  <a:pt x="1070957" y="2455028"/>
                </a:cubicBezTo>
                <a:cubicBezTo>
                  <a:pt x="1067579" y="2455028"/>
                  <a:pt x="1062557" y="2453383"/>
                  <a:pt x="1060912" y="2453383"/>
                </a:cubicBezTo>
                <a:cubicBezTo>
                  <a:pt x="1058401" y="2453383"/>
                  <a:pt x="1057535" y="2455028"/>
                  <a:pt x="1055890" y="2455028"/>
                </a:cubicBezTo>
                <a:cubicBezTo>
                  <a:pt x="1053379" y="2455028"/>
                  <a:pt x="1055890" y="2453383"/>
                  <a:pt x="1053379" y="2453383"/>
                </a:cubicBezTo>
                <a:cubicBezTo>
                  <a:pt x="1051733" y="2453383"/>
                  <a:pt x="1050002" y="2455028"/>
                  <a:pt x="1047490" y="2455028"/>
                </a:cubicBezTo>
                <a:cubicBezTo>
                  <a:pt x="1045845" y="2455028"/>
                  <a:pt x="1044979" y="2455028"/>
                  <a:pt x="1044113" y="2454162"/>
                </a:cubicBezTo>
                <a:cubicBezTo>
                  <a:pt x="1043247" y="2454162"/>
                  <a:pt x="1041602" y="2452517"/>
                  <a:pt x="1039957" y="2451651"/>
                </a:cubicBezTo>
                <a:lnTo>
                  <a:pt x="1039091" y="2452517"/>
                </a:lnTo>
                <a:cubicBezTo>
                  <a:pt x="1039957" y="2454162"/>
                  <a:pt x="1040736" y="2455028"/>
                  <a:pt x="1040736" y="2454162"/>
                </a:cubicBezTo>
                <a:lnTo>
                  <a:pt x="1040736" y="2456673"/>
                </a:lnTo>
                <a:lnTo>
                  <a:pt x="1038225" y="2454162"/>
                </a:lnTo>
                <a:cubicBezTo>
                  <a:pt x="1036580" y="2454162"/>
                  <a:pt x="1037359" y="2455807"/>
                  <a:pt x="1037359" y="2456673"/>
                </a:cubicBezTo>
                <a:cubicBezTo>
                  <a:pt x="1036493" y="2455807"/>
                  <a:pt x="1034848" y="2455028"/>
                  <a:pt x="1033982" y="2454162"/>
                </a:cubicBezTo>
                <a:cubicBezTo>
                  <a:pt x="1034848" y="2454162"/>
                  <a:pt x="1034848" y="2453296"/>
                  <a:pt x="1033982" y="2452517"/>
                </a:cubicBezTo>
                <a:lnTo>
                  <a:pt x="1030605" y="2452517"/>
                </a:lnTo>
                <a:cubicBezTo>
                  <a:pt x="1029739" y="2453383"/>
                  <a:pt x="1029739" y="2454162"/>
                  <a:pt x="1029739" y="2455028"/>
                </a:cubicBezTo>
                <a:cubicBezTo>
                  <a:pt x="1028873" y="2455028"/>
                  <a:pt x="1027228" y="2453383"/>
                  <a:pt x="1025583" y="2453383"/>
                </a:cubicBezTo>
                <a:cubicBezTo>
                  <a:pt x="1023072" y="2453383"/>
                  <a:pt x="1019695" y="2455894"/>
                  <a:pt x="1018049" y="2455894"/>
                </a:cubicBezTo>
                <a:cubicBezTo>
                  <a:pt x="1015538" y="2455894"/>
                  <a:pt x="1016404" y="2455028"/>
                  <a:pt x="1015538" y="2453383"/>
                </a:cubicBezTo>
                <a:cubicBezTo>
                  <a:pt x="1013893" y="2454248"/>
                  <a:pt x="1012161" y="2455028"/>
                  <a:pt x="1010516" y="2456760"/>
                </a:cubicBezTo>
                <a:cubicBezTo>
                  <a:pt x="1009650" y="2455115"/>
                  <a:pt x="1008871" y="2453383"/>
                  <a:pt x="1006360" y="2453383"/>
                </a:cubicBezTo>
                <a:cubicBezTo>
                  <a:pt x="1004714" y="2453383"/>
                  <a:pt x="1006360" y="2455028"/>
                  <a:pt x="1004714" y="2455028"/>
                </a:cubicBezTo>
                <a:cubicBezTo>
                  <a:pt x="1002203" y="2455028"/>
                  <a:pt x="1000558" y="2454162"/>
                  <a:pt x="998826" y="2453383"/>
                </a:cubicBezTo>
                <a:lnTo>
                  <a:pt x="997960" y="2452517"/>
                </a:lnTo>
                <a:cubicBezTo>
                  <a:pt x="995449" y="2452517"/>
                  <a:pt x="990427" y="2455894"/>
                  <a:pt x="987916" y="2455894"/>
                </a:cubicBezTo>
                <a:cubicBezTo>
                  <a:pt x="986271" y="2455894"/>
                  <a:pt x="987916" y="2453383"/>
                  <a:pt x="986271" y="2453383"/>
                </a:cubicBezTo>
                <a:cubicBezTo>
                  <a:pt x="983759" y="2453383"/>
                  <a:pt x="984625" y="2455028"/>
                  <a:pt x="982114" y="2455028"/>
                </a:cubicBezTo>
                <a:cubicBezTo>
                  <a:pt x="980469" y="2455028"/>
                  <a:pt x="982114" y="2453383"/>
                  <a:pt x="979603" y="2453383"/>
                </a:cubicBezTo>
                <a:cubicBezTo>
                  <a:pt x="977958" y="2453383"/>
                  <a:pt x="980469" y="2455028"/>
                  <a:pt x="978737" y="2455028"/>
                </a:cubicBezTo>
                <a:cubicBezTo>
                  <a:pt x="976226" y="2455028"/>
                  <a:pt x="976226" y="2452517"/>
                  <a:pt x="973715" y="2452517"/>
                </a:cubicBezTo>
                <a:cubicBezTo>
                  <a:pt x="972070" y="2452517"/>
                  <a:pt x="974581" y="2454162"/>
                  <a:pt x="972070" y="2454162"/>
                </a:cubicBezTo>
                <a:cubicBezTo>
                  <a:pt x="970424" y="2454162"/>
                  <a:pt x="970424" y="2452517"/>
                  <a:pt x="969558" y="2452517"/>
                </a:cubicBezTo>
                <a:cubicBezTo>
                  <a:pt x="968693" y="2453383"/>
                  <a:pt x="968693" y="2455028"/>
                  <a:pt x="967913" y="2455894"/>
                </a:cubicBezTo>
                <a:cubicBezTo>
                  <a:pt x="964536" y="2453383"/>
                  <a:pt x="962891" y="2453383"/>
                  <a:pt x="962025" y="2453383"/>
                </a:cubicBezTo>
                <a:cubicBezTo>
                  <a:pt x="961159" y="2453383"/>
                  <a:pt x="959514" y="2453383"/>
                  <a:pt x="957869" y="2452517"/>
                </a:cubicBezTo>
                <a:cubicBezTo>
                  <a:pt x="957003" y="2453383"/>
                  <a:pt x="957003" y="2455028"/>
                  <a:pt x="957003" y="2455894"/>
                </a:cubicBezTo>
                <a:cubicBezTo>
                  <a:pt x="956137" y="2454248"/>
                  <a:pt x="953626" y="2452517"/>
                  <a:pt x="951981" y="2452517"/>
                </a:cubicBezTo>
                <a:cubicBezTo>
                  <a:pt x="949469" y="2452517"/>
                  <a:pt x="943581" y="2455028"/>
                  <a:pt x="941936" y="2455028"/>
                </a:cubicBezTo>
                <a:cubicBezTo>
                  <a:pt x="939425" y="2455028"/>
                  <a:pt x="941070" y="2453383"/>
                  <a:pt x="939425" y="2453383"/>
                </a:cubicBezTo>
                <a:cubicBezTo>
                  <a:pt x="936914" y="2453383"/>
                  <a:pt x="939425" y="2455028"/>
                  <a:pt x="936914" y="2455028"/>
                </a:cubicBezTo>
                <a:cubicBezTo>
                  <a:pt x="935269" y="2455028"/>
                  <a:pt x="934403" y="2453383"/>
                  <a:pt x="933537" y="2453383"/>
                </a:cubicBezTo>
                <a:cubicBezTo>
                  <a:pt x="933537" y="2453383"/>
                  <a:pt x="934403" y="2450872"/>
                  <a:pt x="931891" y="2450872"/>
                </a:cubicBezTo>
                <a:cubicBezTo>
                  <a:pt x="930246" y="2450872"/>
                  <a:pt x="930246" y="2452517"/>
                  <a:pt x="929380" y="2452517"/>
                </a:cubicBezTo>
                <a:cubicBezTo>
                  <a:pt x="927735" y="2452517"/>
                  <a:pt x="925224" y="2453383"/>
                  <a:pt x="922713" y="2453383"/>
                </a:cubicBezTo>
                <a:cubicBezTo>
                  <a:pt x="921068" y="2453383"/>
                  <a:pt x="918556" y="2453383"/>
                  <a:pt x="916825" y="2452517"/>
                </a:cubicBezTo>
                <a:cubicBezTo>
                  <a:pt x="916825" y="2452517"/>
                  <a:pt x="916825" y="2451651"/>
                  <a:pt x="915959" y="2450872"/>
                </a:cubicBezTo>
                <a:cubicBezTo>
                  <a:pt x="912582" y="2451737"/>
                  <a:pt x="908425" y="2450872"/>
                  <a:pt x="905048" y="2450872"/>
                </a:cubicBezTo>
                <a:cubicBezTo>
                  <a:pt x="904182" y="2450872"/>
                  <a:pt x="904182" y="2450006"/>
                  <a:pt x="901671" y="2450006"/>
                </a:cubicBezTo>
                <a:cubicBezTo>
                  <a:pt x="900026" y="2450006"/>
                  <a:pt x="898294" y="2452517"/>
                  <a:pt x="896649" y="2452517"/>
                </a:cubicBezTo>
                <a:cubicBezTo>
                  <a:pt x="894138" y="2452517"/>
                  <a:pt x="895783" y="2450872"/>
                  <a:pt x="894138" y="2450872"/>
                </a:cubicBezTo>
                <a:cubicBezTo>
                  <a:pt x="891627" y="2450872"/>
                  <a:pt x="889116" y="2454248"/>
                  <a:pt x="887470" y="2454248"/>
                </a:cubicBezTo>
                <a:cubicBezTo>
                  <a:pt x="884959" y="2454248"/>
                  <a:pt x="886604" y="2452603"/>
                  <a:pt x="885825" y="2451737"/>
                </a:cubicBezTo>
                <a:cubicBezTo>
                  <a:pt x="884959" y="2451737"/>
                  <a:pt x="884180" y="2453383"/>
                  <a:pt x="884180" y="2455115"/>
                </a:cubicBezTo>
                <a:cubicBezTo>
                  <a:pt x="884180" y="2455115"/>
                  <a:pt x="883314" y="2454248"/>
                  <a:pt x="882535" y="2454248"/>
                </a:cubicBezTo>
                <a:lnTo>
                  <a:pt x="882535" y="2451737"/>
                </a:lnTo>
                <a:cubicBezTo>
                  <a:pt x="882535" y="2451737"/>
                  <a:pt x="883401" y="2451737"/>
                  <a:pt x="883401" y="2450092"/>
                </a:cubicBezTo>
                <a:lnTo>
                  <a:pt x="881755" y="2450092"/>
                </a:lnTo>
                <a:cubicBezTo>
                  <a:pt x="880889" y="2450958"/>
                  <a:pt x="880889" y="2452603"/>
                  <a:pt x="880889" y="2453469"/>
                </a:cubicBezTo>
                <a:lnTo>
                  <a:pt x="876733" y="2453469"/>
                </a:lnTo>
                <a:lnTo>
                  <a:pt x="874222" y="2450958"/>
                </a:lnTo>
                <a:cubicBezTo>
                  <a:pt x="873356" y="2451824"/>
                  <a:pt x="872577" y="2452603"/>
                  <a:pt x="872577" y="2453469"/>
                </a:cubicBezTo>
                <a:cubicBezTo>
                  <a:pt x="871711" y="2452603"/>
                  <a:pt x="870931" y="2450958"/>
                  <a:pt x="868420" y="2450958"/>
                </a:cubicBezTo>
                <a:cubicBezTo>
                  <a:pt x="866775" y="2450958"/>
                  <a:pt x="862532" y="2454335"/>
                  <a:pt x="860021" y="2454335"/>
                </a:cubicBezTo>
                <a:cubicBezTo>
                  <a:pt x="858376" y="2454335"/>
                  <a:pt x="857510" y="2452690"/>
                  <a:pt x="855865" y="2450958"/>
                </a:cubicBezTo>
                <a:cubicBezTo>
                  <a:pt x="854999" y="2451824"/>
                  <a:pt x="854999" y="2452603"/>
                  <a:pt x="854999" y="2453469"/>
                </a:cubicBezTo>
                <a:cubicBezTo>
                  <a:pt x="851622" y="2448447"/>
                  <a:pt x="848331" y="2451824"/>
                  <a:pt x="843309" y="2450092"/>
                </a:cubicBezTo>
                <a:cubicBezTo>
                  <a:pt x="843309" y="2450958"/>
                  <a:pt x="844175" y="2452603"/>
                  <a:pt x="843309" y="2454248"/>
                </a:cubicBezTo>
                <a:cubicBezTo>
                  <a:pt x="842443" y="2453383"/>
                  <a:pt x="840798" y="2451737"/>
                  <a:pt x="839153" y="2451737"/>
                </a:cubicBezTo>
                <a:cubicBezTo>
                  <a:pt x="836641" y="2451737"/>
                  <a:pt x="837507" y="2453383"/>
                  <a:pt x="837507" y="2454248"/>
                </a:cubicBezTo>
                <a:cubicBezTo>
                  <a:pt x="832485" y="2451737"/>
                  <a:pt x="832485" y="2455894"/>
                  <a:pt x="829108" y="2450872"/>
                </a:cubicBezTo>
                <a:cubicBezTo>
                  <a:pt x="827463" y="2451737"/>
                  <a:pt x="825731" y="2453383"/>
                  <a:pt x="824086" y="2453383"/>
                </a:cubicBezTo>
                <a:cubicBezTo>
                  <a:pt x="821575" y="2453383"/>
                  <a:pt x="819929" y="2452517"/>
                  <a:pt x="818198" y="2452517"/>
                </a:cubicBezTo>
                <a:cubicBezTo>
                  <a:pt x="815686" y="2452517"/>
                  <a:pt x="817332" y="2450872"/>
                  <a:pt x="815686" y="2450872"/>
                </a:cubicBezTo>
                <a:cubicBezTo>
                  <a:pt x="813175" y="2450872"/>
                  <a:pt x="814041" y="2452517"/>
                  <a:pt x="811530" y="2452517"/>
                </a:cubicBezTo>
                <a:cubicBezTo>
                  <a:pt x="809885" y="2452517"/>
                  <a:pt x="810664" y="2450872"/>
                  <a:pt x="809019" y="2450872"/>
                </a:cubicBezTo>
                <a:cubicBezTo>
                  <a:pt x="806508" y="2450872"/>
                  <a:pt x="807374" y="2452517"/>
                  <a:pt x="804863" y="2452517"/>
                </a:cubicBezTo>
                <a:cubicBezTo>
                  <a:pt x="803217" y="2452517"/>
                  <a:pt x="803217" y="2450872"/>
                  <a:pt x="801485" y="2450872"/>
                </a:cubicBezTo>
                <a:cubicBezTo>
                  <a:pt x="798974" y="2450872"/>
                  <a:pt x="800620" y="2452517"/>
                  <a:pt x="798974" y="2452517"/>
                </a:cubicBezTo>
                <a:cubicBezTo>
                  <a:pt x="796463" y="2452517"/>
                  <a:pt x="788930" y="2448360"/>
                  <a:pt x="786419" y="2448360"/>
                </a:cubicBezTo>
                <a:cubicBezTo>
                  <a:pt x="784773" y="2448360"/>
                  <a:pt x="786419" y="2450006"/>
                  <a:pt x="783908" y="2450006"/>
                </a:cubicBezTo>
                <a:cubicBezTo>
                  <a:pt x="782262" y="2450006"/>
                  <a:pt x="783042" y="2448360"/>
                  <a:pt x="780530" y="2447495"/>
                </a:cubicBezTo>
                <a:cubicBezTo>
                  <a:pt x="780530" y="2448360"/>
                  <a:pt x="781396" y="2450006"/>
                  <a:pt x="781396" y="2450872"/>
                </a:cubicBezTo>
                <a:lnTo>
                  <a:pt x="778019" y="2450872"/>
                </a:lnTo>
                <a:cubicBezTo>
                  <a:pt x="778019" y="2450006"/>
                  <a:pt x="778885" y="2449227"/>
                  <a:pt x="776374" y="2449227"/>
                </a:cubicBezTo>
                <a:cubicBezTo>
                  <a:pt x="774729" y="2449227"/>
                  <a:pt x="771352" y="2450872"/>
                  <a:pt x="768841" y="2452603"/>
                </a:cubicBezTo>
                <a:cubicBezTo>
                  <a:pt x="767975" y="2450958"/>
                  <a:pt x="766330" y="2449227"/>
                  <a:pt x="764684" y="2448447"/>
                </a:cubicBezTo>
                <a:cubicBezTo>
                  <a:pt x="763818" y="2449313"/>
                  <a:pt x="763818" y="2450092"/>
                  <a:pt x="764684" y="2450958"/>
                </a:cubicBezTo>
                <a:cubicBezTo>
                  <a:pt x="763818" y="2450958"/>
                  <a:pt x="762173" y="2450092"/>
                  <a:pt x="760528" y="2448447"/>
                </a:cubicBezTo>
                <a:lnTo>
                  <a:pt x="758883" y="2450092"/>
                </a:lnTo>
                <a:cubicBezTo>
                  <a:pt x="758883" y="2449227"/>
                  <a:pt x="758017" y="2448447"/>
                  <a:pt x="755506" y="2448447"/>
                </a:cubicBezTo>
                <a:cubicBezTo>
                  <a:pt x="753860" y="2448447"/>
                  <a:pt x="752995" y="2449313"/>
                  <a:pt x="750483" y="2449313"/>
                </a:cubicBezTo>
                <a:cubicBezTo>
                  <a:pt x="748838" y="2449313"/>
                  <a:pt x="750483" y="2450958"/>
                  <a:pt x="748838" y="2450958"/>
                </a:cubicBezTo>
                <a:cubicBezTo>
                  <a:pt x="746327" y="2450958"/>
                  <a:pt x="743816" y="2448447"/>
                  <a:pt x="742171" y="2448447"/>
                </a:cubicBezTo>
                <a:cubicBezTo>
                  <a:pt x="739660" y="2448447"/>
                  <a:pt x="741305" y="2449313"/>
                  <a:pt x="741305" y="2450092"/>
                </a:cubicBezTo>
                <a:lnTo>
                  <a:pt x="741305" y="2447581"/>
                </a:lnTo>
                <a:lnTo>
                  <a:pt x="724593" y="2447581"/>
                </a:lnTo>
                <a:cubicBezTo>
                  <a:pt x="723727" y="2448447"/>
                  <a:pt x="723727" y="2449227"/>
                  <a:pt x="722082" y="2449227"/>
                </a:cubicBezTo>
                <a:cubicBezTo>
                  <a:pt x="719571" y="2449227"/>
                  <a:pt x="718705" y="2447581"/>
                  <a:pt x="717059" y="2447581"/>
                </a:cubicBezTo>
                <a:cubicBezTo>
                  <a:pt x="714548" y="2447581"/>
                  <a:pt x="712037" y="2450092"/>
                  <a:pt x="709526" y="2450092"/>
                </a:cubicBezTo>
                <a:cubicBezTo>
                  <a:pt x="707881" y="2450092"/>
                  <a:pt x="703638" y="2446715"/>
                  <a:pt x="701993" y="2446715"/>
                </a:cubicBezTo>
                <a:cubicBezTo>
                  <a:pt x="699481" y="2446715"/>
                  <a:pt x="701993" y="2447581"/>
                  <a:pt x="699481" y="2447581"/>
                </a:cubicBezTo>
                <a:cubicBezTo>
                  <a:pt x="697836" y="2447581"/>
                  <a:pt x="698616" y="2448447"/>
                  <a:pt x="699481" y="2449227"/>
                </a:cubicBezTo>
                <a:cubicBezTo>
                  <a:pt x="698616" y="2450092"/>
                  <a:pt x="699481" y="2447581"/>
                  <a:pt x="696970" y="2447581"/>
                </a:cubicBezTo>
                <a:cubicBezTo>
                  <a:pt x="695325" y="2447581"/>
                  <a:pt x="696970" y="2449227"/>
                  <a:pt x="694459" y="2449227"/>
                </a:cubicBezTo>
                <a:cubicBezTo>
                  <a:pt x="692814" y="2449227"/>
                  <a:pt x="693593" y="2447581"/>
                  <a:pt x="692814" y="2446715"/>
                </a:cubicBezTo>
                <a:cubicBezTo>
                  <a:pt x="691948" y="2446715"/>
                  <a:pt x="691169" y="2448360"/>
                  <a:pt x="690303" y="2450092"/>
                </a:cubicBezTo>
                <a:cubicBezTo>
                  <a:pt x="689437" y="2450092"/>
                  <a:pt x="688658" y="2448447"/>
                  <a:pt x="687792" y="2447581"/>
                </a:cubicBezTo>
                <a:cubicBezTo>
                  <a:pt x="686926" y="2447581"/>
                  <a:pt x="685280" y="2448447"/>
                  <a:pt x="685280" y="2450092"/>
                </a:cubicBezTo>
                <a:lnTo>
                  <a:pt x="685280" y="2447581"/>
                </a:lnTo>
                <a:cubicBezTo>
                  <a:pt x="684415" y="2447581"/>
                  <a:pt x="684415" y="2446715"/>
                  <a:pt x="682769" y="2446715"/>
                </a:cubicBezTo>
                <a:cubicBezTo>
                  <a:pt x="680258" y="2446715"/>
                  <a:pt x="681124" y="2449227"/>
                  <a:pt x="678613" y="2449227"/>
                </a:cubicBezTo>
                <a:cubicBezTo>
                  <a:pt x="676968" y="2449227"/>
                  <a:pt x="675236" y="2447581"/>
                  <a:pt x="672725" y="2447581"/>
                </a:cubicBezTo>
                <a:cubicBezTo>
                  <a:pt x="669348" y="2447581"/>
                  <a:pt x="669348" y="2446715"/>
                  <a:pt x="667703" y="2450092"/>
                </a:cubicBezTo>
                <a:cubicBezTo>
                  <a:pt x="666837" y="2450092"/>
                  <a:pt x="666837" y="2448447"/>
                  <a:pt x="666057" y="2447581"/>
                </a:cubicBezTo>
                <a:cubicBezTo>
                  <a:pt x="665191" y="2448447"/>
                  <a:pt x="663546" y="2446715"/>
                  <a:pt x="661901" y="2446715"/>
                </a:cubicBezTo>
                <a:cubicBezTo>
                  <a:pt x="659390" y="2446715"/>
                  <a:pt x="658524" y="2448360"/>
                  <a:pt x="658524" y="2450092"/>
                </a:cubicBezTo>
                <a:cubicBezTo>
                  <a:pt x="656879" y="2449227"/>
                  <a:pt x="656013" y="2448447"/>
                  <a:pt x="653502" y="2448447"/>
                </a:cubicBezTo>
                <a:cubicBezTo>
                  <a:pt x="651856" y="2448447"/>
                  <a:pt x="652636" y="2450092"/>
                  <a:pt x="650991" y="2450092"/>
                </a:cubicBezTo>
                <a:cubicBezTo>
                  <a:pt x="648479" y="2450092"/>
                  <a:pt x="649345" y="2448447"/>
                  <a:pt x="647613" y="2447581"/>
                </a:cubicBezTo>
                <a:cubicBezTo>
                  <a:pt x="646748" y="2448447"/>
                  <a:pt x="646748" y="2450092"/>
                  <a:pt x="646748" y="2450958"/>
                </a:cubicBezTo>
                <a:cubicBezTo>
                  <a:pt x="644236" y="2448447"/>
                  <a:pt x="643370" y="2448447"/>
                  <a:pt x="642591" y="2448447"/>
                </a:cubicBezTo>
                <a:cubicBezTo>
                  <a:pt x="640080" y="2448447"/>
                  <a:pt x="640080" y="2448447"/>
                  <a:pt x="639214" y="2450092"/>
                </a:cubicBezTo>
                <a:cubicBezTo>
                  <a:pt x="638348" y="2450092"/>
                  <a:pt x="639214" y="2448447"/>
                  <a:pt x="638348" y="2447581"/>
                </a:cubicBezTo>
                <a:cubicBezTo>
                  <a:pt x="637482" y="2447581"/>
                  <a:pt x="636703" y="2449227"/>
                  <a:pt x="636703" y="2448447"/>
                </a:cubicBezTo>
                <a:cubicBezTo>
                  <a:pt x="636703" y="2448447"/>
                  <a:pt x="636703" y="2447581"/>
                  <a:pt x="635058" y="2447581"/>
                </a:cubicBezTo>
                <a:cubicBezTo>
                  <a:pt x="632547" y="2447581"/>
                  <a:pt x="632547" y="2450092"/>
                  <a:pt x="630901" y="2450092"/>
                </a:cubicBezTo>
                <a:cubicBezTo>
                  <a:pt x="628390" y="2450092"/>
                  <a:pt x="628390" y="2448447"/>
                  <a:pt x="626745" y="2448447"/>
                </a:cubicBezTo>
                <a:cubicBezTo>
                  <a:pt x="624234" y="2448447"/>
                  <a:pt x="622589" y="2450092"/>
                  <a:pt x="620857" y="2450092"/>
                </a:cubicBezTo>
                <a:cubicBezTo>
                  <a:pt x="618346" y="2450092"/>
                  <a:pt x="618346" y="2448447"/>
                  <a:pt x="615835" y="2448447"/>
                </a:cubicBezTo>
                <a:cubicBezTo>
                  <a:pt x="614189" y="2448447"/>
                  <a:pt x="614969" y="2450092"/>
                  <a:pt x="612458" y="2450092"/>
                </a:cubicBezTo>
                <a:cubicBezTo>
                  <a:pt x="610812" y="2450092"/>
                  <a:pt x="613323" y="2448447"/>
                  <a:pt x="610812" y="2448447"/>
                </a:cubicBezTo>
                <a:cubicBezTo>
                  <a:pt x="609167" y="2448447"/>
                  <a:pt x="609167" y="2450092"/>
                  <a:pt x="606656" y="2450092"/>
                </a:cubicBezTo>
                <a:cubicBezTo>
                  <a:pt x="605011" y="2450092"/>
                  <a:pt x="604145" y="2449227"/>
                  <a:pt x="602500" y="2447581"/>
                </a:cubicBezTo>
                <a:cubicBezTo>
                  <a:pt x="601634" y="2447581"/>
                  <a:pt x="600854" y="2449227"/>
                  <a:pt x="599123" y="2450092"/>
                </a:cubicBezTo>
                <a:cubicBezTo>
                  <a:pt x="599123" y="2449227"/>
                  <a:pt x="599988" y="2447581"/>
                  <a:pt x="599123" y="2445936"/>
                </a:cubicBezTo>
                <a:cubicBezTo>
                  <a:pt x="597477" y="2446802"/>
                  <a:pt x="596611" y="2449313"/>
                  <a:pt x="594966" y="2449313"/>
                </a:cubicBezTo>
                <a:cubicBezTo>
                  <a:pt x="592455" y="2449313"/>
                  <a:pt x="589078" y="2446802"/>
                  <a:pt x="587433" y="2446802"/>
                </a:cubicBezTo>
                <a:cubicBezTo>
                  <a:pt x="584922" y="2446802"/>
                  <a:pt x="582411" y="2448447"/>
                  <a:pt x="579899" y="2448447"/>
                </a:cubicBezTo>
                <a:cubicBezTo>
                  <a:pt x="578254" y="2448447"/>
                  <a:pt x="575743" y="2446802"/>
                  <a:pt x="574011" y="2446802"/>
                </a:cubicBezTo>
                <a:cubicBezTo>
                  <a:pt x="571500" y="2446802"/>
                  <a:pt x="570634" y="2448447"/>
                  <a:pt x="568989" y="2448447"/>
                </a:cubicBezTo>
                <a:cubicBezTo>
                  <a:pt x="566478" y="2448447"/>
                  <a:pt x="563101" y="2446802"/>
                  <a:pt x="560590" y="2446802"/>
                </a:cubicBezTo>
                <a:cubicBezTo>
                  <a:pt x="558944" y="2446802"/>
                  <a:pt x="557213" y="2448447"/>
                  <a:pt x="555567" y="2448447"/>
                </a:cubicBezTo>
                <a:cubicBezTo>
                  <a:pt x="553056" y="2448447"/>
                  <a:pt x="553056" y="2448447"/>
                  <a:pt x="553056" y="2447581"/>
                </a:cubicBezTo>
                <a:lnTo>
                  <a:pt x="553056" y="2445936"/>
                </a:lnTo>
                <a:cubicBezTo>
                  <a:pt x="552190" y="2445936"/>
                  <a:pt x="551411" y="2447581"/>
                  <a:pt x="550545" y="2448447"/>
                </a:cubicBezTo>
                <a:cubicBezTo>
                  <a:pt x="548034" y="2446802"/>
                  <a:pt x="543877" y="2445936"/>
                  <a:pt x="542146" y="2445936"/>
                </a:cubicBezTo>
                <a:cubicBezTo>
                  <a:pt x="539635" y="2445936"/>
                  <a:pt x="537989" y="2446802"/>
                  <a:pt x="536258" y="2446802"/>
                </a:cubicBezTo>
                <a:cubicBezTo>
                  <a:pt x="533746" y="2446802"/>
                  <a:pt x="533746" y="2448447"/>
                  <a:pt x="532101" y="2450179"/>
                </a:cubicBezTo>
                <a:cubicBezTo>
                  <a:pt x="532101" y="2448534"/>
                  <a:pt x="530456" y="2449313"/>
                  <a:pt x="529590" y="2449313"/>
                </a:cubicBezTo>
                <a:lnTo>
                  <a:pt x="531235" y="2447667"/>
                </a:lnTo>
                <a:cubicBezTo>
                  <a:pt x="531235" y="2447667"/>
                  <a:pt x="531235" y="2446802"/>
                  <a:pt x="530369" y="2446023"/>
                </a:cubicBezTo>
                <a:cubicBezTo>
                  <a:pt x="528724" y="2446023"/>
                  <a:pt x="525347" y="2446888"/>
                  <a:pt x="527858" y="2449399"/>
                </a:cubicBezTo>
                <a:cubicBezTo>
                  <a:pt x="526992" y="2449399"/>
                  <a:pt x="526992" y="2450266"/>
                  <a:pt x="525347" y="2450266"/>
                </a:cubicBezTo>
                <a:cubicBezTo>
                  <a:pt x="522836" y="2450266"/>
                  <a:pt x="521970" y="2448620"/>
                  <a:pt x="521191" y="2446888"/>
                </a:cubicBezTo>
                <a:cubicBezTo>
                  <a:pt x="517034" y="2449399"/>
                  <a:pt x="515303" y="2447754"/>
                  <a:pt x="512791" y="2447754"/>
                </a:cubicBezTo>
                <a:cubicBezTo>
                  <a:pt x="510280" y="2447754"/>
                  <a:pt x="511926" y="2449399"/>
                  <a:pt x="511926" y="2450266"/>
                </a:cubicBezTo>
                <a:cubicBezTo>
                  <a:pt x="511060" y="2449399"/>
                  <a:pt x="510280" y="2448620"/>
                  <a:pt x="508548" y="2448620"/>
                </a:cubicBezTo>
                <a:cubicBezTo>
                  <a:pt x="506037" y="2448620"/>
                  <a:pt x="508548" y="2450266"/>
                  <a:pt x="506903" y="2450266"/>
                </a:cubicBezTo>
                <a:cubicBezTo>
                  <a:pt x="504392" y="2450266"/>
                  <a:pt x="495993" y="2446888"/>
                  <a:pt x="494348" y="2446888"/>
                </a:cubicBezTo>
                <a:cubicBezTo>
                  <a:pt x="491836" y="2446888"/>
                  <a:pt x="491836" y="2448534"/>
                  <a:pt x="490971" y="2450266"/>
                </a:cubicBezTo>
                <a:lnTo>
                  <a:pt x="490105" y="2448620"/>
                </a:lnTo>
                <a:cubicBezTo>
                  <a:pt x="490105" y="2448620"/>
                  <a:pt x="489239" y="2447754"/>
                  <a:pt x="487593" y="2447754"/>
                </a:cubicBezTo>
                <a:cubicBezTo>
                  <a:pt x="485082" y="2447754"/>
                  <a:pt x="481705" y="2449399"/>
                  <a:pt x="480060" y="2449399"/>
                </a:cubicBezTo>
                <a:cubicBezTo>
                  <a:pt x="477549" y="2449399"/>
                  <a:pt x="478415" y="2447754"/>
                  <a:pt x="476683" y="2447754"/>
                </a:cubicBezTo>
                <a:cubicBezTo>
                  <a:pt x="474172" y="2447754"/>
                  <a:pt x="472527" y="2448620"/>
                  <a:pt x="471661" y="2450266"/>
                </a:cubicBezTo>
                <a:cubicBezTo>
                  <a:pt x="469150" y="2447754"/>
                  <a:pt x="468284" y="2447754"/>
                  <a:pt x="467504" y="2447754"/>
                </a:cubicBezTo>
                <a:cubicBezTo>
                  <a:pt x="464993" y="2447754"/>
                  <a:pt x="463348" y="2449399"/>
                  <a:pt x="462482" y="2450266"/>
                </a:cubicBezTo>
                <a:lnTo>
                  <a:pt x="464127" y="2448620"/>
                </a:lnTo>
                <a:cubicBezTo>
                  <a:pt x="464127" y="2447754"/>
                  <a:pt x="464127" y="2446975"/>
                  <a:pt x="463261" y="2446109"/>
                </a:cubicBezTo>
                <a:cubicBezTo>
                  <a:pt x="462396" y="2446109"/>
                  <a:pt x="460750" y="2447754"/>
                  <a:pt x="460750" y="2448620"/>
                </a:cubicBezTo>
                <a:cubicBezTo>
                  <a:pt x="459884" y="2447754"/>
                  <a:pt x="456594" y="2446975"/>
                  <a:pt x="454862" y="2446975"/>
                </a:cubicBezTo>
                <a:cubicBezTo>
                  <a:pt x="452351" y="2446975"/>
                  <a:pt x="448195" y="2447841"/>
                  <a:pt x="446463" y="2447841"/>
                </a:cubicBezTo>
                <a:cubicBezTo>
                  <a:pt x="443952" y="2447841"/>
                  <a:pt x="446463" y="2449486"/>
                  <a:pt x="444818" y="2449486"/>
                </a:cubicBezTo>
                <a:cubicBezTo>
                  <a:pt x="442306" y="2449486"/>
                  <a:pt x="443172" y="2446975"/>
                  <a:pt x="440661" y="2446975"/>
                </a:cubicBezTo>
                <a:cubicBezTo>
                  <a:pt x="439016" y="2446975"/>
                  <a:pt x="439016" y="2448620"/>
                  <a:pt x="437284" y="2448620"/>
                </a:cubicBezTo>
                <a:cubicBezTo>
                  <a:pt x="434773" y="2448620"/>
                  <a:pt x="434773" y="2446975"/>
                  <a:pt x="433128" y="2446975"/>
                </a:cubicBezTo>
                <a:cubicBezTo>
                  <a:pt x="430617" y="2446975"/>
                  <a:pt x="433994" y="2448620"/>
                  <a:pt x="432262" y="2448620"/>
                </a:cubicBezTo>
                <a:cubicBezTo>
                  <a:pt x="429751" y="2448620"/>
                  <a:pt x="425594" y="2447754"/>
                  <a:pt x="422217" y="2446975"/>
                </a:cubicBezTo>
                <a:lnTo>
                  <a:pt x="419706" y="2444464"/>
                </a:lnTo>
                <a:lnTo>
                  <a:pt x="418061" y="2446109"/>
                </a:lnTo>
                <a:cubicBezTo>
                  <a:pt x="418927" y="2446975"/>
                  <a:pt x="419706" y="2446975"/>
                  <a:pt x="419706" y="2447754"/>
                </a:cubicBezTo>
                <a:cubicBezTo>
                  <a:pt x="418061" y="2446109"/>
                  <a:pt x="415550" y="2446109"/>
                  <a:pt x="414684" y="2444377"/>
                </a:cubicBezTo>
                <a:cubicBezTo>
                  <a:pt x="413818" y="2445243"/>
                  <a:pt x="413039" y="2446888"/>
                  <a:pt x="413039" y="2446023"/>
                </a:cubicBezTo>
                <a:cubicBezTo>
                  <a:pt x="412173" y="2446023"/>
                  <a:pt x="411393" y="2445156"/>
                  <a:pt x="409662" y="2445156"/>
                </a:cubicBezTo>
                <a:cubicBezTo>
                  <a:pt x="407150" y="2445156"/>
                  <a:pt x="404639" y="2446023"/>
                  <a:pt x="402128" y="2446023"/>
                </a:cubicBezTo>
                <a:cubicBezTo>
                  <a:pt x="401262" y="2446888"/>
                  <a:pt x="402994" y="2447667"/>
                  <a:pt x="400483" y="2447667"/>
                </a:cubicBezTo>
                <a:cubicBezTo>
                  <a:pt x="398838" y="2447667"/>
                  <a:pt x="400483" y="2446023"/>
                  <a:pt x="397972" y="2446023"/>
                </a:cubicBezTo>
                <a:cubicBezTo>
                  <a:pt x="396327" y="2446023"/>
                  <a:pt x="395461" y="2447667"/>
                  <a:pt x="394595" y="2447667"/>
                </a:cubicBezTo>
                <a:lnTo>
                  <a:pt x="396240" y="2446023"/>
                </a:lnTo>
                <a:cubicBezTo>
                  <a:pt x="395374" y="2445156"/>
                  <a:pt x="395374" y="2444377"/>
                  <a:pt x="393729" y="2444377"/>
                </a:cubicBezTo>
                <a:cubicBezTo>
                  <a:pt x="391218" y="2444377"/>
                  <a:pt x="392863" y="2446023"/>
                  <a:pt x="390352" y="2446023"/>
                </a:cubicBezTo>
                <a:cubicBezTo>
                  <a:pt x="388707" y="2446023"/>
                  <a:pt x="387841" y="2444377"/>
                  <a:pt x="386195" y="2444377"/>
                </a:cubicBezTo>
                <a:cubicBezTo>
                  <a:pt x="383684" y="2444377"/>
                  <a:pt x="383684" y="2446888"/>
                  <a:pt x="381173" y="2446888"/>
                </a:cubicBezTo>
                <a:cubicBezTo>
                  <a:pt x="379528" y="2446888"/>
                  <a:pt x="379528" y="2445243"/>
                  <a:pt x="377017" y="2445243"/>
                </a:cubicBezTo>
                <a:cubicBezTo>
                  <a:pt x="375372" y="2445243"/>
                  <a:pt x="372860" y="2446888"/>
                  <a:pt x="370349" y="2446888"/>
                </a:cubicBezTo>
                <a:cubicBezTo>
                  <a:pt x="368704" y="2446888"/>
                  <a:pt x="368704" y="2444377"/>
                  <a:pt x="366193" y="2444377"/>
                </a:cubicBezTo>
                <a:cubicBezTo>
                  <a:pt x="364548" y="2444377"/>
                  <a:pt x="361171" y="2446023"/>
                  <a:pt x="359525" y="2447754"/>
                </a:cubicBezTo>
                <a:cubicBezTo>
                  <a:pt x="358660" y="2446888"/>
                  <a:pt x="357014" y="2445243"/>
                  <a:pt x="355369" y="2445243"/>
                </a:cubicBezTo>
                <a:cubicBezTo>
                  <a:pt x="352858" y="2445243"/>
                  <a:pt x="355369" y="2446888"/>
                  <a:pt x="352858" y="2446888"/>
                </a:cubicBezTo>
                <a:cubicBezTo>
                  <a:pt x="351213" y="2446888"/>
                  <a:pt x="352858" y="2445243"/>
                  <a:pt x="351213" y="2445243"/>
                </a:cubicBezTo>
                <a:cubicBezTo>
                  <a:pt x="348702" y="2445243"/>
                  <a:pt x="349567" y="2447754"/>
                  <a:pt x="349567" y="2448620"/>
                </a:cubicBezTo>
                <a:cubicBezTo>
                  <a:pt x="348702" y="2448620"/>
                  <a:pt x="348702" y="2446109"/>
                  <a:pt x="346190" y="2446109"/>
                </a:cubicBezTo>
                <a:cubicBezTo>
                  <a:pt x="344545" y="2446109"/>
                  <a:pt x="347056" y="2447754"/>
                  <a:pt x="344545" y="2447754"/>
                </a:cubicBezTo>
                <a:cubicBezTo>
                  <a:pt x="342900" y="2447754"/>
                  <a:pt x="344545" y="2446109"/>
                  <a:pt x="342900" y="2446109"/>
                </a:cubicBezTo>
                <a:cubicBezTo>
                  <a:pt x="340389" y="2446109"/>
                  <a:pt x="340389" y="2447754"/>
                  <a:pt x="338744" y="2447754"/>
                </a:cubicBezTo>
                <a:cubicBezTo>
                  <a:pt x="336232" y="2447754"/>
                  <a:pt x="337878" y="2446109"/>
                  <a:pt x="336232" y="2446109"/>
                </a:cubicBezTo>
                <a:cubicBezTo>
                  <a:pt x="333721" y="2446109"/>
                  <a:pt x="333721" y="2446975"/>
                  <a:pt x="332855" y="2447754"/>
                </a:cubicBezTo>
                <a:lnTo>
                  <a:pt x="330344" y="2445243"/>
                </a:lnTo>
                <a:cubicBezTo>
                  <a:pt x="329478" y="2446109"/>
                  <a:pt x="328699" y="2446888"/>
                  <a:pt x="328699" y="2447754"/>
                </a:cubicBezTo>
                <a:cubicBezTo>
                  <a:pt x="327833" y="2447754"/>
                  <a:pt x="327833" y="2446109"/>
                  <a:pt x="327054" y="2445243"/>
                </a:cubicBezTo>
                <a:cubicBezTo>
                  <a:pt x="327054" y="2445243"/>
                  <a:pt x="325409" y="2445243"/>
                  <a:pt x="325409" y="2446888"/>
                </a:cubicBezTo>
                <a:lnTo>
                  <a:pt x="325409" y="2447148"/>
                </a:lnTo>
                <a:cubicBezTo>
                  <a:pt x="325322" y="2447148"/>
                  <a:pt x="324976" y="2446109"/>
                  <a:pt x="322898" y="2446109"/>
                </a:cubicBezTo>
                <a:cubicBezTo>
                  <a:pt x="321252" y="2446109"/>
                  <a:pt x="320386" y="2447754"/>
                  <a:pt x="318741" y="2447754"/>
                </a:cubicBezTo>
                <a:cubicBezTo>
                  <a:pt x="316230" y="2447754"/>
                  <a:pt x="314585" y="2446888"/>
                  <a:pt x="312074" y="2446888"/>
                </a:cubicBezTo>
                <a:cubicBezTo>
                  <a:pt x="310428" y="2446888"/>
                  <a:pt x="312074" y="2445243"/>
                  <a:pt x="309563" y="2445243"/>
                </a:cubicBezTo>
                <a:cubicBezTo>
                  <a:pt x="307917" y="2445243"/>
                  <a:pt x="296228" y="2447754"/>
                  <a:pt x="294496" y="2447754"/>
                </a:cubicBezTo>
                <a:cubicBezTo>
                  <a:pt x="291985" y="2447754"/>
                  <a:pt x="295362" y="2446109"/>
                  <a:pt x="292850" y="2446109"/>
                </a:cubicBezTo>
                <a:cubicBezTo>
                  <a:pt x="291811" y="2446109"/>
                  <a:pt x="291725" y="2446369"/>
                  <a:pt x="291811" y="2446456"/>
                </a:cubicBezTo>
                <a:cubicBezTo>
                  <a:pt x="291898" y="2446456"/>
                  <a:pt x="291985" y="2446456"/>
                  <a:pt x="291985" y="2446109"/>
                </a:cubicBezTo>
                <a:cubicBezTo>
                  <a:pt x="286962" y="2446109"/>
                  <a:pt x="286962" y="2444464"/>
                  <a:pt x="286962" y="2444464"/>
                </a:cubicBezTo>
                <a:cubicBezTo>
                  <a:pt x="286096" y="2444464"/>
                  <a:pt x="284451" y="2446109"/>
                  <a:pt x="281940" y="2446109"/>
                </a:cubicBezTo>
                <a:cubicBezTo>
                  <a:pt x="280295" y="2446109"/>
                  <a:pt x="278563" y="2445243"/>
                  <a:pt x="277784" y="2444464"/>
                </a:cubicBezTo>
                <a:cubicBezTo>
                  <a:pt x="276918" y="2444464"/>
                  <a:pt x="275273" y="2446109"/>
                  <a:pt x="275273" y="2447841"/>
                </a:cubicBezTo>
                <a:cubicBezTo>
                  <a:pt x="274407" y="2447841"/>
                  <a:pt x="274407" y="2446196"/>
                  <a:pt x="272761" y="2446196"/>
                </a:cubicBezTo>
                <a:cubicBezTo>
                  <a:pt x="270250" y="2446196"/>
                  <a:pt x="273627" y="2447841"/>
                  <a:pt x="271116" y="2447841"/>
                </a:cubicBezTo>
                <a:cubicBezTo>
                  <a:pt x="269471" y="2447841"/>
                  <a:pt x="271116" y="2446196"/>
                  <a:pt x="268605" y="2446196"/>
                </a:cubicBezTo>
                <a:cubicBezTo>
                  <a:pt x="266960" y="2446196"/>
                  <a:pt x="266960" y="2447841"/>
                  <a:pt x="265228" y="2447841"/>
                </a:cubicBezTo>
                <a:cubicBezTo>
                  <a:pt x="262717" y="2447841"/>
                  <a:pt x="264362" y="2446196"/>
                  <a:pt x="261851" y="2446196"/>
                </a:cubicBezTo>
                <a:cubicBezTo>
                  <a:pt x="261851" y="2446196"/>
                  <a:pt x="260206" y="2445330"/>
                  <a:pt x="259340" y="2448707"/>
                </a:cubicBezTo>
                <a:cubicBezTo>
                  <a:pt x="257695" y="2447841"/>
                  <a:pt x="255183" y="2447062"/>
                  <a:pt x="252672" y="2447062"/>
                </a:cubicBezTo>
                <a:cubicBezTo>
                  <a:pt x="251027" y="2447062"/>
                  <a:pt x="249295" y="2448707"/>
                  <a:pt x="246784" y="2448707"/>
                </a:cubicBezTo>
                <a:cubicBezTo>
                  <a:pt x="245139" y="2448707"/>
                  <a:pt x="246784" y="2447062"/>
                  <a:pt x="245918" y="2446196"/>
                </a:cubicBezTo>
                <a:lnTo>
                  <a:pt x="240896" y="2448707"/>
                </a:lnTo>
                <a:cubicBezTo>
                  <a:pt x="240896" y="2447841"/>
                  <a:pt x="240896" y="2446196"/>
                  <a:pt x="240030" y="2445330"/>
                </a:cubicBezTo>
                <a:cubicBezTo>
                  <a:pt x="238385" y="2446975"/>
                  <a:pt x="235874" y="2448707"/>
                  <a:pt x="234142" y="2450352"/>
                </a:cubicBezTo>
                <a:cubicBezTo>
                  <a:pt x="234142" y="2449486"/>
                  <a:pt x="235787" y="2447841"/>
                  <a:pt x="235787" y="2446975"/>
                </a:cubicBezTo>
                <a:cubicBezTo>
                  <a:pt x="235787" y="2446975"/>
                  <a:pt x="235787" y="2446109"/>
                  <a:pt x="234142" y="2446109"/>
                </a:cubicBezTo>
                <a:lnTo>
                  <a:pt x="229985" y="2448620"/>
                </a:lnTo>
                <a:lnTo>
                  <a:pt x="227474" y="2446109"/>
                </a:lnTo>
                <a:cubicBezTo>
                  <a:pt x="227474" y="2446109"/>
                  <a:pt x="226608" y="2446975"/>
                  <a:pt x="226608" y="2447754"/>
                </a:cubicBezTo>
                <a:lnTo>
                  <a:pt x="221586" y="2447754"/>
                </a:lnTo>
                <a:cubicBezTo>
                  <a:pt x="217430" y="2442732"/>
                  <a:pt x="216564" y="2446109"/>
                  <a:pt x="210676" y="2444377"/>
                </a:cubicBezTo>
                <a:cubicBezTo>
                  <a:pt x="210676" y="2446023"/>
                  <a:pt x="211542" y="2446888"/>
                  <a:pt x="211542" y="2447754"/>
                </a:cubicBezTo>
                <a:cubicBezTo>
                  <a:pt x="210676" y="2446888"/>
                  <a:pt x="209896" y="2445243"/>
                  <a:pt x="208165" y="2443598"/>
                </a:cubicBezTo>
                <a:cubicBezTo>
                  <a:pt x="207299" y="2444464"/>
                  <a:pt x="207299" y="2445243"/>
                  <a:pt x="207299" y="2446109"/>
                </a:cubicBezTo>
                <a:cubicBezTo>
                  <a:pt x="203922" y="2444464"/>
                  <a:pt x="197254" y="2442732"/>
                  <a:pt x="195609" y="2442732"/>
                </a:cubicBezTo>
                <a:cubicBezTo>
                  <a:pt x="193098" y="2442732"/>
                  <a:pt x="192232" y="2444377"/>
                  <a:pt x="190587" y="2444377"/>
                </a:cubicBezTo>
                <a:cubicBezTo>
                  <a:pt x="188075" y="2444377"/>
                  <a:pt x="189721" y="2443511"/>
                  <a:pt x="188941" y="2442732"/>
                </a:cubicBezTo>
                <a:lnTo>
                  <a:pt x="179763" y="2442732"/>
                </a:lnTo>
                <a:cubicBezTo>
                  <a:pt x="178897" y="2442732"/>
                  <a:pt x="177252" y="2443598"/>
                  <a:pt x="178118" y="2442732"/>
                </a:cubicBezTo>
                <a:cubicBezTo>
                  <a:pt x="178118" y="2442732"/>
                  <a:pt x="178118" y="2441866"/>
                  <a:pt x="177252" y="2441087"/>
                </a:cubicBezTo>
                <a:cubicBezTo>
                  <a:pt x="175606" y="2442732"/>
                  <a:pt x="173095" y="2442732"/>
                  <a:pt x="170584" y="2442732"/>
                </a:cubicBezTo>
                <a:cubicBezTo>
                  <a:pt x="169718" y="2442732"/>
                  <a:pt x="165562" y="2441866"/>
                  <a:pt x="165562" y="2441087"/>
                </a:cubicBezTo>
                <a:cubicBezTo>
                  <a:pt x="164696" y="2441953"/>
                  <a:pt x="164696" y="2443598"/>
                  <a:pt x="163917" y="2445243"/>
                </a:cubicBezTo>
                <a:cubicBezTo>
                  <a:pt x="163051" y="2445243"/>
                  <a:pt x="163051" y="2441866"/>
                  <a:pt x="161405" y="2441866"/>
                </a:cubicBezTo>
                <a:cubicBezTo>
                  <a:pt x="158894" y="2441866"/>
                  <a:pt x="161405" y="2443511"/>
                  <a:pt x="158894" y="2443511"/>
                </a:cubicBezTo>
                <a:cubicBezTo>
                  <a:pt x="157249" y="2443511"/>
                  <a:pt x="156383" y="2441866"/>
                  <a:pt x="154738" y="2441866"/>
                </a:cubicBezTo>
                <a:cubicBezTo>
                  <a:pt x="152227" y="2441866"/>
                  <a:pt x="151361" y="2443511"/>
                  <a:pt x="148850" y="2443511"/>
                </a:cubicBezTo>
                <a:cubicBezTo>
                  <a:pt x="147205" y="2443511"/>
                  <a:pt x="147984" y="2441866"/>
                  <a:pt x="146339" y="2441866"/>
                </a:cubicBezTo>
                <a:cubicBezTo>
                  <a:pt x="143828" y="2441866"/>
                  <a:pt x="147205" y="2443511"/>
                  <a:pt x="144693" y="2443511"/>
                </a:cubicBezTo>
                <a:cubicBezTo>
                  <a:pt x="143048" y="2443511"/>
                  <a:pt x="144693" y="2441866"/>
                  <a:pt x="142182" y="2441866"/>
                </a:cubicBezTo>
                <a:cubicBezTo>
                  <a:pt x="140537" y="2441866"/>
                  <a:pt x="141316" y="2442732"/>
                  <a:pt x="140537" y="2443511"/>
                </a:cubicBezTo>
                <a:lnTo>
                  <a:pt x="138026" y="2441000"/>
                </a:lnTo>
                <a:cubicBezTo>
                  <a:pt x="136381" y="2441866"/>
                  <a:pt x="134649" y="2443511"/>
                  <a:pt x="133004" y="2443511"/>
                </a:cubicBezTo>
                <a:cubicBezTo>
                  <a:pt x="130493" y="2443511"/>
                  <a:pt x="129627" y="2439355"/>
                  <a:pt x="127981" y="2439355"/>
                </a:cubicBezTo>
                <a:cubicBezTo>
                  <a:pt x="125470" y="2439355"/>
                  <a:pt x="128847" y="2441000"/>
                  <a:pt x="126336" y="2441000"/>
                </a:cubicBezTo>
                <a:cubicBezTo>
                  <a:pt x="124691" y="2441000"/>
                  <a:pt x="124691" y="2439355"/>
                  <a:pt x="122180" y="2439355"/>
                </a:cubicBezTo>
                <a:cubicBezTo>
                  <a:pt x="120535" y="2439355"/>
                  <a:pt x="119669" y="2440221"/>
                  <a:pt x="118023" y="2441866"/>
                </a:cubicBezTo>
                <a:cubicBezTo>
                  <a:pt x="118023" y="2441000"/>
                  <a:pt x="118889" y="2439355"/>
                  <a:pt x="118889" y="2438489"/>
                </a:cubicBezTo>
                <a:cubicBezTo>
                  <a:pt x="118023" y="2437623"/>
                  <a:pt x="118889" y="2437623"/>
                  <a:pt x="116378" y="2437623"/>
                </a:cubicBezTo>
                <a:cubicBezTo>
                  <a:pt x="114733" y="2437623"/>
                  <a:pt x="113867" y="2439268"/>
                  <a:pt x="113001" y="2440134"/>
                </a:cubicBezTo>
                <a:cubicBezTo>
                  <a:pt x="112135" y="2439268"/>
                  <a:pt x="110490" y="2437623"/>
                  <a:pt x="107979" y="2436757"/>
                </a:cubicBezTo>
                <a:lnTo>
                  <a:pt x="107979" y="2440134"/>
                </a:lnTo>
                <a:cubicBezTo>
                  <a:pt x="102957" y="2437623"/>
                  <a:pt x="92912" y="2435112"/>
                  <a:pt x="91267" y="2435112"/>
                </a:cubicBezTo>
                <a:cubicBezTo>
                  <a:pt x="88756" y="2435112"/>
                  <a:pt x="92133" y="2436757"/>
                  <a:pt x="90401" y="2436757"/>
                </a:cubicBezTo>
                <a:cubicBezTo>
                  <a:pt x="88756" y="2436757"/>
                  <a:pt x="87024" y="2435112"/>
                  <a:pt x="86245" y="2433380"/>
                </a:cubicBezTo>
                <a:lnTo>
                  <a:pt x="83733" y="2435891"/>
                </a:lnTo>
                <a:cubicBezTo>
                  <a:pt x="82868" y="2435025"/>
                  <a:pt x="82088" y="2433380"/>
                  <a:pt x="80356" y="2433380"/>
                </a:cubicBezTo>
                <a:cubicBezTo>
                  <a:pt x="77845" y="2433380"/>
                  <a:pt x="80356" y="2435025"/>
                  <a:pt x="77845" y="2435025"/>
                </a:cubicBezTo>
                <a:cubicBezTo>
                  <a:pt x="76200" y="2435025"/>
                  <a:pt x="74468" y="2431648"/>
                  <a:pt x="71957" y="2431648"/>
                </a:cubicBezTo>
                <a:cubicBezTo>
                  <a:pt x="70312" y="2431648"/>
                  <a:pt x="71957" y="2433294"/>
                  <a:pt x="70312" y="2433294"/>
                </a:cubicBezTo>
                <a:cubicBezTo>
                  <a:pt x="67801" y="2433294"/>
                  <a:pt x="69446" y="2431648"/>
                  <a:pt x="68667" y="2430783"/>
                </a:cubicBezTo>
                <a:cubicBezTo>
                  <a:pt x="64510" y="2431648"/>
                  <a:pt x="59488" y="2429916"/>
                  <a:pt x="55332" y="2429137"/>
                </a:cubicBezTo>
                <a:cubicBezTo>
                  <a:pt x="55332" y="2429137"/>
                  <a:pt x="54466" y="2427492"/>
                  <a:pt x="51955" y="2427492"/>
                </a:cubicBezTo>
                <a:cubicBezTo>
                  <a:pt x="50309" y="2427492"/>
                  <a:pt x="51089" y="2429137"/>
                  <a:pt x="49443" y="2429137"/>
                </a:cubicBezTo>
                <a:cubicBezTo>
                  <a:pt x="48578" y="2429137"/>
                  <a:pt x="49443" y="2426626"/>
                  <a:pt x="44421" y="2427492"/>
                </a:cubicBezTo>
                <a:cubicBezTo>
                  <a:pt x="44421" y="2426626"/>
                  <a:pt x="41910" y="2426626"/>
                  <a:pt x="41044" y="2424115"/>
                </a:cubicBezTo>
                <a:cubicBezTo>
                  <a:pt x="36888" y="2424981"/>
                  <a:pt x="32645" y="2423249"/>
                  <a:pt x="28488" y="2423249"/>
                </a:cubicBezTo>
                <a:cubicBezTo>
                  <a:pt x="25111" y="2421604"/>
                  <a:pt x="25977" y="2419093"/>
                  <a:pt x="25111" y="2417361"/>
                </a:cubicBezTo>
                <a:cubicBezTo>
                  <a:pt x="24245" y="2414850"/>
                  <a:pt x="20955" y="2413204"/>
                  <a:pt x="17578" y="2411472"/>
                </a:cubicBezTo>
                <a:cubicBezTo>
                  <a:pt x="11690" y="2408096"/>
                  <a:pt x="12556" y="2402294"/>
                  <a:pt x="9179" y="2398138"/>
                </a:cubicBezTo>
                <a:cubicBezTo>
                  <a:pt x="5022" y="2389739"/>
                  <a:pt x="3290" y="2380559"/>
                  <a:pt x="2511" y="2373892"/>
                </a:cubicBezTo>
                <a:cubicBezTo>
                  <a:pt x="3059" y="2287503"/>
                  <a:pt x="3608" y="2201115"/>
                  <a:pt x="4156" y="2114726"/>
                </a:cubicBezTo>
                <a:cubicBezTo>
                  <a:pt x="3290" y="2111349"/>
                  <a:pt x="779" y="2107192"/>
                  <a:pt x="0" y="2103036"/>
                </a:cubicBezTo>
                <a:cubicBezTo>
                  <a:pt x="289" y="2075183"/>
                  <a:pt x="577" y="2047329"/>
                  <a:pt x="866" y="2019476"/>
                </a:cubicBezTo>
                <a:cubicBezTo>
                  <a:pt x="2511" y="2009431"/>
                  <a:pt x="3377" y="1998607"/>
                  <a:pt x="5022" y="1988563"/>
                </a:cubicBezTo>
                <a:cubicBezTo>
                  <a:pt x="5888" y="1982675"/>
                  <a:pt x="7533" y="1976007"/>
                  <a:pt x="8399" y="1970206"/>
                </a:cubicBezTo>
                <a:cubicBezTo>
                  <a:pt x="9265" y="1966049"/>
                  <a:pt x="10910" y="1961027"/>
                  <a:pt x="11776" y="1956004"/>
                </a:cubicBezTo>
                <a:cubicBezTo>
                  <a:pt x="13422" y="1950982"/>
                  <a:pt x="15153" y="1945960"/>
                  <a:pt x="15933" y="1940938"/>
                </a:cubicBezTo>
                <a:cubicBezTo>
                  <a:pt x="20089" y="1915047"/>
                  <a:pt x="47712" y="1884913"/>
                  <a:pt x="76979" y="1860668"/>
                </a:cubicBezTo>
                <a:cubicBezTo>
                  <a:pt x="75334" y="1856512"/>
                  <a:pt x="71957" y="1857291"/>
                  <a:pt x="70312" y="1857291"/>
                </a:cubicBezTo>
                <a:cubicBezTo>
                  <a:pt x="67801" y="1857291"/>
                  <a:pt x="59401" y="1860668"/>
                  <a:pt x="56977" y="1860668"/>
                </a:cubicBezTo>
                <a:cubicBezTo>
                  <a:pt x="54466" y="1860668"/>
                  <a:pt x="50309" y="1855645"/>
                  <a:pt x="50309" y="1854780"/>
                </a:cubicBezTo>
                <a:cubicBezTo>
                  <a:pt x="50309" y="1851402"/>
                  <a:pt x="104688" y="1829668"/>
                  <a:pt x="125557" y="1819710"/>
                </a:cubicBezTo>
                <a:cubicBezTo>
                  <a:pt x="131445" y="1817199"/>
                  <a:pt x="134735" y="1808800"/>
                  <a:pt x="140624" y="1805509"/>
                </a:cubicBezTo>
                <a:cubicBezTo>
                  <a:pt x="153179" y="1796331"/>
                  <a:pt x="163224" y="1788797"/>
                  <a:pt x="177425" y="1788797"/>
                </a:cubicBezTo>
                <a:cubicBezTo>
                  <a:pt x="181581" y="1788797"/>
                  <a:pt x="191626" y="1793820"/>
                  <a:pt x="194137" y="1793820"/>
                </a:cubicBezTo>
                <a:cubicBezTo>
                  <a:pt x="195782" y="1793820"/>
                  <a:pt x="215871" y="1783775"/>
                  <a:pt x="225916" y="1776242"/>
                </a:cubicBezTo>
                <a:cubicBezTo>
                  <a:pt x="231804" y="1772085"/>
                  <a:pt x="235094" y="1764552"/>
                  <a:pt x="241762" y="1761175"/>
                </a:cubicBezTo>
                <a:cubicBezTo>
                  <a:pt x="255963" y="1751996"/>
                  <a:pt x="275186" y="1752776"/>
                  <a:pt x="291119" y="1748619"/>
                </a:cubicBezTo>
                <a:cubicBezTo>
                  <a:pt x="318741" y="1741086"/>
                  <a:pt x="345498" y="1727751"/>
                  <a:pt x="373034" y="1715195"/>
                </a:cubicBezTo>
                <a:cubicBezTo>
                  <a:pt x="376411" y="1713550"/>
                  <a:pt x="377190" y="1707662"/>
                  <a:pt x="381433" y="1705151"/>
                </a:cubicBezTo>
                <a:cubicBezTo>
                  <a:pt x="384810" y="1701773"/>
                  <a:pt x="389832" y="1699262"/>
                  <a:pt x="395634" y="1697617"/>
                </a:cubicBezTo>
                <a:cubicBezTo>
                  <a:pt x="399790" y="1695972"/>
                  <a:pt x="408969" y="1695972"/>
                  <a:pt x="411480" y="1695972"/>
                </a:cubicBezTo>
                <a:cubicBezTo>
                  <a:pt x="413125" y="1695972"/>
                  <a:pt x="420659" y="1697617"/>
                  <a:pt x="423170" y="1697617"/>
                </a:cubicBezTo>
                <a:cubicBezTo>
                  <a:pt x="429058" y="1697617"/>
                  <a:pt x="439016" y="1688439"/>
                  <a:pt x="453303" y="1688439"/>
                </a:cubicBezTo>
                <a:cubicBezTo>
                  <a:pt x="464214" y="1688439"/>
                  <a:pt x="467504" y="1693461"/>
                  <a:pt x="473392" y="1693461"/>
                </a:cubicBezTo>
                <a:cubicBezTo>
                  <a:pt x="475038" y="1693461"/>
                  <a:pt x="476770" y="1691816"/>
                  <a:pt x="479281" y="1690950"/>
                </a:cubicBezTo>
                <a:cubicBezTo>
                  <a:pt x="482658" y="1689305"/>
                  <a:pt x="489325" y="1688439"/>
                  <a:pt x="492616" y="1685061"/>
                </a:cubicBezTo>
                <a:cubicBezTo>
                  <a:pt x="505951" y="1669995"/>
                  <a:pt x="515216" y="1648260"/>
                  <a:pt x="524395" y="1631548"/>
                </a:cubicBezTo>
                <a:cubicBezTo>
                  <a:pt x="536950" y="1604792"/>
                  <a:pt x="547774" y="1579680"/>
                  <a:pt x="558685" y="1556301"/>
                </a:cubicBezTo>
                <a:cubicBezTo>
                  <a:pt x="561196" y="1549633"/>
                  <a:pt x="570374" y="1545390"/>
                  <a:pt x="577042" y="1542966"/>
                </a:cubicBezTo>
                <a:cubicBezTo>
                  <a:pt x="582064" y="1540455"/>
                  <a:pt x="593754" y="1538810"/>
                  <a:pt x="596265" y="1538810"/>
                </a:cubicBezTo>
                <a:lnTo>
                  <a:pt x="634711" y="1538810"/>
                </a:lnTo>
                <a:cubicBezTo>
                  <a:pt x="644756" y="1529631"/>
                  <a:pt x="647267" y="1516209"/>
                  <a:pt x="650558" y="1507897"/>
                </a:cubicBezTo>
                <a:cubicBezTo>
                  <a:pt x="650847" y="1476118"/>
                  <a:pt x="651135" y="1444339"/>
                  <a:pt x="651424" y="1412560"/>
                </a:cubicBezTo>
                <a:cubicBezTo>
                  <a:pt x="648912" y="1393337"/>
                  <a:pt x="647267" y="1372468"/>
                  <a:pt x="643024" y="1353245"/>
                </a:cubicBezTo>
                <a:cubicBezTo>
                  <a:pt x="641379" y="1342335"/>
                  <a:pt x="638002" y="1332377"/>
                  <a:pt x="635491" y="1323112"/>
                </a:cubicBezTo>
                <a:cubicBezTo>
                  <a:pt x="633846" y="1316444"/>
                  <a:pt x="632114" y="1309776"/>
                  <a:pt x="627957" y="1303888"/>
                </a:cubicBezTo>
                <a:cubicBezTo>
                  <a:pt x="619558" y="1289687"/>
                  <a:pt x="608734" y="1276266"/>
                  <a:pt x="599556" y="1262065"/>
                </a:cubicBezTo>
                <a:cubicBezTo>
                  <a:pt x="595399" y="1256177"/>
                  <a:pt x="592022" y="1247864"/>
                  <a:pt x="586221" y="1243708"/>
                </a:cubicBezTo>
                <a:cubicBezTo>
                  <a:pt x="582064" y="1240331"/>
                  <a:pt x="574531" y="1241197"/>
                  <a:pt x="570374" y="1239551"/>
                </a:cubicBezTo>
                <a:cubicBezTo>
                  <a:pt x="561196" y="1236174"/>
                  <a:pt x="551151" y="1221973"/>
                  <a:pt x="543618" y="1214440"/>
                </a:cubicBezTo>
                <a:cubicBezTo>
                  <a:pt x="533573" y="1203530"/>
                  <a:pt x="524395" y="1192706"/>
                  <a:pt x="515216" y="1181795"/>
                </a:cubicBezTo>
                <a:cubicBezTo>
                  <a:pt x="511060" y="1176773"/>
                  <a:pt x="507683" y="1170885"/>
                  <a:pt x="505171" y="1165083"/>
                </a:cubicBezTo>
                <a:cubicBezTo>
                  <a:pt x="501015" y="1153393"/>
                  <a:pt x="497638" y="1131659"/>
                  <a:pt x="497638" y="1130014"/>
                </a:cubicBezTo>
                <a:lnTo>
                  <a:pt x="497638" y="1105768"/>
                </a:lnTo>
                <a:cubicBezTo>
                  <a:pt x="495127" y="1097369"/>
                  <a:pt x="493482" y="1086545"/>
                  <a:pt x="490105" y="1077366"/>
                </a:cubicBezTo>
                <a:cubicBezTo>
                  <a:pt x="490105" y="1076501"/>
                  <a:pt x="488459" y="1074855"/>
                  <a:pt x="486728" y="1074855"/>
                </a:cubicBezTo>
                <a:cubicBezTo>
                  <a:pt x="479194" y="1073989"/>
                  <a:pt x="470881" y="1073989"/>
                  <a:pt x="464127" y="1073210"/>
                </a:cubicBezTo>
                <a:cubicBezTo>
                  <a:pt x="449926" y="1071565"/>
                  <a:pt x="433994" y="1069833"/>
                  <a:pt x="420659" y="1065677"/>
                </a:cubicBezTo>
                <a:cubicBezTo>
                  <a:pt x="405592" y="1062300"/>
                  <a:pt x="388880" y="1055632"/>
                  <a:pt x="373813" y="1046453"/>
                </a:cubicBezTo>
                <a:cubicBezTo>
                  <a:pt x="348702" y="1033118"/>
                  <a:pt x="332855" y="1008873"/>
                  <a:pt x="332855" y="990429"/>
                </a:cubicBezTo>
                <a:lnTo>
                  <a:pt x="332855" y="969561"/>
                </a:lnTo>
                <a:cubicBezTo>
                  <a:pt x="334501" y="958650"/>
                  <a:pt x="336232" y="946961"/>
                  <a:pt x="338744" y="935271"/>
                </a:cubicBezTo>
                <a:cubicBezTo>
                  <a:pt x="347922" y="896824"/>
                  <a:pt x="377190" y="855001"/>
                  <a:pt x="393902" y="831621"/>
                </a:cubicBezTo>
                <a:cubicBezTo>
                  <a:pt x="403947" y="815775"/>
                  <a:pt x="416502" y="799843"/>
                  <a:pt x="426547" y="785642"/>
                </a:cubicBezTo>
                <a:cubicBezTo>
                  <a:pt x="437457" y="769796"/>
                  <a:pt x="450792" y="753863"/>
                  <a:pt x="461616" y="738017"/>
                </a:cubicBezTo>
                <a:cubicBezTo>
                  <a:pt x="525953" y="642680"/>
                  <a:pt x="629689" y="569164"/>
                  <a:pt x="715761" y="503095"/>
                </a:cubicBezTo>
                <a:cubicBezTo>
                  <a:pt x="721649" y="498073"/>
                  <a:pt x="729961" y="493917"/>
                  <a:pt x="736629" y="489760"/>
                </a:cubicBezTo>
                <a:cubicBezTo>
                  <a:pt x="749964" y="481361"/>
                  <a:pt x="765897" y="474694"/>
                  <a:pt x="780963" y="468892"/>
                </a:cubicBezTo>
                <a:cubicBezTo>
                  <a:pt x="796030" y="462225"/>
                  <a:pt x="857077" y="449669"/>
                  <a:pt x="880456" y="449669"/>
                </a:cubicBezTo>
                <a:lnTo>
                  <a:pt x="928081" y="449669"/>
                </a:lnTo>
                <a:cubicBezTo>
                  <a:pt x="999952" y="453825"/>
                  <a:pt x="1106112" y="494783"/>
                  <a:pt x="1146291" y="590120"/>
                </a:cubicBezTo>
                <a:cubicBezTo>
                  <a:pt x="1150447" y="601030"/>
                  <a:pt x="1156335" y="615231"/>
                  <a:pt x="1157980" y="626055"/>
                </a:cubicBezTo>
                <a:cubicBezTo>
                  <a:pt x="1157980" y="627700"/>
                  <a:pt x="1160491" y="630211"/>
                  <a:pt x="1160491" y="632722"/>
                </a:cubicBezTo>
                <a:cubicBezTo>
                  <a:pt x="1161357" y="636099"/>
                  <a:pt x="1160491" y="639390"/>
                  <a:pt x="1161357" y="642767"/>
                </a:cubicBezTo>
                <a:cubicBezTo>
                  <a:pt x="1161357" y="646923"/>
                  <a:pt x="1164734" y="652811"/>
                  <a:pt x="1164734" y="655322"/>
                </a:cubicBezTo>
                <a:lnTo>
                  <a:pt x="1164734" y="703813"/>
                </a:lnTo>
                <a:cubicBezTo>
                  <a:pt x="1163089" y="714724"/>
                  <a:pt x="1161357" y="725548"/>
                  <a:pt x="1158846" y="736458"/>
                </a:cubicBezTo>
                <a:cubicBezTo>
                  <a:pt x="1156335" y="745637"/>
                  <a:pt x="1154690" y="754815"/>
                  <a:pt x="1151313" y="764081"/>
                </a:cubicBezTo>
                <a:cubicBezTo>
                  <a:pt x="1148802" y="770748"/>
                  <a:pt x="1147157" y="777415"/>
                  <a:pt x="1143779" y="784170"/>
                </a:cubicBezTo>
                <a:cubicBezTo>
                  <a:pt x="1140402" y="791703"/>
                  <a:pt x="1136246" y="798371"/>
                  <a:pt x="1132869" y="806770"/>
                </a:cubicBezTo>
                <a:cubicBezTo>
                  <a:pt x="1132003" y="808415"/>
                  <a:pt x="1132003" y="812658"/>
                  <a:pt x="1131224" y="815169"/>
                </a:cubicBezTo>
                <a:cubicBezTo>
                  <a:pt x="1130358" y="819326"/>
                  <a:pt x="1128713" y="825214"/>
                  <a:pt x="1128713" y="826859"/>
                </a:cubicBezTo>
                <a:cubicBezTo>
                  <a:pt x="1128713" y="828504"/>
                  <a:pt x="1142048" y="835258"/>
                  <a:pt x="1146291" y="847727"/>
                </a:cubicBezTo>
                <a:cubicBezTo>
                  <a:pt x="1148802" y="854395"/>
                  <a:pt x="1150447" y="862794"/>
                  <a:pt x="1151313" y="870328"/>
                </a:cubicBezTo>
                <a:cubicBezTo>
                  <a:pt x="1155469" y="872839"/>
                  <a:pt x="1160491" y="874484"/>
                  <a:pt x="1164648" y="876995"/>
                </a:cubicBezTo>
                <a:cubicBezTo>
                  <a:pt x="1170536" y="881151"/>
                  <a:pt x="1177204" y="893707"/>
                  <a:pt x="1179715" y="893707"/>
                </a:cubicBezTo>
                <a:cubicBezTo>
                  <a:pt x="1181360" y="893707"/>
                  <a:pt x="1184737" y="891196"/>
                  <a:pt x="1187248" y="891196"/>
                </a:cubicBezTo>
                <a:cubicBezTo>
                  <a:pt x="1198938" y="891196"/>
                  <a:pt x="1207337" y="912930"/>
                  <a:pt x="1214871" y="918819"/>
                </a:cubicBezTo>
                <a:cubicBezTo>
                  <a:pt x="1216516" y="920464"/>
                  <a:pt x="1221538" y="920464"/>
                  <a:pt x="1224049" y="922975"/>
                </a:cubicBezTo>
                <a:cubicBezTo>
                  <a:pt x="1262496" y="966444"/>
                  <a:pt x="1296786" y="1015800"/>
                  <a:pt x="1336877" y="1060048"/>
                </a:cubicBezTo>
                <a:cubicBezTo>
                  <a:pt x="1342765" y="1066716"/>
                  <a:pt x="1352723" y="1068448"/>
                  <a:pt x="1361989" y="1071738"/>
                </a:cubicBezTo>
                <a:cubicBezTo>
                  <a:pt x="1366145" y="1073383"/>
                  <a:pt x="1372899" y="1074249"/>
                  <a:pt x="1377835" y="1076760"/>
                </a:cubicBezTo>
                <a:cubicBezTo>
                  <a:pt x="1380346" y="1077626"/>
                  <a:pt x="1382857" y="1079272"/>
                  <a:pt x="1385368" y="1080917"/>
                </a:cubicBezTo>
                <a:cubicBezTo>
                  <a:pt x="1392036" y="1085939"/>
                  <a:pt x="1399569" y="1093472"/>
                  <a:pt x="1404591" y="1100140"/>
                </a:cubicBezTo>
                <a:cubicBezTo>
                  <a:pt x="1407102" y="1102651"/>
                  <a:pt x="1409614" y="1108539"/>
                  <a:pt x="1413770" y="1110185"/>
                </a:cubicBezTo>
                <a:cubicBezTo>
                  <a:pt x="1417926" y="1111830"/>
                  <a:pt x="1424680" y="1110185"/>
                  <a:pt x="1429616" y="1111830"/>
                </a:cubicBezTo>
                <a:cubicBezTo>
                  <a:pt x="1436284" y="1113475"/>
                  <a:pt x="1445462" y="1118497"/>
                  <a:pt x="1453862" y="1123519"/>
                </a:cubicBezTo>
                <a:cubicBezTo>
                  <a:pt x="1458018" y="1126031"/>
                  <a:pt x="1461395" y="1131053"/>
                  <a:pt x="1466417" y="1133564"/>
                </a:cubicBezTo>
                <a:cubicBezTo>
                  <a:pt x="1468062" y="1134430"/>
                  <a:pt x="1471439" y="1134430"/>
                  <a:pt x="1473085" y="1134430"/>
                </a:cubicBezTo>
                <a:cubicBezTo>
                  <a:pt x="1475596" y="1134430"/>
                  <a:pt x="1480618" y="1134430"/>
                  <a:pt x="1482263" y="1131919"/>
                </a:cubicBezTo>
                <a:lnTo>
                  <a:pt x="1482263" y="1116073"/>
                </a:lnTo>
                <a:cubicBezTo>
                  <a:pt x="1484774" y="1114427"/>
                  <a:pt x="1488931" y="1111916"/>
                  <a:pt x="1491442" y="1111916"/>
                </a:cubicBezTo>
                <a:lnTo>
                  <a:pt x="1519064" y="1111916"/>
                </a:lnTo>
                <a:cubicBezTo>
                  <a:pt x="1524087" y="1103517"/>
                  <a:pt x="1522442" y="1091048"/>
                  <a:pt x="1524953" y="1083514"/>
                </a:cubicBezTo>
                <a:lnTo>
                  <a:pt x="1524953" y="1035023"/>
                </a:lnTo>
                <a:cubicBezTo>
                  <a:pt x="1524087" y="1021689"/>
                  <a:pt x="1524087" y="1005756"/>
                  <a:pt x="1519930" y="992421"/>
                </a:cubicBezTo>
                <a:cubicBezTo>
                  <a:pt x="1519064" y="987398"/>
                  <a:pt x="1511531" y="983242"/>
                  <a:pt x="1509886" y="978220"/>
                </a:cubicBezTo>
                <a:cubicBezTo>
                  <a:pt x="1499841" y="951463"/>
                  <a:pt x="1484774" y="924707"/>
                  <a:pt x="1471439" y="899595"/>
                </a:cubicBezTo>
                <a:cubicBezTo>
                  <a:pt x="1467283" y="890417"/>
                  <a:pt x="1463040" y="882017"/>
                  <a:pt x="1456373" y="874484"/>
                </a:cubicBezTo>
                <a:cubicBezTo>
                  <a:pt x="1447194" y="863573"/>
                  <a:pt x="1440526" y="850238"/>
                  <a:pt x="1437149" y="841060"/>
                </a:cubicBezTo>
                <a:cubicBezTo>
                  <a:pt x="1435504" y="836038"/>
                  <a:pt x="1434638" y="831881"/>
                  <a:pt x="1433772" y="828504"/>
                </a:cubicBezTo>
                <a:cubicBezTo>
                  <a:pt x="1432127" y="820971"/>
                  <a:pt x="1432127" y="814303"/>
                  <a:pt x="1430395" y="808415"/>
                </a:cubicBezTo>
                <a:cubicBezTo>
                  <a:pt x="1428750" y="800016"/>
                  <a:pt x="1423728" y="792569"/>
                  <a:pt x="1420351" y="785815"/>
                </a:cubicBezTo>
                <a:cubicBezTo>
                  <a:pt x="1417840" y="779927"/>
                  <a:pt x="1414463" y="767458"/>
                  <a:pt x="1410306" y="766592"/>
                </a:cubicBezTo>
                <a:cubicBezTo>
                  <a:pt x="1405284" y="764947"/>
                  <a:pt x="1398616" y="765726"/>
                  <a:pt x="1394460" y="764947"/>
                </a:cubicBezTo>
                <a:cubicBezTo>
                  <a:pt x="1384416" y="764081"/>
                  <a:pt x="1372726" y="763301"/>
                  <a:pt x="1362681" y="759058"/>
                </a:cubicBezTo>
                <a:cubicBezTo>
                  <a:pt x="1360170" y="758192"/>
                  <a:pt x="1356014" y="758192"/>
                  <a:pt x="1353503" y="757413"/>
                </a:cubicBezTo>
                <a:cubicBezTo>
                  <a:pt x="1341813" y="754036"/>
                  <a:pt x="1325880" y="747368"/>
                  <a:pt x="1315056" y="742346"/>
                </a:cubicBezTo>
                <a:cubicBezTo>
                  <a:pt x="1299989" y="735679"/>
                  <a:pt x="1279121" y="715590"/>
                  <a:pt x="1272454" y="701389"/>
                </a:cubicBezTo>
                <a:cubicBezTo>
                  <a:pt x="1267431" y="691344"/>
                  <a:pt x="1262409" y="669610"/>
                  <a:pt x="1262409" y="657054"/>
                </a:cubicBezTo>
                <a:cubicBezTo>
                  <a:pt x="1262409" y="612720"/>
                  <a:pt x="1294188" y="548383"/>
                  <a:pt x="1308389" y="525003"/>
                </a:cubicBezTo>
                <a:cubicBezTo>
                  <a:pt x="1368569" y="422220"/>
                  <a:pt x="1500707" y="279258"/>
                  <a:pt x="1606868" y="228256"/>
                </a:cubicBezTo>
                <a:cubicBezTo>
                  <a:pt x="1651202" y="206522"/>
                  <a:pt x="1695450" y="191455"/>
                  <a:pt x="1739785" y="187298"/>
                </a:cubicBezTo>
                <a:lnTo>
                  <a:pt x="1784119" y="186432"/>
                </a:lnTo>
                <a:cubicBezTo>
                  <a:pt x="1846811" y="183922"/>
                  <a:pt x="1937125" y="213189"/>
                  <a:pt x="1977217" y="300126"/>
                </a:cubicBezTo>
                <a:cubicBezTo>
                  <a:pt x="1979728" y="306015"/>
                  <a:pt x="1983885" y="313461"/>
                  <a:pt x="1986396" y="321861"/>
                </a:cubicBezTo>
                <a:cubicBezTo>
                  <a:pt x="1992284" y="341084"/>
                  <a:pt x="1994795" y="361952"/>
                  <a:pt x="1994795" y="382042"/>
                </a:cubicBezTo>
                <a:cubicBezTo>
                  <a:pt x="1994795" y="410443"/>
                  <a:pt x="1988907" y="441356"/>
                  <a:pt x="1982239" y="471490"/>
                </a:cubicBezTo>
                <a:cubicBezTo>
                  <a:pt x="1978862" y="487336"/>
                  <a:pt x="1968038" y="516604"/>
                  <a:pt x="1968038" y="518336"/>
                </a:cubicBezTo>
                <a:cubicBezTo>
                  <a:pt x="1968038" y="520847"/>
                  <a:pt x="1979728" y="541715"/>
                  <a:pt x="1984750" y="554271"/>
                </a:cubicBezTo>
                <a:cubicBezTo>
                  <a:pt x="1986396" y="557648"/>
                  <a:pt x="1986396" y="563449"/>
                  <a:pt x="1991418" y="565961"/>
                </a:cubicBezTo>
                <a:cubicBezTo>
                  <a:pt x="1996440" y="569337"/>
                  <a:pt x="2003973" y="568472"/>
                  <a:pt x="2010641" y="570983"/>
                </a:cubicBezTo>
                <a:cubicBezTo>
                  <a:pt x="2019820" y="574360"/>
                  <a:pt x="2023197" y="585184"/>
                  <a:pt x="2023197" y="591072"/>
                </a:cubicBezTo>
                <a:cubicBezTo>
                  <a:pt x="2023197" y="593583"/>
                  <a:pt x="2020686" y="601982"/>
                  <a:pt x="2020686" y="603628"/>
                </a:cubicBezTo>
                <a:cubicBezTo>
                  <a:pt x="2020686" y="606139"/>
                  <a:pt x="2019820" y="607005"/>
                  <a:pt x="2023197" y="608650"/>
                </a:cubicBezTo>
                <a:cubicBezTo>
                  <a:pt x="2030730" y="613672"/>
                  <a:pt x="2036532" y="623717"/>
                  <a:pt x="2044931" y="627873"/>
                </a:cubicBezTo>
                <a:cubicBezTo>
                  <a:pt x="2048308" y="629518"/>
                  <a:pt x="2054110" y="627007"/>
                  <a:pt x="2058266" y="628739"/>
                </a:cubicBezTo>
                <a:cubicBezTo>
                  <a:pt x="2073333" y="632895"/>
                  <a:pt x="2107623" y="678875"/>
                  <a:pt x="2121824" y="678875"/>
                </a:cubicBezTo>
                <a:cubicBezTo>
                  <a:pt x="2123469" y="678875"/>
                  <a:pt x="2127712" y="676364"/>
                  <a:pt x="2130223" y="676364"/>
                </a:cubicBezTo>
                <a:cubicBezTo>
                  <a:pt x="2136111" y="676364"/>
                  <a:pt x="2151958" y="685543"/>
                  <a:pt x="2155335" y="687275"/>
                </a:cubicBezTo>
                <a:cubicBezTo>
                  <a:pt x="2167890" y="693163"/>
                  <a:pt x="2186248" y="714031"/>
                  <a:pt x="2197937" y="724076"/>
                </a:cubicBezTo>
                <a:cubicBezTo>
                  <a:pt x="2205471" y="731609"/>
                  <a:pt x="2216295" y="737410"/>
                  <a:pt x="2227205" y="743299"/>
                </a:cubicBezTo>
                <a:cubicBezTo>
                  <a:pt x="2230582" y="745810"/>
                  <a:pt x="2236384" y="747455"/>
                  <a:pt x="2241406" y="749187"/>
                </a:cubicBezTo>
                <a:cubicBezTo>
                  <a:pt x="2243051" y="750053"/>
                  <a:pt x="2243917" y="752564"/>
                  <a:pt x="2246428" y="752564"/>
                </a:cubicBezTo>
                <a:lnTo>
                  <a:pt x="2261495" y="752564"/>
                </a:lnTo>
                <a:cubicBezTo>
                  <a:pt x="2261495" y="751698"/>
                  <a:pt x="2262361" y="752564"/>
                  <a:pt x="2262361" y="750053"/>
                </a:cubicBezTo>
                <a:cubicBezTo>
                  <a:pt x="2262361" y="748408"/>
                  <a:pt x="2260716" y="747542"/>
                  <a:pt x="2259850" y="746676"/>
                </a:cubicBezTo>
                <a:cubicBezTo>
                  <a:pt x="2247294" y="709875"/>
                  <a:pt x="2227205" y="672294"/>
                  <a:pt x="2210493" y="636359"/>
                </a:cubicBezTo>
                <a:cubicBezTo>
                  <a:pt x="2207116" y="628826"/>
                  <a:pt x="2196292" y="620513"/>
                  <a:pt x="2190404" y="613759"/>
                </a:cubicBezTo>
                <a:cubicBezTo>
                  <a:pt x="2181225" y="602848"/>
                  <a:pt x="2172047" y="588647"/>
                  <a:pt x="2168670" y="576958"/>
                </a:cubicBezTo>
                <a:cubicBezTo>
                  <a:pt x="2166158" y="567779"/>
                  <a:pt x="2162782" y="556868"/>
                  <a:pt x="2160270" y="547690"/>
                </a:cubicBezTo>
                <a:cubicBezTo>
                  <a:pt x="2159404" y="543534"/>
                  <a:pt x="2160270" y="538511"/>
                  <a:pt x="2157759" y="535134"/>
                </a:cubicBezTo>
                <a:cubicBezTo>
                  <a:pt x="2154382" y="529246"/>
                  <a:pt x="2145203" y="530112"/>
                  <a:pt x="2141047" y="528467"/>
                </a:cubicBezTo>
                <a:cubicBezTo>
                  <a:pt x="2134379" y="526822"/>
                  <a:pt x="2125980" y="524310"/>
                  <a:pt x="2119313" y="520933"/>
                </a:cubicBezTo>
                <a:cubicBezTo>
                  <a:pt x="2112645" y="518422"/>
                  <a:pt x="2106757" y="515045"/>
                  <a:pt x="2100090" y="512534"/>
                </a:cubicBezTo>
                <a:cubicBezTo>
                  <a:pt x="2076710" y="503355"/>
                  <a:pt x="2045710" y="478244"/>
                  <a:pt x="2039909" y="453999"/>
                </a:cubicBezTo>
                <a:cubicBezTo>
                  <a:pt x="2039043" y="448976"/>
                  <a:pt x="2037398" y="444820"/>
                  <a:pt x="2036532" y="439798"/>
                </a:cubicBezTo>
                <a:cubicBezTo>
                  <a:pt x="2036532" y="435641"/>
                  <a:pt x="2034886" y="428887"/>
                  <a:pt x="2034886" y="427242"/>
                </a:cubicBezTo>
                <a:lnTo>
                  <a:pt x="2034886" y="410530"/>
                </a:lnTo>
                <a:cubicBezTo>
                  <a:pt x="2036532" y="386284"/>
                  <a:pt x="2044065" y="360394"/>
                  <a:pt x="2056621" y="336148"/>
                </a:cubicBezTo>
                <a:cubicBezTo>
                  <a:pt x="2081732" y="288523"/>
                  <a:pt x="2124335" y="241677"/>
                  <a:pt x="2166938" y="193187"/>
                </a:cubicBezTo>
                <a:cubicBezTo>
                  <a:pt x="2191183" y="165564"/>
                  <a:pt x="2220451" y="128850"/>
                  <a:pt x="2252230" y="103738"/>
                </a:cubicBezTo>
                <a:cubicBezTo>
                  <a:pt x="2280632" y="80359"/>
                  <a:pt x="2314056" y="57758"/>
                  <a:pt x="2343323" y="42692"/>
                </a:cubicBezTo>
                <a:cubicBezTo>
                  <a:pt x="2353368" y="37669"/>
                  <a:pt x="2363413" y="31781"/>
                  <a:pt x="2373457" y="27625"/>
                </a:cubicBezTo>
                <a:cubicBezTo>
                  <a:pt x="2387658" y="21737"/>
                  <a:pt x="2402725" y="15069"/>
                  <a:pt x="2416926" y="10047"/>
                </a:cubicBezTo>
                <a:cubicBezTo>
                  <a:pt x="2417792" y="9181"/>
                  <a:pt x="2472084" y="2"/>
                  <a:pt x="2483774" y="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24000"/>
                </a:schemeClr>
              </a:gs>
              <a:gs pos="78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78000">
                  <a:srgbClr val="FFC00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66DD511-7652-A770-FF1B-6112E5B140D2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sp>
        <p:nvSpPr>
          <p:cNvPr id="4518" name="平行四边形 4517">
            <a:extLst>
              <a:ext uri="{FF2B5EF4-FFF2-40B4-BE49-F238E27FC236}">
                <a16:creationId xmlns:a16="http://schemas.microsoft.com/office/drawing/2014/main" id="{6701D17C-4CCA-D42D-2578-C7D289B1250C}"/>
              </a:ext>
            </a:extLst>
          </p:cNvPr>
          <p:cNvSpPr/>
          <p:nvPr/>
        </p:nvSpPr>
        <p:spPr>
          <a:xfrm flipH="1">
            <a:off x="880665" y="3290567"/>
            <a:ext cx="2807309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49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9" name="平行四边形 4518">
            <a:extLst>
              <a:ext uri="{FF2B5EF4-FFF2-40B4-BE49-F238E27FC236}">
                <a16:creationId xmlns:a16="http://schemas.microsoft.com/office/drawing/2014/main" id="{B261A516-21C2-F65E-118A-423F591387E3}"/>
              </a:ext>
            </a:extLst>
          </p:cNvPr>
          <p:cNvSpPr/>
          <p:nvPr/>
        </p:nvSpPr>
        <p:spPr>
          <a:xfrm flipH="1">
            <a:off x="604294" y="3157367"/>
            <a:ext cx="2807309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49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0" name="平行四边形 4519">
            <a:extLst>
              <a:ext uri="{FF2B5EF4-FFF2-40B4-BE49-F238E27FC236}">
                <a16:creationId xmlns:a16="http://schemas.microsoft.com/office/drawing/2014/main" id="{5FBE39A9-4004-28CC-4B8B-AA9692658F84}"/>
              </a:ext>
            </a:extLst>
          </p:cNvPr>
          <p:cNvSpPr/>
          <p:nvPr/>
        </p:nvSpPr>
        <p:spPr>
          <a:xfrm flipH="1">
            <a:off x="1211271" y="3437444"/>
            <a:ext cx="2807309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49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3" name="平行四边形 4522">
            <a:extLst>
              <a:ext uri="{FF2B5EF4-FFF2-40B4-BE49-F238E27FC236}">
                <a16:creationId xmlns:a16="http://schemas.microsoft.com/office/drawing/2014/main" id="{BF123676-A1A3-887A-6061-2A22A7B8F950}"/>
              </a:ext>
            </a:extLst>
          </p:cNvPr>
          <p:cNvSpPr/>
          <p:nvPr/>
        </p:nvSpPr>
        <p:spPr>
          <a:xfrm>
            <a:off x="8604663" y="3290567"/>
            <a:ext cx="2701151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50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4" name="平行四边形 4523">
            <a:extLst>
              <a:ext uri="{FF2B5EF4-FFF2-40B4-BE49-F238E27FC236}">
                <a16:creationId xmlns:a16="http://schemas.microsoft.com/office/drawing/2014/main" id="{4C3844BC-2516-5704-950C-34ADD140298F}"/>
              </a:ext>
            </a:extLst>
          </p:cNvPr>
          <p:cNvSpPr/>
          <p:nvPr/>
        </p:nvSpPr>
        <p:spPr>
          <a:xfrm>
            <a:off x="8870583" y="3157367"/>
            <a:ext cx="2701151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50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5" name="平行四边形 4524">
            <a:extLst>
              <a:ext uri="{FF2B5EF4-FFF2-40B4-BE49-F238E27FC236}">
                <a16:creationId xmlns:a16="http://schemas.microsoft.com/office/drawing/2014/main" id="{DFA04CFC-2DB4-13F1-89FB-8432F491DC1D}"/>
              </a:ext>
            </a:extLst>
          </p:cNvPr>
          <p:cNvSpPr/>
          <p:nvPr/>
        </p:nvSpPr>
        <p:spPr>
          <a:xfrm>
            <a:off x="8286559" y="3437444"/>
            <a:ext cx="2701151" cy="133200"/>
          </a:xfrm>
          <a:prstGeom prst="parallelogram">
            <a:avLst>
              <a:gd name="adj" fmla="val 67375"/>
            </a:avLst>
          </a:prstGeom>
          <a:gradFill>
            <a:gsLst>
              <a:gs pos="100000">
                <a:srgbClr val="FFC000">
                  <a:alpha val="34000"/>
                </a:srgbClr>
              </a:gs>
              <a:gs pos="0">
                <a:srgbClr val="FF0000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100000">
                  <a:schemeClr val="accent4">
                    <a:lumMod val="60000"/>
                    <a:lumOff val="40000"/>
                    <a:alpha val="50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8" name="文本框 4527">
            <a:extLst>
              <a:ext uri="{FF2B5EF4-FFF2-40B4-BE49-F238E27FC236}">
                <a16:creationId xmlns:a16="http://schemas.microsoft.com/office/drawing/2014/main" id="{FC7CEBAC-E58B-D408-5325-AA043D99799D}"/>
              </a:ext>
            </a:extLst>
          </p:cNvPr>
          <p:cNvSpPr txBox="1"/>
          <p:nvPr/>
        </p:nvSpPr>
        <p:spPr>
          <a:xfrm>
            <a:off x="4158299" y="4097817"/>
            <a:ext cx="38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汇报人：</a:t>
            </a:r>
            <a:r>
              <a:rPr lang="en-US" altLang="zh-CN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     时间：</a:t>
            </a:r>
            <a:r>
              <a:rPr lang="en-US" altLang="zh-CN" sz="1600" b="1" dirty="0">
                <a:gradFill>
                  <a:gsLst>
                    <a:gs pos="100000">
                      <a:srgbClr val="E0B54D">
                        <a:alpha val="31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2022.10</a:t>
            </a:r>
            <a:endParaRPr lang="zh-CN" altLang="en-US" sz="1600" b="1" dirty="0">
              <a:gradFill>
                <a:gsLst>
                  <a:gs pos="100000">
                    <a:srgbClr val="E0B54D">
                      <a:alpha val="31000"/>
                    </a:srgbClr>
                  </a:gs>
                  <a:gs pos="0">
                    <a:schemeClr val="bg1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428254" y="2991916"/>
            <a:ext cx="7335492" cy="861774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简约风党政党建工作汇报</a:t>
            </a:r>
            <a:endParaRPr lang="en-US" altLang="zh-CN" sz="4800" b="1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8" name="图片 7" descr="897"/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A970B15-600F-342F-C169-F66CA90F75B2}"/>
              </a:ext>
            </a:extLst>
          </p:cNvPr>
          <p:cNvGrpSpPr/>
          <p:nvPr/>
        </p:nvGrpSpPr>
        <p:grpSpPr>
          <a:xfrm>
            <a:off x="2512797" y="506741"/>
            <a:ext cx="6876355" cy="2677656"/>
            <a:chOff x="2310142" y="613448"/>
            <a:chExt cx="6876355" cy="2677656"/>
          </a:xfrm>
        </p:grpSpPr>
        <p:sp>
          <p:nvSpPr>
            <p:cNvPr id="5" name="文本框 8">
              <a:extLst>
                <a:ext uri="{FF2B5EF4-FFF2-40B4-BE49-F238E27FC236}">
                  <a16:creationId xmlns:a16="http://schemas.microsoft.com/office/drawing/2014/main" id="{5920C621-0756-7FA5-3359-EF9F6107D8ED}"/>
                </a:ext>
              </a:extLst>
            </p:cNvPr>
            <p:cNvSpPr txBox="1"/>
            <p:nvPr/>
          </p:nvSpPr>
          <p:spPr>
            <a:xfrm>
              <a:off x="2310142" y="613448"/>
              <a:ext cx="2161813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谢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6" name="文本框 8">
              <a:extLst>
                <a:ext uri="{FF2B5EF4-FFF2-40B4-BE49-F238E27FC236}">
                  <a16:creationId xmlns:a16="http://schemas.microsoft.com/office/drawing/2014/main" id="{CABA5DEC-A211-8761-2CA2-9587B0216E53}"/>
                </a:ext>
              </a:extLst>
            </p:cNvPr>
            <p:cNvSpPr txBox="1"/>
            <p:nvPr/>
          </p:nvSpPr>
          <p:spPr>
            <a:xfrm>
              <a:off x="4017059" y="613448"/>
              <a:ext cx="2161814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谢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7" name="文本框 8">
              <a:extLst>
                <a:ext uri="{FF2B5EF4-FFF2-40B4-BE49-F238E27FC236}">
                  <a16:creationId xmlns:a16="http://schemas.microsoft.com/office/drawing/2014/main" id="{53FE06F4-23E5-06D2-A0D1-BFE1473A8BEE}"/>
                </a:ext>
              </a:extLst>
            </p:cNvPr>
            <p:cNvSpPr txBox="1"/>
            <p:nvPr/>
          </p:nvSpPr>
          <p:spPr>
            <a:xfrm>
              <a:off x="5805435" y="613448"/>
              <a:ext cx="2161813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观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EB44CA7F-FA59-A1C4-9C63-6E0CAA8F13F8}"/>
                </a:ext>
              </a:extLst>
            </p:cNvPr>
            <p:cNvSpPr txBox="1"/>
            <p:nvPr/>
          </p:nvSpPr>
          <p:spPr>
            <a:xfrm>
              <a:off x="7024683" y="613448"/>
              <a:ext cx="2161814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看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99998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1F191DA-C845-E171-3176-41C4B574A1B6}"/>
              </a:ext>
            </a:extLst>
          </p:cNvPr>
          <p:cNvGrpSpPr/>
          <p:nvPr/>
        </p:nvGrpSpPr>
        <p:grpSpPr>
          <a:xfrm>
            <a:off x="2512796" y="506741"/>
            <a:ext cx="7155305" cy="2677656"/>
            <a:chOff x="2310141" y="613448"/>
            <a:chExt cx="7155305" cy="2677656"/>
          </a:xfrm>
        </p:grpSpPr>
        <p:sp>
          <p:nvSpPr>
            <p:cNvPr id="3" name="文本框 8">
              <a:extLst>
                <a:ext uri="{FF2B5EF4-FFF2-40B4-BE49-F238E27FC236}">
                  <a16:creationId xmlns:a16="http://schemas.microsoft.com/office/drawing/2014/main" id="{2E593912-8D1A-678E-EBC7-6F32499B2C14}"/>
                </a:ext>
              </a:extLst>
            </p:cNvPr>
            <p:cNvSpPr txBox="1"/>
            <p:nvPr/>
          </p:nvSpPr>
          <p:spPr>
            <a:xfrm>
              <a:off x="2310141" y="613448"/>
              <a:ext cx="2161814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不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4" name="文本框 8">
              <a:extLst>
                <a:ext uri="{FF2B5EF4-FFF2-40B4-BE49-F238E27FC236}">
                  <a16:creationId xmlns:a16="http://schemas.microsoft.com/office/drawing/2014/main" id="{764038E4-98EC-5B66-BECA-3BF895CE41E0}"/>
                </a:ext>
              </a:extLst>
            </p:cNvPr>
            <p:cNvSpPr txBox="1"/>
            <p:nvPr/>
          </p:nvSpPr>
          <p:spPr>
            <a:xfrm>
              <a:off x="4017059" y="613448"/>
              <a:ext cx="2161814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忘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5" name="文本框 8">
              <a:extLst>
                <a:ext uri="{FF2B5EF4-FFF2-40B4-BE49-F238E27FC236}">
                  <a16:creationId xmlns:a16="http://schemas.microsoft.com/office/drawing/2014/main" id="{68F898AC-23F8-FE48-F496-4143EE23736E}"/>
                </a:ext>
              </a:extLst>
            </p:cNvPr>
            <p:cNvSpPr txBox="1"/>
            <p:nvPr/>
          </p:nvSpPr>
          <p:spPr>
            <a:xfrm>
              <a:off x="5644243" y="613448"/>
              <a:ext cx="2161814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初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6" name="文本框 8">
              <a:extLst>
                <a:ext uri="{FF2B5EF4-FFF2-40B4-BE49-F238E27FC236}">
                  <a16:creationId xmlns:a16="http://schemas.microsoft.com/office/drawing/2014/main" id="{43D1E57D-16C4-CA85-E92D-A693DB081FEE}"/>
                </a:ext>
              </a:extLst>
            </p:cNvPr>
            <p:cNvSpPr txBox="1"/>
            <p:nvPr/>
          </p:nvSpPr>
          <p:spPr>
            <a:xfrm>
              <a:off x="7303632" y="613448"/>
              <a:ext cx="2161814" cy="2677656"/>
            </a:xfrm>
            <a:prstGeom prst="rect">
              <a:avLst/>
            </a:prstGeom>
            <a:noFill/>
          </p:spPr>
          <p:txBody>
            <a:bodyPr wrap="none" lIns="121922" tIns="60960" rIns="121922" bIns="60960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3000">
                        <a:schemeClr val="bg1"/>
                      </a:gs>
                      <a:gs pos="9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钟齐志莽行书" panose="00000500000000000000" pitchFamily="2" charset="0"/>
                  <a:ea typeface="钟齐志莽行书" panose="00000500000000000000" pitchFamily="2" charset="0"/>
                  <a:cs typeface="+mn-ea"/>
                  <a:sym typeface="+mn-lt"/>
                </a:rPr>
                <a:t>心</a:t>
              </a:r>
              <a:endParaRPr lang="en-US" altLang="zh-CN" sz="16600" dirty="0">
                <a:gradFill>
                  <a:gsLst>
                    <a:gs pos="43000">
                      <a:schemeClr val="bg1"/>
                    </a:gs>
                    <a:gs pos="9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钟齐志莽行书" panose="00000500000000000000" pitchFamily="2" charset="0"/>
                <a:ea typeface="钟齐志莽行书" panose="00000500000000000000" pitchFamily="2" charset="0"/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3D0DE67-63E2-73AD-0CE3-CA45B8987CE5}"/>
              </a:ext>
            </a:extLst>
          </p:cNvPr>
          <p:cNvSpPr txBox="1"/>
          <p:nvPr/>
        </p:nvSpPr>
        <p:spPr>
          <a:xfrm>
            <a:off x="1574800" y="4409440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981853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2B74286-C6AF-DD82-22EF-D5A41DD45399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sp>
        <p:nvSpPr>
          <p:cNvPr id="51" name="文本框 8">
            <a:extLst>
              <a:ext uri="{FF2B5EF4-FFF2-40B4-BE49-F238E27FC236}">
                <a16:creationId xmlns:a16="http://schemas.microsoft.com/office/drawing/2014/main" id="{5E7CBDE6-C08D-DD99-6A20-59EF5E392DD9}"/>
              </a:ext>
            </a:extLst>
          </p:cNvPr>
          <p:cNvSpPr txBox="1"/>
          <p:nvPr/>
        </p:nvSpPr>
        <p:spPr>
          <a:xfrm>
            <a:off x="2858460" y="780765"/>
            <a:ext cx="6367846" cy="3185487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199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795078" y="2748051"/>
            <a:ext cx="6601843" cy="738664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4A132E-8ECF-A289-6116-5FFD8A947B63}"/>
              </a:ext>
            </a:extLst>
          </p:cNvPr>
          <p:cNvGrpSpPr/>
          <p:nvPr/>
        </p:nvGrpSpPr>
        <p:grpSpPr>
          <a:xfrm>
            <a:off x="1076657" y="729888"/>
            <a:ext cx="2181548" cy="2181544"/>
            <a:chOff x="2014290" y="2499397"/>
            <a:chExt cx="1426534" cy="1426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446DEFE-FB46-C03A-1EAD-ABAD6BFD83F4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22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ln w="0">
              <a:gradFill>
                <a:gsLst>
                  <a:gs pos="100000">
                    <a:srgbClr val="FFC000">
                      <a:alpha val="0"/>
                    </a:srgbClr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F65E2B7-6939-2413-A77B-D31DA3B8A544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19">
              <a:extLst>
                <a:ext uri="{FF2B5EF4-FFF2-40B4-BE49-F238E27FC236}">
                  <a16:creationId xmlns:a16="http://schemas.microsoft.com/office/drawing/2014/main" id="{C80C9BAA-7109-F574-0937-4E3CAFCD8125}"/>
                </a:ext>
              </a:extLst>
            </p:cNvPr>
            <p:cNvSpPr/>
            <p:nvPr/>
          </p:nvSpPr>
          <p:spPr bwMode="auto">
            <a:xfrm>
              <a:off x="2435794" y="2929618"/>
              <a:ext cx="583526" cy="566091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rgbClr val="FFD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5B62F27-0C19-5A63-E37E-7F15F3654A6E}"/>
              </a:ext>
            </a:extLst>
          </p:cNvPr>
          <p:cNvSpPr txBox="1"/>
          <p:nvPr/>
        </p:nvSpPr>
        <p:spPr>
          <a:xfrm>
            <a:off x="2372911" y="3641319"/>
            <a:ext cx="734653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分钟之内。</a:t>
            </a:r>
          </a:p>
        </p:txBody>
      </p:sp>
      <p:pic>
        <p:nvPicPr>
          <p:cNvPr id="7" name="图片 6" descr="897">
            <a:extLst>
              <a:ext uri="{FF2B5EF4-FFF2-40B4-BE49-F238E27FC236}">
                <a16:creationId xmlns:a16="http://schemas.microsoft.com/office/drawing/2014/main" id="{51493E31-E8CB-869E-E0AA-5BFF8908F0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59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grpSp>
        <p:nvGrpSpPr>
          <p:cNvPr id="4449" name="Group 4432">
            <a:extLst>
              <a:ext uri="{FF2B5EF4-FFF2-40B4-BE49-F238E27FC236}">
                <a16:creationId xmlns:a16="http://schemas.microsoft.com/office/drawing/2014/main" id="{713A518C-BE3D-034B-C880-4E6D80672325}"/>
              </a:ext>
            </a:extLst>
          </p:cNvPr>
          <p:cNvGrpSpPr/>
          <p:nvPr/>
        </p:nvGrpSpPr>
        <p:grpSpPr>
          <a:xfrm>
            <a:off x="7697626" y="1783988"/>
            <a:ext cx="2181548" cy="2181544"/>
            <a:chOff x="2014290" y="2499397"/>
            <a:chExt cx="1426534" cy="1426532"/>
          </a:xfrm>
        </p:grpSpPr>
        <p:sp>
          <p:nvSpPr>
            <p:cNvPr id="4450" name="椭圆 4449">
              <a:extLst>
                <a:ext uri="{FF2B5EF4-FFF2-40B4-BE49-F238E27FC236}">
                  <a16:creationId xmlns:a16="http://schemas.microsoft.com/office/drawing/2014/main" id="{2565C3DC-C98B-3856-8517-500A4B132485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noFill/>
            <a:ln w="0"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51" name="椭圆 4450">
              <a:extLst>
                <a:ext uri="{FF2B5EF4-FFF2-40B4-BE49-F238E27FC236}">
                  <a16:creationId xmlns:a16="http://schemas.microsoft.com/office/drawing/2014/main" id="{67B6E807-6E17-E0F4-DC82-C30F6A512B12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52" name="任意多边形 19">
              <a:extLst>
                <a:ext uri="{FF2B5EF4-FFF2-40B4-BE49-F238E27FC236}">
                  <a16:creationId xmlns:a16="http://schemas.microsoft.com/office/drawing/2014/main" id="{03B3294C-EFAE-A711-E939-C46ACEF829F7}"/>
                </a:ext>
              </a:extLst>
            </p:cNvPr>
            <p:cNvSpPr/>
            <p:nvPr/>
          </p:nvSpPr>
          <p:spPr bwMode="auto">
            <a:xfrm>
              <a:off x="2460711" y="2920900"/>
              <a:ext cx="533690" cy="583526"/>
            </a:xfrm>
            <a:custGeom>
              <a:avLst/>
              <a:gdLst>
                <a:gd name="connsiteX0" fmla="*/ 382206 w 552700"/>
                <a:gd name="connsiteY0" fmla="*/ 155880 h 604311"/>
                <a:gd name="connsiteX1" fmla="*/ 421688 w 552700"/>
                <a:gd name="connsiteY1" fmla="*/ 195291 h 604311"/>
                <a:gd name="connsiteX2" fmla="*/ 382206 w 552700"/>
                <a:gd name="connsiteY2" fmla="*/ 234702 h 604311"/>
                <a:gd name="connsiteX3" fmla="*/ 342724 w 552700"/>
                <a:gd name="connsiteY3" fmla="*/ 195291 h 604311"/>
                <a:gd name="connsiteX4" fmla="*/ 382206 w 552700"/>
                <a:gd name="connsiteY4" fmla="*/ 155880 h 604311"/>
                <a:gd name="connsiteX5" fmla="*/ 174778 w 552700"/>
                <a:gd name="connsiteY5" fmla="*/ 456 h 604311"/>
                <a:gd name="connsiteX6" fmla="*/ 188139 w 552700"/>
                <a:gd name="connsiteY6" fmla="*/ 7582 h 604311"/>
                <a:gd name="connsiteX7" fmla="*/ 241432 w 552700"/>
                <a:gd name="connsiteY7" fmla="*/ 179056 h 604311"/>
                <a:gd name="connsiteX8" fmla="*/ 250238 w 552700"/>
                <a:gd name="connsiteY8" fmla="*/ 183756 h 604311"/>
                <a:gd name="connsiteX9" fmla="*/ 293358 w 552700"/>
                <a:gd name="connsiteY9" fmla="*/ 224994 h 604311"/>
                <a:gd name="connsiteX10" fmla="*/ 356672 w 552700"/>
                <a:gd name="connsiteY10" fmla="*/ 246675 h 604311"/>
                <a:gd name="connsiteX11" fmla="*/ 358190 w 552700"/>
                <a:gd name="connsiteY11" fmla="*/ 246523 h 604311"/>
                <a:gd name="connsiteX12" fmla="*/ 460221 w 552700"/>
                <a:gd name="connsiteY12" fmla="*/ 246826 h 604311"/>
                <a:gd name="connsiteX13" fmla="*/ 525964 w 552700"/>
                <a:gd name="connsiteY13" fmla="*/ 218172 h 604311"/>
                <a:gd name="connsiteX14" fmla="*/ 551168 w 552700"/>
                <a:gd name="connsiteY14" fmla="*/ 227875 h 604311"/>
                <a:gd name="connsiteX15" fmla="*/ 541299 w 552700"/>
                <a:gd name="connsiteY15" fmla="*/ 253042 h 604311"/>
                <a:gd name="connsiteX16" fmla="*/ 471912 w 552700"/>
                <a:gd name="connsiteY16" fmla="*/ 283213 h 604311"/>
                <a:gd name="connsiteX17" fmla="*/ 464320 w 552700"/>
                <a:gd name="connsiteY17" fmla="*/ 284881 h 604311"/>
                <a:gd name="connsiteX18" fmla="*/ 432436 w 552700"/>
                <a:gd name="connsiteY18" fmla="*/ 284881 h 604311"/>
                <a:gd name="connsiteX19" fmla="*/ 432436 w 552700"/>
                <a:gd name="connsiteY19" fmla="*/ 414206 h 604311"/>
                <a:gd name="connsiteX20" fmla="*/ 459613 w 552700"/>
                <a:gd name="connsiteY20" fmla="*/ 464845 h 604311"/>
                <a:gd name="connsiteX21" fmla="*/ 461891 w 552700"/>
                <a:gd name="connsiteY21" fmla="*/ 471667 h 604311"/>
                <a:gd name="connsiteX22" fmla="*/ 480718 w 552700"/>
                <a:gd name="connsiteY22" fmla="*/ 577493 h 604311"/>
                <a:gd name="connsiteX23" fmla="*/ 462194 w 552700"/>
                <a:gd name="connsiteY23" fmla="*/ 603873 h 604311"/>
                <a:gd name="connsiteX24" fmla="*/ 435624 w 552700"/>
                <a:gd name="connsiteY24" fmla="*/ 585528 h 604311"/>
                <a:gd name="connsiteX25" fmla="*/ 417556 w 552700"/>
                <a:gd name="connsiteY25" fmla="*/ 483190 h 604311"/>
                <a:gd name="connsiteX26" fmla="*/ 383546 w 552700"/>
                <a:gd name="connsiteY26" fmla="*/ 419816 h 604311"/>
                <a:gd name="connsiteX27" fmla="*/ 378080 w 552700"/>
                <a:gd name="connsiteY27" fmla="*/ 419816 h 604311"/>
                <a:gd name="connsiteX28" fmla="*/ 343918 w 552700"/>
                <a:gd name="connsiteY28" fmla="*/ 585983 h 604311"/>
                <a:gd name="connsiteX29" fmla="*/ 317044 w 552700"/>
                <a:gd name="connsiteY29" fmla="*/ 603873 h 604311"/>
                <a:gd name="connsiteX30" fmla="*/ 299128 w 552700"/>
                <a:gd name="connsiteY30" fmla="*/ 576886 h 604311"/>
                <a:gd name="connsiteX31" fmla="*/ 331468 w 552700"/>
                <a:gd name="connsiteY31" fmla="*/ 419209 h 604311"/>
                <a:gd name="connsiteX32" fmla="*/ 331468 w 552700"/>
                <a:gd name="connsiteY32" fmla="*/ 278210 h 604311"/>
                <a:gd name="connsiteX33" fmla="*/ 277112 w 552700"/>
                <a:gd name="connsiteY33" fmla="*/ 259562 h 604311"/>
                <a:gd name="connsiteX34" fmla="*/ 270128 w 552700"/>
                <a:gd name="connsiteY34" fmla="*/ 255317 h 604311"/>
                <a:gd name="connsiteX35" fmla="*/ 262992 w 552700"/>
                <a:gd name="connsiteY35" fmla="*/ 248646 h 604311"/>
                <a:gd name="connsiteX36" fmla="*/ 284552 w 552700"/>
                <a:gd name="connsiteY36" fmla="*/ 317932 h 604311"/>
                <a:gd name="connsiteX37" fmla="*/ 277568 w 552700"/>
                <a:gd name="connsiteY37" fmla="*/ 331426 h 604311"/>
                <a:gd name="connsiteX38" fmla="*/ 264055 w 552700"/>
                <a:gd name="connsiteY38" fmla="*/ 324300 h 604311"/>
                <a:gd name="connsiteX39" fmla="*/ 231108 w 552700"/>
                <a:gd name="connsiteY39" fmla="*/ 218172 h 604311"/>
                <a:gd name="connsiteX40" fmla="*/ 223820 w 552700"/>
                <a:gd name="connsiteY40" fmla="*/ 211349 h 604311"/>
                <a:gd name="connsiteX41" fmla="*/ 221390 w 552700"/>
                <a:gd name="connsiteY41" fmla="*/ 186788 h 604311"/>
                <a:gd name="connsiteX42" fmla="*/ 198464 w 552700"/>
                <a:gd name="connsiteY42" fmla="*/ 112953 h 604311"/>
                <a:gd name="connsiteX43" fmla="*/ 34334 w 552700"/>
                <a:gd name="connsiteY43" fmla="*/ 174052 h 604311"/>
                <a:gd name="connsiteX44" fmla="*/ 27350 w 552700"/>
                <a:gd name="connsiteY44" fmla="*/ 167381 h 604311"/>
                <a:gd name="connsiteX45" fmla="*/ 324 w 552700"/>
                <a:gd name="connsiteY45" fmla="*/ 80053 h 604311"/>
                <a:gd name="connsiteX46" fmla="*/ 1842 w 552700"/>
                <a:gd name="connsiteY46" fmla="*/ 72775 h 604311"/>
                <a:gd name="connsiteX47" fmla="*/ 8979 w 552700"/>
                <a:gd name="connsiteY47" fmla="*/ 70198 h 604311"/>
                <a:gd name="connsiteX48" fmla="*/ 167642 w 552700"/>
                <a:gd name="connsiteY48" fmla="*/ 7885 h 604311"/>
                <a:gd name="connsiteX49" fmla="*/ 174778 w 552700"/>
                <a:gd name="connsiteY49" fmla="*/ 456 h 6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52700" h="604311">
                  <a:moveTo>
                    <a:pt x="382206" y="155880"/>
                  </a:moveTo>
                  <a:cubicBezTo>
                    <a:pt x="404011" y="155880"/>
                    <a:pt x="421688" y="173525"/>
                    <a:pt x="421688" y="195291"/>
                  </a:cubicBezTo>
                  <a:cubicBezTo>
                    <a:pt x="421688" y="217057"/>
                    <a:pt x="404011" y="234702"/>
                    <a:pt x="382206" y="234702"/>
                  </a:cubicBezTo>
                  <a:cubicBezTo>
                    <a:pt x="360401" y="234702"/>
                    <a:pt x="342724" y="217057"/>
                    <a:pt x="342724" y="195291"/>
                  </a:cubicBezTo>
                  <a:cubicBezTo>
                    <a:pt x="342724" y="173525"/>
                    <a:pt x="360401" y="155880"/>
                    <a:pt x="382206" y="155880"/>
                  </a:cubicBezTo>
                  <a:close/>
                  <a:moveTo>
                    <a:pt x="174778" y="456"/>
                  </a:moveTo>
                  <a:cubicBezTo>
                    <a:pt x="180396" y="-1211"/>
                    <a:pt x="186469" y="1821"/>
                    <a:pt x="188139" y="7582"/>
                  </a:cubicBezTo>
                  <a:lnTo>
                    <a:pt x="241432" y="179056"/>
                  </a:lnTo>
                  <a:cubicBezTo>
                    <a:pt x="244620" y="179814"/>
                    <a:pt x="247657" y="181330"/>
                    <a:pt x="250238" y="183756"/>
                  </a:cubicBezTo>
                  <a:lnTo>
                    <a:pt x="293358" y="224994"/>
                  </a:lnTo>
                  <a:lnTo>
                    <a:pt x="356672" y="246675"/>
                  </a:lnTo>
                  <a:cubicBezTo>
                    <a:pt x="357127" y="246523"/>
                    <a:pt x="357735" y="246523"/>
                    <a:pt x="358190" y="246523"/>
                  </a:cubicBezTo>
                  <a:cubicBezTo>
                    <a:pt x="456577" y="246523"/>
                    <a:pt x="359557" y="246826"/>
                    <a:pt x="460221" y="246826"/>
                  </a:cubicBezTo>
                  <a:lnTo>
                    <a:pt x="525964" y="218172"/>
                  </a:lnTo>
                  <a:cubicBezTo>
                    <a:pt x="535681" y="213926"/>
                    <a:pt x="546916" y="218323"/>
                    <a:pt x="551168" y="227875"/>
                  </a:cubicBezTo>
                  <a:cubicBezTo>
                    <a:pt x="555267" y="237578"/>
                    <a:pt x="550864" y="248797"/>
                    <a:pt x="541299" y="253042"/>
                  </a:cubicBezTo>
                  <a:lnTo>
                    <a:pt x="471912" y="283213"/>
                  </a:lnTo>
                  <a:cubicBezTo>
                    <a:pt x="469482" y="284275"/>
                    <a:pt x="466901" y="284881"/>
                    <a:pt x="464320" y="284881"/>
                  </a:cubicBezTo>
                  <a:lnTo>
                    <a:pt x="432436" y="284881"/>
                  </a:lnTo>
                  <a:lnTo>
                    <a:pt x="432436" y="414206"/>
                  </a:lnTo>
                  <a:lnTo>
                    <a:pt x="459613" y="464845"/>
                  </a:lnTo>
                  <a:cubicBezTo>
                    <a:pt x="460676" y="466967"/>
                    <a:pt x="461435" y="469393"/>
                    <a:pt x="461891" y="471667"/>
                  </a:cubicBezTo>
                  <a:lnTo>
                    <a:pt x="480718" y="577493"/>
                  </a:lnTo>
                  <a:cubicBezTo>
                    <a:pt x="482844" y="589925"/>
                    <a:pt x="474645" y="601751"/>
                    <a:pt x="462194" y="603873"/>
                  </a:cubicBezTo>
                  <a:cubicBezTo>
                    <a:pt x="449744" y="606147"/>
                    <a:pt x="437902" y="597960"/>
                    <a:pt x="435624" y="585528"/>
                  </a:cubicBezTo>
                  <a:lnTo>
                    <a:pt x="417556" y="483190"/>
                  </a:lnTo>
                  <a:lnTo>
                    <a:pt x="383546" y="419816"/>
                  </a:lnTo>
                  <a:lnTo>
                    <a:pt x="378080" y="419816"/>
                  </a:lnTo>
                  <a:lnTo>
                    <a:pt x="343918" y="585983"/>
                  </a:lnTo>
                  <a:cubicBezTo>
                    <a:pt x="341489" y="598415"/>
                    <a:pt x="329342" y="606299"/>
                    <a:pt x="317044" y="603873"/>
                  </a:cubicBezTo>
                  <a:cubicBezTo>
                    <a:pt x="304594" y="601296"/>
                    <a:pt x="296699" y="589318"/>
                    <a:pt x="299128" y="576886"/>
                  </a:cubicBezTo>
                  <a:lnTo>
                    <a:pt x="331468" y="419209"/>
                  </a:lnTo>
                  <a:lnTo>
                    <a:pt x="331468" y="278210"/>
                  </a:lnTo>
                  <a:lnTo>
                    <a:pt x="277112" y="259562"/>
                  </a:lnTo>
                  <a:cubicBezTo>
                    <a:pt x="274531" y="258652"/>
                    <a:pt x="272102" y="257288"/>
                    <a:pt x="270128" y="255317"/>
                  </a:cubicBezTo>
                  <a:lnTo>
                    <a:pt x="262992" y="248646"/>
                  </a:lnTo>
                  <a:lnTo>
                    <a:pt x="284552" y="317932"/>
                  </a:lnTo>
                  <a:cubicBezTo>
                    <a:pt x="286374" y="323694"/>
                    <a:pt x="283186" y="329607"/>
                    <a:pt x="277568" y="331426"/>
                  </a:cubicBezTo>
                  <a:cubicBezTo>
                    <a:pt x="271798" y="333094"/>
                    <a:pt x="265877" y="329910"/>
                    <a:pt x="264055" y="324300"/>
                  </a:cubicBezTo>
                  <a:lnTo>
                    <a:pt x="231108" y="218172"/>
                  </a:lnTo>
                  <a:lnTo>
                    <a:pt x="223820" y="211349"/>
                  </a:lnTo>
                  <a:cubicBezTo>
                    <a:pt x="216987" y="204678"/>
                    <a:pt x="216076" y="194368"/>
                    <a:pt x="221390" y="186788"/>
                  </a:cubicBezTo>
                  <a:lnTo>
                    <a:pt x="198464" y="112953"/>
                  </a:lnTo>
                  <a:cubicBezTo>
                    <a:pt x="134239" y="102491"/>
                    <a:pt x="100836" y="191488"/>
                    <a:pt x="34334" y="174052"/>
                  </a:cubicBezTo>
                  <a:cubicBezTo>
                    <a:pt x="31146" y="173143"/>
                    <a:pt x="28413" y="170565"/>
                    <a:pt x="27350" y="167381"/>
                  </a:cubicBezTo>
                  <a:cubicBezTo>
                    <a:pt x="18392" y="138272"/>
                    <a:pt x="9282" y="109162"/>
                    <a:pt x="324" y="80053"/>
                  </a:cubicBezTo>
                  <a:cubicBezTo>
                    <a:pt x="-435" y="77475"/>
                    <a:pt x="172" y="74746"/>
                    <a:pt x="1842" y="72775"/>
                  </a:cubicBezTo>
                  <a:cubicBezTo>
                    <a:pt x="3664" y="70653"/>
                    <a:pt x="6246" y="69743"/>
                    <a:pt x="8979" y="70198"/>
                  </a:cubicBezTo>
                  <a:cubicBezTo>
                    <a:pt x="71229" y="79901"/>
                    <a:pt x="104480" y="-4092"/>
                    <a:pt x="167642" y="7885"/>
                  </a:cubicBezTo>
                  <a:cubicBezTo>
                    <a:pt x="168553" y="4550"/>
                    <a:pt x="171134" y="1669"/>
                    <a:pt x="174778" y="4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2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37" name="组合 4436">
            <a:extLst>
              <a:ext uri="{FF2B5EF4-FFF2-40B4-BE49-F238E27FC236}">
                <a16:creationId xmlns:a16="http://schemas.microsoft.com/office/drawing/2014/main" id="{7B277585-1D36-65ED-8826-1FE006E50FB4}"/>
              </a:ext>
            </a:extLst>
          </p:cNvPr>
          <p:cNvGrpSpPr/>
          <p:nvPr/>
        </p:nvGrpSpPr>
        <p:grpSpPr>
          <a:xfrm>
            <a:off x="4984025" y="1783988"/>
            <a:ext cx="2181548" cy="2181544"/>
            <a:chOff x="2014290" y="2499397"/>
            <a:chExt cx="1426534" cy="1426532"/>
          </a:xfrm>
        </p:grpSpPr>
        <p:sp>
          <p:nvSpPr>
            <p:cNvPr id="4438" name="椭圆 4437">
              <a:extLst>
                <a:ext uri="{FF2B5EF4-FFF2-40B4-BE49-F238E27FC236}">
                  <a16:creationId xmlns:a16="http://schemas.microsoft.com/office/drawing/2014/main" id="{CB75B687-A291-C080-8803-4B8E2BE9CA3B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noFill/>
            <a:ln w="0"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39" name="椭圆 4438">
              <a:extLst>
                <a:ext uri="{FF2B5EF4-FFF2-40B4-BE49-F238E27FC236}">
                  <a16:creationId xmlns:a16="http://schemas.microsoft.com/office/drawing/2014/main" id="{4B9D87B3-C9D2-FDCF-AC43-572E3E8EEC86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40" name="任意多边形 19">
              <a:extLst>
                <a:ext uri="{FF2B5EF4-FFF2-40B4-BE49-F238E27FC236}">
                  <a16:creationId xmlns:a16="http://schemas.microsoft.com/office/drawing/2014/main" id="{07D558F9-45E6-2C4D-832E-591534CC4D48}"/>
                </a:ext>
              </a:extLst>
            </p:cNvPr>
            <p:cNvSpPr/>
            <p:nvPr/>
          </p:nvSpPr>
          <p:spPr bwMode="auto">
            <a:xfrm>
              <a:off x="2435794" y="2929618"/>
              <a:ext cx="583526" cy="566091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45" name="Group 4440">
            <a:extLst>
              <a:ext uri="{FF2B5EF4-FFF2-40B4-BE49-F238E27FC236}">
                <a16:creationId xmlns:a16="http://schemas.microsoft.com/office/drawing/2014/main" id="{F50EF008-DF7C-87C1-F0C7-96155D3EEE06}"/>
              </a:ext>
            </a:extLst>
          </p:cNvPr>
          <p:cNvGrpSpPr/>
          <p:nvPr/>
        </p:nvGrpSpPr>
        <p:grpSpPr>
          <a:xfrm>
            <a:off x="2270424" y="1783988"/>
            <a:ext cx="2181548" cy="2181544"/>
            <a:chOff x="2014290" y="2499397"/>
            <a:chExt cx="1426534" cy="1426532"/>
          </a:xfrm>
        </p:grpSpPr>
        <p:sp>
          <p:nvSpPr>
            <p:cNvPr id="4446" name="椭圆 4445">
              <a:extLst>
                <a:ext uri="{FF2B5EF4-FFF2-40B4-BE49-F238E27FC236}">
                  <a16:creationId xmlns:a16="http://schemas.microsoft.com/office/drawing/2014/main" id="{0507FB29-37C9-9A96-896C-B086E9C44604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noFill/>
            <a:ln w="0"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47" name="椭圆 4446">
              <a:extLst>
                <a:ext uri="{FF2B5EF4-FFF2-40B4-BE49-F238E27FC236}">
                  <a16:creationId xmlns:a16="http://schemas.microsoft.com/office/drawing/2014/main" id="{1EA34334-4C9A-B5DE-AD66-4103799558A7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48" name="任意多边形 19">
              <a:extLst>
                <a:ext uri="{FF2B5EF4-FFF2-40B4-BE49-F238E27FC236}">
                  <a16:creationId xmlns:a16="http://schemas.microsoft.com/office/drawing/2014/main" id="{5F2AC63C-FDD7-C241-EA3E-EBBC8658ADCA}"/>
                </a:ext>
              </a:extLst>
            </p:cNvPr>
            <p:cNvSpPr/>
            <p:nvPr/>
          </p:nvSpPr>
          <p:spPr bwMode="auto">
            <a:xfrm>
              <a:off x="2435794" y="3026130"/>
              <a:ext cx="583526" cy="373066"/>
            </a:xfrm>
            <a:custGeom>
              <a:avLst/>
              <a:gdLst>
                <a:gd name="T0" fmla="*/ 5984 w 6043"/>
                <a:gd name="T1" fmla="*/ 1809 h 3869"/>
                <a:gd name="T2" fmla="*/ 3022 w 6043"/>
                <a:gd name="T3" fmla="*/ 0 h 3869"/>
                <a:gd name="T4" fmla="*/ 60 w 6043"/>
                <a:gd name="T5" fmla="*/ 1809 h 3869"/>
                <a:gd name="T6" fmla="*/ 60 w 6043"/>
                <a:gd name="T7" fmla="*/ 2060 h 3869"/>
                <a:gd name="T8" fmla="*/ 3022 w 6043"/>
                <a:gd name="T9" fmla="*/ 3869 h 3869"/>
                <a:gd name="T10" fmla="*/ 5984 w 6043"/>
                <a:gd name="T11" fmla="*/ 2060 h 3869"/>
                <a:gd name="T12" fmla="*/ 5984 w 6043"/>
                <a:gd name="T13" fmla="*/ 1809 h 3869"/>
                <a:gd name="T14" fmla="*/ 1700 w 6043"/>
                <a:gd name="T15" fmla="*/ 1330 h 3869"/>
                <a:gd name="T16" fmla="*/ 2083 w 6043"/>
                <a:gd name="T17" fmla="*/ 947 h 3869"/>
                <a:gd name="T18" fmla="*/ 2466 w 6043"/>
                <a:gd name="T19" fmla="*/ 1330 h 3869"/>
                <a:gd name="T20" fmla="*/ 2083 w 6043"/>
                <a:gd name="T21" fmla="*/ 1713 h 3869"/>
                <a:gd name="T22" fmla="*/ 1700 w 6043"/>
                <a:gd name="T23" fmla="*/ 1330 h 3869"/>
                <a:gd name="T24" fmla="*/ 3022 w 6043"/>
                <a:gd name="T25" fmla="*/ 2962 h 3869"/>
                <a:gd name="T26" fmla="*/ 2009 w 6043"/>
                <a:gd name="T27" fmla="*/ 2110 h 3869"/>
                <a:gd name="T28" fmla="*/ 2866 w 6043"/>
                <a:gd name="T29" fmla="*/ 1330 h 3869"/>
                <a:gd name="T30" fmla="*/ 2866 w 6043"/>
                <a:gd name="T31" fmla="*/ 1326 h 3869"/>
                <a:gd name="T32" fmla="*/ 2761 w 6043"/>
                <a:gd name="T33" fmla="*/ 940 h 3869"/>
                <a:gd name="T34" fmla="*/ 3022 w 6043"/>
                <a:gd name="T35" fmla="*/ 907 h 3869"/>
                <a:gd name="T36" fmla="*/ 4049 w 6043"/>
                <a:gd name="T37" fmla="*/ 1935 h 3869"/>
                <a:gd name="T38" fmla="*/ 3022 w 6043"/>
                <a:gd name="T39" fmla="*/ 2962 h 3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3" h="3869">
                  <a:moveTo>
                    <a:pt x="5984" y="1809"/>
                  </a:moveTo>
                  <a:cubicBezTo>
                    <a:pt x="5924" y="1735"/>
                    <a:pt x="4503" y="0"/>
                    <a:pt x="3022" y="0"/>
                  </a:cubicBezTo>
                  <a:cubicBezTo>
                    <a:pt x="1540" y="0"/>
                    <a:pt x="119" y="1735"/>
                    <a:pt x="60" y="1809"/>
                  </a:cubicBezTo>
                  <a:cubicBezTo>
                    <a:pt x="0" y="1882"/>
                    <a:pt x="0" y="1987"/>
                    <a:pt x="60" y="2060"/>
                  </a:cubicBezTo>
                  <a:cubicBezTo>
                    <a:pt x="119" y="2134"/>
                    <a:pt x="1540" y="3869"/>
                    <a:pt x="3022" y="3869"/>
                  </a:cubicBezTo>
                  <a:cubicBezTo>
                    <a:pt x="4503" y="3869"/>
                    <a:pt x="5924" y="2134"/>
                    <a:pt x="5984" y="2060"/>
                  </a:cubicBezTo>
                  <a:cubicBezTo>
                    <a:pt x="6043" y="1987"/>
                    <a:pt x="6043" y="1882"/>
                    <a:pt x="5984" y="1809"/>
                  </a:cubicBezTo>
                  <a:close/>
                  <a:moveTo>
                    <a:pt x="1700" y="1330"/>
                  </a:moveTo>
                  <a:cubicBezTo>
                    <a:pt x="1700" y="1119"/>
                    <a:pt x="1872" y="947"/>
                    <a:pt x="2083" y="947"/>
                  </a:cubicBezTo>
                  <a:cubicBezTo>
                    <a:pt x="2294" y="947"/>
                    <a:pt x="2466" y="1119"/>
                    <a:pt x="2466" y="1330"/>
                  </a:cubicBezTo>
                  <a:cubicBezTo>
                    <a:pt x="2466" y="1541"/>
                    <a:pt x="2294" y="1713"/>
                    <a:pt x="2083" y="1713"/>
                  </a:cubicBezTo>
                  <a:cubicBezTo>
                    <a:pt x="1872" y="1713"/>
                    <a:pt x="1700" y="1541"/>
                    <a:pt x="1700" y="1330"/>
                  </a:cubicBezTo>
                  <a:close/>
                  <a:moveTo>
                    <a:pt x="3022" y="2962"/>
                  </a:moveTo>
                  <a:cubicBezTo>
                    <a:pt x="2515" y="2962"/>
                    <a:pt x="2092" y="2593"/>
                    <a:pt x="2009" y="2110"/>
                  </a:cubicBezTo>
                  <a:cubicBezTo>
                    <a:pt x="2468" y="2153"/>
                    <a:pt x="2866" y="1791"/>
                    <a:pt x="2866" y="1330"/>
                  </a:cubicBezTo>
                  <a:cubicBezTo>
                    <a:pt x="2866" y="1329"/>
                    <a:pt x="2866" y="1328"/>
                    <a:pt x="2866" y="1326"/>
                  </a:cubicBezTo>
                  <a:cubicBezTo>
                    <a:pt x="2865" y="1186"/>
                    <a:pt x="2827" y="1054"/>
                    <a:pt x="2761" y="940"/>
                  </a:cubicBezTo>
                  <a:cubicBezTo>
                    <a:pt x="2844" y="918"/>
                    <a:pt x="2932" y="907"/>
                    <a:pt x="3022" y="907"/>
                  </a:cubicBezTo>
                  <a:cubicBezTo>
                    <a:pt x="3588" y="907"/>
                    <a:pt x="4049" y="1368"/>
                    <a:pt x="4049" y="1935"/>
                  </a:cubicBezTo>
                  <a:cubicBezTo>
                    <a:pt x="4049" y="2501"/>
                    <a:pt x="3588" y="2962"/>
                    <a:pt x="3022" y="29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2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55" name="组合 4454">
            <a:extLst>
              <a:ext uri="{FF2B5EF4-FFF2-40B4-BE49-F238E27FC236}">
                <a16:creationId xmlns:a16="http://schemas.microsoft.com/office/drawing/2014/main" id="{112643EB-12C3-CF82-73AD-B5021E0665C7}"/>
              </a:ext>
            </a:extLst>
          </p:cNvPr>
          <p:cNvGrpSpPr/>
          <p:nvPr/>
        </p:nvGrpSpPr>
        <p:grpSpPr>
          <a:xfrm>
            <a:off x="2000895" y="4188396"/>
            <a:ext cx="2720606" cy="1017708"/>
            <a:chOff x="2005438" y="4188396"/>
            <a:chExt cx="2720606" cy="1017708"/>
          </a:xfrm>
        </p:grpSpPr>
        <p:sp>
          <p:nvSpPr>
            <p:cNvPr id="4453" name="文本框 8">
              <a:extLst>
                <a:ext uri="{FF2B5EF4-FFF2-40B4-BE49-F238E27FC236}">
                  <a16:creationId xmlns:a16="http://schemas.microsoft.com/office/drawing/2014/main" id="{6E58835D-F49D-87EA-C5C3-8EBCC5599602}"/>
                </a:ext>
              </a:extLst>
            </p:cNvPr>
            <p:cNvSpPr txBox="1"/>
            <p:nvPr/>
          </p:nvSpPr>
          <p:spPr>
            <a:xfrm>
              <a:off x="2005438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454" name="文本框 4453">
              <a:extLst>
                <a:ext uri="{FF2B5EF4-FFF2-40B4-BE49-F238E27FC236}">
                  <a16:creationId xmlns:a16="http://schemas.microsoft.com/office/drawing/2014/main" id="{8664B424-744D-0E45-EC08-84FD11E9A666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456" name="组合 4455">
            <a:extLst>
              <a:ext uri="{FF2B5EF4-FFF2-40B4-BE49-F238E27FC236}">
                <a16:creationId xmlns:a16="http://schemas.microsoft.com/office/drawing/2014/main" id="{499DF9AD-F870-3929-EDD4-2BCA961FDE26}"/>
              </a:ext>
            </a:extLst>
          </p:cNvPr>
          <p:cNvGrpSpPr/>
          <p:nvPr/>
        </p:nvGrpSpPr>
        <p:grpSpPr>
          <a:xfrm>
            <a:off x="4735697" y="4188396"/>
            <a:ext cx="2720606" cy="1017708"/>
            <a:chOff x="2005438" y="4188396"/>
            <a:chExt cx="2720606" cy="1017708"/>
          </a:xfrm>
        </p:grpSpPr>
        <p:sp>
          <p:nvSpPr>
            <p:cNvPr id="4457" name="文本框 8">
              <a:extLst>
                <a:ext uri="{FF2B5EF4-FFF2-40B4-BE49-F238E27FC236}">
                  <a16:creationId xmlns:a16="http://schemas.microsoft.com/office/drawing/2014/main" id="{5A00C1B0-A33F-884F-9F76-D7C17EF28981}"/>
                </a:ext>
              </a:extLst>
            </p:cNvPr>
            <p:cNvSpPr txBox="1"/>
            <p:nvPr/>
          </p:nvSpPr>
          <p:spPr>
            <a:xfrm>
              <a:off x="2005438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458" name="文本框 4457">
              <a:extLst>
                <a:ext uri="{FF2B5EF4-FFF2-40B4-BE49-F238E27FC236}">
                  <a16:creationId xmlns:a16="http://schemas.microsoft.com/office/drawing/2014/main" id="{CDA2576A-E856-9A6F-1637-7FA41CF2234E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459" name="组合 4458">
            <a:extLst>
              <a:ext uri="{FF2B5EF4-FFF2-40B4-BE49-F238E27FC236}">
                <a16:creationId xmlns:a16="http://schemas.microsoft.com/office/drawing/2014/main" id="{4474BBE6-CE71-C38D-1831-2E1A5454493E}"/>
              </a:ext>
            </a:extLst>
          </p:cNvPr>
          <p:cNvGrpSpPr/>
          <p:nvPr/>
        </p:nvGrpSpPr>
        <p:grpSpPr>
          <a:xfrm>
            <a:off x="7470499" y="4188396"/>
            <a:ext cx="2720606" cy="1017708"/>
            <a:chOff x="2005438" y="4188396"/>
            <a:chExt cx="2720606" cy="1017708"/>
          </a:xfrm>
        </p:grpSpPr>
        <p:sp>
          <p:nvSpPr>
            <p:cNvPr id="4460" name="文本框 8">
              <a:extLst>
                <a:ext uri="{FF2B5EF4-FFF2-40B4-BE49-F238E27FC236}">
                  <a16:creationId xmlns:a16="http://schemas.microsoft.com/office/drawing/2014/main" id="{842918E1-DD48-7F5C-4DAC-A774D1767ACD}"/>
                </a:ext>
              </a:extLst>
            </p:cNvPr>
            <p:cNvSpPr txBox="1"/>
            <p:nvPr/>
          </p:nvSpPr>
          <p:spPr>
            <a:xfrm>
              <a:off x="2005438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461" name="文本框 4460">
              <a:extLst>
                <a:ext uri="{FF2B5EF4-FFF2-40B4-BE49-F238E27FC236}">
                  <a16:creationId xmlns:a16="http://schemas.microsoft.com/office/drawing/2014/main" id="{897D3437-1C8B-45D5-F253-7D3E4B2C2A78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48164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2" name="椭圆 8">
            <a:extLst>
              <a:ext uri="{FF2B5EF4-FFF2-40B4-BE49-F238E27FC236}">
                <a16:creationId xmlns:a16="http://schemas.microsoft.com/office/drawing/2014/main" id="{D53472FF-8339-5B13-0591-6EF39D651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7971" y="3650378"/>
            <a:ext cx="9376057" cy="1053775"/>
          </a:xfrm>
          <a:custGeom>
            <a:avLst/>
            <a:gdLst>
              <a:gd name="T0" fmla="*/ 3516831 w 7034766"/>
              <a:gd name="T1" fmla="*/ 0 h 791278"/>
              <a:gd name="T2" fmla="*/ 7033661 w 7034766"/>
              <a:gd name="T3" fmla="*/ 789873 h 791278"/>
              <a:gd name="T4" fmla="*/ 3516831 w 7034766"/>
              <a:gd name="T5" fmla="*/ 215640 h 791278"/>
              <a:gd name="T6" fmla="*/ 0 w 7034766"/>
              <a:gd name="T7" fmla="*/ 789873 h 791278"/>
              <a:gd name="T8" fmla="*/ 3516831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b="0" kern="0" baseline="-25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26AF9398-3AAA-2CDC-1903-68CAA934B30E}"/>
              </a:ext>
            </a:extLst>
          </p:cNvPr>
          <p:cNvGrpSpPr/>
          <p:nvPr/>
        </p:nvGrpSpPr>
        <p:grpSpPr bwMode="auto">
          <a:xfrm>
            <a:off x="4948063" y="1460305"/>
            <a:ext cx="2304338" cy="2304338"/>
            <a:chOff x="0" y="0"/>
            <a:chExt cx="1728192" cy="1728192"/>
          </a:xfrm>
        </p:grpSpPr>
        <p:sp>
          <p:nvSpPr>
            <p:cNvPr id="4" name="五角星 68">
              <a:extLst>
                <a:ext uri="{FF2B5EF4-FFF2-40B4-BE49-F238E27FC236}">
                  <a16:creationId xmlns:a16="http://schemas.microsoft.com/office/drawing/2014/main" id="{10D0B774-5C60-3A70-CF64-B3192A5CF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4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五角星 32">
              <a:extLst>
                <a:ext uri="{FF2B5EF4-FFF2-40B4-BE49-F238E27FC236}">
                  <a16:creationId xmlns:a16="http://schemas.microsoft.com/office/drawing/2014/main" id="{F58D6926-B5BF-D51F-8BFA-838233EEA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b="0" kern="0" baseline="-250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70">
              <a:extLst>
                <a:ext uri="{FF2B5EF4-FFF2-40B4-BE49-F238E27FC236}">
                  <a16:creationId xmlns:a16="http://schemas.microsoft.com/office/drawing/2014/main" id="{6591A0DD-83C2-0DB0-FEF8-1E6047D6C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44" y="479375"/>
              <a:ext cx="463091" cy="7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b="0" kern="0" baseline="-2500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zh-CN" altLang="en-US" sz="8800" b="0" kern="0" baseline="-25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9">
            <a:extLst>
              <a:ext uri="{FF2B5EF4-FFF2-40B4-BE49-F238E27FC236}">
                <a16:creationId xmlns:a16="http://schemas.microsoft.com/office/drawing/2014/main" id="{CE94EE53-54AC-D272-52B3-3FA5977B777A}"/>
              </a:ext>
            </a:extLst>
          </p:cNvPr>
          <p:cNvGrpSpPr/>
          <p:nvPr/>
        </p:nvGrpSpPr>
        <p:grpSpPr bwMode="auto">
          <a:xfrm rot="-480000">
            <a:off x="3155798" y="2076063"/>
            <a:ext cx="1864209" cy="1862092"/>
            <a:chOff x="0" y="0"/>
            <a:chExt cx="1728192" cy="1728192"/>
          </a:xfrm>
        </p:grpSpPr>
        <p:sp>
          <p:nvSpPr>
            <p:cNvPr id="8" name="五角星 72">
              <a:extLst>
                <a:ext uri="{FF2B5EF4-FFF2-40B4-BE49-F238E27FC236}">
                  <a16:creationId xmlns:a16="http://schemas.microsoft.com/office/drawing/2014/main" id="{A8F6A840-1F69-F043-978E-986C4AEC0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4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五角星 32">
              <a:extLst>
                <a:ext uri="{FF2B5EF4-FFF2-40B4-BE49-F238E27FC236}">
                  <a16:creationId xmlns:a16="http://schemas.microsoft.com/office/drawing/2014/main" id="{DF671946-6E0A-543D-493E-2DF22D482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b="0" kern="0" baseline="-250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74">
              <a:extLst>
                <a:ext uri="{FF2B5EF4-FFF2-40B4-BE49-F238E27FC236}">
                  <a16:creationId xmlns:a16="http://schemas.microsoft.com/office/drawing/2014/main" id="{A04B03C7-EF49-8C31-C9BA-E261F83AE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92" y="493228"/>
              <a:ext cx="499608" cy="771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0" kern="0" baseline="-2500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zh-CN" altLang="en-US" sz="72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3">
            <a:extLst>
              <a:ext uri="{FF2B5EF4-FFF2-40B4-BE49-F238E27FC236}">
                <a16:creationId xmlns:a16="http://schemas.microsoft.com/office/drawing/2014/main" id="{724364A2-852B-4B94-BCBB-752157FBC560}"/>
              </a:ext>
            </a:extLst>
          </p:cNvPr>
          <p:cNvGrpSpPr/>
          <p:nvPr/>
        </p:nvGrpSpPr>
        <p:grpSpPr bwMode="auto">
          <a:xfrm rot="-981927">
            <a:off x="1604761" y="2613531"/>
            <a:ext cx="1622982" cy="1625099"/>
            <a:chOff x="0" y="0"/>
            <a:chExt cx="1728192" cy="1728193"/>
          </a:xfrm>
        </p:grpSpPr>
        <p:sp>
          <p:nvSpPr>
            <p:cNvPr id="12" name="五角星 76">
              <a:extLst>
                <a:ext uri="{FF2B5EF4-FFF2-40B4-BE49-F238E27FC236}">
                  <a16:creationId xmlns:a16="http://schemas.microsoft.com/office/drawing/2014/main" id="{40787590-4B4F-CD48-4D27-1AA6668ED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4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五角星 32">
              <a:extLst>
                <a:ext uri="{FF2B5EF4-FFF2-40B4-BE49-F238E27FC236}">
                  <a16:creationId xmlns:a16="http://schemas.microsoft.com/office/drawing/2014/main" id="{BAB1FF37-7CA3-B6EE-8259-2D8D86106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16" y="1204862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b="0" kern="0" baseline="-250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78">
              <a:extLst>
                <a:ext uri="{FF2B5EF4-FFF2-40B4-BE49-F238E27FC236}">
                  <a16:creationId xmlns:a16="http://schemas.microsoft.com/office/drawing/2014/main" id="{E5252876-123B-0B85-923C-9B950128E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741" y="509525"/>
              <a:ext cx="510709" cy="752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0" kern="0" baseline="-2500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zh-CN" altLang="en-US" sz="6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7">
            <a:extLst>
              <a:ext uri="{FF2B5EF4-FFF2-40B4-BE49-F238E27FC236}">
                <a16:creationId xmlns:a16="http://schemas.microsoft.com/office/drawing/2014/main" id="{7FBCA135-A276-F2A6-2D49-0E5668D93D7C}"/>
              </a:ext>
            </a:extLst>
          </p:cNvPr>
          <p:cNvGrpSpPr/>
          <p:nvPr/>
        </p:nvGrpSpPr>
        <p:grpSpPr bwMode="auto">
          <a:xfrm rot="480000">
            <a:off x="7178341" y="2021047"/>
            <a:ext cx="1864207" cy="1864209"/>
            <a:chOff x="0" y="0"/>
            <a:chExt cx="1728192" cy="1728192"/>
          </a:xfrm>
        </p:grpSpPr>
        <p:sp>
          <p:nvSpPr>
            <p:cNvPr id="16" name="五角星 80">
              <a:extLst>
                <a:ext uri="{FF2B5EF4-FFF2-40B4-BE49-F238E27FC236}">
                  <a16:creationId xmlns:a16="http://schemas.microsoft.com/office/drawing/2014/main" id="{6879CC12-2160-B7D1-DDD4-3E75F547F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4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五角星 32">
              <a:extLst>
                <a:ext uri="{FF2B5EF4-FFF2-40B4-BE49-F238E27FC236}">
                  <a16:creationId xmlns:a16="http://schemas.microsoft.com/office/drawing/2014/main" id="{71ADEEEA-DA00-AC83-486F-987E73FD2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b="0" kern="0" baseline="-250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82">
              <a:extLst>
                <a:ext uri="{FF2B5EF4-FFF2-40B4-BE49-F238E27FC236}">
                  <a16:creationId xmlns:a16="http://schemas.microsoft.com/office/drawing/2014/main" id="{CBC3BE26-4431-173B-B5E1-9DB323FD3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93" y="493666"/>
              <a:ext cx="499609" cy="770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0" kern="0" baseline="-2500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zh-CN" altLang="en-US" sz="72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21">
            <a:extLst>
              <a:ext uri="{FF2B5EF4-FFF2-40B4-BE49-F238E27FC236}">
                <a16:creationId xmlns:a16="http://schemas.microsoft.com/office/drawing/2014/main" id="{CAB22827-962D-CEBE-99E7-70202D8FD10E}"/>
              </a:ext>
            </a:extLst>
          </p:cNvPr>
          <p:cNvGrpSpPr/>
          <p:nvPr/>
        </p:nvGrpSpPr>
        <p:grpSpPr bwMode="auto">
          <a:xfrm rot="967929">
            <a:off x="8970604" y="2613531"/>
            <a:ext cx="1622983" cy="1625098"/>
            <a:chOff x="0" y="0"/>
            <a:chExt cx="1728192" cy="1728192"/>
          </a:xfrm>
        </p:grpSpPr>
        <p:sp>
          <p:nvSpPr>
            <p:cNvPr id="20" name="五角星 84">
              <a:extLst>
                <a:ext uri="{FF2B5EF4-FFF2-40B4-BE49-F238E27FC236}">
                  <a16:creationId xmlns:a16="http://schemas.microsoft.com/office/drawing/2014/main" id="{AE2B8CEA-DCD4-FC3D-5D76-0B979F40B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4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五角星 32">
              <a:extLst>
                <a:ext uri="{FF2B5EF4-FFF2-40B4-BE49-F238E27FC236}">
                  <a16:creationId xmlns:a16="http://schemas.microsoft.com/office/drawing/2014/main" id="{AF19A021-A6CF-659D-B0AB-1ECEBE61B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b="0" kern="0" baseline="-250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7C9E55A5-79DE-8601-95EE-0A96C283E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742" y="509523"/>
              <a:ext cx="510709" cy="752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0" kern="0" baseline="-25000">
                  <a:solidFill>
                    <a:srgbClr val="FFFFFF"/>
                  </a:solidFill>
                  <a:cs typeface="+mn-ea"/>
                  <a:sym typeface="+mn-lt"/>
                </a:rPr>
                <a:t>5</a:t>
              </a:r>
              <a:endParaRPr lang="zh-CN" altLang="en-US" sz="6000" b="0" kern="0" baseline="-25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0D93B25-89FC-9F4D-5257-4E340E565080}"/>
              </a:ext>
            </a:extLst>
          </p:cNvPr>
          <p:cNvGrpSpPr/>
          <p:nvPr/>
        </p:nvGrpSpPr>
        <p:grpSpPr>
          <a:xfrm>
            <a:off x="2017210" y="4203253"/>
            <a:ext cx="8157578" cy="1294707"/>
            <a:chOff x="-713048" y="4188396"/>
            <a:chExt cx="8157578" cy="1294707"/>
          </a:xfrm>
        </p:grpSpPr>
        <p:sp>
          <p:nvSpPr>
            <p:cNvPr id="27" name="文本框 8">
              <a:extLst>
                <a:ext uri="{FF2B5EF4-FFF2-40B4-BE49-F238E27FC236}">
                  <a16:creationId xmlns:a16="http://schemas.microsoft.com/office/drawing/2014/main" id="{9592703C-3AAA-E604-5686-E97A8E12A1C8}"/>
                </a:ext>
              </a:extLst>
            </p:cNvPr>
            <p:cNvSpPr txBox="1"/>
            <p:nvPr/>
          </p:nvSpPr>
          <p:spPr>
            <a:xfrm>
              <a:off x="2005438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FE5224-5736-E050-0EC7-B66FBFB587BE}"/>
                </a:ext>
              </a:extLst>
            </p:cNvPr>
            <p:cNvSpPr txBox="1"/>
            <p:nvPr/>
          </p:nvSpPr>
          <p:spPr>
            <a:xfrm>
              <a:off x="-713048" y="4585678"/>
              <a:ext cx="815757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chemeClr val="bg1">
                      <a:lumMod val="65000"/>
                    </a:schemeClr>
                  </a:solidFill>
                </a:rPr>
                <a:t>5</a:t>
              </a: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913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6B01FE7-2425-9A9E-70B7-C9D4C09CC1AA}"/>
              </a:ext>
            </a:extLst>
          </p:cNvPr>
          <p:cNvGrpSpPr/>
          <p:nvPr/>
        </p:nvGrpSpPr>
        <p:grpSpPr>
          <a:xfrm>
            <a:off x="2955745" y="1337129"/>
            <a:ext cx="6280509" cy="4183742"/>
            <a:chOff x="4576593" y="883496"/>
            <a:chExt cx="7451634" cy="4963884"/>
          </a:xfrm>
        </p:grpSpPr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380D7FE4-B151-DB38-429B-BD50B6E6285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93106595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文本框 20">
              <a:extLst>
                <a:ext uri="{FF2B5EF4-FFF2-40B4-BE49-F238E27FC236}">
                  <a16:creationId xmlns:a16="http://schemas.microsoft.com/office/drawing/2014/main" id="{97361B0A-A6F5-6123-8D44-E2CA7F0FCF61}"/>
                </a:ext>
              </a:extLst>
            </p:cNvPr>
            <p:cNvSpPr txBox="1"/>
            <p:nvPr/>
          </p:nvSpPr>
          <p:spPr>
            <a:xfrm rot="18900000">
              <a:off x="6328464" y="1572703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21">
              <a:extLst>
                <a:ext uri="{FF2B5EF4-FFF2-40B4-BE49-F238E27FC236}">
                  <a16:creationId xmlns:a16="http://schemas.microsoft.com/office/drawing/2014/main" id="{D4847F54-777B-EB92-6FA1-58FD0E106248}"/>
                </a:ext>
              </a:extLst>
            </p:cNvPr>
            <p:cNvSpPr txBox="1"/>
            <p:nvPr/>
          </p:nvSpPr>
          <p:spPr>
            <a:xfrm rot="18900000">
              <a:off x="6139988" y="2024000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此处输入文字</a:t>
              </a:r>
            </a:p>
          </p:txBody>
        </p:sp>
        <p:sp>
          <p:nvSpPr>
            <p:cNvPr id="18" name="文本框 32">
              <a:extLst>
                <a:ext uri="{FF2B5EF4-FFF2-40B4-BE49-F238E27FC236}">
                  <a16:creationId xmlns:a16="http://schemas.microsoft.com/office/drawing/2014/main" id="{13FC2895-E393-14AB-8225-0F9B3EFD03D8}"/>
                </a:ext>
              </a:extLst>
            </p:cNvPr>
            <p:cNvSpPr txBox="1"/>
            <p:nvPr/>
          </p:nvSpPr>
          <p:spPr>
            <a:xfrm rot="2700000" flipH="1">
              <a:off x="9380101" y="1592670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33">
              <a:extLst>
                <a:ext uri="{FF2B5EF4-FFF2-40B4-BE49-F238E27FC236}">
                  <a16:creationId xmlns:a16="http://schemas.microsoft.com/office/drawing/2014/main" id="{E52777A5-A095-B018-75CD-A4E1F6688D13}"/>
                </a:ext>
              </a:extLst>
            </p:cNvPr>
            <p:cNvSpPr txBox="1"/>
            <p:nvPr/>
          </p:nvSpPr>
          <p:spPr>
            <a:xfrm rot="2700000" flipH="1">
              <a:off x="8454262" y="2043620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此处输入文字</a:t>
              </a:r>
            </a:p>
          </p:txBody>
        </p:sp>
        <p:sp>
          <p:nvSpPr>
            <p:cNvPr id="20" name="文本框 34">
              <a:extLst>
                <a:ext uri="{FF2B5EF4-FFF2-40B4-BE49-F238E27FC236}">
                  <a16:creationId xmlns:a16="http://schemas.microsoft.com/office/drawing/2014/main" id="{8F6591D4-5097-570E-B625-EC8492074331}"/>
                </a:ext>
              </a:extLst>
            </p:cNvPr>
            <p:cNvSpPr txBox="1"/>
            <p:nvPr/>
          </p:nvSpPr>
          <p:spPr>
            <a:xfrm rot="13500000">
              <a:off x="6094447" y="4233274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此处输入文字</a:t>
              </a:r>
            </a:p>
          </p:txBody>
        </p:sp>
        <p:sp>
          <p:nvSpPr>
            <p:cNvPr id="21" name="文本框 35">
              <a:extLst>
                <a:ext uri="{FF2B5EF4-FFF2-40B4-BE49-F238E27FC236}">
                  <a16:creationId xmlns:a16="http://schemas.microsoft.com/office/drawing/2014/main" id="{C6B1106A-8F12-1091-2162-14809EAF9096}"/>
                </a:ext>
              </a:extLst>
            </p:cNvPr>
            <p:cNvSpPr txBox="1"/>
            <p:nvPr/>
          </p:nvSpPr>
          <p:spPr>
            <a:xfrm rot="13500000">
              <a:off x="6328463" y="4498957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36">
              <a:extLst>
                <a:ext uri="{FF2B5EF4-FFF2-40B4-BE49-F238E27FC236}">
                  <a16:creationId xmlns:a16="http://schemas.microsoft.com/office/drawing/2014/main" id="{0B8A1C53-AEBD-1042-4205-219AD1A209CA}"/>
                </a:ext>
              </a:extLst>
            </p:cNvPr>
            <p:cNvSpPr txBox="1"/>
            <p:nvPr/>
          </p:nvSpPr>
          <p:spPr>
            <a:xfrm rot="8100000">
              <a:off x="9430089" y="4389203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37">
              <a:extLst>
                <a:ext uri="{FF2B5EF4-FFF2-40B4-BE49-F238E27FC236}">
                  <a16:creationId xmlns:a16="http://schemas.microsoft.com/office/drawing/2014/main" id="{E9A54871-D861-30CA-F644-9BC78F574C4B}"/>
                </a:ext>
              </a:extLst>
            </p:cNvPr>
            <p:cNvSpPr txBox="1"/>
            <p:nvPr/>
          </p:nvSpPr>
          <p:spPr>
            <a:xfrm rot="8100000" flipH="1">
              <a:off x="8480389" y="4233274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此处输入文字</a:t>
              </a:r>
            </a:p>
          </p:txBody>
        </p:sp>
      </p:grpSp>
      <p:sp>
        <p:nvSpPr>
          <p:cNvPr id="24" name="TextBox 56">
            <a:extLst>
              <a:ext uri="{FF2B5EF4-FFF2-40B4-BE49-F238E27FC236}">
                <a16:creationId xmlns:a16="http://schemas.microsoft.com/office/drawing/2014/main" id="{230E910F-6E95-FD69-4DD4-6E6AA65C58A4}"/>
              </a:ext>
            </a:extLst>
          </p:cNvPr>
          <p:cNvSpPr txBox="1"/>
          <p:nvPr/>
        </p:nvSpPr>
        <p:spPr>
          <a:xfrm>
            <a:off x="5262436" y="3192820"/>
            <a:ext cx="1667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2CDC6F-32D9-DD59-D67C-B824958AEA1B}"/>
              </a:ext>
            </a:extLst>
          </p:cNvPr>
          <p:cNvGrpSpPr/>
          <p:nvPr/>
        </p:nvGrpSpPr>
        <p:grpSpPr>
          <a:xfrm>
            <a:off x="1270491" y="1996609"/>
            <a:ext cx="2736975" cy="1017708"/>
            <a:chOff x="2005438" y="4188396"/>
            <a:chExt cx="2736975" cy="1017708"/>
          </a:xfrm>
        </p:grpSpPr>
        <p:sp>
          <p:nvSpPr>
            <p:cNvPr id="26" name="文本框 8">
              <a:extLst>
                <a:ext uri="{FF2B5EF4-FFF2-40B4-BE49-F238E27FC236}">
                  <a16:creationId xmlns:a16="http://schemas.microsoft.com/office/drawing/2014/main" id="{6A2422CA-6AC5-18F1-C90E-94E1F0451449}"/>
                </a:ext>
              </a:extLst>
            </p:cNvPr>
            <p:cNvSpPr txBox="1"/>
            <p:nvPr/>
          </p:nvSpPr>
          <p:spPr>
            <a:xfrm>
              <a:off x="2030894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6C927B-F0CD-A49F-9F34-CC158050012E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5957FD-8581-E2A4-F530-BA4FBA342FE1}"/>
              </a:ext>
            </a:extLst>
          </p:cNvPr>
          <p:cNvGrpSpPr/>
          <p:nvPr/>
        </p:nvGrpSpPr>
        <p:grpSpPr>
          <a:xfrm>
            <a:off x="8196736" y="1996609"/>
            <a:ext cx="2740565" cy="1017708"/>
            <a:chOff x="1985479" y="4188396"/>
            <a:chExt cx="2740565" cy="1017708"/>
          </a:xfrm>
        </p:grpSpPr>
        <p:sp>
          <p:nvSpPr>
            <p:cNvPr id="29" name="文本框 8">
              <a:extLst>
                <a:ext uri="{FF2B5EF4-FFF2-40B4-BE49-F238E27FC236}">
                  <a16:creationId xmlns:a16="http://schemas.microsoft.com/office/drawing/2014/main" id="{CD8ABEE0-D718-6E63-5F1A-CEE7FEA6454D}"/>
                </a:ext>
              </a:extLst>
            </p:cNvPr>
            <p:cNvSpPr txBox="1"/>
            <p:nvPr/>
          </p:nvSpPr>
          <p:spPr>
            <a:xfrm>
              <a:off x="1985479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B8748AC-F949-F57D-82D8-526928C44DCC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B6635C-F018-60C3-F9AA-D8B9F0905AA1}"/>
              </a:ext>
            </a:extLst>
          </p:cNvPr>
          <p:cNvGrpSpPr/>
          <p:nvPr/>
        </p:nvGrpSpPr>
        <p:grpSpPr>
          <a:xfrm>
            <a:off x="1270491" y="3809882"/>
            <a:ext cx="2736975" cy="1017708"/>
            <a:chOff x="2005438" y="4188396"/>
            <a:chExt cx="2736975" cy="1017708"/>
          </a:xfrm>
        </p:grpSpPr>
        <p:sp>
          <p:nvSpPr>
            <p:cNvPr id="32" name="文本框 8">
              <a:extLst>
                <a:ext uri="{FF2B5EF4-FFF2-40B4-BE49-F238E27FC236}">
                  <a16:creationId xmlns:a16="http://schemas.microsoft.com/office/drawing/2014/main" id="{FE717825-7D27-713C-8819-2A3ACE691E75}"/>
                </a:ext>
              </a:extLst>
            </p:cNvPr>
            <p:cNvSpPr txBox="1"/>
            <p:nvPr/>
          </p:nvSpPr>
          <p:spPr>
            <a:xfrm>
              <a:off x="2030894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AF47CCA-4E63-AFD3-7E34-3E3D53545942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3817B8-7499-0EBB-2B35-0FE25723B858}"/>
              </a:ext>
            </a:extLst>
          </p:cNvPr>
          <p:cNvGrpSpPr/>
          <p:nvPr/>
        </p:nvGrpSpPr>
        <p:grpSpPr>
          <a:xfrm>
            <a:off x="8196736" y="3809882"/>
            <a:ext cx="2740565" cy="1017708"/>
            <a:chOff x="1985479" y="4188396"/>
            <a:chExt cx="2740565" cy="1017708"/>
          </a:xfrm>
        </p:grpSpPr>
        <p:sp>
          <p:nvSpPr>
            <p:cNvPr id="35" name="文本框 8">
              <a:extLst>
                <a:ext uri="{FF2B5EF4-FFF2-40B4-BE49-F238E27FC236}">
                  <a16:creationId xmlns:a16="http://schemas.microsoft.com/office/drawing/2014/main" id="{6F449544-F1B7-4265-7FE7-E54091B50E30}"/>
                </a:ext>
              </a:extLst>
            </p:cNvPr>
            <p:cNvSpPr txBox="1"/>
            <p:nvPr/>
          </p:nvSpPr>
          <p:spPr>
            <a:xfrm>
              <a:off x="1985479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B07879C-9BEA-FEA2-B1C9-98B9A4D67A7B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31685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08F7E0A0-6F81-3358-DE04-6563EBD9B13E}"/>
              </a:ext>
            </a:extLst>
          </p:cNvPr>
          <p:cNvSpPr/>
          <p:nvPr/>
        </p:nvSpPr>
        <p:spPr>
          <a:xfrm>
            <a:off x="3756517" y="1188442"/>
            <a:ext cx="4678966" cy="4678958"/>
          </a:xfrm>
          <a:prstGeom prst="ellipse">
            <a:avLst/>
          </a:prstGeom>
          <a:noFill/>
          <a:ln w="0" cap="flat" cmpd="sng" algn="ctr">
            <a:gradFill flip="none" rotWithShape="1">
              <a:gsLst>
                <a:gs pos="100000">
                  <a:srgbClr val="FFC000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FAD75F2-3E5D-B92D-D781-F4BFF1550865}"/>
              </a:ext>
            </a:extLst>
          </p:cNvPr>
          <p:cNvSpPr/>
          <p:nvPr/>
        </p:nvSpPr>
        <p:spPr>
          <a:xfrm>
            <a:off x="4394200" y="1826124"/>
            <a:ext cx="3403600" cy="340359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alpha val="22000"/>
                </a:schemeClr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0">
            <a:gradFill>
              <a:gsLst>
                <a:gs pos="100000">
                  <a:srgbClr val="FFC000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2" name="KSO_Shape">
            <a:extLst>
              <a:ext uri="{FF2B5EF4-FFF2-40B4-BE49-F238E27FC236}">
                <a16:creationId xmlns:a16="http://schemas.microsoft.com/office/drawing/2014/main" id="{769D4878-51C3-C44E-56B6-1593DDB725B7}"/>
              </a:ext>
            </a:extLst>
          </p:cNvPr>
          <p:cNvSpPr/>
          <p:nvPr/>
        </p:nvSpPr>
        <p:spPr bwMode="auto">
          <a:xfrm>
            <a:off x="4511868" y="1941145"/>
            <a:ext cx="3168264" cy="3173553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FBCDA6C-FA8D-B109-638C-67EFE5D66837}"/>
              </a:ext>
            </a:extLst>
          </p:cNvPr>
          <p:cNvGrpSpPr/>
          <p:nvPr/>
        </p:nvGrpSpPr>
        <p:grpSpPr>
          <a:xfrm>
            <a:off x="8435483" y="1899394"/>
            <a:ext cx="2740565" cy="1017708"/>
            <a:chOff x="1985479" y="4188396"/>
            <a:chExt cx="2740565" cy="1017708"/>
          </a:xfrm>
        </p:grpSpPr>
        <p:sp>
          <p:nvSpPr>
            <p:cNvPr id="8" name="文本框 8">
              <a:extLst>
                <a:ext uri="{FF2B5EF4-FFF2-40B4-BE49-F238E27FC236}">
                  <a16:creationId xmlns:a16="http://schemas.microsoft.com/office/drawing/2014/main" id="{3688CF11-C9B4-4279-8223-37F84519E0DD}"/>
                </a:ext>
              </a:extLst>
            </p:cNvPr>
            <p:cNvSpPr txBox="1"/>
            <p:nvPr/>
          </p:nvSpPr>
          <p:spPr>
            <a:xfrm>
              <a:off x="1985479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E7A1D9F-AE47-83F4-9D15-73F8C455053D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57FE944C-D2F7-D780-96CB-0201F73A5D6B}"/>
              </a:ext>
            </a:extLst>
          </p:cNvPr>
          <p:cNvSpPr/>
          <p:nvPr/>
        </p:nvSpPr>
        <p:spPr>
          <a:xfrm>
            <a:off x="7962479" y="2089244"/>
            <a:ext cx="366193" cy="36619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AC3882C-ED3C-EC2B-A23D-7B5867C98E57}"/>
              </a:ext>
            </a:extLst>
          </p:cNvPr>
          <p:cNvSpPr/>
          <p:nvPr/>
        </p:nvSpPr>
        <p:spPr>
          <a:xfrm>
            <a:off x="3880239" y="2089244"/>
            <a:ext cx="366193" cy="36619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3E336F-DF07-ACA5-D0AD-6B23624D969D}"/>
              </a:ext>
            </a:extLst>
          </p:cNvPr>
          <p:cNvGrpSpPr/>
          <p:nvPr/>
        </p:nvGrpSpPr>
        <p:grpSpPr>
          <a:xfrm>
            <a:off x="1028656" y="1899394"/>
            <a:ext cx="2727861" cy="1017708"/>
            <a:chOff x="1998183" y="4188396"/>
            <a:chExt cx="2727861" cy="1017708"/>
          </a:xfrm>
        </p:grpSpPr>
        <p:sp>
          <p:nvSpPr>
            <p:cNvPr id="14" name="文本框 8">
              <a:extLst>
                <a:ext uri="{FF2B5EF4-FFF2-40B4-BE49-F238E27FC236}">
                  <a16:creationId xmlns:a16="http://schemas.microsoft.com/office/drawing/2014/main" id="{7D078C01-9789-DB9C-ABFB-039F53EC73D1}"/>
                </a:ext>
              </a:extLst>
            </p:cNvPr>
            <p:cNvSpPr txBox="1"/>
            <p:nvPr/>
          </p:nvSpPr>
          <p:spPr>
            <a:xfrm>
              <a:off x="1998183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AD5C69-A58C-1D08-D140-39AB2126D0D0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FA97AF-8E2B-EDA3-72AC-813D340EC526}"/>
              </a:ext>
            </a:extLst>
          </p:cNvPr>
          <p:cNvGrpSpPr/>
          <p:nvPr/>
        </p:nvGrpSpPr>
        <p:grpSpPr>
          <a:xfrm>
            <a:off x="8435483" y="4132058"/>
            <a:ext cx="2740565" cy="1017708"/>
            <a:chOff x="1985479" y="4188396"/>
            <a:chExt cx="2740565" cy="1017708"/>
          </a:xfrm>
        </p:grpSpPr>
        <p:sp>
          <p:nvSpPr>
            <p:cNvPr id="17" name="文本框 8">
              <a:extLst>
                <a:ext uri="{FF2B5EF4-FFF2-40B4-BE49-F238E27FC236}">
                  <a16:creationId xmlns:a16="http://schemas.microsoft.com/office/drawing/2014/main" id="{49388688-A4A3-7694-511E-74FAB4592887}"/>
                </a:ext>
              </a:extLst>
            </p:cNvPr>
            <p:cNvSpPr txBox="1"/>
            <p:nvPr/>
          </p:nvSpPr>
          <p:spPr>
            <a:xfrm>
              <a:off x="1985479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C7F344D-404E-D0E9-0A24-C40F5894236F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38369177-39EE-74E8-68B2-9DF3416D497F}"/>
              </a:ext>
            </a:extLst>
          </p:cNvPr>
          <p:cNvSpPr/>
          <p:nvPr/>
        </p:nvSpPr>
        <p:spPr>
          <a:xfrm>
            <a:off x="7962479" y="4402565"/>
            <a:ext cx="366193" cy="36619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EC38E2C-B3E0-1F85-135C-2231D95D2E77}"/>
              </a:ext>
            </a:extLst>
          </p:cNvPr>
          <p:cNvSpPr/>
          <p:nvPr/>
        </p:nvSpPr>
        <p:spPr>
          <a:xfrm>
            <a:off x="3880239" y="4402565"/>
            <a:ext cx="366193" cy="36619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42F7136-C745-E200-6567-56F3E5DFDF02}"/>
              </a:ext>
            </a:extLst>
          </p:cNvPr>
          <p:cNvGrpSpPr/>
          <p:nvPr/>
        </p:nvGrpSpPr>
        <p:grpSpPr>
          <a:xfrm>
            <a:off x="1028656" y="4132058"/>
            <a:ext cx="2727861" cy="1017708"/>
            <a:chOff x="1998183" y="4188396"/>
            <a:chExt cx="2727861" cy="1017708"/>
          </a:xfrm>
        </p:grpSpPr>
        <p:sp>
          <p:nvSpPr>
            <p:cNvPr id="22" name="文本框 8">
              <a:extLst>
                <a:ext uri="{FF2B5EF4-FFF2-40B4-BE49-F238E27FC236}">
                  <a16:creationId xmlns:a16="http://schemas.microsoft.com/office/drawing/2014/main" id="{67276E47-2EC4-3393-A258-CC1EB257D14D}"/>
                </a:ext>
              </a:extLst>
            </p:cNvPr>
            <p:cNvSpPr txBox="1"/>
            <p:nvPr/>
          </p:nvSpPr>
          <p:spPr>
            <a:xfrm>
              <a:off x="1998183" y="4188396"/>
              <a:ext cx="2711519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5F64627-23E0-1C72-9A13-DE165A262E57}"/>
                </a:ext>
              </a:extLst>
            </p:cNvPr>
            <p:cNvSpPr txBox="1"/>
            <p:nvPr/>
          </p:nvSpPr>
          <p:spPr>
            <a:xfrm>
              <a:off x="2005438" y="4585678"/>
              <a:ext cx="27206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17905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17A593-6C0E-4214-9BD7-E32197C83B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02" y="0"/>
            <a:ext cx="12203102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0E27DD0-723A-DD63-43CB-813FAD075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"/>
            <a:ext cx="6046181" cy="5496105"/>
          </a:xfrm>
          <a:prstGeom prst="rect">
            <a:avLst/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2B74286-C6AF-DD82-22EF-D5A41DD45399}"/>
              </a:ext>
            </a:extLst>
          </p:cNvPr>
          <p:cNvSpPr/>
          <p:nvPr/>
        </p:nvSpPr>
        <p:spPr>
          <a:xfrm>
            <a:off x="1" y="5374952"/>
            <a:ext cx="5408180" cy="1483049"/>
          </a:xfrm>
          <a:custGeom>
            <a:avLst/>
            <a:gdLst>
              <a:gd name="connsiteX0" fmla="*/ 2450826 w 5408180"/>
              <a:gd name="connsiteY0" fmla="*/ 967729 h 1483049"/>
              <a:gd name="connsiteX1" fmla="*/ 2454809 w 5408180"/>
              <a:gd name="connsiteY1" fmla="*/ 975694 h 1483049"/>
              <a:gd name="connsiteX2" fmla="*/ 2466756 w 5408180"/>
              <a:gd name="connsiteY2" fmla="*/ 971712 h 1483049"/>
              <a:gd name="connsiteX3" fmla="*/ 2385116 w 5408180"/>
              <a:gd name="connsiteY3" fmla="*/ 927407 h 1483049"/>
              <a:gd name="connsiteX4" fmla="*/ 2379142 w 5408180"/>
              <a:gd name="connsiteY4" fmla="*/ 927905 h 1483049"/>
              <a:gd name="connsiteX5" fmla="*/ 2379142 w 5408180"/>
              <a:gd name="connsiteY5" fmla="*/ 951800 h 1483049"/>
              <a:gd name="connsiteX6" fmla="*/ 2391089 w 5408180"/>
              <a:gd name="connsiteY6" fmla="*/ 935870 h 1483049"/>
              <a:gd name="connsiteX7" fmla="*/ 2385116 w 5408180"/>
              <a:gd name="connsiteY7" fmla="*/ 927407 h 1483049"/>
              <a:gd name="connsiteX8" fmla="*/ 2311441 w 5408180"/>
              <a:gd name="connsiteY8" fmla="*/ 923923 h 1483049"/>
              <a:gd name="connsiteX9" fmla="*/ 2287547 w 5408180"/>
              <a:gd name="connsiteY9" fmla="*/ 959764 h 1483049"/>
              <a:gd name="connsiteX10" fmla="*/ 2327371 w 5408180"/>
              <a:gd name="connsiteY10" fmla="*/ 971712 h 1483049"/>
              <a:gd name="connsiteX11" fmla="*/ 2347283 w 5408180"/>
              <a:gd name="connsiteY11" fmla="*/ 967729 h 1483049"/>
              <a:gd name="connsiteX12" fmla="*/ 2311441 w 5408180"/>
              <a:gd name="connsiteY12" fmla="*/ 923923 h 1483049"/>
              <a:gd name="connsiteX13" fmla="*/ 2387107 w 5408180"/>
              <a:gd name="connsiteY13" fmla="*/ 876134 h 1483049"/>
              <a:gd name="connsiteX14" fmla="*/ 2387107 w 5408180"/>
              <a:gd name="connsiteY14" fmla="*/ 907993 h 1483049"/>
              <a:gd name="connsiteX15" fmla="*/ 2347283 w 5408180"/>
              <a:gd name="connsiteY15" fmla="*/ 876134 h 1483049"/>
              <a:gd name="connsiteX16" fmla="*/ 2323389 w 5408180"/>
              <a:gd name="connsiteY16" fmla="*/ 907993 h 1483049"/>
              <a:gd name="connsiteX17" fmla="*/ 2347283 w 5408180"/>
              <a:gd name="connsiteY17" fmla="*/ 939852 h 1483049"/>
              <a:gd name="connsiteX18" fmla="*/ 1726025 w 5408180"/>
              <a:gd name="connsiteY18" fmla="*/ 824362 h 1483049"/>
              <a:gd name="connsiteX19" fmla="*/ 1737972 w 5408180"/>
              <a:gd name="connsiteY19" fmla="*/ 844274 h 1483049"/>
              <a:gd name="connsiteX20" fmla="*/ 1753902 w 5408180"/>
              <a:gd name="connsiteY20" fmla="*/ 888081 h 1483049"/>
              <a:gd name="connsiteX21" fmla="*/ 1853462 w 5408180"/>
              <a:gd name="connsiteY21" fmla="*/ 888081 h 1483049"/>
              <a:gd name="connsiteX22" fmla="*/ 1853462 w 5408180"/>
              <a:gd name="connsiteY22" fmla="*/ 872151 h 1483049"/>
              <a:gd name="connsiteX23" fmla="*/ 1726025 w 5408180"/>
              <a:gd name="connsiteY23" fmla="*/ 824362 h 1483049"/>
              <a:gd name="connsiteX24" fmla="*/ 4011937 w 5408180"/>
              <a:gd name="connsiteY24" fmla="*/ 756661 h 1483049"/>
              <a:gd name="connsiteX25" fmla="*/ 3999989 w 5408180"/>
              <a:gd name="connsiteY25" fmla="*/ 911975 h 1483049"/>
              <a:gd name="connsiteX26" fmla="*/ 4075655 w 5408180"/>
              <a:gd name="connsiteY26" fmla="*/ 911975 h 1483049"/>
              <a:gd name="connsiteX27" fmla="*/ 4051761 w 5408180"/>
              <a:gd name="connsiteY27" fmla="*/ 756661 h 1483049"/>
              <a:gd name="connsiteX28" fmla="*/ 2375160 w 5408180"/>
              <a:gd name="connsiteY28" fmla="*/ 732766 h 1483049"/>
              <a:gd name="connsiteX29" fmla="*/ 2375160 w 5408180"/>
              <a:gd name="connsiteY29" fmla="*/ 748696 h 1483049"/>
              <a:gd name="connsiteX30" fmla="*/ 2383125 w 5408180"/>
              <a:gd name="connsiteY30" fmla="*/ 748696 h 1483049"/>
              <a:gd name="connsiteX31" fmla="*/ 2383125 w 5408180"/>
              <a:gd name="connsiteY31" fmla="*/ 732766 h 1483049"/>
              <a:gd name="connsiteX32" fmla="*/ 2375160 w 5408180"/>
              <a:gd name="connsiteY32" fmla="*/ 680995 h 1483049"/>
              <a:gd name="connsiteX33" fmla="*/ 2371178 w 5408180"/>
              <a:gd name="connsiteY33" fmla="*/ 700907 h 1483049"/>
              <a:gd name="connsiteX34" fmla="*/ 2379142 w 5408180"/>
              <a:gd name="connsiteY34" fmla="*/ 708872 h 1483049"/>
              <a:gd name="connsiteX35" fmla="*/ 2383125 w 5408180"/>
              <a:gd name="connsiteY35" fmla="*/ 680995 h 1483049"/>
              <a:gd name="connsiteX36" fmla="*/ 2371178 w 5408180"/>
              <a:gd name="connsiteY36" fmla="*/ 637188 h 1483049"/>
              <a:gd name="connsiteX37" fmla="*/ 2371178 w 5408180"/>
              <a:gd name="connsiteY37" fmla="*/ 653118 h 1483049"/>
              <a:gd name="connsiteX38" fmla="*/ 2383125 w 5408180"/>
              <a:gd name="connsiteY38" fmla="*/ 653118 h 1483049"/>
              <a:gd name="connsiteX39" fmla="*/ 2379142 w 5408180"/>
              <a:gd name="connsiteY39" fmla="*/ 637188 h 1483049"/>
              <a:gd name="connsiteX40" fmla="*/ 2379142 w 5408180"/>
              <a:gd name="connsiteY40" fmla="*/ 593381 h 1483049"/>
              <a:gd name="connsiteX41" fmla="*/ 2367195 w 5408180"/>
              <a:gd name="connsiteY41" fmla="*/ 601346 h 1483049"/>
              <a:gd name="connsiteX42" fmla="*/ 2379142 w 5408180"/>
              <a:gd name="connsiteY42" fmla="*/ 613294 h 1483049"/>
              <a:gd name="connsiteX43" fmla="*/ 2371178 w 5408180"/>
              <a:gd name="connsiteY43" fmla="*/ 549575 h 1483049"/>
              <a:gd name="connsiteX44" fmla="*/ 2367195 w 5408180"/>
              <a:gd name="connsiteY44" fmla="*/ 565504 h 1483049"/>
              <a:gd name="connsiteX45" fmla="*/ 2375160 w 5408180"/>
              <a:gd name="connsiteY45" fmla="*/ 569487 h 1483049"/>
              <a:gd name="connsiteX46" fmla="*/ 2379142 w 5408180"/>
              <a:gd name="connsiteY46" fmla="*/ 549575 h 1483049"/>
              <a:gd name="connsiteX47" fmla="*/ 2367195 w 5408180"/>
              <a:gd name="connsiteY47" fmla="*/ 505768 h 1483049"/>
              <a:gd name="connsiteX48" fmla="*/ 2367195 w 5408180"/>
              <a:gd name="connsiteY48" fmla="*/ 525680 h 1483049"/>
              <a:gd name="connsiteX49" fmla="*/ 2379142 w 5408180"/>
              <a:gd name="connsiteY49" fmla="*/ 525680 h 1483049"/>
              <a:gd name="connsiteX50" fmla="*/ 2379142 w 5408180"/>
              <a:gd name="connsiteY50" fmla="*/ 509751 h 1483049"/>
              <a:gd name="connsiteX51" fmla="*/ 2367195 w 5408180"/>
              <a:gd name="connsiteY51" fmla="*/ 505768 h 1483049"/>
              <a:gd name="connsiteX52" fmla="*/ 328193 w 5408180"/>
              <a:gd name="connsiteY52" fmla="*/ 0 h 1483049"/>
              <a:gd name="connsiteX53" fmla="*/ 340141 w 5408180"/>
              <a:gd name="connsiteY53" fmla="*/ 183192 h 1483049"/>
              <a:gd name="connsiteX54" fmla="*/ 383947 w 5408180"/>
              <a:gd name="connsiteY54" fmla="*/ 215051 h 1483049"/>
              <a:gd name="connsiteX55" fmla="*/ 375983 w 5408180"/>
              <a:gd name="connsiteY55" fmla="*/ 513733 h 1483049"/>
              <a:gd name="connsiteX56" fmla="*/ 387930 w 5408180"/>
              <a:gd name="connsiteY56" fmla="*/ 860204 h 1483049"/>
              <a:gd name="connsiteX57" fmla="*/ 395895 w 5408180"/>
              <a:gd name="connsiteY57" fmla="*/ 864186 h 1483049"/>
              <a:gd name="connsiteX58" fmla="*/ 447666 w 5408180"/>
              <a:gd name="connsiteY58" fmla="*/ 856221 h 1483049"/>
              <a:gd name="connsiteX59" fmla="*/ 455631 w 5408180"/>
              <a:gd name="connsiteY59" fmla="*/ 844274 h 1483049"/>
              <a:gd name="connsiteX60" fmla="*/ 483508 w 5408180"/>
              <a:gd name="connsiteY60" fmla="*/ 880116 h 1483049"/>
              <a:gd name="connsiteX61" fmla="*/ 495455 w 5408180"/>
              <a:gd name="connsiteY61" fmla="*/ 872151 h 1483049"/>
              <a:gd name="connsiteX62" fmla="*/ 499438 w 5408180"/>
              <a:gd name="connsiteY62" fmla="*/ 840292 h 1483049"/>
              <a:gd name="connsiteX63" fmla="*/ 491473 w 5408180"/>
              <a:gd name="connsiteY63" fmla="*/ 792503 h 1483049"/>
              <a:gd name="connsiteX64" fmla="*/ 499438 w 5408180"/>
              <a:gd name="connsiteY64" fmla="*/ 776573 h 1483049"/>
              <a:gd name="connsiteX65" fmla="*/ 495455 w 5408180"/>
              <a:gd name="connsiteY65" fmla="*/ 688960 h 1483049"/>
              <a:gd name="connsiteX66" fmla="*/ 503420 w 5408180"/>
              <a:gd name="connsiteY66" fmla="*/ 680995 h 1483049"/>
              <a:gd name="connsiteX67" fmla="*/ 670682 w 5408180"/>
              <a:gd name="connsiteY67" fmla="*/ 680995 h 1483049"/>
              <a:gd name="connsiteX68" fmla="*/ 670682 w 5408180"/>
              <a:gd name="connsiteY68" fmla="*/ 896046 h 1483049"/>
              <a:gd name="connsiteX69" fmla="*/ 682629 w 5408180"/>
              <a:gd name="connsiteY69" fmla="*/ 900028 h 1483049"/>
              <a:gd name="connsiteX70" fmla="*/ 718471 w 5408180"/>
              <a:gd name="connsiteY70" fmla="*/ 860204 h 1483049"/>
              <a:gd name="connsiteX71" fmla="*/ 750331 w 5408180"/>
              <a:gd name="connsiteY71" fmla="*/ 864186 h 1483049"/>
              <a:gd name="connsiteX72" fmla="*/ 790155 w 5408180"/>
              <a:gd name="connsiteY72" fmla="*/ 856221 h 1483049"/>
              <a:gd name="connsiteX73" fmla="*/ 790155 w 5408180"/>
              <a:gd name="connsiteY73" fmla="*/ 418155 h 1483049"/>
              <a:gd name="connsiteX74" fmla="*/ 794137 w 5408180"/>
              <a:gd name="connsiteY74" fmla="*/ 394260 h 1483049"/>
              <a:gd name="connsiteX75" fmla="*/ 794137 w 5408180"/>
              <a:gd name="connsiteY75" fmla="*/ 386295 h 1483049"/>
              <a:gd name="connsiteX76" fmla="*/ 822014 w 5408180"/>
              <a:gd name="connsiteY76" fmla="*/ 374348 h 1483049"/>
              <a:gd name="connsiteX77" fmla="*/ 893698 w 5408180"/>
              <a:gd name="connsiteY77" fmla="*/ 386295 h 1483049"/>
              <a:gd name="connsiteX78" fmla="*/ 917592 w 5408180"/>
              <a:gd name="connsiteY78" fmla="*/ 593381 h 1483049"/>
              <a:gd name="connsiteX79" fmla="*/ 917592 w 5408180"/>
              <a:gd name="connsiteY79" fmla="*/ 955782 h 1483049"/>
              <a:gd name="connsiteX80" fmla="*/ 1045030 w 5408180"/>
              <a:gd name="connsiteY80" fmla="*/ 959764 h 1483049"/>
              <a:gd name="connsiteX81" fmla="*/ 1060960 w 5408180"/>
              <a:gd name="connsiteY81" fmla="*/ 896046 h 1483049"/>
              <a:gd name="connsiteX82" fmla="*/ 1060960 w 5408180"/>
              <a:gd name="connsiteY82" fmla="*/ 848257 h 1483049"/>
              <a:gd name="connsiteX83" fmla="*/ 1208309 w 5408180"/>
              <a:gd name="connsiteY83" fmla="*/ 848257 h 1483049"/>
              <a:gd name="connsiteX84" fmla="*/ 1224239 w 5408180"/>
              <a:gd name="connsiteY84" fmla="*/ 959764 h 1483049"/>
              <a:gd name="connsiteX85" fmla="*/ 1299905 w 5408180"/>
              <a:gd name="connsiteY85" fmla="*/ 959764 h 1483049"/>
              <a:gd name="connsiteX86" fmla="*/ 1299905 w 5408180"/>
              <a:gd name="connsiteY86" fmla="*/ 812415 h 1483049"/>
              <a:gd name="connsiteX87" fmla="*/ 1303888 w 5408180"/>
              <a:gd name="connsiteY87" fmla="*/ 788520 h 1483049"/>
              <a:gd name="connsiteX88" fmla="*/ 1347694 w 5408180"/>
              <a:gd name="connsiteY88" fmla="*/ 712854 h 1483049"/>
              <a:gd name="connsiteX89" fmla="*/ 1347694 w 5408180"/>
              <a:gd name="connsiteY89" fmla="*/ 688960 h 1483049"/>
              <a:gd name="connsiteX90" fmla="*/ 1355659 w 5408180"/>
              <a:gd name="connsiteY90" fmla="*/ 661083 h 1483049"/>
              <a:gd name="connsiteX91" fmla="*/ 1383536 w 5408180"/>
              <a:gd name="connsiteY91" fmla="*/ 748696 h 1483049"/>
              <a:gd name="connsiteX92" fmla="*/ 1395483 w 5408180"/>
              <a:gd name="connsiteY92" fmla="*/ 708872 h 1483049"/>
              <a:gd name="connsiteX93" fmla="*/ 1411413 w 5408180"/>
              <a:gd name="connsiteY93" fmla="*/ 661083 h 1483049"/>
              <a:gd name="connsiteX94" fmla="*/ 1447255 w 5408180"/>
              <a:gd name="connsiteY94" fmla="*/ 589399 h 1483049"/>
              <a:gd name="connsiteX95" fmla="*/ 1451237 w 5408180"/>
              <a:gd name="connsiteY95" fmla="*/ 549575 h 1483049"/>
              <a:gd name="connsiteX96" fmla="*/ 1483097 w 5408180"/>
              <a:gd name="connsiteY96" fmla="*/ 477891 h 1483049"/>
              <a:gd name="connsiteX97" fmla="*/ 1475132 w 5408180"/>
              <a:gd name="connsiteY97" fmla="*/ 215051 h 1483049"/>
              <a:gd name="connsiteX98" fmla="*/ 1570710 w 5408180"/>
              <a:gd name="connsiteY98" fmla="*/ 155315 h 1483049"/>
              <a:gd name="connsiteX99" fmla="*/ 1586640 w 5408180"/>
              <a:gd name="connsiteY99" fmla="*/ 609311 h 1483049"/>
              <a:gd name="connsiteX100" fmla="*/ 1598587 w 5408180"/>
              <a:gd name="connsiteY100" fmla="*/ 641171 h 1483049"/>
              <a:gd name="connsiteX101" fmla="*/ 1602569 w 5408180"/>
              <a:gd name="connsiteY101" fmla="*/ 688960 h 1483049"/>
              <a:gd name="connsiteX102" fmla="*/ 1610534 w 5408180"/>
              <a:gd name="connsiteY102" fmla="*/ 708872 h 1483049"/>
              <a:gd name="connsiteX103" fmla="*/ 1626464 w 5408180"/>
              <a:gd name="connsiteY103" fmla="*/ 764626 h 1483049"/>
              <a:gd name="connsiteX104" fmla="*/ 1626464 w 5408180"/>
              <a:gd name="connsiteY104" fmla="*/ 625241 h 1483049"/>
              <a:gd name="connsiteX105" fmla="*/ 1638411 w 5408180"/>
              <a:gd name="connsiteY105" fmla="*/ 692942 h 1483049"/>
              <a:gd name="connsiteX106" fmla="*/ 1654341 w 5408180"/>
              <a:gd name="connsiteY106" fmla="*/ 696924 h 1483049"/>
              <a:gd name="connsiteX107" fmla="*/ 1662306 w 5408180"/>
              <a:gd name="connsiteY107" fmla="*/ 673030 h 1483049"/>
              <a:gd name="connsiteX108" fmla="*/ 1666288 w 5408180"/>
              <a:gd name="connsiteY108" fmla="*/ 673030 h 1483049"/>
              <a:gd name="connsiteX109" fmla="*/ 1678236 w 5408180"/>
              <a:gd name="connsiteY109" fmla="*/ 696924 h 1483049"/>
              <a:gd name="connsiteX110" fmla="*/ 1678236 w 5408180"/>
              <a:gd name="connsiteY110" fmla="*/ 720819 h 1483049"/>
              <a:gd name="connsiteX111" fmla="*/ 1718060 w 5408180"/>
              <a:gd name="connsiteY111" fmla="*/ 780555 h 1483049"/>
              <a:gd name="connsiteX112" fmla="*/ 1825585 w 5408180"/>
              <a:gd name="connsiteY112" fmla="*/ 792503 h 1483049"/>
              <a:gd name="connsiteX113" fmla="*/ 2239758 w 5408180"/>
              <a:gd name="connsiteY113" fmla="*/ 800467 h 1483049"/>
              <a:gd name="connsiteX114" fmla="*/ 2140197 w 5408180"/>
              <a:gd name="connsiteY114" fmla="*/ 844274 h 1483049"/>
              <a:gd name="connsiteX115" fmla="*/ 2072496 w 5408180"/>
              <a:gd name="connsiteY115" fmla="*/ 864186 h 1483049"/>
              <a:gd name="connsiteX116" fmla="*/ 2060548 w 5408180"/>
              <a:gd name="connsiteY116" fmla="*/ 900028 h 1483049"/>
              <a:gd name="connsiteX117" fmla="*/ 2060548 w 5408180"/>
              <a:gd name="connsiteY117" fmla="*/ 923923 h 1483049"/>
              <a:gd name="connsiteX118" fmla="*/ 2072496 w 5408180"/>
              <a:gd name="connsiteY118" fmla="*/ 935870 h 1483049"/>
              <a:gd name="connsiteX119" fmla="*/ 2168074 w 5408180"/>
              <a:gd name="connsiteY119" fmla="*/ 935870 h 1483049"/>
              <a:gd name="connsiteX120" fmla="*/ 2191969 w 5408180"/>
              <a:gd name="connsiteY120" fmla="*/ 923923 h 1483049"/>
              <a:gd name="connsiteX121" fmla="*/ 2231793 w 5408180"/>
              <a:gd name="connsiteY121" fmla="*/ 927905 h 1483049"/>
              <a:gd name="connsiteX122" fmla="*/ 2251705 w 5408180"/>
              <a:gd name="connsiteY122" fmla="*/ 967729 h 1483049"/>
              <a:gd name="connsiteX123" fmla="*/ 2331353 w 5408180"/>
              <a:gd name="connsiteY123" fmla="*/ 860204 h 1483049"/>
              <a:gd name="connsiteX124" fmla="*/ 2311441 w 5408180"/>
              <a:gd name="connsiteY124" fmla="*/ 812415 h 1483049"/>
              <a:gd name="connsiteX125" fmla="*/ 2347283 w 5408180"/>
              <a:gd name="connsiteY125" fmla="*/ 764626 h 1483049"/>
              <a:gd name="connsiteX126" fmla="*/ 2343301 w 5408180"/>
              <a:gd name="connsiteY126" fmla="*/ 505768 h 1483049"/>
              <a:gd name="connsiteX127" fmla="*/ 2307459 w 5408180"/>
              <a:gd name="connsiteY127" fmla="*/ 450014 h 1483049"/>
              <a:gd name="connsiteX128" fmla="*/ 2351265 w 5408180"/>
              <a:gd name="connsiteY128" fmla="*/ 362401 h 1483049"/>
              <a:gd name="connsiteX129" fmla="*/ 2343301 w 5408180"/>
              <a:gd name="connsiteY129" fmla="*/ 310629 h 1483049"/>
              <a:gd name="connsiteX130" fmla="*/ 2343301 w 5408180"/>
              <a:gd name="connsiteY130" fmla="*/ 302664 h 1483049"/>
              <a:gd name="connsiteX131" fmla="*/ 2351265 w 5408180"/>
              <a:gd name="connsiteY131" fmla="*/ 254875 h 1483049"/>
              <a:gd name="connsiteX132" fmla="*/ 2355248 w 5408180"/>
              <a:gd name="connsiteY132" fmla="*/ 223016 h 1483049"/>
              <a:gd name="connsiteX133" fmla="*/ 2355248 w 5408180"/>
              <a:gd name="connsiteY133" fmla="*/ 123455 h 1483049"/>
              <a:gd name="connsiteX134" fmla="*/ 2363213 w 5408180"/>
              <a:gd name="connsiteY134" fmla="*/ 290717 h 1483049"/>
              <a:gd name="connsiteX135" fmla="*/ 2371178 w 5408180"/>
              <a:gd name="connsiteY135" fmla="*/ 302664 h 1483049"/>
              <a:gd name="connsiteX136" fmla="*/ 2371178 w 5408180"/>
              <a:gd name="connsiteY136" fmla="*/ 358418 h 1483049"/>
              <a:gd name="connsiteX137" fmla="*/ 2422949 w 5408180"/>
              <a:gd name="connsiteY137" fmla="*/ 453997 h 1483049"/>
              <a:gd name="connsiteX138" fmla="*/ 2399055 w 5408180"/>
              <a:gd name="connsiteY138" fmla="*/ 509751 h 1483049"/>
              <a:gd name="connsiteX139" fmla="*/ 2407019 w 5408180"/>
              <a:gd name="connsiteY139" fmla="*/ 756661 h 1483049"/>
              <a:gd name="connsiteX140" fmla="*/ 2438879 w 5408180"/>
              <a:gd name="connsiteY140" fmla="*/ 820380 h 1483049"/>
              <a:gd name="connsiteX141" fmla="*/ 2411002 w 5408180"/>
              <a:gd name="connsiteY141" fmla="*/ 876134 h 1483049"/>
              <a:gd name="connsiteX142" fmla="*/ 2438879 w 5408180"/>
              <a:gd name="connsiteY142" fmla="*/ 955782 h 1483049"/>
              <a:gd name="connsiteX143" fmla="*/ 2518527 w 5408180"/>
              <a:gd name="connsiteY143" fmla="*/ 975694 h 1483049"/>
              <a:gd name="connsiteX144" fmla="*/ 2530475 w 5408180"/>
              <a:gd name="connsiteY144" fmla="*/ 975694 h 1483049"/>
              <a:gd name="connsiteX145" fmla="*/ 2641983 w 5408180"/>
              <a:gd name="connsiteY145" fmla="*/ 919940 h 1483049"/>
              <a:gd name="connsiteX146" fmla="*/ 2645965 w 5408180"/>
              <a:gd name="connsiteY146" fmla="*/ 892063 h 1483049"/>
              <a:gd name="connsiteX147" fmla="*/ 2638000 w 5408180"/>
              <a:gd name="connsiteY147" fmla="*/ 828344 h 1483049"/>
              <a:gd name="connsiteX148" fmla="*/ 2641983 w 5408180"/>
              <a:gd name="connsiteY148" fmla="*/ 820380 h 1483049"/>
              <a:gd name="connsiteX149" fmla="*/ 2653930 w 5408180"/>
              <a:gd name="connsiteY149" fmla="*/ 816397 h 1483049"/>
              <a:gd name="connsiteX150" fmla="*/ 2669859 w 5408180"/>
              <a:gd name="connsiteY150" fmla="*/ 824362 h 1483049"/>
              <a:gd name="connsiteX151" fmla="*/ 2669859 w 5408180"/>
              <a:gd name="connsiteY151" fmla="*/ 911975 h 1483049"/>
              <a:gd name="connsiteX152" fmla="*/ 2697736 w 5408180"/>
              <a:gd name="connsiteY152" fmla="*/ 951800 h 1483049"/>
              <a:gd name="connsiteX153" fmla="*/ 2729596 w 5408180"/>
              <a:gd name="connsiteY153" fmla="*/ 943835 h 1483049"/>
              <a:gd name="connsiteX154" fmla="*/ 2745526 w 5408180"/>
              <a:gd name="connsiteY154" fmla="*/ 915958 h 1483049"/>
              <a:gd name="connsiteX155" fmla="*/ 2725613 w 5408180"/>
              <a:gd name="connsiteY155" fmla="*/ 844274 h 1483049"/>
              <a:gd name="connsiteX156" fmla="*/ 2821191 w 5408180"/>
              <a:gd name="connsiteY156" fmla="*/ 808432 h 1483049"/>
              <a:gd name="connsiteX157" fmla="*/ 2880928 w 5408180"/>
              <a:gd name="connsiteY157" fmla="*/ 768608 h 1483049"/>
              <a:gd name="connsiteX158" fmla="*/ 2801280 w 5408180"/>
              <a:gd name="connsiteY158" fmla="*/ 677012 h 1483049"/>
              <a:gd name="connsiteX159" fmla="*/ 2932700 w 5408180"/>
              <a:gd name="connsiteY159" fmla="*/ 609311 h 1483049"/>
              <a:gd name="connsiteX160" fmla="*/ 2940664 w 5408180"/>
              <a:gd name="connsiteY160" fmla="*/ 597364 h 1483049"/>
              <a:gd name="connsiteX161" fmla="*/ 2900840 w 5408180"/>
              <a:gd name="connsiteY161" fmla="*/ 485856 h 1483049"/>
              <a:gd name="connsiteX162" fmla="*/ 3064120 w 5408180"/>
              <a:gd name="connsiteY162" fmla="*/ 394260 h 1483049"/>
              <a:gd name="connsiteX163" fmla="*/ 3131821 w 5408180"/>
              <a:gd name="connsiteY163" fmla="*/ 338506 h 1483049"/>
              <a:gd name="connsiteX164" fmla="*/ 3139786 w 5408180"/>
              <a:gd name="connsiteY164" fmla="*/ 302664 h 1483049"/>
              <a:gd name="connsiteX165" fmla="*/ 3155715 w 5408180"/>
              <a:gd name="connsiteY165" fmla="*/ 270805 h 1483049"/>
              <a:gd name="connsiteX166" fmla="*/ 3143768 w 5408180"/>
              <a:gd name="connsiteY166" fmla="*/ 226998 h 1483049"/>
              <a:gd name="connsiteX167" fmla="*/ 3163680 w 5408180"/>
              <a:gd name="connsiteY167" fmla="*/ 211069 h 1483049"/>
              <a:gd name="connsiteX168" fmla="*/ 3187575 w 5408180"/>
              <a:gd name="connsiteY168" fmla="*/ 230981 h 1483049"/>
              <a:gd name="connsiteX169" fmla="*/ 3179610 w 5408180"/>
              <a:gd name="connsiteY169" fmla="*/ 254875 h 1483049"/>
              <a:gd name="connsiteX170" fmla="*/ 3203504 w 5408180"/>
              <a:gd name="connsiteY170" fmla="*/ 338506 h 1483049"/>
              <a:gd name="connsiteX171" fmla="*/ 3322977 w 5408180"/>
              <a:gd name="connsiteY171" fmla="*/ 414172 h 1483049"/>
              <a:gd name="connsiteX172" fmla="*/ 3458380 w 5408180"/>
              <a:gd name="connsiteY172" fmla="*/ 493821 h 1483049"/>
              <a:gd name="connsiteX173" fmla="*/ 3378731 w 5408180"/>
              <a:gd name="connsiteY173" fmla="*/ 585417 h 1483049"/>
              <a:gd name="connsiteX174" fmla="*/ 3569888 w 5408180"/>
              <a:gd name="connsiteY174" fmla="*/ 700907 h 1483049"/>
              <a:gd name="connsiteX175" fmla="*/ 3494221 w 5408180"/>
              <a:gd name="connsiteY175" fmla="*/ 776573 h 1483049"/>
              <a:gd name="connsiteX176" fmla="*/ 3518116 w 5408180"/>
              <a:gd name="connsiteY176" fmla="*/ 804450 h 1483049"/>
              <a:gd name="connsiteX177" fmla="*/ 3542011 w 5408180"/>
              <a:gd name="connsiteY177" fmla="*/ 768608 h 1483049"/>
              <a:gd name="connsiteX178" fmla="*/ 3625641 w 5408180"/>
              <a:gd name="connsiteY178" fmla="*/ 788520 h 1483049"/>
              <a:gd name="connsiteX179" fmla="*/ 3629624 w 5408180"/>
              <a:gd name="connsiteY179" fmla="*/ 848257 h 1483049"/>
              <a:gd name="connsiteX180" fmla="*/ 3649536 w 5408180"/>
              <a:gd name="connsiteY180" fmla="*/ 880116 h 1483049"/>
              <a:gd name="connsiteX181" fmla="*/ 3629624 w 5408180"/>
              <a:gd name="connsiteY181" fmla="*/ 919940 h 1483049"/>
              <a:gd name="connsiteX182" fmla="*/ 3709272 w 5408180"/>
              <a:gd name="connsiteY182" fmla="*/ 967729 h 1483049"/>
              <a:gd name="connsiteX183" fmla="*/ 3725202 w 5408180"/>
              <a:gd name="connsiteY183" fmla="*/ 955782 h 1483049"/>
              <a:gd name="connsiteX184" fmla="*/ 3729185 w 5408180"/>
              <a:gd name="connsiteY184" fmla="*/ 868169 h 1483049"/>
              <a:gd name="connsiteX185" fmla="*/ 3717237 w 5408180"/>
              <a:gd name="connsiteY185" fmla="*/ 784538 h 1483049"/>
              <a:gd name="connsiteX186" fmla="*/ 3772991 w 5408180"/>
              <a:gd name="connsiteY186" fmla="*/ 772591 h 1483049"/>
              <a:gd name="connsiteX187" fmla="*/ 3804851 w 5408180"/>
              <a:gd name="connsiteY187" fmla="*/ 780555 h 1483049"/>
              <a:gd name="connsiteX188" fmla="*/ 3876534 w 5408180"/>
              <a:gd name="connsiteY188" fmla="*/ 784538 h 1483049"/>
              <a:gd name="connsiteX189" fmla="*/ 3864587 w 5408180"/>
              <a:gd name="connsiteY189" fmla="*/ 872151 h 1483049"/>
              <a:gd name="connsiteX190" fmla="*/ 3876534 w 5408180"/>
              <a:gd name="connsiteY190" fmla="*/ 963747 h 1483049"/>
              <a:gd name="connsiteX191" fmla="*/ 3888481 w 5408180"/>
              <a:gd name="connsiteY191" fmla="*/ 915958 h 1483049"/>
              <a:gd name="connsiteX192" fmla="*/ 3908393 w 5408180"/>
              <a:gd name="connsiteY192" fmla="*/ 748696 h 1483049"/>
              <a:gd name="connsiteX193" fmla="*/ 3912376 w 5408180"/>
              <a:gd name="connsiteY193" fmla="*/ 708872 h 1483049"/>
              <a:gd name="connsiteX194" fmla="*/ 3920341 w 5408180"/>
              <a:gd name="connsiteY194" fmla="*/ 677012 h 1483049"/>
              <a:gd name="connsiteX195" fmla="*/ 4087603 w 5408180"/>
              <a:gd name="connsiteY195" fmla="*/ 661083 h 1483049"/>
              <a:gd name="connsiteX196" fmla="*/ 4115480 w 5408180"/>
              <a:gd name="connsiteY196" fmla="*/ 661083 h 1483049"/>
              <a:gd name="connsiteX197" fmla="*/ 4127427 w 5408180"/>
              <a:gd name="connsiteY197" fmla="*/ 732766 h 1483049"/>
              <a:gd name="connsiteX198" fmla="*/ 4119462 w 5408180"/>
              <a:gd name="connsiteY198" fmla="*/ 768608 h 1483049"/>
              <a:gd name="connsiteX199" fmla="*/ 4143357 w 5408180"/>
              <a:gd name="connsiteY199" fmla="*/ 947817 h 1483049"/>
              <a:gd name="connsiteX200" fmla="*/ 4163269 w 5408180"/>
              <a:gd name="connsiteY200" fmla="*/ 955782 h 1483049"/>
              <a:gd name="connsiteX201" fmla="*/ 4183181 w 5408180"/>
              <a:gd name="connsiteY201" fmla="*/ 947817 h 1483049"/>
              <a:gd name="connsiteX202" fmla="*/ 4183181 w 5408180"/>
              <a:gd name="connsiteY202" fmla="*/ 645153 h 1483049"/>
              <a:gd name="connsiteX203" fmla="*/ 4171234 w 5408180"/>
              <a:gd name="connsiteY203" fmla="*/ 633206 h 1483049"/>
              <a:gd name="connsiteX204" fmla="*/ 4195128 w 5408180"/>
              <a:gd name="connsiteY204" fmla="*/ 613294 h 1483049"/>
              <a:gd name="connsiteX205" fmla="*/ 4266812 w 5408180"/>
              <a:gd name="connsiteY205" fmla="*/ 617276 h 1483049"/>
              <a:gd name="connsiteX206" fmla="*/ 4290707 w 5408180"/>
              <a:gd name="connsiteY206" fmla="*/ 633206 h 1483049"/>
              <a:gd name="connsiteX207" fmla="*/ 4282741 w 5408180"/>
              <a:gd name="connsiteY207" fmla="*/ 669047 h 1483049"/>
              <a:gd name="connsiteX208" fmla="*/ 4290707 w 5408180"/>
              <a:gd name="connsiteY208" fmla="*/ 688960 h 1483049"/>
              <a:gd name="connsiteX209" fmla="*/ 4294689 w 5408180"/>
              <a:gd name="connsiteY209" fmla="*/ 947817 h 1483049"/>
              <a:gd name="connsiteX210" fmla="*/ 4302654 w 5408180"/>
              <a:gd name="connsiteY210" fmla="*/ 955782 h 1483049"/>
              <a:gd name="connsiteX211" fmla="*/ 4326548 w 5408180"/>
              <a:gd name="connsiteY211" fmla="*/ 955782 h 1483049"/>
              <a:gd name="connsiteX212" fmla="*/ 4326548 w 5408180"/>
              <a:gd name="connsiteY212" fmla="*/ 661083 h 1483049"/>
              <a:gd name="connsiteX213" fmla="*/ 4334513 w 5408180"/>
              <a:gd name="connsiteY213" fmla="*/ 653118 h 1483049"/>
              <a:gd name="connsiteX214" fmla="*/ 4410179 w 5408180"/>
              <a:gd name="connsiteY214" fmla="*/ 657100 h 1483049"/>
              <a:gd name="connsiteX215" fmla="*/ 4422126 w 5408180"/>
              <a:gd name="connsiteY215" fmla="*/ 720819 h 1483049"/>
              <a:gd name="connsiteX216" fmla="*/ 4426109 w 5408180"/>
              <a:gd name="connsiteY216" fmla="*/ 923923 h 1483049"/>
              <a:gd name="connsiteX217" fmla="*/ 4434074 w 5408180"/>
              <a:gd name="connsiteY217" fmla="*/ 959764 h 1483049"/>
              <a:gd name="connsiteX218" fmla="*/ 4446021 w 5408180"/>
              <a:gd name="connsiteY218" fmla="*/ 951800 h 1483049"/>
              <a:gd name="connsiteX219" fmla="*/ 4434074 w 5408180"/>
              <a:gd name="connsiteY219" fmla="*/ 545592 h 1483049"/>
              <a:gd name="connsiteX220" fmla="*/ 4505757 w 5408180"/>
              <a:gd name="connsiteY220" fmla="*/ 545592 h 1483049"/>
              <a:gd name="connsiteX221" fmla="*/ 4521687 w 5408180"/>
              <a:gd name="connsiteY221" fmla="*/ 577452 h 1483049"/>
              <a:gd name="connsiteX222" fmla="*/ 4529652 w 5408180"/>
              <a:gd name="connsiteY222" fmla="*/ 911975 h 1483049"/>
              <a:gd name="connsiteX223" fmla="*/ 4557529 w 5408180"/>
              <a:gd name="connsiteY223" fmla="*/ 927905 h 1483049"/>
              <a:gd name="connsiteX224" fmla="*/ 4545582 w 5408180"/>
              <a:gd name="connsiteY224" fmla="*/ 430102 h 1483049"/>
              <a:gd name="connsiteX225" fmla="*/ 4601336 w 5408180"/>
              <a:gd name="connsiteY225" fmla="*/ 430102 h 1483049"/>
              <a:gd name="connsiteX226" fmla="*/ 4609300 w 5408180"/>
              <a:gd name="connsiteY226" fmla="*/ 465944 h 1483049"/>
              <a:gd name="connsiteX227" fmla="*/ 4621248 w 5408180"/>
              <a:gd name="connsiteY227" fmla="*/ 923923 h 1483049"/>
              <a:gd name="connsiteX228" fmla="*/ 4629213 w 5408180"/>
              <a:gd name="connsiteY228" fmla="*/ 931887 h 1483049"/>
              <a:gd name="connsiteX229" fmla="*/ 4649125 w 5408180"/>
              <a:gd name="connsiteY229" fmla="*/ 892063 h 1483049"/>
              <a:gd name="connsiteX230" fmla="*/ 4637177 w 5408180"/>
              <a:gd name="connsiteY230" fmla="*/ 585417 h 1483049"/>
              <a:gd name="connsiteX231" fmla="*/ 4649125 w 5408180"/>
              <a:gd name="connsiteY231" fmla="*/ 541610 h 1483049"/>
              <a:gd name="connsiteX232" fmla="*/ 4724791 w 5408180"/>
              <a:gd name="connsiteY232" fmla="*/ 541610 h 1483049"/>
              <a:gd name="connsiteX233" fmla="*/ 4736738 w 5408180"/>
              <a:gd name="connsiteY233" fmla="*/ 935870 h 1483049"/>
              <a:gd name="connsiteX234" fmla="*/ 4744703 w 5408180"/>
              <a:gd name="connsiteY234" fmla="*/ 943835 h 1483049"/>
              <a:gd name="connsiteX235" fmla="*/ 4760632 w 5408180"/>
              <a:gd name="connsiteY235" fmla="*/ 923923 h 1483049"/>
              <a:gd name="connsiteX236" fmla="*/ 4760632 w 5408180"/>
              <a:gd name="connsiteY236" fmla="*/ 736749 h 1483049"/>
              <a:gd name="connsiteX237" fmla="*/ 4760632 w 5408180"/>
              <a:gd name="connsiteY237" fmla="*/ 720819 h 1483049"/>
              <a:gd name="connsiteX238" fmla="*/ 4804440 w 5408180"/>
              <a:gd name="connsiteY238" fmla="*/ 673030 h 1483049"/>
              <a:gd name="connsiteX239" fmla="*/ 4808422 w 5408180"/>
              <a:gd name="connsiteY239" fmla="*/ 653118 h 1483049"/>
              <a:gd name="connsiteX240" fmla="*/ 4824351 w 5408180"/>
              <a:gd name="connsiteY240" fmla="*/ 633206 h 1483049"/>
              <a:gd name="connsiteX241" fmla="*/ 4824351 w 5408180"/>
              <a:gd name="connsiteY241" fmla="*/ 593381 h 1483049"/>
              <a:gd name="connsiteX242" fmla="*/ 4832317 w 5408180"/>
              <a:gd name="connsiteY242" fmla="*/ 549575 h 1483049"/>
              <a:gd name="connsiteX243" fmla="*/ 4836298 w 5408180"/>
              <a:gd name="connsiteY243" fmla="*/ 645153 h 1483049"/>
              <a:gd name="connsiteX244" fmla="*/ 4852228 w 5408180"/>
              <a:gd name="connsiteY244" fmla="*/ 665065 h 1483049"/>
              <a:gd name="connsiteX245" fmla="*/ 4884088 w 5408180"/>
              <a:gd name="connsiteY245" fmla="*/ 692942 h 1483049"/>
              <a:gd name="connsiteX246" fmla="*/ 4904000 w 5408180"/>
              <a:gd name="connsiteY246" fmla="*/ 744714 h 1483049"/>
              <a:gd name="connsiteX247" fmla="*/ 4904000 w 5408180"/>
              <a:gd name="connsiteY247" fmla="*/ 828344 h 1483049"/>
              <a:gd name="connsiteX248" fmla="*/ 4927894 w 5408180"/>
              <a:gd name="connsiteY248" fmla="*/ 975694 h 1483049"/>
              <a:gd name="connsiteX249" fmla="*/ 4967719 w 5408180"/>
              <a:gd name="connsiteY249" fmla="*/ 971712 h 1483049"/>
              <a:gd name="connsiteX250" fmla="*/ 4971701 w 5408180"/>
              <a:gd name="connsiteY250" fmla="*/ 959764 h 1483049"/>
              <a:gd name="connsiteX251" fmla="*/ 4959754 w 5408180"/>
              <a:gd name="connsiteY251" fmla="*/ 943835 h 1483049"/>
              <a:gd name="connsiteX252" fmla="*/ 4983648 w 5408180"/>
              <a:gd name="connsiteY252" fmla="*/ 927905 h 1483049"/>
              <a:gd name="connsiteX253" fmla="*/ 4971701 w 5408180"/>
              <a:gd name="connsiteY253" fmla="*/ 911975 h 1483049"/>
              <a:gd name="connsiteX254" fmla="*/ 4991613 w 5408180"/>
              <a:gd name="connsiteY254" fmla="*/ 892063 h 1483049"/>
              <a:gd name="connsiteX255" fmla="*/ 4983648 w 5408180"/>
              <a:gd name="connsiteY255" fmla="*/ 884098 h 1483049"/>
              <a:gd name="connsiteX256" fmla="*/ 5035420 w 5408180"/>
              <a:gd name="connsiteY256" fmla="*/ 836309 h 1483049"/>
              <a:gd name="connsiteX257" fmla="*/ 5047367 w 5408180"/>
              <a:gd name="connsiteY257" fmla="*/ 848257 h 1483049"/>
              <a:gd name="connsiteX258" fmla="*/ 5079226 w 5408180"/>
              <a:gd name="connsiteY258" fmla="*/ 828344 h 1483049"/>
              <a:gd name="connsiteX259" fmla="*/ 5115069 w 5408180"/>
              <a:gd name="connsiteY259" fmla="*/ 947817 h 1483049"/>
              <a:gd name="connsiteX260" fmla="*/ 5119051 w 5408180"/>
              <a:gd name="connsiteY260" fmla="*/ 1031448 h 1483049"/>
              <a:gd name="connsiteX261" fmla="*/ 5130998 w 5408180"/>
              <a:gd name="connsiteY261" fmla="*/ 1035431 h 1483049"/>
              <a:gd name="connsiteX262" fmla="*/ 5146928 w 5408180"/>
              <a:gd name="connsiteY262" fmla="*/ 1003571 h 1483049"/>
              <a:gd name="connsiteX263" fmla="*/ 5186752 w 5408180"/>
              <a:gd name="connsiteY263" fmla="*/ 955782 h 1483049"/>
              <a:gd name="connsiteX264" fmla="*/ 5185716 w 5408180"/>
              <a:gd name="connsiteY264" fmla="*/ 935273 h 1483049"/>
              <a:gd name="connsiteX265" fmla="*/ 5226576 w 5408180"/>
              <a:gd name="connsiteY265" fmla="*/ 911975 h 1483049"/>
              <a:gd name="connsiteX266" fmla="*/ 5222594 w 5408180"/>
              <a:gd name="connsiteY266" fmla="*/ 824362 h 1483049"/>
              <a:gd name="connsiteX267" fmla="*/ 5242506 w 5408180"/>
              <a:gd name="connsiteY267" fmla="*/ 812415 h 1483049"/>
              <a:gd name="connsiteX268" fmla="*/ 5286313 w 5408180"/>
              <a:gd name="connsiteY268" fmla="*/ 828344 h 1483049"/>
              <a:gd name="connsiteX269" fmla="*/ 5338084 w 5408180"/>
              <a:gd name="connsiteY269" fmla="*/ 712854 h 1483049"/>
              <a:gd name="connsiteX270" fmla="*/ 5330119 w 5408180"/>
              <a:gd name="connsiteY270" fmla="*/ 688960 h 1483049"/>
              <a:gd name="connsiteX271" fmla="*/ 5342067 w 5408180"/>
              <a:gd name="connsiteY271" fmla="*/ 669047 h 1483049"/>
              <a:gd name="connsiteX272" fmla="*/ 5354014 w 5408180"/>
              <a:gd name="connsiteY272" fmla="*/ 677012 h 1483049"/>
              <a:gd name="connsiteX273" fmla="*/ 5361979 w 5408180"/>
              <a:gd name="connsiteY273" fmla="*/ 1003571 h 1483049"/>
              <a:gd name="connsiteX274" fmla="*/ 5402301 w 5408180"/>
              <a:gd name="connsiteY274" fmla="*/ 1037920 h 1483049"/>
              <a:gd name="connsiteX275" fmla="*/ 5408180 w 5408180"/>
              <a:gd name="connsiteY275" fmla="*/ 1039034 h 1483049"/>
              <a:gd name="connsiteX276" fmla="*/ 5399927 w 5408180"/>
              <a:gd name="connsiteY276" fmla="*/ 1074142 h 1483049"/>
              <a:gd name="connsiteX277" fmla="*/ 5320218 w 5408180"/>
              <a:gd name="connsiteY277" fmla="*/ 1377995 h 1483049"/>
              <a:gd name="connsiteX278" fmla="*/ 5291010 w 5408180"/>
              <a:gd name="connsiteY278" fmla="*/ 1483049 h 1483049"/>
              <a:gd name="connsiteX279" fmla="*/ 0 w 5408180"/>
              <a:gd name="connsiteY279" fmla="*/ 1483049 h 1483049"/>
              <a:gd name="connsiteX280" fmla="*/ 0 w 5408180"/>
              <a:gd name="connsiteY280" fmla="*/ 699507 h 1483049"/>
              <a:gd name="connsiteX281" fmla="*/ 2630 w 5408180"/>
              <a:gd name="connsiteY281" fmla="*/ 702400 h 1483049"/>
              <a:gd name="connsiteX282" fmla="*/ 13582 w 5408180"/>
              <a:gd name="connsiteY282" fmla="*/ 704889 h 1483049"/>
              <a:gd name="connsiteX283" fmla="*/ 29512 w 5408180"/>
              <a:gd name="connsiteY283" fmla="*/ 692942 h 1483049"/>
              <a:gd name="connsiteX284" fmla="*/ 69336 w 5408180"/>
              <a:gd name="connsiteY284" fmla="*/ 692942 h 1483049"/>
              <a:gd name="connsiteX285" fmla="*/ 105178 w 5408180"/>
              <a:gd name="connsiteY285" fmla="*/ 812415 h 1483049"/>
              <a:gd name="connsiteX286" fmla="*/ 113143 w 5408180"/>
              <a:gd name="connsiteY286" fmla="*/ 864186 h 1483049"/>
              <a:gd name="connsiteX287" fmla="*/ 156949 w 5408180"/>
              <a:gd name="connsiteY287" fmla="*/ 888081 h 1483049"/>
              <a:gd name="connsiteX288" fmla="*/ 172879 w 5408180"/>
              <a:gd name="connsiteY288" fmla="*/ 923923 h 1483049"/>
              <a:gd name="connsiteX289" fmla="*/ 188809 w 5408180"/>
              <a:gd name="connsiteY289" fmla="*/ 907993 h 1483049"/>
              <a:gd name="connsiteX290" fmla="*/ 180844 w 5408180"/>
              <a:gd name="connsiteY290" fmla="*/ 756661 h 1483049"/>
              <a:gd name="connsiteX291" fmla="*/ 212703 w 5408180"/>
              <a:gd name="connsiteY291" fmla="*/ 716837 h 1483049"/>
              <a:gd name="connsiteX292" fmla="*/ 260492 w 5408180"/>
              <a:gd name="connsiteY292" fmla="*/ 740731 h 1483049"/>
              <a:gd name="connsiteX293" fmla="*/ 284387 w 5408180"/>
              <a:gd name="connsiteY293" fmla="*/ 776573 h 1483049"/>
              <a:gd name="connsiteX294" fmla="*/ 300316 w 5408180"/>
              <a:gd name="connsiteY294" fmla="*/ 768608 h 1483049"/>
              <a:gd name="connsiteX295" fmla="*/ 296334 w 5408180"/>
              <a:gd name="connsiteY295" fmla="*/ 414172 h 1483049"/>
              <a:gd name="connsiteX296" fmla="*/ 284387 w 5408180"/>
              <a:gd name="connsiteY296" fmla="*/ 179209 h 1483049"/>
              <a:gd name="connsiteX297" fmla="*/ 304299 w 5408180"/>
              <a:gd name="connsiteY297" fmla="*/ 183192 h 1483049"/>
              <a:gd name="connsiteX298" fmla="*/ 324211 w 5408180"/>
              <a:gd name="connsiteY298" fmla="*/ 75666 h 1483049"/>
              <a:gd name="connsiteX299" fmla="*/ 328193 w 5408180"/>
              <a:gd name="connsiteY299" fmla="*/ 0 h 148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408180" h="1483049">
                <a:moveTo>
                  <a:pt x="2450826" y="967729"/>
                </a:moveTo>
                <a:cubicBezTo>
                  <a:pt x="2450826" y="971712"/>
                  <a:pt x="2454809" y="975694"/>
                  <a:pt x="2454809" y="975694"/>
                </a:cubicBezTo>
                <a:cubicBezTo>
                  <a:pt x="2458791" y="971712"/>
                  <a:pt x="2462773" y="971712"/>
                  <a:pt x="2466756" y="971712"/>
                </a:cubicBezTo>
                <a:close/>
                <a:moveTo>
                  <a:pt x="2385116" y="927407"/>
                </a:moveTo>
                <a:cubicBezTo>
                  <a:pt x="2382129" y="926910"/>
                  <a:pt x="2379142" y="927905"/>
                  <a:pt x="2379142" y="927905"/>
                </a:cubicBezTo>
                <a:lnTo>
                  <a:pt x="2379142" y="951800"/>
                </a:lnTo>
                <a:cubicBezTo>
                  <a:pt x="2387107" y="947817"/>
                  <a:pt x="2391089" y="943835"/>
                  <a:pt x="2391089" y="935870"/>
                </a:cubicBezTo>
                <a:cubicBezTo>
                  <a:pt x="2391089" y="929896"/>
                  <a:pt x="2388103" y="927905"/>
                  <a:pt x="2385116" y="927407"/>
                </a:cubicBezTo>
                <a:close/>
                <a:moveTo>
                  <a:pt x="2311441" y="923923"/>
                </a:moveTo>
                <a:lnTo>
                  <a:pt x="2287547" y="959764"/>
                </a:lnTo>
                <a:cubicBezTo>
                  <a:pt x="2299494" y="959764"/>
                  <a:pt x="2319406" y="971712"/>
                  <a:pt x="2327371" y="971712"/>
                </a:cubicBezTo>
                <a:cubicBezTo>
                  <a:pt x="2339318" y="971712"/>
                  <a:pt x="2343301" y="967729"/>
                  <a:pt x="2347283" y="967729"/>
                </a:cubicBezTo>
                <a:cubicBezTo>
                  <a:pt x="2335336" y="951800"/>
                  <a:pt x="2323389" y="935870"/>
                  <a:pt x="2311441" y="923923"/>
                </a:cubicBezTo>
                <a:close/>
                <a:moveTo>
                  <a:pt x="2387107" y="876134"/>
                </a:moveTo>
                <a:cubicBezTo>
                  <a:pt x="2379142" y="876134"/>
                  <a:pt x="2387107" y="907993"/>
                  <a:pt x="2387107" y="907993"/>
                </a:cubicBezTo>
                <a:close/>
                <a:moveTo>
                  <a:pt x="2347283" y="876134"/>
                </a:moveTo>
                <a:cubicBezTo>
                  <a:pt x="2339318" y="884098"/>
                  <a:pt x="2323389" y="896046"/>
                  <a:pt x="2323389" y="907993"/>
                </a:cubicBezTo>
                <a:cubicBezTo>
                  <a:pt x="2323389" y="915958"/>
                  <a:pt x="2339318" y="931887"/>
                  <a:pt x="2347283" y="939852"/>
                </a:cubicBezTo>
                <a:close/>
                <a:moveTo>
                  <a:pt x="1726025" y="824362"/>
                </a:moveTo>
                <a:cubicBezTo>
                  <a:pt x="1730007" y="832327"/>
                  <a:pt x="1737972" y="840292"/>
                  <a:pt x="1737972" y="844274"/>
                </a:cubicBezTo>
                <a:cubicBezTo>
                  <a:pt x="1745937" y="856221"/>
                  <a:pt x="1733990" y="876134"/>
                  <a:pt x="1753902" y="888081"/>
                </a:cubicBezTo>
                <a:lnTo>
                  <a:pt x="1853462" y="888081"/>
                </a:lnTo>
                <a:lnTo>
                  <a:pt x="1853462" y="872151"/>
                </a:lnTo>
                <a:cubicBezTo>
                  <a:pt x="1813638" y="860204"/>
                  <a:pt x="1769831" y="840292"/>
                  <a:pt x="1726025" y="824362"/>
                </a:cubicBezTo>
                <a:close/>
                <a:moveTo>
                  <a:pt x="4011937" y="756661"/>
                </a:moveTo>
                <a:cubicBezTo>
                  <a:pt x="4007954" y="796485"/>
                  <a:pt x="4003972" y="836309"/>
                  <a:pt x="3999989" y="911975"/>
                </a:cubicBezTo>
                <a:cubicBezTo>
                  <a:pt x="4063708" y="915958"/>
                  <a:pt x="4071673" y="915958"/>
                  <a:pt x="4075655" y="911975"/>
                </a:cubicBezTo>
                <a:cubicBezTo>
                  <a:pt x="4063708" y="860204"/>
                  <a:pt x="4059726" y="808432"/>
                  <a:pt x="4051761" y="756661"/>
                </a:cubicBezTo>
                <a:close/>
                <a:moveTo>
                  <a:pt x="2375160" y="732766"/>
                </a:moveTo>
                <a:lnTo>
                  <a:pt x="2375160" y="748696"/>
                </a:lnTo>
                <a:lnTo>
                  <a:pt x="2383125" y="748696"/>
                </a:lnTo>
                <a:lnTo>
                  <a:pt x="2383125" y="732766"/>
                </a:lnTo>
                <a:close/>
                <a:moveTo>
                  <a:pt x="2375160" y="680995"/>
                </a:moveTo>
                <a:lnTo>
                  <a:pt x="2371178" y="700907"/>
                </a:lnTo>
                <a:lnTo>
                  <a:pt x="2379142" y="708872"/>
                </a:lnTo>
                <a:lnTo>
                  <a:pt x="2383125" y="680995"/>
                </a:lnTo>
                <a:close/>
                <a:moveTo>
                  <a:pt x="2371178" y="637188"/>
                </a:moveTo>
                <a:lnTo>
                  <a:pt x="2371178" y="653118"/>
                </a:lnTo>
                <a:cubicBezTo>
                  <a:pt x="2375160" y="657100"/>
                  <a:pt x="2379142" y="657100"/>
                  <a:pt x="2383125" y="653118"/>
                </a:cubicBezTo>
                <a:lnTo>
                  <a:pt x="2379142" y="637188"/>
                </a:lnTo>
                <a:close/>
                <a:moveTo>
                  <a:pt x="2379142" y="593381"/>
                </a:moveTo>
                <a:cubicBezTo>
                  <a:pt x="2367195" y="597364"/>
                  <a:pt x="2367195" y="589399"/>
                  <a:pt x="2367195" y="601346"/>
                </a:cubicBezTo>
                <a:cubicBezTo>
                  <a:pt x="2367195" y="609311"/>
                  <a:pt x="2375160" y="613294"/>
                  <a:pt x="2379142" y="613294"/>
                </a:cubicBezTo>
                <a:close/>
                <a:moveTo>
                  <a:pt x="2371178" y="549575"/>
                </a:moveTo>
                <a:lnTo>
                  <a:pt x="2367195" y="565504"/>
                </a:lnTo>
                <a:cubicBezTo>
                  <a:pt x="2371178" y="565504"/>
                  <a:pt x="2375160" y="569487"/>
                  <a:pt x="2375160" y="569487"/>
                </a:cubicBezTo>
                <a:lnTo>
                  <a:pt x="2379142" y="549575"/>
                </a:lnTo>
                <a:close/>
                <a:moveTo>
                  <a:pt x="2367195" y="505768"/>
                </a:moveTo>
                <a:lnTo>
                  <a:pt x="2367195" y="525680"/>
                </a:lnTo>
                <a:lnTo>
                  <a:pt x="2379142" y="525680"/>
                </a:lnTo>
                <a:lnTo>
                  <a:pt x="2379142" y="509751"/>
                </a:lnTo>
                <a:cubicBezTo>
                  <a:pt x="2375160" y="505768"/>
                  <a:pt x="2371178" y="505768"/>
                  <a:pt x="2367195" y="505768"/>
                </a:cubicBezTo>
                <a:close/>
                <a:moveTo>
                  <a:pt x="328193" y="0"/>
                </a:moveTo>
                <a:cubicBezTo>
                  <a:pt x="332176" y="59737"/>
                  <a:pt x="328193" y="123455"/>
                  <a:pt x="340141" y="183192"/>
                </a:cubicBezTo>
                <a:cubicBezTo>
                  <a:pt x="344123" y="195139"/>
                  <a:pt x="368018" y="203104"/>
                  <a:pt x="383947" y="215051"/>
                </a:cubicBezTo>
                <a:cubicBezTo>
                  <a:pt x="383947" y="438067"/>
                  <a:pt x="375983" y="509751"/>
                  <a:pt x="375983" y="513733"/>
                </a:cubicBezTo>
                <a:cubicBezTo>
                  <a:pt x="379965" y="649135"/>
                  <a:pt x="383947" y="776573"/>
                  <a:pt x="387930" y="860204"/>
                </a:cubicBezTo>
                <a:cubicBezTo>
                  <a:pt x="387930" y="860204"/>
                  <a:pt x="383947" y="864186"/>
                  <a:pt x="395895" y="864186"/>
                </a:cubicBezTo>
                <a:cubicBezTo>
                  <a:pt x="403860" y="864186"/>
                  <a:pt x="431737" y="860204"/>
                  <a:pt x="447666" y="856221"/>
                </a:cubicBezTo>
                <a:cubicBezTo>
                  <a:pt x="451649" y="856221"/>
                  <a:pt x="451649" y="848257"/>
                  <a:pt x="455631" y="844274"/>
                </a:cubicBezTo>
                <a:cubicBezTo>
                  <a:pt x="467578" y="848257"/>
                  <a:pt x="471561" y="868169"/>
                  <a:pt x="483508" y="880116"/>
                </a:cubicBezTo>
                <a:cubicBezTo>
                  <a:pt x="487491" y="880116"/>
                  <a:pt x="495455" y="876134"/>
                  <a:pt x="495455" y="872151"/>
                </a:cubicBezTo>
                <a:cubicBezTo>
                  <a:pt x="499438" y="864186"/>
                  <a:pt x="499438" y="852239"/>
                  <a:pt x="499438" y="840292"/>
                </a:cubicBezTo>
                <a:cubicBezTo>
                  <a:pt x="499438" y="832327"/>
                  <a:pt x="491473" y="800467"/>
                  <a:pt x="491473" y="792503"/>
                </a:cubicBezTo>
                <a:cubicBezTo>
                  <a:pt x="491473" y="780555"/>
                  <a:pt x="495455" y="780555"/>
                  <a:pt x="499438" y="776573"/>
                </a:cubicBezTo>
                <a:cubicBezTo>
                  <a:pt x="499438" y="696924"/>
                  <a:pt x="495455" y="692942"/>
                  <a:pt x="495455" y="688960"/>
                </a:cubicBezTo>
                <a:cubicBezTo>
                  <a:pt x="499438" y="684977"/>
                  <a:pt x="495455" y="680995"/>
                  <a:pt x="503420" y="680995"/>
                </a:cubicBezTo>
                <a:cubicBezTo>
                  <a:pt x="515367" y="680995"/>
                  <a:pt x="519350" y="684977"/>
                  <a:pt x="670682" y="680995"/>
                </a:cubicBezTo>
                <a:lnTo>
                  <a:pt x="670682" y="896046"/>
                </a:lnTo>
                <a:cubicBezTo>
                  <a:pt x="670682" y="896046"/>
                  <a:pt x="670682" y="900028"/>
                  <a:pt x="682629" y="900028"/>
                </a:cubicBezTo>
                <a:cubicBezTo>
                  <a:pt x="690594" y="900028"/>
                  <a:pt x="710506" y="876134"/>
                  <a:pt x="718471" y="860204"/>
                </a:cubicBezTo>
                <a:cubicBezTo>
                  <a:pt x="726436" y="864186"/>
                  <a:pt x="738383" y="864186"/>
                  <a:pt x="750331" y="864186"/>
                </a:cubicBezTo>
                <a:cubicBezTo>
                  <a:pt x="758295" y="864186"/>
                  <a:pt x="774225" y="864186"/>
                  <a:pt x="790155" y="856221"/>
                </a:cubicBezTo>
                <a:lnTo>
                  <a:pt x="790155" y="418155"/>
                </a:lnTo>
                <a:cubicBezTo>
                  <a:pt x="790155" y="414172"/>
                  <a:pt x="794137" y="410190"/>
                  <a:pt x="794137" y="394260"/>
                </a:cubicBezTo>
                <a:lnTo>
                  <a:pt x="794137" y="386295"/>
                </a:lnTo>
                <a:cubicBezTo>
                  <a:pt x="802102" y="378331"/>
                  <a:pt x="810067" y="374348"/>
                  <a:pt x="822014" y="374348"/>
                </a:cubicBezTo>
                <a:cubicBezTo>
                  <a:pt x="829979" y="374348"/>
                  <a:pt x="881751" y="362401"/>
                  <a:pt x="893698" y="386295"/>
                </a:cubicBezTo>
                <a:cubicBezTo>
                  <a:pt x="921575" y="446032"/>
                  <a:pt x="917592" y="581434"/>
                  <a:pt x="917592" y="593381"/>
                </a:cubicBezTo>
                <a:lnTo>
                  <a:pt x="917592" y="955782"/>
                </a:lnTo>
                <a:cubicBezTo>
                  <a:pt x="1025118" y="955782"/>
                  <a:pt x="1033083" y="959764"/>
                  <a:pt x="1045030" y="959764"/>
                </a:cubicBezTo>
                <a:cubicBezTo>
                  <a:pt x="1076889" y="959764"/>
                  <a:pt x="1060960" y="904011"/>
                  <a:pt x="1060960" y="896046"/>
                </a:cubicBezTo>
                <a:lnTo>
                  <a:pt x="1060960" y="848257"/>
                </a:lnTo>
                <a:lnTo>
                  <a:pt x="1208309" y="848257"/>
                </a:lnTo>
                <a:cubicBezTo>
                  <a:pt x="1220257" y="876134"/>
                  <a:pt x="1208309" y="927905"/>
                  <a:pt x="1224239" y="959764"/>
                </a:cubicBezTo>
                <a:lnTo>
                  <a:pt x="1299905" y="959764"/>
                </a:lnTo>
                <a:cubicBezTo>
                  <a:pt x="1303888" y="931887"/>
                  <a:pt x="1303888" y="900028"/>
                  <a:pt x="1299905" y="812415"/>
                </a:cubicBezTo>
                <a:cubicBezTo>
                  <a:pt x="1303888" y="804450"/>
                  <a:pt x="1303888" y="796485"/>
                  <a:pt x="1303888" y="788520"/>
                </a:cubicBezTo>
                <a:cubicBezTo>
                  <a:pt x="1311852" y="768608"/>
                  <a:pt x="1343712" y="732766"/>
                  <a:pt x="1347694" y="712854"/>
                </a:cubicBezTo>
                <a:lnTo>
                  <a:pt x="1347694" y="688960"/>
                </a:lnTo>
                <a:cubicBezTo>
                  <a:pt x="1347694" y="680995"/>
                  <a:pt x="1347694" y="669047"/>
                  <a:pt x="1355659" y="661083"/>
                </a:cubicBezTo>
                <a:cubicBezTo>
                  <a:pt x="1379554" y="677012"/>
                  <a:pt x="1347694" y="716837"/>
                  <a:pt x="1383536" y="748696"/>
                </a:cubicBezTo>
                <a:cubicBezTo>
                  <a:pt x="1399466" y="744714"/>
                  <a:pt x="1399466" y="720819"/>
                  <a:pt x="1395483" y="708872"/>
                </a:cubicBezTo>
                <a:cubicBezTo>
                  <a:pt x="1399466" y="692942"/>
                  <a:pt x="1411413" y="677012"/>
                  <a:pt x="1411413" y="661083"/>
                </a:cubicBezTo>
                <a:cubicBezTo>
                  <a:pt x="1419378" y="621258"/>
                  <a:pt x="1431325" y="609311"/>
                  <a:pt x="1447255" y="589399"/>
                </a:cubicBezTo>
                <a:cubicBezTo>
                  <a:pt x="1455220" y="577452"/>
                  <a:pt x="1451237" y="561522"/>
                  <a:pt x="1451237" y="549575"/>
                </a:cubicBezTo>
                <a:cubicBezTo>
                  <a:pt x="1451237" y="525680"/>
                  <a:pt x="1463185" y="501786"/>
                  <a:pt x="1483097" y="477891"/>
                </a:cubicBezTo>
                <a:lnTo>
                  <a:pt x="1475132" y="215051"/>
                </a:lnTo>
                <a:lnTo>
                  <a:pt x="1570710" y="155315"/>
                </a:lnTo>
                <a:lnTo>
                  <a:pt x="1586640" y="609311"/>
                </a:lnTo>
                <a:cubicBezTo>
                  <a:pt x="1586640" y="617276"/>
                  <a:pt x="1594605" y="625241"/>
                  <a:pt x="1598587" y="641171"/>
                </a:cubicBezTo>
                <a:cubicBezTo>
                  <a:pt x="1602569" y="653118"/>
                  <a:pt x="1598587" y="673030"/>
                  <a:pt x="1602569" y="688960"/>
                </a:cubicBezTo>
                <a:cubicBezTo>
                  <a:pt x="1602569" y="692942"/>
                  <a:pt x="1610534" y="700907"/>
                  <a:pt x="1610534" y="708872"/>
                </a:cubicBezTo>
                <a:cubicBezTo>
                  <a:pt x="1610534" y="720819"/>
                  <a:pt x="1602569" y="744714"/>
                  <a:pt x="1626464" y="764626"/>
                </a:cubicBezTo>
                <a:lnTo>
                  <a:pt x="1626464" y="625241"/>
                </a:lnTo>
                <a:cubicBezTo>
                  <a:pt x="1638411" y="641171"/>
                  <a:pt x="1634429" y="669047"/>
                  <a:pt x="1638411" y="692942"/>
                </a:cubicBezTo>
                <a:cubicBezTo>
                  <a:pt x="1642394" y="692942"/>
                  <a:pt x="1650359" y="696924"/>
                  <a:pt x="1654341" y="696924"/>
                </a:cubicBezTo>
                <a:cubicBezTo>
                  <a:pt x="1658323" y="688960"/>
                  <a:pt x="1662306" y="680995"/>
                  <a:pt x="1662306" y="673030"/>
                </a:cubicBezTo>
                <a:lnTo>
                  <a:pt x="1666288" y="673030"/>
                </a:lnTo>
                <a:cubicBezTo>
                  <a:pt x="1670271" y="680995"/>
                  <a:pt x="1674253" y="684977"/>
                  <a:pt x="1678236" y="696924"/>
                </a:cubicBezTo>
                <a:cubicBezTo>
                  <a:pt x="1682218" y="700907"/>
                  <a:pt x="1678236" y="708872"/>
                  <a:pt x="1678236" y="720819"/>
                </a:cubicBezTo>
                <a:cubicBezTo>
                  <a:pt x="1678236" y="740731"/>
                  <a:pt x="1678236" y="772591"/>
                  <a:pt x="1718060" y="780555"/>
                </a:cubicBezTo>
                <a:cubicBezTo>
                  <a:pt x="1749919" y="788520"/>
                  <a:pt x="1789744" y="788520"/>
                  <a:pt x="1825585" y="792503"/>
                </a:cubicBezTo>
                <a:lnTo>
                  <a:pt x="2239758" y="800467"/>
                </a:lnTo>
                <a:cubicBezTo>
                  <a:pt x="2207898" y="820380"/>
                  <a:pt x="2172056" y="836309"/>
                  <a:pt x="2140197" y="844274"/>
                </a:cubicBezTo>
                <a:cubicBezTo>
                  <a:pt x="2120285" y="852239"/>
                  <a:pt x="2092408" y="856221"/>
                  <a:pt x="2072496" y="864186"/>
                </a:cubicBezTo>
                <a:cubicBezTo>
                  <a:pt x="2056566" y="868169"/>
                  <a:pt x="2060548" y="888081"/>
                  <a:pt x="2060548" y="900028"/>
                </a:cubicBezTo>
                <a:lnTo>
                  <a:pt x="2060548" y="923923"/>
                </a:lnTo>
                <a:lnTo>
                  <a:pt x="2072496" y="935870"/>
                </a:lnTo>
                <a:lnTo>
                  <a:pt x="2168074" y="935870"/>
                </a:lnTo>
                <a:cubicBezTo>
                  <a:pt x="2176039" y="931887"/>
                  <a:pt x="2180021" y="923923"/>
                  <a:pt x="2191969" y="923923"/>
                </a:cubicBezTo>
                <a:cubicBezTo>
                  <a:pt x="2199933" y="923923"/>
                  <a:pt x="2219845" y="927905"/>
                  <a:pt x="2231793" y="927905"/>
                </a:cubicBezTo>
                <a:cubicBezTo>
                  <a:pt x="2231793" y="939852"/>
                  <a:pt x="2227810" y="967729"/>
                  <a:pt x="2251705" y="967729"/>
                </a:cubicBezTo>
                <a:cubicBezTo>
                  <a:pt x="2255687" y="967729"/>
                  <a:pt x="2331353" y="864186"/>
                  <a:pt x="2331353" y="860204"/>
                </a:cubicBezTo>
                <a:cubicBezTo>
                  <a:pt x="2331353" y="852239"/>
                  <a:pt x="2311441" y="836309"/>
                  <a:pt x="2311441" y="812415"/>
                </a:cubicBezTo>
                <a:cubicBezTo>
                  <a:pt x="2311441" y="792503"/>
                  <a:pt x="2307459" y="780555"/>
                  <a:pt x="2347283" y="764626"/>
                </a:cubicBezTo>
                <a:lnTo>
                  <a:pt x="2343301" y="505768"/>
                </a:lnTo>
                <a:cubicBezTo>
                  <a:pt x="2323389" y="477891"/>
                  <a:pt x="2307459" y="473909"/>
                  <a:pt x="2307459" y="450014"/>
                </a:cubicBezTo>
                <a:cubicBezTo>
                  <a:pt x="2307459" y="402225"/>
                  <a:pt x="2351265" y="430102"/>
                  <a:pt x="2351265" y="362401"/>
                </a:cubicBezTo>
                <a:cubicBezTo>
                  <a:pt x="2351265" y="350454"/>
                  <a:pt x="2343301" y="322577"/>
                  <a:pt x="2343301" y="310629"/>
                </a:cubicBezTo>
                <a:lnTo>
                  <a:pt x="2343301" y="302664"/>
                </a:lnTo>
                <a:cubicBezTo>
                  <a:pt x="2363213" y="286735"/>
                  <a:pt x="2351265" y="270805"/>
                  <a:pt x="2351265" y="254875"/>
                </a:cubicBezTo>
                <a:cubicBezTo>
                  <a:pt x="2351265" y="246911"/>
                  <a:pt x="2355248" y="234963"/>
                  <a:pt x="2355248" y="223016"/>
                </a:cubicBezTo>
                <a:cubicBezTo>
                  <a:pt x="2351265" y="191157"/>
                  <a:pt x="2355248" y="155315"/>
                  <a:pt x="2355248" y="123455"/>
                </a:cubicBezTo>
                <a:cubicBezTo>
                  <a:pt x="2355248" y="179209"/>
                  <a:pt x="2359230" y="234963"/>
                  <a:pt x="2363213" y="290717"/>
                </a:cubicBezTo>
                <a:cubicBezTo>
                  <a:pt x="2367195" y="294700"/>
                  <a:pt x="2371178" y="298682"/>
                  <a:pt x="2371178" y="302664"/>
                </a:cubicBezTo>
                <a:cubicBezTo>
                  <a:pt x="2375160" y="322577"/>
                  <a:pt x="2371178" y="350454"/>
                  <a:pt x="2371178" y="358418"/>
                </a:cubicBezTo>
                <a:cubicBezTo>
                  <a:pt x="2371178" y="430102"/>
                  <a:pt x="2422949" y="410190"/>
                  <a:pt x="2422949" y="453997"/>
                </a:cubicBezTo>
                <a:cubicBezTo>
                  <a:pt x="2422949" y="465944"/>
                  <a:pt x="2399055" y="489838"/>
                  <a:pt x="2399055" y="509751"/>
                </a:cubicBezTo>
                <a:lnTo>
                  <a:pt x="2407019" y="756661"/>
                </a:lnTo>
                <a:cubicBezTo>
                  <a:pt x="2414984" y="776573"/>
                  <a:pt x="2438879" y="808432"/>
                  <a:pt x="2438879" y="820380"/>
                </a:cubicBezTo>
                <a:cubicBezTo>
                  <a:pt x="2438879" y="828344"/>
                  <a:pt x="2411002" y="868169"/>
                  <a:pt x="2411002" y="876134"/>
                </a:cubicBezTo>
                <a:cubicBezTo>
                  <a:pt x="2411002" y="888081"/>
                  <a:pt x="2414984" y="935870"/>
                  <a:pt x="2438879" y="955782"/>
                </a:cubicBezTo>
                <a:cubicBezTo>
                  <a:pt x="2454809" y="971712"/>
                  <a:pt x="2506580" y="975694"/>
                  <a:pt x="2518527" y="975694"/>
                </a:cubicBezTo>
                <a:lnTo>
                  <a:pt x="2530475" y="975694"/>
                </a:lnTo>
                <a:cubicBezTo>
                  <a:pt x="2550387" y="919940"/>
                  <a:pt x="2626053" y="983659"/>
                  <a:pt x="2641983" y="919940"/>
                </a:cubicBezTo>
                <a:cubicBezTo>
                  <a:pt x="2645965" y="911975"/>
                  <a:pt x="2645965" y="904011"/>
                  <a:pt x="2645965" y="892063"/>
                </a:cubicBezTo>
                <a:cubicBezTo>
                  <a:pt x="2645965" y="884098"/>
                  <a:pt x="2638000" y="836309"/>
                  <a:pt x="2638000" y="828344"/>
                </a:cubicBezTo>
                <a:cubicBezTo>
                  <a:pt x="2638000" y="816397"/>
                  <a:pt x="2641983" y="824362"/>
                  <a:pt x="2641983" y="820380"/>
                </a:cubicBezTo>
                <a:cubicBezTo>
                  <a:pt x="2645965" y="820380"/>
                  <a:pt x="2645965" y="816397"/>
                  <a:pt x="2653930" y="816397"/>
                </a:cubicBezTo>
                <a:cubicBezTo>
                  <a:pt x="2665877" y="816397"/>
                  <a:pt x="2665877" y="820380"/>
                  <a:pt x="2669859" y="824362"/>
                </a:cubicBezTo>
                <a:lnTo>
                  <a:pt x="2669859" y="911975"/>
                </a:lnTo>
                <a:cubicBezTo>
                  <a:pt x="2673842" y="927905"/>
                  <a:pt x="2689772" y="951800"/>
                  <a:pt x="2697736" y="951800"/>
                </a:cubicBezTo>
                <a:cubicBezTo>
                  <a:pt x="2709684" y="951800"/>
                  <a:pt x="2721631" y="947817"/>
                  <a:pt x="2729596" y="943835"/>
                </a:cubicBezTo>
                <a:cubicBezTo>
                  <a:pt x="2737561" y="939852"/>
                  <a:pt x="2745526" y="927905"/>
                  <a:pt x="2745526" y="915958"/>
                </a:cubicBezTo>
                <a:cubicBezTo>
                  <a:pt x="2745526" y="907993"/>
                  <a:pt x="2725613" y="856221"/>
                  <a:pt x="2725613" y="844274"/>
                </a:cubicBezTo>
                <a:cubicBezTo>
                  <a:pt x="2725613" y="796485"/>
                  <a:pt x="2797297" y="808432"/>
                  <a:pt x="2821191" y="808432"/>
                </a:cubicBezTo>
                <a:cubicBezTo>
                  <a:pt x="2821191" y="808432"/>
                  <a:pt x="2880928" y="800467"/>
                  <a:pt x="2880928" y="768608"/>
                </a:cubicBezTo>
                <a:cubicBezTo>
                  <a:pt x="2880928" y="756661"/>
                  <a:pt x="2801280" y="716837"/>
                  <a:pt x="2801280" y="677012"/>
                </a:cubicBezTo>
                <a:cubicBezTo>
                  <a:pt x="2801280" y="629223"/>
                  <a:pt x="2924735" y="617276"/>
                  <a:pt x="2932700" y="609311"/>
                </a:cubicBezTo>
                <a:cubicBezTo>
                  <a:pt x="2936682" y="609311"/>
                  <a:pt x="2940664" y="609311"/>
                  <a:pt x="2940664" y="597364"/>
                </a:cubicBezTo>
                <a:cubicBezTo>
                  <a:pt x="2940664" y="589399"/>
                  <a:pt x="2900840" y="497803"/>
                  <a:pt x="2900840" y="485856"/>
                </a:cubicBezTo>
                <a:cubicBezTo>
                  <a:pt x="2900840" y="418155"/>
                  <a:pt x="3048190" y="402225"/>
                  <a:pt x="3064120" y="394260"/>
                </a:cubicBezTo>
                <a:cubicBezTo>
                  <a:pt x="3088014" y="386295"/>
                  <a:pt x="3115891" y="366383"/>
                  <a:pt x="3131821" y="338506"/>
                </a:cubicBezTo>
                <a:cubicBezTo>
                  <a:pt x="3139786" y="326559"/>
                  <a:pt x="3135803" y="310629"/>
                  <a:pt x="3139786" y="302664"/>
                </a:cubicBezTo>
                <a:cubicBezTo>
                  <a:pt x="3147750" y="286735"/>
                  <a:pt x="3155715" y="278770"/>
                  <a:pt x="3155715" y="270805"/>
                </a:cubicBezTo>
                <a:cubicBezTo>
                  <a:pt x="3155715" y="258858"/>
                  <a:pt x="3143768" y="234963"/>
                  <a:pt x="3143768" y="226998"/>
                </a:cubicBezTo>
                <a:cubicBezTo>
                  <a:pt x="3143768" y="215051"/>
                  <a:pt x="3155715" y="211069"/>
                  <a:pt x="3163680" y="211069"/>
                </a:cubicBezTo>
                <a:cubicBezTo>
                  <a:pt x="3183592" y="211069"/>
                  <a:pt x="3187575" y="215051"/>
                  <a:pt x="3187575" y="230981"/>
                </a:cubicBezTo>
                <a:cubicBezTo>
                  <a:pt x="3187575" y="238946"/>
                  <a:pt x="3179610" y="242928"/>
                  <a:pt x="3179610" y="254875"/>
                </a:cubicBezTo>
                <a:cubicBezTo>
                  <a:pt x="3179610" y="262840"/>
                  <a:pt x="3191557" y="310629"/>
                  <a:pt x="3203504" y="338506"/>
                </a:cubicBezTo>
                <a:cubicBezTo>
                  <a:pt x="3223417" y="378331"/>
                  <a:pt x="3287135" y="410190"/>
                  <a:pt x="3322977" y="414172"/>
                </a:cubicBezTo>
                <a:cubicBezTo>
                  <a:pt x="3326960" y="414172"/>
                  <a:pt x="3458380" y="438067"/>
                  <a:pt x="3458380" y="493821"/>
                </a:cubicBezTo>
                <a:cubicBezTo>
                  <a:pt x="3458380" y="545592"/>
                  <a:pt x="3378731" y="565504"/>
                  <a:pt x="3378731" y="585417"/>
                </a:cubicBezTo>
                <a:cubicBezTo>
                  <a:pt x="3378731" y="629223"/>
                  <a:pt x="3569888" y="617276"/>
                  <a:pt x="3569888" y="700907"/>
                </a:cubicBezTo>
                <a:cubicBezTo>
                  <a:pt x="3569888" y="736749"/>
                  <a:pt x="3494221" y="752678"/>
                  <a:pt x="3494221" y="776573"/>
                </a:cubicBezTo>
                <a:cubicBezTo>
                  <a:pt x="3494221" y="780555"/>
                  <a:pt x="3506168" y="796485"/>
                  <a:pt x="3518116" y="804450"/>
                </a:cubicBezTo>
                <a:cubicBezTo>
                  <a:pt x="3518116" y="796485"/>
                  <a:pt x="3522098" y="768608"/>
                  <a:pt x="3542011" y="768608"/>
                </a:cubicBezTo>
                <a:cubicBezTo>
                  <a:pt x="3549975" y="768608"/>
                  <a:pt x="3601747" y="780555"/>
                  <a:pt x="3625641" y="788520"/>
                </a:cubicBezTo>
                <a:cubicBezTo>
                  <a:pt x="3629624" y="808432"/>
                  <a:pt x="3625641" y="828344"/>
                  <a:pt x="3629624" y="848257"/>
                </a:cubicBezTo>
                <a:cubicBezTo>
                  <a:pt x="3633606" y="860204"/>
                  <a:pt x="3649536" y="872151"/>
                  <a:pt x="3649536" y="880116"/>
                </a:cubicBezTo>
                <a:cubicBezTo>
                  <a:pt x="3649536" y="892063"/>
                  <a:pt x="3629624" y="907993"/>
                  <a:pt x="3629624" y="919940"/>
                </a:cubicBezTo>
                <a:cubicBezTo>
                  <a:pt x="3629624" y="971712"/>
                  <a:pt x="3665466" y="967729"/>
                  <a:pt x="3709272" y="967729"/>
                </a:cubicBezTo>
                <a:cubicBezTo>
                  <a:pt x="3721220" y="967729"/>
                  <a:pt x="3721220" y="959764"/>
                  <a:pt x="3725202" y="955782"/>
                </a:cubicBezTo>
                <a:cubicBezTo>
                  <a:pt x="3725202" y="880116"/>
                  <a:pt x="3729185" y="880116"/>
                  <a:pt x="3729185" y="868169"/>
                </a:cubicBezTo>
                <a:cubicBezTo>
                  <a:pt x="3729185" y="860204"/>
                  <a:pt x="3725202" y="816397"/>
                  <a:pt x="3717237" y="784538"/>
                </a:cubicBezTo>
                <a:cubicBezTo>
                  <a:pt x="3737149" y="784538"/>
                  <a:pt x="3765026" y="772591"/>
                  <a:pt x="3772991" y="772591"/>
                </a:cubicBezTo>
                <a:cubicBezTo>
                  <a:pt x="3784938" y="772591"/>
                  <a:pt x="3792903" y="780555"/>
                  <a:pt x="3804851" y="780555"/>
                </a:cubicBezTo>
                <a:cubicBezTo>
                  <a:pt x="3824763" y="788520"/>
                  <a:pt x="3852640" y="784538"/>
                  <a:pt x="3876534" y="784538"/>
                </a:cubicBezTo>
                <a:cubicBezTo>
                  <a:pt x="3872552" y="824362"/>
                  <a:pt x="3864587" y="864186"/>
                  <a:pt x="3864587" y="872151"/>
                </a:cubicBezTo>
                <a:cubicBezTo>
                  <a:pt x="3864587" y="884098"/>
                  <a:pt x="3868569" y="935870"/>
                  <a:pt x="3876534" y="963747"/>
                </a:cubicBezTo>
                <a:cubicBezTo>
                  <a:pt x="3884499" y="947817"/>
                  <a:pt x="3888481" y="931887"/>
                  <a:pt x="3888481" y="915958"/>
                </a:cubicBezTo>
                <a:cubicBezTo>
                  <a:pt x="3896446" y="860204"/>
                  <a:pt x="3900429" y="804450"/>
                  <a:pt x="3908393" y="748696"/>
                </a:cubicBezTo>
                <a:cubicBezTo>
                  <a:pt x="3908393" y="736749"/>
                  <a:pt x="3912376" y="720819"/>
                  <a:pt x="3912376" y="708872"/>
                </a:cubicBezTo>
                <a:cubicBezTo>
                  <a:pt x="3916358" y="700907"/>
                  <a:pt x="3916358" y="688960"/>
                  <a:pt x="3920341" y="677012"/>
                </a:cubicBezTo>
                <a:cubicBezTo>
                  <a:pt x="3976095" y="673030"/>
                  <a:pt x="4075655" y="661083"/>
                  <a:pt x="4087603" y="661083"/>
                </a:cubicBezTo>
                <a:lnTo>
                  <a:pt x="4115480" y="661083"/>
                </a:lnTo>
                <a:cubicBezTo>
                  <a:pt x="4119462" y="684977"/>
                  <a:pt x="4127427" y="720819"/>
                  <a:pt x="4127427" y="732766"/>
                </a:cubicBezTo>
                <a:cubicBezTo>
                  <a:pt x="4127427" y="740731"/>
                  <a:pt x="4119462" y="756661"/>
                  <a:pt x="4119462" y="768608"/>
                </a:cubicBezTo>
                <a:cubicBezTo>
                  <a:pt x="4119462" y="776573"/>
                  <a:pt x="4135392" y="888081"/>
                  <a:pt x="4143357" y="947817"/>
                </a:cubicBezTo>
                <a:cubicBezTo>
                  <a:pt x="4147339" y="951800"/>
                  <a:pt x="4151321" y="955782"/>
                  <a:pt x="4163269" y="955782"/>
                </a:cubicBezTo>
                <a:cubicBezTo>
                  <a:pt x="4171234" y="955782"/>
                  <a:pt x="4175216" y="955782"/>
                  <a:pt x="4183181" y="947817"/>
                </a:cubicBezTo>
                <a:lnTo>
                  <a:pt x="4183181" y="645153"/>
                </a:lnTo>
                <a:cubicBezTo>
                  <a:pt x="4179198" y="641171"/>
                  <a:pt x="4175216" y="633206"/>
                  <a:pt x="4171234" y="633206"/>
                </a:cubicBezTo>
                <a:cubicBezTo>
                  <a:pt x="4187163" y="613294"/>
                  <a:pt x="4187163" y="613294"/>
                  <a:pt x="4195128" y="613294"/>
                </a:cubicBezTo>
                <a:cubicBezTo>
                  <a:pt x="4203093" y="613294"/>
                  <a:pt x="4207075" y="617276"/>
                  <a:pt x="4266812" y="617276"/>
                </a:cubicBezTo>
                <a:cubicBezTo>
                  <a:pt x="4274777" y="617276"/>
                  <a:pt x="4290707" y="621258"/>
                  <a:pt x="4290707" y="633206"/>
                </a:cubicBezTo>
                <a:cubicBezTo>
                  <a:pt x="4290707" y="641171"/>
                  <a:pt x="4282741" y="657100"/>
                  <a:pt x="4282741" y="669047"/>
                </a:cubicBezTo>
                <a:cubicBezTo>
                  <a:pt x="4282741" y="677012"/>
                  <a:pt x="4290707" y="680995"/>
                  <a:pt x="4290707" y="688960"/>
                </a:cubicBezTo>
                <a:lnTo>
                  <a:pt x="4294689" y="947817"/>
                </a:lnTo>
                <a:lnTo>
                  <a:pt x="4302654" y="955782"/>
                </a:lnTo>
                <a:lnTo>
                  <a:pt x="4326548" y="955782"/>
                </a:lnTo>
                <a:lnTo>
                  <a:pt x="4326548" y="661083"/>
                </a:lnTo>
                <a:cubicBezTo>
                  <a:pt x="4330531" y="657100"/>
                  <a:pt x="4326548" y="653118"/>
                  <a:pt x="4334513" y="653118"/>
                </a:cubicBezTo>
                <a:cubicBezTo>
                  <a:pt x="4346461" y="653118"/>
                  <a:pt x="4382302" y="657100"/>
                  <a:pt x="4410179" y="657100"/>
                </a:cubicBezTo>
                <a:cubicBezTo>
                  <a:pt x="4410179" y="677012"/>
                  <a:pt x="4418144" y="700907"/>
                  <a:pt x="4422126" y="720819"/>
                </a:cubicBezTo>
                <a:lnTo>
                  <a:pt x="4426109" y="923923"/>
                </a:lnTo>
                <a:cubicBezTo>
                  <a:pt x="4430091" y="935870"/>
                  <a:pt x="4430091" y="947817"/>
                  <a:pt x="4434074" y="959764"/>
                </a:cubicBezTo>
                <a:cubicBezTo>
                  <a:pt x="4438056" y="959764"/>
                  <a:pt x="4442038" y="955782"/>
                  <a:pt x="4446021" y="951800"/>
                </a:cubicBezTo>
                <a:lnTo>
                  <a:pt x="4434074" y="545592"/>
                </a:lnTo>
                <a:cubicBezTo>
                  <a:pt x="4457968" y="549575"/>
                  <a:pt x="4493810" y="545592"/>
                  <a:pt x="4505757" y="545592"/>
                </a:cubicBezTo>
                <a:cubicBezTo>
                  <a:pt x="4513722" y="545592"/>
                  <a:pt x="4517705" y="565504"/>
                  <a:pt x="4521687" y="577452"/>
                </a:cubicBezTo>
                <a:lnTo>
                  <a:pt x="4529652" y="911975"/>
                </a:lnTo>
                <a:cubicBezTo>
                  <a:pt x="4537617" y="919940"/>
                  <a:pt x="4545582" y="923923"/>
                  <a:pt x="4557529" y="927905"/>
                </a:cubicBezTo>
                <a:lnTo>
                  <a:pt x="4545582" y="430102"/>
                </a:lnTo>
                <a:cubicBezTo>
                  <a:pt x="4561511" y="434084"/>
                  <a:pt x="4581423" y="434084"/>
                  <a:pt x="4601336" y="430102"/>
                </a:cubicBezTo>
                <a:cubicBezTo>
                  <a:pt x="4609300" y="442049"/>
                  <a:pt x="4609300" y="446032"/>
                  <a:pt x="4609300" y="465944"/>
                </a:cubicBezTo>
                <a:lnTo>
                  <a:pt x="4621248" y="923923"/>
                </a:lnTo>
                <a:lnTo>
                  <a:pt x="4629213" y="931887"/>
                </a:lnTo>
                <a:cubicBezTo>
                  <a:pt x="4649125" y="915958"/>
                  <a:pt x="4649125" y="907993"/>
                  <a:pt x="4649125" y="892063"/>
                </a:cubicBezTo>
                <a:lnTo>
                  <a:pt x="4637177" y="585417"/>
                </a:lnTo>
                <a:cubicBezTo>
                  <a:pt x="4637177" y="565504"/>
                  <a:pt x="4633195" y="549575"/>
                  <a:pt x="4649125" y="541610"/>
                </a:cubicBezTo>
                <a:lnTo>
                  <a:pt x="4724791" y="541610"/>
                </a:lnTo>
                <a:lnTo>
                  <a:pt x="4736738" y="935870"/>
                </a:lnTo>
                <a:lnTo>
                  <a:pt x="4744703" y="943835"/>
                </a:lnTo>
                <a:lnTo>
                  <a:pt x="4760632" y="923923"/>
                </a:lnTo>
                <a:cubicBezTo>
                  <a:pt x="4764615" y="760643"/>
                  <a:pt x="4760632" y="748696"/>
                  <a:pt x="4760632" y="736749"/>
                </a:cubicBezTo>
                <a:lnTo>
                  <a:pt x="4760632" y="720819"/>
                </a:lnTo>
                <a:cubicBezTo>
                  <a:pt x="4780545" y="673030"/>
                  <a:pt x="4764615" y="696924"/>
                  <a:pt x="4804440" y="673030"/>
                </a:cubicBezTo>
                <a:cubicBezTo>
                  <a:pt x="4808422" y="669047"/>
                  <a:pt x="4808422" y="661083"/>
                  <a:pt x="4808422" y="653118"/>
                </a:cubicBezTo>
                <a:cubicBezTo>
                  <a:pt x="4808422" y="649135"/>
                  <a:pt x="4820369" y="641171"/>
                  <a:pt x="4824351" y="633206"/>
                </a:cubicBezTo>
                <a:lnTo>
                  <a:pt x="4824351" y="593381"/>
                </a:lnTo>
                <a:cubicBezTo>
                  <a:pt x="4824351" y="577452"/>
                  <a:pt x="4820369" y="557540"/>
                  <a:pt x="4832317" y="549575"/>
                </a:cubicBezTo>
                <a:cubicBezTo>
                  <a:pt x="4832317" y="581434"/>
                  <a:pt x="4836298" y="613294"/>
                  <a:pt x="4836298" y="645153"/>
                </a:cubicBezTo>
                <a:cubicBezTo>
                  <a:pt x="4864175" y="645153"/>
                  <a:pt x="4852228" y="657100"/>
                  <a:pt x="4852228" y="665065"/>
                </a:cubicBezTo>
                <a:cubicBezTo>
                  <a:pt x="4852228" y="673030"/>
                  <a:pt x="4876123" y="680995"/>
                  <a:pt x="4884088" y="692942"/>
                </a:cubicBezTo>
                <a:cubicBezTo>
                  <a:pt x="4892052" y="704889"/>
                  <a:pt x="4904000" y="732766"/>
                  <a:pt x="4904000" y="744714"/>
                </a:cubicBezTo>
                <a:lnTo>
                  <a:pt x="4904000" y="828344"/>
                </a:lnTo>
                <a:cubicBezTo>
                  <a:pt x="4911965" y="868169"/>
                  <a:pt x="4892052" y="975694"/>
                  <a:pt x="4927894" y="975694"/>
                </a:cubicBezTo>
                <a:cubicBezTo>
                  <a:pt x="4935859" y="975694"/>
                  <a:pt x="4955771" y="971712"/>
                  <a:pt x="4967719" y="971712"/>
                </a:cubicBezTo>
                <a:cubicBezTo>
                  <a:pt x="4971701" y="967729"/>
                  <a:pt x="4971701" y="967729"/>
                  <a:pt x="4971701" y="959764"/>
                </a:cubicBezTo>
                <a:cubicBezTo>
                  <a:pt x="4971701" y="947817"/>
                  <a:pt x="4967719" y="947817"/>
                  <a:pt x="4959754" y="943835"/>
                </a:cubicBezTo>
                <a:cubicBezTo>
                  <a:pt x="4963736" y="939852"/>
                  <a:pt x="4975683" y="931887"/>
                  <a:pt x="4983648" y="927905"/>
                </a:cubicBezTo>
                <a:cubicBezTo>
                  <a:pt x="4983648" y="923923"/>
                  <a:pt x="4975683" y="915958"/>
                  <a:pt x="4971701" y="911975"/>
                </a:cubicBezTo>
                <a:cubicBezTo>
                  <a:pt x="4979666" y="907993"/>
                  <a:pt x="4991613" y="904011"/>
                  <a:pt x="4991613" y="892063"/>
                </a:cubicBezTo>
                <a:cubicBezTo>
                  <a:pt x="4991613" y="884098"/>
                  <a:pt x="4987631" y="888081"/>
                  <a:pt x="4983648" y="884098"/>
                </a:cubicBezTo>
                <a:cubicBezTo>
                  <a:pt x="4995595" y="872151"/>
                  <a:pt x="5039402" y="860204"/>
                  <a:pt x="5035420" y="836309"/>
                </a:cubicBezTo>
                <a:cubicBezTo>
                  <a:pt x="5039402" y="836309"/>
                  <a:pt x="5043385" y="844274"/>
                  <a:pt x="5047367" y="848257"/>
                </a:cubicBezTo>
                <a:cubicBezTo>
                  <a:pt x="5059315" y="840292"/>
                  <a:pt x="5071262" y="828344"/>
                  <a:pt x="5079226" y="828344"/>
                </a:cubicBezTo>
                <a:cubicBezTo>
                  <a:pt x="5123033" y="828344"/>
                  <a:pt x="5115069" y="935870"/>
                  <a:pt x="5115069" y="947817"/>
                </a:cubicBezTo>
                <a:cubicBezTo>
                  <a:pt x="5115069" y="955782"/>
                  <a:pt x="5119051" y="999589"/>
                  <a:pt x="5119051" y="1031448"/>
                </a:cubicBezTo>
                <a:cubicBezTo>
                  <a:pt x="5123033" y="1031448"/>
                  <a:pt x="5119051" y="1035431"/>
                  <a:pt x="5130998" y="1035431"/>
                </a:cubicBezTo>
                <a:cubicBezTo>
                  <a:pt x="5134980" y="1035431"/>
                  <a:pt x="5150910" y="1019501"/>
                  <a:pt x="5146928" y="1003571"/>
                </a:cubicBezTo>
                <a:cubicBezTo>
                  <a:pt x="5198699" y="1011536"/>
                  <a:pt x="5182769" y="987641"/>
                  <a:pt x="5186752" y="955782"/>
                </a:cubicBezTo>
                <a:cubicBezTo>
                  <a:pt x="5186752" y="939295"/>
                  <a:pt x="5185039" y="935790"/>
                  <a:pt x="5185716" y="935273"/>
                </a:cubicBezTo>
                <a:cubicBezTo>
                  <a:pt x="5186792" y="934397"/>
                  <a:pt x="5194319" y="941764"/>
                  <a:pt x="5226576" y="911975"/>
                </a:cubicBezTo>
                <a:cubicBezTo>
                  <a:pt x="5226576" y="840292"/>
                  <a:pt x="5222594" y="836309"/>
                  <a:pt x="5222594" y="824362"/>
                </a:cubicBezTo>
                <a:cubicBezTo>
                  <a:pt x="5222594" y="804450"/>
                  <a:pt x="5234541" y="812415"/>
                  <a:pt x="5242506" y="812415"/>
                </a:cubicBezTo>
                <a:cubicBezTo>
                  <a:pt x="5258436" y="812415"/>
                  <a:pt x="5258436" y="816397"/>
                  <a:pt x="5286313" y="828344"/>
                </a:cubicBezTo>
                <a:cubicBezTo>
                  <a:pt x="5314190" y="772591"/>
                  <a:pt x="5338084" y="752678"/>
                  <a:pt x="5338084" y="712854"/>
                </a:cubicBezTo>
                <a:cubicBezTo>
                  <a:pt x="5338084" y="704889"/>
                  <a:pt x="5330119" y="700907"/>
                  <a:pt x="5330119" y="688960"/>
                </a:cubicBezTo>
                <a:cubicBezTo>
                  <a:pt x="5330119" y="680995"/>
                  <a:pt x="5334102" y="677012"/>
                  <a:pt x="5342067" y="669047"/>
                </a:cubicBezTo>
                <a:cubicBezTo>
                  <a:pt x="5346049" y="673030"/>
                  <a:pt x="5350031" y="673030"/>
                  <a:pt x="5354014" y="677012"/>
                </a:cubicBezTo>
                <a:lnTo>
                  <a:pt x="5361979" y="1003571"/>
                </a:lnTo>
                <a:cubicBezTo>
                  <a:pt x="5367953" y="1025475"/>
                  <a:pt x="5383882" y="1033440"/>
                  <a:pt x="5402301" y="1037920"/>
                </a:cubicBezTo>
                <a:lnTo>
                  <a:pt x="5408180" y="1039034"/>
                </a:lnTo>
                <a:lnTo>
                  <a:pt x="5399927" y="1074142"/>
                </a:lnTo>
                <a:cubicBezTo>
                  <a:pt x="5378191" y="1162355"/>
                  <a:pt x="5351120" y="1265109"/>
                  <a:pt x="5320218" y="1377995"/>
                </a:cubicBezTo>
                <a:lnTo>
                  <a:pt x="5291010" y="1483049"/>
                </a:lnTo>
                <a:lnTo>
                  <a:pt x="0" y="1483049"/>
                </a:lnTo>
                <a:lnTo>
                  <a:pt x="0" y="699507"/>
                </a:lnTo>
                <a:lnTo>
                  <a:pt x="2630" y="702400"/>
                </a:lnTo>
                <a:cubicBezTo>
                  <a:pt x="4621" y="703894"/>
                  <a:pt x="7608" y="704889"/>
                  <a:pt x="13582" y="704889"/>
                </a:cubicBezTo>
                <a:cubicBezTo>
                  <a:pt x="21547" y="704889"/>
                  <a:pt x="17564" y="692942"/>
                  <a:pt x="29512" y="692942"/>
                </a:cubicBezTo>
                <a:lnTo>
                  <a:pt x="69336" y="692942"/>
                </a:lnTo>
                <a:cubicBezTo>
                  <a:pt x="73318" y="724801"/>
                  <a:pt x="49424" y="800467"/>
                  <a:pt x="105178" y="812415"/>
                </a:cubicBezTo>
                <a:cubicBezTo>
                  <a:pt x="117125" y="836309"/>
                  <a:pt x="113143" y="852239"/>
                  <a:pt x="113143" y="864186"/>
                </a:cubicBezTo>
                <a:cubicBezTo>
                  <a:pt x="113143" y="884098"/>
                  <a:pt x="148984" y="888081"/>
                  <a:pt x="156949" y="888081"/>
                </a:cubicBezTo>
                <a:cubicBezTo>
                  <a:pt x="152967" y="900028"/>
                  <a:pt x="152967" y="911975"/>
                  <a:pt x="172879" y="923923"/>
                </a:cubicBezTo>
                <a:cubicBezTo>
                  <a:pt x="176861" y="923923"/>
                  <a:pt x="184826" y="915958"/>
                  <a:pt x="188809" y="907993"/>
                </a:cubicBezTo>
                <a:cubicBezTo>
                  <a:pt x="184826" y="820380"/>
                  <a:pt x="180844" y="768608"/>
                  <a:pt x="180844" y="756661"/>
                </a:cubicBezTo>
                <a:cubicBezTo>
                  <a:pt x="180844" y="744714"/>
                  <a:pt x="188809" y="716837"/>
                  <a:pt x="212703" y="716837"/>
                </a:cubicBezTo>
                <a:cubicBezTo>
                  <a:pt x="220668" y="716837"/>
                  <a:pt x="244562" y="732766"/>
                  <a:pt x="260492" y="740731"/>
                </a:cubicBezTo>
                <a:cubicBezTo>
                  <a:pt x="264475" y="740731"/>
                  <a:pt x="268457" y="776573"/>
                  <a:pt x="284387" y="776573"/>
                </a:cubicBezTo>
                <a:cubicBezTo>
                  <a:pt x="296334" y="776573"/>
                  <a:pt x="296334" y="772591"/>
                  <a:pt x="300316" y="768608"/>
                </a:cubicBezTo>
                <a:lnTo>
                  <a:pt x="296334" y="414172"/>
                </a:lnTo>
                <a:lnTo>
                  <a:pt x="284387" y="179209"/>
                </a:lnTo>
                <a:cubicBezTo>
                  <a:pt x="292352" y="179209"/>
                  <a:pt x="296334" y="183192"/>
                  <a:pt x="304299" y="183192"/>
                </a:cubicBezTo>
                <a:cubicBezTo>
                  <a:pt x="328193" y="183192"/>
                  <a:pt x="324211" y="79649"/>
                  <a:pt x="324211" y="75666"/>
                </a:cubicBezTo>
                <a:cubicBezTo>
                  <a:pt x="324211" y="67701"/>
                  <a:pt x="328193" y="23895"/>
                  <a:pt x="32819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79000"/>
                </a:schemeClr>
              </a:gs>
              <a:gs pos="99000">
                <a:srgbClr val="FFC000">
                  <a:alpha val="0"/>
                </a:srgbClr>
              </a:gs>
            </a:gsLst>
            <a:lin ang="5400000" scaled="1"/>
          </a:gradFill>
          <a:ln w="6350" cap="flat"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470" name="图片 4469">
            <a:extLst>
              <a:ext uri="{FF2B5EF4-FFF2-40B4-BE49-F238E27FC236}">
                <a16:creationId xmlns:a16="http://schemas.microsoft.com/office/drawing/2014/main" id="{21A6842C-AE92-E83E-1621-B7C8B72685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1102" y="-17021"/>
            <a:ext cx="7495220" cy="5709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2A0077-0B0C-B3C0-D711-32DA0906D3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84" r="14828"/>
          <a:stretch/>
        </p:blipFill>
        <p:spPr>
          <a:xfrm>
            <a:off x="3866192" y="-17021"/>
            <a:ext cx="8320264" cy="6889474"/>
          </a:xfrm>
          <a:prstGeom prst="rect">
            <a:avLst/>
          </a:prstGeom>
        </p:spPr>
      </p:pic>
      <p:sp>
        <p:nvSpPr>
          <p:cNvPr id="51" name="文本框 8">
            <a:extLst>
              <a:ext uri="{FF2B5EF4-FFF2-40B4-BE49-F238E27FC236}">
                <a16:creationId xmlns:a16="http://schemas.microsoft.com/office/drawing/2014/main" id="{5E7CBDE6-C08D-DD99-6A20-59EF5E392DD9}"/>
              </a:ext>
            </a:extLst>
          </p:cNvPr>
          <p:cNvSpPr txBox="1"/>
          <p:nvPr/>
        </p:nvSpPr>
        <p:spPr>
          <a:xfrm>
            <a:off x="2858460" y="780765"/>
            <a:ext cx="6367846" cy="3185487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19900" dirty="0">
                <a:ln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63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795078" y="2748051"/>
            <a:ext cx="6601843" cy="738664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gradFill>
                <a:gsLst>
                  <a:gs pos="0">
                    <a:schemeClr val="bg1"/>
                  </a:gs>
                  <a:gs pos="100000">
                    <a:srgbClr val="FFC000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4A132E-8ECF-A289-6116-5FFD8A947B63}"/>
              </a:ext>
            </a:extLst>
          </p:cNvPr>
          <p:cNvGrpSpPr/>
          <p:nvPr/>
        </p:nvGrpSpPr>
        <p:grpSpPr>
          <a:xfrm>
            <a:off x="1076657" y="729888"/>
            <a:ext cx="2181548" cy="2181544"/>
            <a:chOff x="2014290" y="2499397"/>
            <a:chExt cx="1426534" cy="1426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446DEFE-FB46-C03A-1EAD-ABAD6BFD83F4}"/>
                </a:ext>
              </a:extLst>
            </p:cNvPr>
            <p:cNvSpPr/>
            <p:nvPr/>
          </p:nvSpPr>
          <p:spPr>
            <a:xfrm>
              <a:off x="2014290" y="2499397"/>
              <a:ext cx="1426534" cy="142653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22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  <a:tileRect/>
            </a:gradFill>
            <a:ln w="0">
              <a:gradFill>
                <a:gsLst>
                  <a:gs pos="100000">
                    <a:srgbClr val="FFC000">
                      <a:alpha val="0"/>
                    </a:srgbClr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F65E2B7-6939-2413-A77B-D31DA3B8A544}"/>
                </a:ext>
              </a:extLst>
            </p:cNvPr>
            <p:cNvSpPr/>
            <p:nvPr/>
          </p:nvSpPr>
          <p:spPr>
            <a:xfrm>
              <a:off x="2204790" y="2689897"/>
              <a:ext cx="1045534" cy="1045532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5B62F27-0C19-5A63-E37E-7F15F3654A6E}"/>
              </a:ext>
            </a:extLst>
          </p:cNvPr>
          <p:cNvSpPr txBox="1"/>
          <p:nvPr/>
        </p:nvSpPr>
        <p:spPr>
          <a:xfrm>
            <a:off x="2372911" y="3641319"/>
            <a:ext cx="734653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2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alpha val="44000"/>
                      </a:schemeClr>
                    </a:gs>
                  </a:gsLst>
                  <a:lin ang="5400000" scaled="1"/>
                </a:gradFill>
              </a:rPr>
              <a:t>分钟之内。</a:t>
            </a:r>
          </a:p>
        </p:txBody>
      </p:sp>
      <p:pic>
        <p:nvPicPr>
          <p:cNvPr id="7" name="图片 6" descr="897">
            <a:extLst>
              <a:ext uri="{FF2B5EF4-FFF2-40B4-BE49-F238E27FC236}">
                <a16:creationId xmlns:a16="http://schemas.microsoft.com/office/drawing/2014/main" id="{51493E31-E8CB-869E-E0AA-5BFF8908F0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671" y="321287"/>
            <a:ext cx="2206625" cy="1424940"/>
          </a:xfrm>
          <a:prstGeom prst="rect">
            <a:avLst/>
          </a:prstGeom>
        </p:spPr>
      </p:pic>
      <p:sp>
        <p:nvSpPr>
          <p:cNvPr id="3" name="Freeform 168">
            <a:extLst>
              <a:ext uri="{FF2B5EF4-FFF2-40B4-BE49-F238E27FC236}">
                <a16:creationId xmlns:a16="http://schemas.microsoft.com/office/drawing/2014/main" id="{9F004C66-ACAB-48EA-38BB-D0056ED5E24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777279" y="1466623"/>
            <a:ext cx="777188" cy="708074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FFD7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3799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1" name="文本框 8">
            <a:extLst>
              <a:ext uri="{FF2B5EF4-FFF2-40B4-BE49-F238E27FC236}">
                <a16:creationId xmlns:a16="http://schemas.microsoft.com/office/drawing/2014/main" id="{772B9490-D6BA-98A4-D856-DDA87C6C886D}"/>
              </a:ext>
            </a:extLst>
          </p:cNvPr>
          <p:cNvSpPr txBox="1"/>
          <p:nvPr/>
        </p:nvSpPr>
        <p:spPr>
          <a:xfrm>
            <a:off x="2382026" y="378571"/>
            <a:ext cx="4276481" cy="55399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id="{56FE9F01-D3D3-6AB2-C5D8-CAD72DC52E44}"/>
              </a:ext>
            </a:extLst>
          </p:cNvPr>
          <p:cNvSpPr txBox="1"/>
          <p:nvPr/>
        </p:nvSpPr>
        <p:spPr>
          <a:xfrm>
            <a:off x="480460" y="-17023"/>
            <a:ext cx="1654878" cy="1477328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32000">
                        <a:schemeClr val="accent4">
                          <a:lumMod val="20000"/>
                          <a:lumOff val="80000"/>
                        </a:schemeClr>
                      </a:gs>
                      <a:gs pos="79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rgbClr val="FFE494"/>
                    </a:gs>
                    <a:gs pos="40000">
                      <a:schemeClr val="accent4">
                        <a:lumMod val="20000"/>
                        <a:lumOff val="80000"/>
                      </a:schemeClr>
                    </a:gs>
                    <a:gs pos="65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3" name="对角圆角矩形 9">
            <a:extLst>
              <a:ext uri="{FF2B5EF4-FFF2-40B4-BE49-F238E27FC236}">
                <a16:creationId xmlns:a16="http://schemas.microsoft.com/office/drawing/2014/main" id="{BC10F4A7-0DEB-1F11-5858-06FFDDE533B9}"/>
              </a:ext>
            </a:extLst>
          </p:cNvPr>
          <p:cNvSpPr/>
          <p:nvPr/>
        </p:nvSpPr>
        <p:spPr>
          <a:xfrm>
            <a:off x="1238816" y="1461000"/>
            <a:ext cx="2952000" cy="1968000"/>
          </a:xfrm>
          <a:prstGeom prst="round2Diag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圆角矩形 12">
            <a:extLst>
              <a:ext uri="{FF2B5EF4-FFF2-40B4-BE49-F238E27FC236}">
                <a16:creationId xmlns:a16="http://schemas.microsoft.com/office/drawing/2014/main" id="{3ACF33E3-16AC-0E8B-ED8D-DC7FB75F87BD}"/>
              </a:ext>
            </a:extLst>
          </p:cNvPr>
          <p:cNvSpPr/>
          <p:nvPr/>
        </p:nvSpPr>
        <p:spPr>
          <a:xfrm rot="10800000" flipV="1">
            <a:off x="1238816" y="3577272"/>
            <a:ext cx="2952120" cy="1968000"/>
          </a:xfrm>
          <a:prstGeom prst="roundRect">
            <a:avLst>
              <a:gd name="adj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029A53F-DD7C-B109-385B-9C99BAF42AF9}"/>
              </a:ext>
            </a:extLst>
          </p:cNvPr>
          <p:cNvGrpSpPr/>
          <p:nvPr/>
        </p:nvGrpSpPr>
        <p:grpSpPr>
          <a:xfrm>
            <a:off x="1777896" y="3951241"/>
            <a:ext cx="1873840" cy="1220062"/>
            <a:chOff x="1985479" y="4188396"/>
            <a:chExt cx="1873840" cy="1220062"/>
          </a:xfrm>
        </p:grpSpPr>
        <p:sp>
          <p:nvSpPr>
            <p:cNvPr id="30" name="文本框 8">
              <a:extLst>
                <a:ext uri="{FF2B5EF4-FFF2-40B4-BE49-F238E27FC236}">
                  <a16:creationId xmlns:a16="http://schemas.microsoft.com/office/drawing/2014/main" id="{1724C2B9-A982-2085-55A8-DFE7B8149952}"/>
                </a:ext>
              </a:extLst>
            </p:cNvPr>
            <p:cNvSpPr txBox="1"/>
            <p:nvPr/>
          </p:nvSpPr>
          <p:spPr>
            <a:xfrm>
              <a:off x="1985479" y="4188396"/>
              <a:ext cx="1771203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39CC494-1E23-CA51-9802-2D2D2C211962}"/>
                </a:ext>
              </a:extLst>
            </p:cNvPr>
            <p:cNvSpPr txBox="1"/>
            <p:nvPr/>
          </p:nvSpPr>
          <p:spPr>
            <a:xfrm>
              <a:off x="2005438" y="4511033"/>
              <a:ext cx="185388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32" name="对角圆角矩形 9">
            <a:extLst>
              <a:ext uri="{FF2B5EF4-FFF2-40B4-BE49-F238E27FC236}">
                <a16:creationId xmlns:a16="http://schemas.microsoft.com/office/drawing/2014/main" id="{E9A8F7EB-3658-979F-A48E-2B4E69B99639}"/>
              </a:ext>
            </a:extLst>
          </p:cNvPr>
          <p:cNvSpPr/>
          <p:nvPr/>
        </p:nvSpPr>
        <p:spPr>
          <a:xfrm>
            <a:off x="4620645" y="1461000"/>
            <a:ext cx="2952000" cy="1968000"/>
          </a:xfrm>
          <a:prstGeom prst="round2Diag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圆角矩形 12">
            <a:extLst>
              <a:ext uri="{FF2B5EF4-FFF2-40B4-BE49-F238E27FC236}">
                <a16:creationId xmlns:a16="http://schemas.microsoft.com/office/drawing/2014/main" id="{92A272D2-9DF7-9EF7-032F-BE25AA05D540}"/>
              </a:ext>
            </a:extLst>
          </p:cNvPr>
          <p:cNvSpPr/>
          <p:nvPr/>
        </p:nvSpPr>
        <p:spPr>
          <a:xfrm rot="10800000" flipV="1">
            <a:off x="4620645" y="3577272"/>
            <a:ext cx="2952120" cy="1968000"/>
          </a:xfrm>
          <a:prstGeom prst="roundRect">
            <a:avLst>
              <a:gd name="adj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BE770A3-859B-5556-4379-4AF52916466D}"/>
              </a:ext>
            </a:extLst>
          </p:cNvPr>
          <p:cNvGrpSpPr/>
          <p:nvPr/>
        </p:nvGrpSpPr>
        <p:grpSpPr>
          <a:xfrm>
            <a:off x="5159725" y="3951241"/>
            <a:ext cx="1873840" cy="1220062"/>
            <a:chOff x="1985479" y="4188396"/>
            <a:chExt cx="1873840" cy="1220062"/>
          </a:xfrm>
        </p:grpSpPr>
        <p:sp>
          <p:nvSpPr>
            <p:cNvPr id="35" name="文本框 8">
              <a:extLst>
                <a:ext uri="{FF2B5EF4-FFF2-40B4-BE49-F238E27FC236}">
                  <a16:creationId xmlns:a16="http://schemas.microsoft.com/office/drawing/2014/main" id="{7828572F-45A0-79BA-339B-FFD501F6DA04}"/>
                </a:ext>
              </a:extLst>
            </p:cNvPr>
            <p:cNvSpPr txBox="1"/>
            <p:nvPr/>
          </p:nvSpPr>
          <p:spPr>
            <a:xfrm>
              <a:off x="1985479" y="4188396"/>
              <a:ext cx="1771203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6CE4600-AA55-7709-279B-05A4223FC3B2}"/>
                </a:ext>
              </a:extLst>
            </p:cNvPr>
            <p:cNvSpPr txBox="1"/>
            <p:nvPr/>
          </p:nvSpPr>
          <p:spPr>
            <a:xfrm>
              <a:off x="2005438" y="4511033"/>
              <a:ext cx="185388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37" name="对角圆角矩形 9">
            <a:extLst>
              <a:ext uri="{FF2B5EF4-FFF2-40B4-BE49-F238E27FC236}">
                <a16:creationId xmlns:a16="http://schemas.microsoft.com/office/drawing/2014/main" id="{2E39B401-8EE5-D408-8F77-1960BF40B69F}"/>
              </a:ext>
            </a:extLst>
          </p:cNvPr>
          <p:cNvSpPr/>
          <p:nvPr/>
        </p:nvSpPr>
        <p:spPr>
          <a:xfrm>
            <a:off x="8002474" y="1461000"/>
            <a:ext cx="2952000" cy="1968000"/>
          </a:xfrm>
          <a:prstGeom prst="round2Diag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圆角矩形 12">
            <a:extLst>
              <a:ext uri="{FF2B5EF4-FFF2-40B4-BE49-F238E27FC236}">
                <a16:creationId xmlns:a16="http://schemas.microsoft.com/office/drawing/2014/main" id="{652C5994-B8D5-2E81-212C-92569C319FBE}"/>
              </a:ext>
            </a:extLst>
          </p:cNvPr>
          <p:cNvSpPr/>
          <p:nvPr/>
        </p:nvSpPr>
        <p:spPr>
          <a:xfrm rot="10800000" flipV="1">
            <a:off x="8002474" y="3577272"/>
            <a:ext cx="2952120" cy="1968000"/>
          </a:xfrm>
          <a:prstGeom prst="roundRect">
            <a:avLst>
              <a:gd name="adj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C45DA4A-2D1D-D5FF-79CD-807AF030EBC2}"/>
              </a:ext>
            </a:extLst>
          </p:cNvPr>
          <p:cNvGrpSpPr/>
          <p:nvPr/>
        </p:nvGrpSpPr>
        <p:grpSpPr>
          <a:xfrm>
            <a:off x="8541554" y="3951241"/>
            <a:ext cx="1873840" cy="1220062"/>
            <a:chOff x="1985479" y="4188396"/>
            <a:chExt cx="1873840" cy="1220062"/>
          </a:xfrm>
        </p:grpSpPr>
        <p:sp>
          <p:nvSpPr>
            <p:cNvPr id="40" name="文本框 8">
              <a:extLst>
                <a:ext uri="{FF2B5EF4-FFF2-40B4-BE49-F238E27FC236}">
                  <a16:creationId xmlns:a16="http://schemas.microsoft.com/office/drawing/2014/main" id="{ADE72506-A24C-E79F-ACDA-71A8150F2965}"/>
                </a:ext>
              </a:extLst>
            </p:cNvPr>
            <p:cNvSpPr txBox="1"/>
            <p:nvPr/>
          </p:nvSpPr>
          <p:spPr>
            <a:xfrm>
              <a:off x="1985479" y="4188396"/>
              <a:ext cx="1771203" cy="400110"/>
            </a:xfrm>
            <a:prstGeom prst="rect">
              <a:avLst/>
            </a:prstGeom>
            <a:noFill/>
          </p:spPr>
          <p:txBody>
            <a:bodyPr wrap="square" lIns="121922" tIns="60960" rIns="121922" bIns="6096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5DCBEF6-80FD-75E6-CCA1-ADCEA504B391}"/>
                </a:ext>
              </a:extLst>
            </p:cNvPr>
            <p:cNvSpPr txBox="1"/>
            <p:nvPr/>
          </p:nvSpPr>
          <p:spPr>
            <a:xfrm>
              <a:off x="2005438" y="4511033"/>
              <a:ext cx="185388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5774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180057;#17611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zyxeio4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2084</Words>
  <Application>Microsoft Office PowerPoint</Application>
  <PresentationFormat>宽屏</PresentationFormat>
  <Paragraphs>235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</vt:lpstr>
      <vt:lpstr>阿里巴巴普惠体 2.0 115 Black</vt:lpstr>
      <vt:lpstr>阿里巴巴普惠体 2.0 55 Regular</vt:lpstr>
      <vt:lpstr>阿里巴巴普惠体 2.0 65 Medium</vt:lpstr>
      <vt:lpstr>阿里巴巴普惠体 B</vt:lpstr>
      <vt:lpstr>Arial</vt:lpstr>
      <vt:lpstr>Calibri</vt:lpstr>
      <vt:lpstr>Wingdings</vt:lpstr>
      <vt:lpstr>钟齐志莽行书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喜庆大气简约风党建工作汇报通用ppt模板</dc:title>
  <dc:creator>51PPT模板网</dc:creator>
  <cp:keywords>www.51pptmoban.com</cp:keywords>
  <dc:description>www.51pptmoban.com</dc:description>
  <cp:lastModifiedBy>Win user</cp:lastModifiedBy>
  <cp:revision>118</cp:revision>
  <dcterms:created xsi:type="dcterms:W3CDTF">2017-03-14T05:32:00Z</dcterms:created>
  <dcterms:modified xsi:type="dcterms:W3CDTF">2022-09-28T11:31:25Z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