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70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A080"/>
    <a:srgbClr val="E6E6E6"/>
    <a:srgbClr val="FF551D"/>
    <a:srgbClr val="020001"/>
    <a:srgbClr val="CA2F00"/>
    <a:srgbClr val="9386FA"/>
    <a:srgbClr val="6F92E6"/>
    <a:srgbClr val="AEC1F1"/>
    <a:srgbClr val="CBE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1" autoAdjust="0"/>
    <p:restoredTop sz="94660"/>
  </p:normalViewPr>
  <p:slideViewPr>
    <p:cSldViewPr snapToGrid="0">
      <p:cViewPr varScale="1">
        <p:scale>
          <a:sx n="90" d="100"/>
          <a:sy n="90" d="100"/>
        </p:scale>
        <p:origin x="390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151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29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078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11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3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2521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888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80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24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76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5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208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82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66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772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10486FA-CC0F-4F64-883B-029A8D9D92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30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FE10A6E-C368-4F10-882A-B3C9AC2087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72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2AE3A12-F27C-4E08-BF83-D272C94A4A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38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D443BF0-5BF7-46F1-B846-11BAD269C4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930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3730940-5F51-40FD-8653-D986FCFE5B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814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28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qingqing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红绸带">
            <a:extLst>
              <a:ext uri="{FF2B5EF4-FFF2-40B4-BE49-F238E27FC236}">
                <a16:creationId xmlns:a16="http://schemas.microsoft.com/office/drawing/2014/main" id="{20239B1D-86AF-4D47-B7E5-1DF4B76D3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682957-AA31-412D-ABF7-8C3E4A4E5450}"/>
              </a:ext>
            </a:extLst>
          </p:cNvPr>
          <p:cNvSpPr txBox="1"/>
          <p:nvPr/>
        </p:nvSpPr>
        <p:spPr>
          <a:xfrm>
            <a:off x="2508894" y="1656704"/>
            <a:ext cx="71742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4">
                      <a:alpha val="40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喜迎国庆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D95B584-164F-429B-99A7-C11707FFE348}"/>
              </a:ext>
            </a:extLst>
          </p:cNvPr>
          <p:cNvSpPr/>
          <p:nvPr/>
        </p:nvSpPr>
        <p:spPr>
          <a:xfrm>
            <a:off x="2568897" y="3589959"/>
            <a:ext cx="7054206" cy="753441"/>
          </a:xfrm>
          <a:prstGeom prst="rect">
            <a:avLst/>
          </a:prstGeom>
          <a:gradFill>
            <a:gsLst>
              <a:gs pos="50000">
                <a:srgbClr val="FF2B0F">
                  <a:alpha val="22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5">
                  <a:alpha val="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rgbClr val="FF0000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2398C3-F8B7-4BD7-844C-441CD9A4D90F}"/>
              </a:ext>
            </a:extLst>
          </p:cNvPr>
          <p:cNvSpPr txBox="1"/>
          <p:nvPr/>
        </p:nvSpPr>
        <p:spPr>
          <a:xfrm>
            <a:off x="3327400" y="3687418"/>
            <a:ext cx="553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国庆主题</a:t>
            </a:r>
            <a:r>
              <a:rPr lang="en-US" altLang="zh-CN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1ED7771-3BE0-47DD-BC4B-A5A49DE18EA8}"/>
              </a:ext>
            </a:extLst>
          </p:cNvPr>
          <p:cNvSpPr/>
          <p:nvPr/>
        </p:nvSpPr>
        <p:spPr>
          <a:xfrm>
            <a:off x="3430588" y="4559300"/>
            <a:ext cx="2235200" cy="612775"/>
          </a:xfrm>
          <a:prstGeom prst="roundRect">
            <a:avLst>
              <a:gd name="adj" fmla="val 3347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2E7A2FF-CC00-48DC-A49C-CE91540C35CB}"/>
              </a:ext>
            </a:extLst>
          </p:cNvPr>
          <p:cNvSpPr/>
          <p:nvPr/>
        </p:nvSpPr>
        <p:spPr>
          <a:xfrm>
            <a:off x="6526213" y="4559300"/>
            <a:ext cx="2235200" cy="612775"/>
          </a:xfrm>
          <a:prstGeom prst="roundRect">
            <a:avLst>
              <a:gd name="adj" fmla="val 3347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E4B903-DDC0-4DA6-BF9E-C58C825FFA1B}"/>
              </a:ext>
            </a:extLst>
          </p:cNvPr>
          <p:cNvSpPr txBox="1"/>
          <p:nvPr/>
        </p:nvSpPr>
        <p:spPr>
          <a:xfrm>
            <a:off x="3785397" y="4666018"/>
            <a:ext cx="1499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姓名：</a:t>
            </a: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苘苘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54A4EE-C9E5-4D86-8A45-191A54FE44D5}"/>
              </a:ext>
            </a:extLst>
          </p:cNvPr>
          <p:cNvSpPr txBox="1"/>
          <p:nvPr/>
        </p:nvSpPr>
        <p:spPr>
          <a:xfrm>
            <a:off x="6833335" y="4666018"/>
            <a:ext cx="1620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时间：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06.29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770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D0C1453-60B6-4570-990B-F741AAC9925E}"/>
              </a:ext>
            </a:extLst>
          </p:cNvPr>
          <p:cNvGrpSpPr/>
          <p:nvPr/>
        </p:nvGrpSpPr>
        <p:grpSpPr>
          <a:xfrm rot="21246630">
            <a:off x="579635" y="1138425"/>
            <a:ext cx="11032730" cy="5001118"/>
            <a:chOff x="775826" y="1123911"/>
            <a:chExt cx="10182731" cy="461581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93A6A12-191E-4476-88A6-35D259A7D846}"/>
                </a:ext>
              </a:extLst>
            </p:cNvPr>
            <p:cNvGrpSpPr/>
            <p:nvPr/>
          </p:nvGrpSpPr>
          <p:grpSpPr>
            <a:xfrm>
              <a:off x="775826" y="1123911"/>
              <a:ext cx="3432478" cy="4064273"/>
              <a:chOff x="597028" y="1083685"/>
              <a:chExt cx="4563295" cy="5403233"/>
            </a:xfrm>
            <a:scene3d>
              <a:camera prst="perspectiveContrastingLeftFacing">
                <a:rot lat="219605" lon="1458045" rev="21240945"/>
              </a:camera>
              <a:lightRig rig="threePt" dir="t"/>
            </a:scene3d>
          </p:grpSpPr>
          <p:sp>
            <p:nvSpPr>
              <p:cNvPr id="2" name="矩形: 一个圆顶角，剪去另一个顶角 1">
                <a:extLst>
                  <a:ext uri="{FF2B5EF4-FFF2-40B4-BE49-F238E27FC236}">
                    <a16:creationId xmlns:a16="http://schemas.microsoft.com/office/drawing/2014/main" id="{4F1A4D09-B207-4CBD-91A3-A28FB3788C3C}"/>
                  </a:ext>
                </a:extLst>
              </p:cNvPr>
              <p:cNvSpPr/>
              <p:nvPr/>
            </p:nvSpPr>
            <p:spPr>
              <a:xfrm>
                <a:off x="675199" y="1083685"/>
                <a:ext cx="4485124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一个圆顶角，剪去另一个顶角 45">
                <a:extLst>
                  <a:ext uri="{FF2B5EF4-FFF2-40B4-BE49-F238E27FC236}">
                    <a16:creationId xmlns:a16="http://schemas.microsoft.com/office/drawing/2014/main" id="{DCAD9CE6-3870-4504-A123-B05E30FEF377}"/>
                  </a:ext>
                </a:extLst>
              </p:cNvPr>
              <p:cNvSpPr/>
              <p:nvPr/>
            </p:nvSpPr>
            <p:spPr>
              <a:xfrm>
                <a:off x="597028" y="1169803"/>
                <a:ext cx="4485123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4C38CC6-4B18-4AFA-877F-01D1F8796E35}"/>
                </a:ext>
              </a:extLst>
            </p:cNvPr>
            <p:cNvGrpSpPr/>
            <p:nvPr/>
          </p:nvGrpSpPr>
          <p:grpSpPr>
            <a:xfrm>
              <a:off x="4150953" y="1399682"/>
              <a:ext cx="3432478" cy="4064273"/>
              <a:chOff x="597028" y="1083685"/>
              <a:chExt cx="4563295" cy="5403233"/>
            </a:xfrm>
            <a:scene3d>
              <a:camera prst="perspectiveContrastingLeftFacing">
                <a:rot lat="219605" lon="1458045" rev="21240945"/>
              </a:camera>
              <a:lightRig rig="threePt" dir="t"/>
            </a:scene3d>
          </p:grpSpPr>
          <p:sp>
            <p:nvSpPr>
              <p:cNvPr id="52" name="矩形: 一个圆顶角，剪去另一个顶角 51">
                <a:extLst>
                  <a:ext uri="{FF2B5EF4-FFF2-40B4-BE49-F238E27FC236}">
                    <a16:creationId xmlns:a16="http://schemas.microsoft.com/office/drawing/2014/main" id="{1C5DDA5B-0B7C-4950-A7F0-41595A2A50B8}"/>
                  </a:ext>
                </a:extLst>
              </p:cNvPr>
              <p:cNvSpPr/>
              <p:nvPr/>
            </p:nvSpPr>
            <p:spPr>
              <a:xfrm>
                <a:off x="675200" y="1083685"/>
                <a:ext cx="4485123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一个圆顶角，剪去另一个顶角 52">
                <a:extLst>
                  <a:ext uri="{FF2B5EF4-FFF2-40B4-BE49-F238E27FC236}">
                    <a16:creationId xmlns:a16="http://schemas.microsoft.com/office/drawing/2014/main" id="{9832C799-27B8-46E0-AC34-59DCCEA32707}"/>
                  </a:ext>
                </a:extLst>
              </p:cNvPr>
              <p:cNvSpPr/>
              <p:nvPr/>
            </p:nvSpPr>
            <p:spPr>
              <a:xfrm>
                <a:off x="597028" y="1169803"/>
                <a:ext cx="4485123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992A6C8-B7E2-446E-ACEA-C7B1D287C47C}"/>
                </a:ext>
              </a:extLst>
            </p:cNvPr>
            <p:cNvGrpSpPr/>
            <p:nvPr/>
          </p:nvGrpSpPr>
          <p:grpSpPr>
            <a:xfrm>
              <a:off x="7526079" y="1675453"/>
              <a:ext cx="3432478" cy="4064273"/>
              <a:chOff x="597028" y="1083685"/>
              <a:chExt cx="4563295" cy="5403233"/>
            </a:xfrm>
            <a:scene3d>
              <a:camera prst="perspectiveContrastingLeftFacing">
                <a:rot lat="219605" lon="1458045" rev="21240945"/>
              </a:camera>
              <a:lightRig rig="threePt" dir="t"/>
            </a:scene3d>
          </p:grpSpPr>
          <p:sp>
            <p:nvSpPr>
              <p:cNvPr id="56" name="矩形: 一个圆顶角，剪去另一个顶角 55">
                <a:extLst>
                  <a:ext uri="{FF2B5EF4-FFF2-40B4-BE49-F238E27FC236}">
                    <a16:creationId xmlns:a16="http://schemas.microsoft.com/office/drawing/2014/main" id="{67132EF3-87DA-4FB7-86B1-A72334051C26}"/>
                  </a:ext>
                </a:extLst>
              </p:cNvPr>
              <p:cNvSpPr/>
              <p:nvPr/>
            </p:nvSpPr>
            <p:spPr>
              <a:xfrm>
                <a:off x="675200" y="1083685"/>
                <a:ext cx="4485123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: 一个圆顶角，剪去另一个顶角 56">
                <a:extLst>
                  <a:ext uri="{FF2B5EF4-FFF2-40B4-BE49-F238E27FC236}">
                    <a16:creationId xmlns:a16="http://schemas.microsoft.com/office/drawing/2014/main" id="{67CE04D1-8230-4BCF-9E4A-DDC07E46E0A8}"/>
                  </a:ext>
                </a:extLst>
              </p:cNvPr>
              <p:cNvSpPr/>
              <p:nvPr/>
            </p:nvSpPr>
            <p:spPr>
              <a:xfrm>
                <a:off x="597028" y="1169803"/>
                <a:ext cx="4485123" cy="5317115"/>
              </a:xfrm>
              <a:prstGeom prst="snipRoundRect">
                <a:avLst>
                  <a:gd name="adj1" fmla="val 0"/>
                  <a:gd name="adj2" fmla="val 13192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AA5B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C374AE4B-7BDC-4BDB-8E1E-E6973B1F7336}"/>
              </a:ext>
            </a:extLst>
          </p:cNvPr>
          <p:cNvSpPr txBox="1"/>
          <p:nvPr/>
        </p:nvSpPr>
        <p:spPr>
          <a:xfrm>
            <a:off x="1008688" y="1815014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0FD027A-C662-4332-AAE5-1682C66DF45F}"/>
              </a:ext>
            </a:extLst>
          </p:cNvPr>
          <p:cNvSpPr txBox="1"/>
          <p:nvPr/>
        </p:nvSpPr>
        <p:spPr>
          <a:xfrm>
            <a:off x="4552359" y="181501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944B3A3-F95D-400C-811B-E7ECAB36523A}"/>
              </a:ext>
            </a:extLst>
          </p:cNvPr>
          <p:cNvSpPr txBox="1"/>
          <p:nvPr/>
        </p:nvSpPr>
        <p:spPr>
          <a:xfrm>
            <a:off x="8256349" y="1815013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D7591F2-C65C-47C2-9E56-244C3A7834D8}"/>
              </a:ext>
            </a:extLst>
          </p:cNvPr>
          <p:cNvSpPr txBox="1"/>
          <p:nvPr/>
        </p:nvSpPr>
        <p:spPr>
          <a:xfrm>
            <a:off x="1008688" y="2388184"/>
            <a:ext cx="3128130" cy="2956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0B5BF319-10A4-4990-9199-444EEA7DE70F}"/>
              </a:ext>
            </a:extLst>
          </p:cNvPr>
          <p:cNvSpPr txBox="1"/>
          <p:nvPr/>
        </p:nvSpPr>
        <p:spPr>
          <a:xfrm>
            <a:off x="4643595" y="2388184"/>
            <a:ext cx="3128130" cy="2956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EE8D9E3-320B-4FCC-BF96-45AF9976F6A2}"/>
              </a:ext>
            </a:extLst>
          </p:cNvPr>
          <p:cNvSpPr txBox="1"/>
          <p:nvPr/>
        </p:nvSpPr>
        <p:spPr>
          <a:xfrm>
            <a:off x="8284383" y="2388184"/>
            <a:ext cx="3128130" cy="2956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57874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D1C71F-8AEE-415B-9405-3225677358AF}"/>
              </a:ext>
            </a:extLst>
          </p:cNvPr>
          <p:cNvGrpSpPr/>
          <p:nvPr/>
        </p:nvGrpSpPr>
        <p:grpSpPr>
          <a:xfrm>
            <a:off x="696458" y="1220879"/>
            <a:ext cx="4738953" cy="2301639"/>
            <a:chOff x="196728" y="1220879"/>
            <a:chExt cx="4738953" cy="230163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F35984D-D333-4AD4-A72C-5CA5561AE13E}"/>
                </a:ext>
              </a:extLst>
            </p:cNvPr>
            <p:cNvGrpSpPr/>
            <p:nvPr/>
          </p:nvGrpSpPr>
          <p:grpSpPr>
            <a:xfrm>
              <a:off x="196728" y="1220879"/>
              <a:ext cx="4738953" cy="2301639"/>
              <a:chOff x="196728" y="1220879"/>
              <a:chExt cx="4738953" cy="2301639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44D0749D-553F-435D-85C6-B47DF5CB36AF}"/>
                  </a:ext>
                </a:extLst>
              </p:cNvPr>
              <p:cNvSpPr/>
              <p:nvPr/>
            </p:nvSpPr>
            <p:spPr>
              <a:xfrm>
                <a:off x="375790" y="1220879"/>
                <a:ext cx="4559891" cy="2301639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F551D"/>
                    </a:gs>
                    <a:gs pos="100000">
                      <a:srgbClr val="E6E6E6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3F034484-45F4-4D39-9F1A-68B581C064B4}"/>
                  </a:ext>
                </a:extLst>
              </p:cNvPr>
              <p:cNvSpPr/>
              <p:nvPr/>
            </p:nvSpPr>
            <p:spPr>
              <a:xfrm>
                <a:off x="196728" y="1359241"/>
                <a:ext cx="1515114" cy="632732"/>
              </a:xfrm>
              <a:prstGeom prst="roundRect">
                <a:avLst>
                  <a:gd name="adj" fmla="val 11932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0"/>
              </a:gradFill>
              <a:ln>
                <a:solidFill>
                  <a:schemeClr val="bg1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文本内容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783A3EB7-6353-4C25-B7E1-FEE774890130}"/>
                  </a:ext>
                </a:extLst>
              </p:cNvPr>
              <p:cNvSpPr txBox="1"/>
              <p:nvPr/>
            </p:nvSpPr>
            <p:spPr>
              <a:xfrm>
                <a:off x="375789" y="1991973"/>
                <a:ext cx="4559891" cy="13507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此处添加详细文本描述，建议与标题相关并符合整体语言风格，语言描述尽量简洁生动。尽量将每页幻灯片的字数控制在200字以内，据统计每页幻灯片的最好控制在5分钟之内。</a:t>
                </a:r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C08892D-F81A-4FF2-856E-451E90AD633E}"/>
                </a:ext>
              </a:extLst>
            </p:cNvPr>
            <p:cNvSpPr/>
            <p:nvPr/>
          </p:nvSpPr>
          <p:spPr>
            <a:xfrm>
              <a:off x="4283038" y="1508705"/>
              <a:ext cx="352757" cy="345334"/>
            </a:xfrm>
            <a:custGeom>
              <a:avLst/>
              <a:gdLst>
                <a:gd name="connsiteX0" fmla="*/ 0 w 704850"/>
                <a:gd name="connsiteY0" fmla="*/ 457200 h 571500"/>
                <a:gd name="connsiteX1" fmla="*/ 704850 w 704850"/>
                <a:gd name="connsiteY1" fmla="*/ 457200 h 571500"/>
                <a:gd name="connsiteX2" fmla="*/ 704850 w 704850"/>
                <a:gd name="connsiteY2" fmla="*/ 571500 h 571500"/>
                <a:gd name="connsiteX3" fmla="*/ 352425 w 704850"/>
                <a:gd name="connsiteY3" fmla="*/ 571500 h 571500"/>
                <a:gd name="connsiteX4" fmla="*/ 0 w 704850"/>
                <a:gd name="connsiteY4" fmla="*/ 571500 h 571500"/>
                <a:gd name="connsiteX5" fmla="*/ 0 w 704850"/>
                <a:gd name="connsiteY5" fmla="*/ 228600 h 571500"/>
                <a:gd name="connsiteX6" fmla="*/ 704850 w 704850"/>
                <a:gd name="connsiteY6" fmla="*/ 228600 h 571500"/>
                <a:gd name="connsiteX7" fmla="*/ 704850 w 704850"/>
                <a:gd name="connsiteY7" fmla="*/ 342900 h 571500"/>
                <a:gd name="connsiteX8" fmla="*/ 352425 w 704850"/>
                <a:gd name="connsiteY8" fmla="*/ 342900 h 571500"/>
                <a:gd name="connsiteX9" fmla="*/ 0 w 704850"/>
                <a:gd name="connsiteY9" fmla="*/ 342900 h 571500"/>
                <a:gd name="connsiteX10" fmla="*/ 0 w 704850"/>
                <a:gd name="connsiteY10" fmla="*/ 0 h 571500"/>
                <a:gd name="connsiteX11" fmla="*/ 704850 w 704850"/>
                <a:gd name="connsiteY11" fmla="*/ 0 h 571500"/>
                <a:gd name="connsiteX12" fmla="*/ 704850 w 704850"/>
                <a:gd name="connsiteY12" fmla="*/ 114300 h 571500"/>
                <a:gd name="connsiteX13" fmla="*/ 352425 w 704850"/>
                <a:gd name="connsiteY13" fmla="*/ 114300 h 571500"/>
                <a:gd name="connsiteX14" fmla="*/ 0 w 704850"/>
                <a:gd name="connsiteY14" fmla="*/ 1143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4850" h="571500">
                  <a:moveTo>
                    <a:pt x="0" y="457200"/>
                  </a:moveTo>
                  <a:lnTo>
                    <a:pt x="704850" y="457200"/>
                  </a:lnTo>
                  <a:lnTo>
                    <a:pt x="704850" y="571500"/>
                  </a:lnTo>
                  <a:lnTo>
                    <a:pt x="352425" y="571500"/>
                  </a:lnTo>
                  <a:lnTo>
                    <a:pt x="0" y="571500"/>
                  </a:lnTo>
                  <a:close/>
                  <a:moveTo>
                    <a:pt x="0" y="228600"/>
                  </a:moveTo>
                  <a:lnTo>
                    <a:pt x="704850" y="228600"/>
                  </a:lnTo>
                  <a:lnTo>
                    <a:pt x="704850" y="342900"/>
                  </a:lnTo>
                  <a:lnTo>
                    <a:pt x="352425" y="342900"/>
                  </a:lnTo>
                  <a:lnTo>
                    <a:pt x="0" y="342900"/>
                  </a:lnTo>
                  <a:close/>
                  <a:moveTo>
                    <a:pt x="0" y="0"/>
                  </a:moveTo>
                  <a:lnTo>
                    <a:pt x="704850" y="0"/>
                  </a:lnTo>
                  <a:lnTo>
                    <a:pt x="704850" y="114300"/>
                  </a:lnTo>
                  <a:lnTo>
                    <a:pt x="352425" y="114300"/>
                  </a:lnTo>
                  <a:lnTo>
                    <a:pt x="0" y="11430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16000"/>
                  </a:schemeClr>
                </a:gs>
                <a:gs pos="0">
                  <a:schemeClr val="accent5">
                    <a:alpha val="6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E418D4-B80A-41D6-9EFC-40755CFD28D5}"/>
              </a:ext>
            </a:extLst>
          </p:cNvPr>
          <p:cNvGrpSpPr/>
          <p:nvPr/>
        </p:nvGrpSpPr>
        <p:grpSpPr>
          <a:xfrm>
            <a:off x="6201594" y="1220879"/>
            <a:ext cx="4738953" cy="2301639"/>
            <a:chOff x="196728" y="1220879"/>
            <a:chExt cx="4738953" cy="2301639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7E085AD-1489-4DFA-A5A1-09636C6FE5BD}"/>
                </a:ext>
              </a:extLst>
            </p:cNvPr>
            <p:cNvSpPr/>
            <p:nvPr/>
          </p:nvSpPr>
          <p:spPr>
            <a:xfrm>
              <a:off x="375790" y="1220879"/>
              <a:ext cx="4559891" cy="2301639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A4A14A2B-CC2C-4B24-B651-254C91BEADE8}"/>
                </a:ext>
              </a:extLst>
            </p:cNvPr>
            <p:cNvSpPr/>
            <p:nvPr/>
          </p:nvSpPr>
          <p:spPr>
            <a:xfrm>
              <a:off x="196728" y="1359241"/>
              <a:ext cx="1515114" cy="632732"/>
            </a:xfrm>
            <a:prstGeom prst="roundRect">
              <a:avLst>
                <a:gd name="adj" fmla="val 11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E9652EF-12CB-4E16-A5F3-8EF140D44B85}"/>
                </a:ext>
              </a:extLst>
            </p:cNvPr>
            <p:cNvSpPr txBox="1"/>
            <p:nvPr/>
          </p:nvSpPr>
          <p:spPr>
            <a:xfrm>
              <a:off x="375789" y="1991973"/>
              <a:ext cx="4559891" cy="1350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C966E0F-021A-4F8C-99DF-FCEA16955363}"/>
              </a:ext>
            </a:extLst>
          </p:cNvPr>
          <p:cNvGrpSpPr/>
          <p:nvPr/>
        </p:nvGrpSpPr>
        <p:grpSpPr>
          <a:xfrm>
            <a:off x="696458" y="3347391"/>
            <a:ext cx="4738953" cy="2301639"/>
            <a:chOff x="196728" y="1220879"/>
            <a:chExt cx="4738953" cy="2301639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D35C72D2-CC12-4459-9EF3-D17C12F5B79D}"/>
                </a:ext>
              </a:extLst>
            </p:cNvPr>
            <p:cNvSpPr/>
            <p:nvPr/>
          </p:nvSpPr>
          <p:spPr>
            <a:xfrm>
              <a:off x="375790" y="1220879"/>
              <a:ext cx="4559891" cy="2301639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765FA21D-EA95-4D67-A13D-A60D375ADF75}"/>
                </a:ext>
              </a:extLst>
            </p:cNvPr>
            <p:cNvSpPr/>
            <p:nvPr/>
          </p:nvSpPr>
          <p:spPr>
            <a:xfrm>
              <a:off x="196728" y="1359241"/>
              <a:ext cx="1515114" cy="632732"/>
            </a:xfrm>
            <a:prstGeom prst="roundRect">
              <a:avLst>
                <a:gd name="adj" fmla="val 11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B54BB8E-11EF-48CC-8A2F-1C39E2D4D48E}"/>
                </a:ext>
              </a:extLst>
            </p:cNvPr>
            <p:cNvSpPr txBox="1"/>
            <p:nvPr/>
          </p:nvSpPr>
          <p:spPr>
            <a:xfrm>
              <a:off x="375789" y="1991973"/>
              <a:ext cx="4559891" cy="1350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61B157C-31FA-4C04-8420-6C99966FDC7E}"/>
              </a:ext>
            </a:extLst>
          </p:cNvPr>
          <p:cNvGrpSpPr/>
          <p:nvPr/>
        </p:nvGrpSpPr>
        <p:grpSpPr>
          <a:xfrm>
            <a:off x="6201594" y="3347391"/>
            <a:ext cx="4738953" cy="2301639"/>
            <a:chOff x="196728" y="1220879"/>
            <a:chExt cx="4738953" cy="2301639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C538B163-6D74-459E-B204-5E10503B9AFE}"/>
                </a:ext>
              </a:extLst>
            </p:cNvPr>
            <p:cNvSpPr/>
            <p:nvPr/>
          </p:nvSpPr>
          <p:spPr>
            <a:xfrm>
              <a:off x="375790" y="1220879"/>
              <a:ext cx="4559891" cy="2301639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F6AFB1FB-5454-4803-97CC-6B7671E4CF1E}"/>
                </a:ext>
              </a:extLst>
            </p:cNvPr>
            <p:cNvSpPr/>
            <p:nvPr/>
          </p:nvSpPr>
          <p:spPr>
            <a:xfrm>
              <a:off x="196728" y="1359241"/>
              <a:ext cx="1515114" cy="632732"/>
            </a:xfrm>
            <a:prstGeom prst="roundRect">
              <a:avLst>
                <a:gd name="adj" fmla="val 11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19EBAE0-D833-41F5-806E-D2C73484A033}"/>
                </a:ext>
              </a:extLst>
            </p:cNvPr>
            <p:cNvSpPr txBox="1"/>
            <p:nvPr/>
          </p:nvSpPr>
          <p:spPr>
            <a:xfrm>
              <a:off x="375789" y="1991973"/>
              <a:ext cx="4559891" cy="1350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8AE4BD2B-72B9-4C72-A569-F4CB24CFF20D}"/>
              </a:ext>
            </a:extLst>
          </p:cNvPr>
          <p:cNvSpPr/>
          <p:nvPr/>
        </p:nvSpPr>
        <p:spPr>
          <a:xfrm>
            <a:off x="10409218" y="1417408"/>
            <a:ext cx="381358" cy="399481"/>
          </a:xfrm>
          <a:custGeom>
            <a:avLst/>
            <a:gdLst>
              <a:gd name="connsiteX0" fmla="*/ 381477 w 762000"/>
              <a:gd name="connsiteY0" fmla="*/ 554118 h 838200"/>
              <a:gd name="connsiteX1" fmla="*/ 289560 w 762000"/>
              <a:gd name="connsiteY1" fmla="*/ 590550 h 838200"/>
              <a:gd name="connsiteX2" fmla="*/ 276225 w 762000"/>
              <a:gd name="connsiteY2" fmla="*/ 602933 h 838200"/>
              <a:gd name="connsiteX3" fmla="*/ 87630 w 762000"/>
              <a:gd name="connsiteY3" fmla="*/ 781050 h 838200"/>
              <a:gd name="connsiteX4" fmla="*/ 674370 w 762000"/>
              <a:gd name="connsiteY4" fmla="*/ 781050 h 838200"/>
              <a:gd name="connsiteX5" fmla="*/ 486728 w 762000"/>
              <a:gd name="connsiteY5" fmla="*/ 602933 h 838200"/>
              <a:gd name="connsiteX6" fmla="*/ 473393 w 762000"/>
              <a:gd name="connsiteY6" fmla="*/ 590550 h 838200"/>
              <a:gd name="connsiteX7" fmla="*/ 381477 w 762000"/>
              <a:gd name="connsiteY7" fmla="*/ 554118 h 838200"/>
              <a:gd name="connsiteX8" fmla="*/ 57150 w 762000"/>
              <a:gd name="connsiteY8" fmla="*/ 396240 h 838200"/>
              <a:gd name="connsiteX9" fmla="*/ 57150 w 762000"/>
              <a:gd name="connsiteY9" fmla="*/ 758190 h 838200"/>
              <a:gd name="connsiteX10" fmla="*/ 247650 w 762000"/>
              <a:gd name="connsiteY10" fmla="*/ 577215 h 838200"/>
              <a:gd name="connsiteX11" fmla="*/ 704850 w 762000"/>
              <a:gd name="connsiteY11" fmla="*/ 395288 h 838200"/>
              <a:gd name="connsiteX12" fmla="*/ 514350 w 762000"/>
              <a:gd name="connsiteY12" fmla="*/ 576263 h 838200"/>
              <a:gd name="connsiteX13" fmla="*/ 704850 w 762000"/>
              <a:gd name="connsiteY13" fmla="*/ 757238 h 838200"/>
              <a:gd name="connsiteX14" fmla="*/ 256222 w 762000"/>
              <a:gd name="connsiteY14" fmla="*/ 334327 h 838200"/>
              <a:gd name="connsiteX15" fmla="*/ 272415 w 762000"/>
              <a:gd name="connsiteY15" fmla="*/ 334327 h 838200"/>
              <a:gd name="connsiteX16" fmla="*/ 308610 w 762000"/>
              <a:gd name="connsiteY16" fmla="*/ 350519 h 838200"/>
              <a:gd name="connsiteX17" fmla="*/ 315277 w 762000"/>
              <a:gd name="connsiteY17" fmla="*/ 358139 h 838200"/>
              <a:gd name="connsiteX18" fmla="*/ 320993 w 762000"/>
              <a:gd name="connsiteY18" fmla="*/ 361949 h 838200"/>
              <a:gd name="connsiteX19" fmla="*/ 323850 w 762000"/>
              <a:gd name="connsiteY19" fmla="*/ 359092 h 838200"/>
              <a:gd name="connsiteX20" fmla="*/ 352425 w 762000"/>
              <a:gd name="connsiteY20" fmla="*/ 356234 h 838200"/>
              <a:gd name="connsiteX21" fmla="*/ 360998 w 762000"/>
              <a:gd name="connsiteY21" fmla="*/ 357187 h 838200"/>
              <a:gd name="connsiteX22" fmla="*/ 381000 w 762000"/>
              <a:gd name="connsiteY22" fmla="*/ 354329 h 838200"/>
              <a:gd name="connsiteX23" fmla="*/ 383858 w 762000"/>
              <a:gd name="connsiteY23" fmla="*/ 374332 h 838200"/>
              <a:gd name="connsiteX24" fmla="*/ 340995 w 762000"/>
              <a:gd name="connsiteY24" fmla="*/ 382904 h 838200"/>
              <a:gd name="connsiteX25" fmla="*/ 324802 w 762000"/>
              <a:gd name="connsiteY25" fmla="*/ 392429 h 838200"/>
              <a:gd name="connsiteX26" fmla="*/ 321945 w 762000"/>
              <a:gd name="connsiteY26" fmla="*/ 392429 h 838200"/>
              <a:gd name="connsiteX27" fmla="*/ 294323 w 762000"/>
              <a:gd name="connsiteY27" fmla="*/ 376237 h 838200"/>
              <a:gd name="connsiteX28" fmla="*/ 289560 w 762000"/>
              <a:gd name="connsiteY28" fmla="*/ 371474 h 838200"/>
              <a:gd name="connsiteX29" fmla="*/ 272415 w 762000"/>
              <a:gd name="connsiteY29" fmla="*/ 362902 h 838200"/>
              <a:gd name="connsiteX30" fmla="*/ 259080 w 762000"/>
              <a:gd name="connsiteY30" fmla="*/ 384809 h 838200"/>
              <a:gd name="connsiteX31" fmla="*/ 228600 w 762000"/>
              <a:gd name="connsiteY31" fmla="*/ 382904 h 838200"/>
              <a:gd name="connsiteX32" fmla="*/ 222885 w 762000"/>
              <a:gd name="connsiteY32" fmla="*/ 379094 h 838200"/>
              <a:gd name="connsiteX33" fmla="*/ 221932 w 762000"/>
              <a:gd name="connsiteY33" fmla="*/ 378142 h 838200"/>
              <a:gd name="connsiteX34" fmla="*/ 219075 w 762000"/>
              <a:gd name="connsiteY34" fmla="*/ 380047 h 838200"/>
              <a:gd name="connsiteX35" fmla="*/ 196215 w 762000"/>
              <a:gd name="connsiteY35" fmla="*/ 383857 h 838200"/>
              <a:gd name="connsiteX36" fmla="*/ 176213 w 762000"/>
              <a:gd name="connsiteY36" fmla="*/ 383857 h 838200"/>
              <a:gd name="connsiteX37" fmla="*/ 161925 w 762000"/>
              <a:gd name="connsiteY37" fmla="*/ 369569 h 838200"/>
              <a:gd name="connsiteX38" fmla="*/ 176213 w 762000"/>
              <a:gd name="connsiteY38" fmla="*/ 355282 h 838200"/>
              <a:gd name="connsiteX39" fmla="*/ 186690 w 762000"/>
              <a:gd name="connsiteY39" fmla="*/ 355282 h 838200"/>
              <a:gd name="connsiteX40" fmla="*/ 199072 w 762000"/>
              <a:gd name="connsiteY40" fmla="*/ 356234 h 838200"/>
              <a:gd name="connsiteX41" fmla="*/ 203835 w 762000"/>
              <a:gd name="connsiteY41" fmla="*/ 356234 h 838200"/>
              <a:gd name="connsiteX42" fmla="*/ 204788 w 762000"/>
              <a:gd name="connsiteY42" fmla="*/ 355282 h 838200"/>
              <a:gd name="connsiteX43" fmla="*/ 226695 w 762000"/>
              <a:gd name="connsiteY43" fmla="*/ 349567 h 838200"/>
              <a:gd name="connsiteX44" fmla="*/ 240030 w 762000"/>
              <a:gd name="connsiteY44" fmla="*/ 357187 h 838200"/>
              <a:gd name="connsiteX45" fmla="*/ 242888 w 762000"/>
              <a:gd name="connsiteY45" fmla="*/ 359092 h 838200"/>
              <a:gd name="connsiteX46" fmla="*/ 243840 w 762000"/>
              <a:gd name="connsiteY46" fmla="*/ 360044 h 838200"/>
              <a:gd name="connsiteX47" fmla="*/ 245745 w 762000"/>
              <a:gd name="connsiteY47" fmla="*/ 342899 h 838200"/>
              <a:gd name="connsiteX48" fmla="*/ 256222 w 762000"/>
              <a:gd name="connsiteY48" fmla="*/ 334327 h 838200"/>
              <a:gd name="connsiteX49" fmla="*/ 314325 w 762000"/>
              <a:gd name="connsiteY49" fmla="*/ 280987 h 838200"/>
              <a:gd name="connsiteX50" fmla="*/ 600075 w 762000"/>
              <a:gd name="connsiteY50" fmla="*/ 280987 h 838200"/>
              <a:gd name="connsiteX51" fmla="*/ 600075 w 762000"/>
              <a:gd name="connsiteY51" fmla="*/ 309562 h 838200"/>
              <a:gd name="connsiteX52" fmla="*/ 314325 w 762000"/>
              <a:gd name="connsiteY52" fmla="*/ 309562 h 838200"/>
              <a:gd name="connsiteX53" fmla="*/ 161925 w 762000"/>
              <a:gd name="connsiteY53" fmla="*/ 280987 h 838200"/>
              <a:gd name="connsiteX54" fmla="*/ 285750 w 762000"/>
              <a:gd name="connsiteY54" fmla="*/ 280987 h 838200"/>
              <a:gd name="connsiteX55" fmla="*/ 285750 w 762000"/>
              <a:gd name="connsiteY55" fmla="*/ 309562 h 838200"/>
              <a:gd name="connsiteX56" fmla="*/ 161925 w 762000"/>
              <a:gd name="connsiteY56" fmla="*/ 309562 h 838200"/>
              <a:gd name="connsiteX57" fmla="*/ 485775 w 762000"/>
              <a:gd name="connsiteY57" fmla="*/ 223837 h 838200"/>
              <a:gd name="connsiteX58" fmla="*/ 600075 w 762000"/>
              <a:gd name="connsiteY58" fmla="*/ 223837 h 838200"/>
              <a:gd name="connsiteX59" fmla="*/ 600075 w 762000"/>
              <a:gd name="connsiteY59" fmla="*/ 252412 h 838200"/>
              <a:gd name="connsiteX60" fmla="*/ 485775 w 762000"/>
              <a:gd name="connsiteY60" fmla="*/ 252412 h 838200"/>
              <a:gd name="connsiteX61" fmla="*/ 104775 w 762000"/>
              <a:gd name="connsiteY61" fmla="*/ 171450 h 838200"/>
              <a:gd name="connsiteX62" fmla="*/ 104775 w 762000"/>
              <a:gd name="connsiteY62" fmla="*/ 385763 h 838200"/>
              <a:gd name="connsiteX63" fmla="*/ 159068 w 762000"/>
              <a:gd name="connsiteY63" fmla="*/ 438150 h 838200"/>
              <a:gd name="connsiteX64" fmla="*/ 602933 w 762000"/>
              <a:gd name="connsiteY64" fmla="*/ 438150 h 838200"/>
              <a:gd name="connsiteX65" fmla="*/ 657225 w 762000"/>
              <a:gd name="connsiteY65" fmla="*/ 386715 h 838200"/>
              <a:gd name="connsiteX66" fmla="*/ 657225 w 762000"/>
              <a:gd name="connsiteY66" fmla="*/ 171450 h 838200"/>
              <a:gd name="connsiteX67" fmla="*/ 381000 w 762000"/>
              <a:gd name="connsiteY67" fmla="*/ 0 h 838200"/>
              <a:gd name="connsiteX68" fmla="*/ 523875 w 762000"/>
              <a:gd name="connsiteY68" fmla="*/ 114300 h 838200"/>
              <a:gd name="connsiteX69" fmla="*/ 714375 w 762000"/>
              <a:gd name="connsiteY69" fmla="*/ 114300 h 838200"/>
              <a:gd name="connsiteX70" fmla="*/ 714375 w 762000"/>
              <a:gd name="connsiteY70" fmla="*/ 267653 h 838200"/>
              <a:gd name="connsiteX71" fmla="*/ 762000 w 762000"/>
              <a:gd name="connsiteY71" fmla="*/ 305753 h 838200"/>
              <a:gd name="connsiteX72" fmla="*/ 762000 w 762000"/>
              <a:gd name="connsiteY72" fmla="*/ 838200 h 838200"/>
              <a:gd name="connsiteX73" fmla="*/ 0 w 762000"/>
              <a:gd name="connsiteY73" fmla="*/ 838200 h 838200"/>
              <a:gd name="connsiteX74" fmla="*/ 0 w 762000"/>
              <a:gd name="connsiteY74" fmla="*/ 305753 h 838200"/>
              <a:gd name="connsiteX75" fmla="*/ 47625 w 762000"/>
              <a:gd name="connsiteY75" fmla="*/ 267653 h 838200"/>
              <a:gd name="connsiteX76" fmla="*/ 47625 w 762000"/>
              <a:gd name="connsiteY76" fmla="*/ 114300 h 838200"/>
              <a:gd name="connsiteX77" fmla="*/ 238125 w 762000"/>
              <a:gd name="connsiteY77" fmla="*/ 1143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762000" h="838200">
                <a:moveTo>
                  <a:pt x="381477" y="554118"/>
                </a:moveTo>
                <a:cubicBezTo>
                  <a:pt x="348377" y="554118"/>
                  <a:pt x="315278" y="566262"/>
                  <a:pt x="289560" y="590550"/>
                </a:cubicBezTo>
                <a:lnTo>
                  <a:pt x="276225" y="602933"/>
                </a:lnTo>
                <a:lnTo>
                  <a:pt x="87630" y="781050"/>
                </a:lnTo>
                <a:lnTo>
                  <a:pt x="674370" y="781050"/>
                </a:lnTo>
                <a:lnTo>
                  <a:pt x="486728" y="602933"/>
                </a:lnTo>
                <a:lnTo>
                  <a:pt x="473393" y="590550"/>
                </a:lnTo>
                <a:cubicBezTo>
                  <a:pt x="447676" y="566262"/>
                  <a:pt x="414576" y="554118"/>
                  <a:pt x="381477" y="554118"/>
                </a:cubicBezTo>
                <a:close/>
                <a:moveTo>
                  <a:pt x="57150" y="396240"/>
                </a:moveTo>
                <a:lnTo>
                  <a:pt x="57150" y="758190"/>
                </a:lnTo>
                <a:lnTo>
                  <a:pt x="247650" y="577215"/>
                </a:lnTo>
                <a:close/>
                <a:moveTo>
                  <a:pt x="704850" y="395288"/>
                </a:moveTo>
                <a:lnTo>
                  <a:pt x="514350" y="576263"/>
                </a:lnTo>
                <a:lnTo>
                  <a:pt x="704850" y="757238"/>
                </a:lnTo>
                <a:close/>
                <a:moveTo>
                  <a:pt x="256222" y="334327"/>
                </a:moveTo>
                <a:cubicBezTo>
                  <a:pt x="260747" y="332898"/>
                  <a:pt x="266224" y="332898"/>
                  <a:pt x="272415" y="334327"/>
                </a:cubicBezTo>
                <a:cubicBezTo>
                  <a:pt x="285750" y="336232"/>
                  <a:pt x="298133" y="341947"/>
                  <a:pt x="308610" y="350519"/>
                </a:cubicBezTo>
                <a:cubicBezTo>
                  <a:pt x="310515" y="353377"/>
                  <a:pt x="313373" y="355282"/>
                  <a:pt x="315277" y="358139"/>
                </a:cubicBezTo>
                <a:cubicBezTo>
                  <a:pt x="317183" y="360044"/>
                  <a:pt x="319088" y="361949"/>
                  <a:pt x="320993" y="361949"/>
                </a:cubicBezTo>
                <a:cubicBezTo>
                  <a:pt x="321945" y="360997"/>
                  <a:pt x="322898" y="360044"/>
                  <a:pt x="323850" y="359092"/>
                </a:cubicBezTo>
                <a:cubicBezTo>
                  <a:pt x="331470" y="351472"/>
                  <a:pt x="342900" y="350519"/>
                  <a:pt x="352425" y="356234"/>
                </a:cubicBezTo>
                <a:cubicBezTo>
                  <a:pt x="359093" y="360044"/>
                  <a:pt x="360045" y="358139"/>
                  <a:pt x="360998" y="357187"/>
                </a:cubicBezTo>
                <a:cubicBezTo>
                  <a:pt x="365760" y="351472"/>
                  <a:pt x="374333" y="349567"/>
                  <a:pt x="381000" y="354329"/>
                </a:cubicBezTo>
                <a:cubicBezTo>
                  <a:pt x="386715" y="359092"/>
                  <a:pt x="388620" y="367664"/>
                  <a:pt x="383858" y="374332"/>
                </a:cubicBezTo>
                <a:cubicBezTo>
                  <a:pt x="374333" y="387667"/>
                  <a:pt x="358140" y="390524"/>
                  <a:pt x="340995" y="382904"/>
                </a:cubicBezTo>
                <a:cubicBezTo>
                  <a:pt x="337185" y="388619"/>
                  <a:pt x="331470" y="392429"/>
                  <a:pt x="324802" y="392429"/>
                </a:cubicBezTo>
                <a:cubicBezTo>
                  <a:pt x="323850" y="392429"/>
                  <a:pt x="322898" y="392429"/>
                  <a:pt x="321945" y="392429"/>
                </a:cubicBezTo>
                <a:cubicBezTo>
                  <a:pt x="310515" y="391477"/>
                  <a:pt x="300990" y="385762"/>
                  <a:pt x="294323" y="376237"/>
                </a:cubicBezTo>
                <a:cubicBezTo>
                  <a:pt x="292418" y="374332"/>
                  <a:pt x="291465" y="373379"/>
                  <a:pt x="289560" y="371474"/>
                </a:cubicBezTo>
                <a:cubicBezTo>
                  <a:pt x="284798" y="367664"/>
                  <a:pt x="279082" y="364807"/>
                  <a:pt x="272415" y="362902"/>
                </a:cubicBezTo>
                <a:cubicBezTo>
                  <a:pt x="272415" y="372427"/>
                  <a:pt x="267652" y="380047"/>
                  <a:pt x="259080" y="384809"/>
                </a:cubicBezTo>
                <a:cubicBezTo>
                  <a:pt x="249555" y="389572"/>
                  <a:pt x="238125" y="388619"/>
                  <a:pt x="228600" y="382904"/>
                </a:cubicBezTo>
                <a:cubicBezTo>
                  <a:pt x="226695" y="381952"/>
                  <a:pt x="224790" y="380999"/>
                  <a:pt x="222885" y="379094"/>
                </a:cubicBezTo>
                <a:cubicBezTo>
                  <a:pt x="222885" y="378142"/>
                  <a:pt x="221932" y="378142"/>
                  <a:pt x="221932" y="378142"/>
                </a:cubicBezTo>
                <a:cubicBezTo>
                  <a:pt x="220980" y="378142"/>
                  <a:pt x="220028" y="379094"/>
                  <a:pt x="219075" y="380047"/>
                </a:cubicBezTo>
                <a:cubicBezTo>
                  <a:pt x="212407" y="383857"/>
                  <a:pt x="203835" y="384809"/>
                  <a:pt x="196215" y="383857"/>
                </a:cubicBezTo>
                <a:cubicBezTo>
                  <a:pt x="192405" y="383857"/>
                  <a:pt x="176213" y="383857"/>
                  <a:pt x="176213" y="383857"/>
                </a:cubicBezTo>
                <a:cubicBezTo>
                  <a:pt x="168593" y="383857"/>
                  <a:pt x="161925" y="377189"/>
                  <a:pt x="161925" y="369569"/>
                </a:cubicBezTo>
                <a:cubicBezTo>
                  <a:pt x="161925" y="361949"/>
                  <a:pt x="168593" y="355282"/>
                  <a:pt x="176213" y="355282"/>
                </a:cubicBezTo>
                <a:lnTo>
                  <a:pt x="186690" y="355282"/>
                </a:lnTo>
                <a:cubicBezTo>
                  <a:pt x="190500" y="355282"/>
                  <a:pt x="195263" y="355282"/>
                  <a:pt x="199072" y="356234"/>
                </a:cubicBezTo>
                <a:cubicBezTo>
                  <a:pt x="200025" y="356234"/>
                  <a:pt x="201930" y="356234"/>
                  <a:pt x="203835" y="356234"/>
                </a:cubicBezTo>
                <a:lnTo>
                  <a:pt x="204788" y="355282"/>
                </a:lnTo>
                <a:cubicBezTo>
                  <a:pt x="210503" y="349567"/>
                  <a:pt x="219075" y="347662"/>
                  <a:pt x="226695" y="349567"/>
                </a:cubicBezTo>
                <a:cubicBezTo>
                  <a:pt x="231457" y="351472"/>
                  <a:pt x="236220" y="353377"/>
                  <a:pt x="240030" y="357187"/>
                </a:cubicBezTo>
                <a:cubicBezTo>
                  <a:pt x="240982" y="358139"/>
                  <a:pt x="241935" y="358139"/>
                  <a:pt x="242888" y="359092"/>
                </a:cubicBezTo>
                <a:cubicBezTo>
                  <a:pt x="242888" y="360044"/>
                  <a:pt x="243840" y="360044"/>
                  <a:pt x="243840" y="360044"/>
                </a:cubicBezTo>
                <a:cubicBezTo>
                  <a:pt x="241935" y="354329"/>
                  <a:pt x="242888" y="347662"/>
                  <a:pt x="245745" y="342899"/>
                </a:cubicBezTo>
                <a:cubicBezTo>
                  <a:pt x="248126" y="338613"/>
                  <a:pt x="251698" y="335756"/>
                  <a:pt x="256222" y="334327"/>
                </a:cubicBezTo>
                <a:close/>
                <a:moveTo>
                  <a:pt x="314325" y="280987"/>
                </a:moveTo>
                <a:lnTo>
                  <a:pt x="600075" y="280987"/>
                </a:lnTo>
                <a:lnTo>
                  <a:pt x="600075" y="309562"/>
                </a:lnTo>
                <a:lnTo>
                  <a:pt x="314325" y="309562"/>
                </a:lnTo>
                <a:close/>
                <a:moveTo>
                  <a:pt x="161925" y="280987"/>
                </a:moveTo>
                <a:lnTo>
                  <a:pt x="285750" y="280987"/>
                </a:lnTo>
                <a:lnTo>
                  <a:pt x="285750" y="309562"/>
                </a:lnTo>
                <a:lnTo>
                  <a:pt x="161925" y="309562"/>
                </a:lnTo>
                <a:close/>
                <a:moveTo>
                  <a:pt x="485775" y="223837"/>
                </a:moveTo>
                <a:lnTo>
                  <a:pt x="600075" y="223837"/>
                </a:lnTo>
                <a:lnTo>
                  <a:pt x="600075" y="252412"/>
                </a:lnTo>
                <a:lnTo>
                  <a:pt x="485775" y="252412"/>
                </a:lnTo>
                <a:close/>
                <a:moveTo>
                  <a:pt x="104775" y="171450"/>
                </a:moveTo>
                <a:lnTo>
                  <a:pt x="104775" y="385763"/>
                </a:lnTo>
                <a:lnTo>
                  <a:pt x="159068" y="438150"/>
                </a:lnTo>
                <a:lnTo>
                  <a:pt x="602933" y="438150"/>
                </a:lnTo>
                <a:lnTo>
                  <a:pt x="657225" y="386715"/>
                </a:lnTo>
                <a:lnTo>
                  <a:pt x="657225" y="171450"/>
                </a:lnTo>
                <a:close/>
                <a:moveTo>
                  <a:pt x="381000" y="0"/>
                </a:moveTo>
                <a:lnTo>
                  <a:pt x="523875" y="114300"/>
                </a:lnTo>
                <a:lnTo>
                  <a:pt x="714375" y="114300"/>
                </a:lnTo>
                <a:lnTo>
                  <a:pt x="714375" y="267653"/>
                </a:lnTo>
                <a:lnTo>
                  <a:pt x="762000" y="305753"/>
                </a:lnTo>
                <a:lnTo>
                  <a:pt x="762000" y="838200"/>
                </a:lnTo>
                <a:lnTo>
                  <a:pt x="0" y="838200"/>
                </a:lnTo>
                <a:lnTo>
                  <a:pt x="0" y="305753"/>
                </a:lnTo>
                <a:lnTo>
                  <a:pt x="47625" y="267653"/>
                </a:lnTo>
                <a:lnTo>
                  <a:pt x="47625" y="114300"/>
                </a:lnTo>
                <a:lnTo>
                  <a:pt x="238125" y="11430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6000"/>
                </a:schemeClr>
              </a:gs>
              <a:gs pos="0">
                <a:schemeClr val="accent5">
                  <a:alpha val="6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1EDEF1BD-ED4A-4985-96C5-8B757A25B1B8}"/>
              </a:ext>
            </a:extLst>
          </p:cNvPr>
          <p:cNvSpPr/>
          <p:nvPr/>
        </p:nvSpPr>
        <p:spPr>
          <a:xfrm>
            <a:off x="4799369" y="3544395"/>
            <a:ext cx="347990" cy="339578"/>
          </a:xfrm>
          <a:custGeom>
            <a:avLst/>
            <a:gdLst>
              <a:gd name="connsiteX0" fmla="*/ 426434 w 695325"/>
              <a:gd name="connsiteY0" fmla="*/ 283464 h 561975"/>
              <a:gd name="connsiteX1" fmla="*/ 456152 w 695325"/>
              <a:gd name="connsiteY1" fmla="*/ 313182 h 561975"/>
              <a:gd name="connsiteX2" fmla="*/ 426434 w 695325"/>
              <a:gd name="connsiteY2" fmla="*/ 342900 h 561975"/>
              <a:gd name="connsiteX3" fmla="*/ 396716 w 695325"/>
              <a:gd name="connsiteY3" fmla="*/ 313182 h 561975"/>
              <a:gd name="connsiteX4" fmla="*/ 426434 w 695325"/>
              <a:gd name="connsiteY4" fmla="*/ 283464 h 561975"/>
              <a:gd name="connsiteX5" fmla="*/ 456057 w 695325"/>
              <a:gd name="connsiteY5" fmla="*/ 219837 h 561975"/>
              <a:gd name="connsiteX6" fmla="*/ 456057 w 695325"/>
              <a:gd name="connsiteY6" fmla="*/ 248412 h 561975"/>
              <a:gd name="connsiteX7" fmla="*/ 361950 w 695325"/>
              <a:gd name="connsiteY7" fmla="*/ 342900 h 561975"/>
              <a:gd name="connsiteX8" fmla="*/ 333375 w 695325"/>
              <a:gd name="connsiteY8" fmla="*/ 342900 h 561975"/>
              <a:gd name="connsiteX9" fmla="*/ 456057 w 695325"/>
              <a:gd name="connsiteY9" fmla="*/ 219837 h 561975"/>
              <a:gd name="connsiteX10" fmla="*/ 640391 w 695325"/>
              <a:gd name="connsiteY10" fmla="*/ 211527 h 561975"/>
              <a:gd name="connsiteX11" fmla="*/ 695325 w 695325"/>
              <a:gd name="connsiteY11" fmla="*/ 265747 h 561975"/>
              <a:gd name="connsiteX12" fmla="*/ 695325 w 695325"/>
              <a:gd name="connsiteY12" fmla="*/ 505777 h 561975"/>
              <a:gd name="connsiteX13" fmla="*/ 639128 w 695325"/>
              <a:gd name="connsiteY13" fmla="*/ 561975 h 561975"/>
              <a:gd name="connsiteX14" fmla="*/ 284798 w 695325"/>
              <a:gd name="connsiteY14" fmla="*/ 561975 h 561975"/>
              <a:gd name="connsiteX15" fmla="*/ 228600 w 695325"/>
              <a:gd name="connsiteY15" fmla="*/ 505777 h 561975"/>
              <a:gd name="connsiteX16" fmla="*/ 228600 w 695325"/>
              <a:gd name="connsiteY16" fmla="*/ 383000 h 561975"/>
              <a:gd name="connsiteX17" fmla="*/ 285750 w 695325"/>
              <a:gd name="connsiteY17" fmla="*/ 383000 h 561975"/>
              <a:gd name="connsiteX18" fmla="*/ 285750 w 695325"/>
              <a:gd name="connsiteY18" fmla="*/ 504825 h 561975"/>
              <a:gd name="connsiteX19" fmla="*/ 638175 w 695325"/>
              <a:gd name="connsiteY19" fmla="*/ 504825 h 561975"/>
              <a:gd name="connsiteX20" fmla="*/ 638175 w 695325"/>
              <a:gd name="connsiteY20" fmla="*/ 268700 h 561975"/>
              <a:gd name="connsiteX21" fmla="*/ 495300 w 695325"/>
              <a:gd name="connsiteY21" fmla="*/ 268700 h 561975"/>
              <a:gd name="connsiteX22" fmla="*/ 495300 w 695325"/>
              <a:gd name="connsiteY22" fmla="*/ 211550 h 561975"/>
              <a:gd name="connsiteX23" fmla="*/ 639128 w 695325"/>
              <a:gd name="connsiteY23" fmla="*/ 211550 h 561975"/>
              <a:gd name="connsiteX24" fmla="*/ 640391 w 695325"/>
              <a:gd name="connsiteY24" fmla="*/ 211527 h 561975"/>
              <a:gd name="connsiteX25" fmla="*/ 456057 w 695325"/>
              <a:gd name="connsiteY25" fmla="*/ 160496 h 561975"/>
              <a:gd name="connsiteX26" fmla="*/ 456057 w 695325"/>
              <a:gd name="connsiteY26" fmla="*/ 189071 h 561975"/>
              <a:gd name="connsiteX27" fmla="*/ 302228 w 695325"/>
              <a:gd name="connsiteY27" fmla="*/ 342900 h 561975"/>
              <a:gd name="connsiteX28" fmla="*/ 273653 w 695325"/>
              <a:gd name="connsiteY28" fmla="*/ 342900 h 561975"/>
              <a:gd name="connsiteX29" fmla="*/ 456057 w 695325"/>
              <a:gd name="connsiteY29" fmla="*/ 160496 h 561975"/>
              <a:gd name="connsiteX30" fmla="*/ 456057 w 695325"/>
              <a:gd name="connsiteY30" fmla="*/ 101060 h 561975"/>
              <a:gd name="connsiteX31" fmla="*/ 456057 w 695325"/>
              <a:gd name="connsiteY31" fmla="*/ 129635 h 561975"/>
              <a:gd name="connsiteX32" fmla="*/ 242887 w 695325"/>
              <a:gd name="connsiteY32" fmla="*/ 342900 h 561975"/>
              <a:gd name="connsiteX33" fmla="*/ 214312 w 695325"/>
              <a:gd name="connsiteY33" fmla="*/ 342900 h 561975"/>
              <a:gd name="connsiteX34" fmla="*/ 456057 w 695325"/>
              <a:gd name="connsiteY34" fmla="*/ 101060 h 561975"/>
              <a:gd name="connsiteX35" fmla="*/ 0 w 695325"/>
              <a:gd name="connsiteY35" fmla="*/ 0 h 561975"/>
              <a:gd name="connsiteX36" fmla="*/ 647700 w 695325"/>
              <a:gd name="connsiteY36" fmla="*/ 0 h 561975"/>
              <a:gd name="connsiteX37" fmla="*/ 647700 w 695325"/>
              <a:gd name="connsiteY37" fmla="*/ 171450 h 561975"/>
              <a:gd name="connsiteX38" fmla="*/ 590550 w 695325"/>
              <a:gd name="connsiteY38" fmla="*/ 171450 h 561975"/>
              <a:gd name="connsiteX39" fmla="*/ 590550 w 695325"/>
              <a:gd name="connsiteY39" fmla="*/ 57150 h 561975"/>
              <a:gd name="connsiteX40" fmla="*/ 57150 w 695325"/>
              <a:gd name="connsiteY40" fmla="*/ 57150 h 561975"/>
              <a:gd name="connsiteX41" fmla="*/ 57150 w 695325"/>
              <a:gd name="connsiteY41" fmla="*/ 402050 h 561975"/>
              <a:gd name="connsiteX42" fmla="*/ 190500 w 695325"/>
              <a:gd name="connsiteY42" fmla="*/ 402050 h 561975"/>
              <a:gd name="connsiteX43" fmla="*/ 190500 w 695325"/>
              <a:gd name="connsiteY43" fmla="*/ 459200 h 561975"/>
              <a:gd name="connsiteX44" fmla="*/ 0 w 695325"/>
              <a:gd name="connsiteY44" fmla="*/ 45920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95325" h="561975">
                <a:moveTo>
                  <a:pt x="426434" y="283464"/>
                </a:moveTo>
                <a:cubicBezTo>
                  <a:pt x="442847" y="283464"/>
                  <a:pt x="456152" y="296769"/>
                  <a:pt x="456152" y="313182"/>
                </a:cubicBezTo>
                <a:cubicBezTo>
                  <a:pt x="456152" y="329595"/>
                  <a:pt x="442847" y="342900"/>
                  <a:pt x="426434" y="342900"/>
                </a:cubicBezTo>
                <a:cubicBezTo>
                  <a:pt x="410021" y="342900"/>
                  <a:pt x="396716" y="329595"/>
                  <a:pt x="396716" y="313182"/>
                </a:cubicBezTo>
                <a:cubicBezTo>
                  <a:pt x="396716" y="296769"/>
                  <a:pt x="410021" y="283464"/>
                  <a:pt x="426434" y="283464"/>
                </a:cubicBezTo>
                <a:close/>
                <a:moveTo>
                  <a:pt x="456057" y="219837"/>
                </a:moveTo>
                <a:lnTo>
                  <a:pt x="456057" y="248412"/>
                </a:lnTo>
                <a:cubicBezTo>
                  <a:pt x="404044" y="248674"/>
                  <a:pt x="362001" y="290886"/>
                  <a:pt x="361950" y="342900"/>
                </a:cubicBezTo>
                <a:lnTo>
                  <a:pt x="333375" y="342900"/>
                </a:lnTo>
                <a:cubicBezTo>
                  <a:pt x="333427" y="275104"/>
                  <a:pt x="388262" y="220099"/>
                  <a:pt x="456057" y="219837"/>
                </a:cubicBezTo>
                <a:close/>
                <a:moveTo>
                  <a:pt x="640391" y="211527"/>
                </a:moveTo>
                <a:cubicBezTo>
                  <a:pt x="670533" y="211330"/>
                  <a:pt x="695128" y="235605"/>
                  <a:pt x="695325" y="265747"/>
                </a:cubicBezTo>
                <a:lnTo>
                  <a:pt x="695325" y="505777"/>
                </a:lnTo>
                <a:cubicBezTo>
                  <a:pt x="695273" y="536793"/>
                  <a:pt x="670143" y="561922"/>
                  <a:pt x="639128" y="561975"/>
                </a:cubicBezTo>
                <a:lnTo>
                  <a:pt x="284798" y="561975"/>
                </a:lnTo>
                <a:cubicBezTo>
                  <a:pt x="253782" y="561922"/>
                  <a:pt x="228652" y="536793"/>
                  <a:pt x="228600" y="505777"/>
                </a:cubicBezTo>
                <a:lnTo>
                  <a:pt x="228600" y="383000"/>
                </a:lnTo>
                <a:lnTo>
                  <a:pt x="285750" y="383000"/>
                </a:lnTo>
                <a:lnTo>
                  <a:pt x="285750" y="504825"/>
                </a:lnTo>
                <a:lnTo>
                  <a:pt x="638175" y="504825"/>
                </a:lnTo>
                <a:lnTo>
                  <a:pt x="638175" y="268700"/>
                </a:lnTo>
                <a:lnTo>
                  <a:pt x="495300" y="268700"/>
                </a:lnTo>
                <a:lnTo>
                  <a:pt x="495300" y="211550"/>
                </a:lnTo>
                <a:lnTo>
                  <a:pt x="639128" y="211550"/>
                </a:lnTo>
                <a:cubicBezTo>
                  <a:pt x="639549" y="211538"/>
                  <a:pt x="639970" y="211530"/>
                  <a:pt x="640391" y="211527"/>
                </a:cubicBezTo>
                <a:close/>
                <a:moveTo>
                  <a:pt x="456057" y="160496"/>
                </a:moveTo>
                <a:lnTo>
                  <a:pt x="456057" y="189071"/>
                </a:lnTo>
                <a:cubicBezTo>
                  <a:pt x="371143" y="189176"/>
                  <a:pt x="302333" y="257986"/>
                  <a:pt x="302228" y="342900"/>
                </a:cubicBezTo>
                <a:lnTo>
                  <a:pt x="273653" y="342900"/>
                </a:lnTo>
                <a:cubicBezTo>
                  <a:pt x="273758" y="242204"/>
                  <a:pt x="355361" y="160601"/>
                  <a:pt x="456057" y="160496"/>
                </a:cubicBezTo>
                <a:close/>
                <a:moveTo>
                  <a:pt x="456057" y="101060"/>
                </a:moveTo>
                <a:lnTo>
                  <a:pt x="456057" y="129635"/>
                </a:lnTo>
                <a:cubicBezTo>
                  <a:pt x="338354" y="129792"/>
                  <a:pt x="242992" y="225197"/>
                  <a:pt x="242887" y="342900"/>
                </a:cubicBezTo>
                <a:lnTo>
                  <a:pt x="214312" y="342900"/>
                </a:lnTo>
                <a:cubicBezTo>
                  <a:pt x="214469" y="209437"/>
                  <a:pt x="322594" y="101270"/>
                  <a:pt x="456057" y="101060"/>
                </a:cubicBezTo>
                <a:close/>
                <a:moveTo>
                  <a:pt x="0" y="0"/>
                </a:moveTo>
                <a:lnTo>
                  <a:pt x="647700" y="0"/>
                </a:lnTo>
                <a:lnTo>
                  <a:pt x="647700" y="171450"/>
                </a:lnTo>
                <a:lnTo>
                  <a:pt x="590550" y="171450"/>
                </a:lnTo>
                <a:lnTo>
                  <a:pt x="590550" y="57150"/>
                </a:lnTo>
                <a:lnTo>
                  <a:pt x="57150" y="57150"/>
                </a:lnTo>
                <a:lnTo>
                  <a:pt x="57150" y="402050"/>
                </a:lnTo>
                <a:lnTo>
                  <a:pt x="190500" y="402050"/>
                </a:lnTo>
                <a:lnTo>
                  <a:pt x="190500" y="459200"/>
                </a:lnTo>
                <a:lnTo>
                  <a:pt x="0" y="45920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6000"/>
                </a:schemeClr>
              </a:gs>
              <a:gs pos="0">
                <a:schemeClr val="accent5">
                  <a:alpha val="6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图形 19" descr="浏览器窗口 纯色填充">
            <a:extLst>
              <a:ext uri="{FF2B5EF4-FFF2-40B4-BE49-F238E27FC236}">
                <a16:creationId xmlns:a16="http://schemas.microsoft.com/office/drawing/2014/main" id="{0B126CCB-9859-48FB-9DFB-54E7876306BC}"/>
              </a:ext>
            </a:extLst>
          </p:cNvPr>
          <p:cNvSpPr/>
          <p:nvPr/>
        </p:nvSpPr>
        <p:spPr>
          <a:xfrm>
            <a:off x="10409218" y="3485753"/>
            <a:ext cx="381358" cy="356842"/>
          </a:xfrm>
          <a:custGeom>
            <a:avLst/>
            <a:gdLst>
              <a:gd name="connsiteX0" fmla="*/ 0 w 762000"/>
              <a:gd name="connsiteY0" fmla="*/ 0 h 590550"/>
              <a:gd name="connsiteX1" fmla="*/ 0 w 762000"/>
              <a:gd name="connsiteY1" fmla="*/ 590550 h 590550"/>
              <a:gd name="connsiteX2" fmla="*/ 762000 w 762000"/>
              <a:gd name="connsiteY2" fmla="*/ 590550 h 590550"/>
              <a:gd name="connsiteX3" fmla="*/ 762000 w 762000"/>
              <a:gd name="connsiteY3" fmla="*/ 0 h 590550"/>
              <a:gd name="connsiteX4" fmla="*/ 657225 w 762000"/>
              <a:gd name="connsiteY4" fmla="*/ 57150 h 590550"/>
              <a:gd name="connsiteX5" fmla="*/ 676275 w 762000"/>
              <a:gd name="connsiteY5" fmla="*/ 76200 h 590550"/>
              <a:gd name="connsiteX6" fmla="*/ 657225 w 762000"/>
              <a:gd name="connsiteY6" fmla="*/ 95250 h 590550"/>
              <a:gd name="connsiteX7" fmla="*/ 638175 w 762000"/>
              <a:gd name="connsiteY7" fmla="*/ 76200 h 590550"/>
              <a:gd name="connsiteX8" fmla="*/ 657225 w 762000"/>
              <a:gd name="connsiteY8" fmla="*/ 57150 h 590550"/>
              <a:gd name="connsiteX9" fmla="*/ 590550 w 762000"/>
              <a:gd name="connsiteY9" fmla="*/ 57150 h 590550"/>
              <a:gd name="connsiteX10" fmla="*/ 609600 w 762000"/>
              <a:gd name="connsiteY10" fmla="*/ 76200 h 590550"/>
              <a:gd name="connsiteX11" fmla="*/ 590550 w 762000"/>
              <a:gd name="connsiteY11" fmla="*/ 95250 h 590550"/>
              <a:gd name="connsiteX12" fmla="*/ 571500 w 762000"/>
              <a:gd name="connsiteY12" fmla="*/ 76200 h 590550"/>
              <a:gd name="connsiteX13" fmla="*/ 590550 w 762000"/>
              <a:gd name="connsiteY13" fmla="*/ 57150 h 590550"/>
              <a:gd name="connsiteX14" fmla="*/ 523875 w 762000"/>
              <a:gd name="connsiteY14" fmla="*/ 57150 h 590550"/>
              <a:gd name="connsiteX15" fmla="*/ 542925 w 762000"/>
              <a:gd name="connsiteY15" fmla="*/ 76200 h 590550"/>
              <a:gd name="connsiteX16" fmla="*/ 523875 w 762000"/>
              <a:gd name="connsiteY16" fmla="*/ 95250 h 590550"/>
              <a:gd name="connsiteX17" fmla="*/ 504825 w 762000"/>
              <a:gd name="connsiteY17" fmla="*/ 76200 h 590550"/>
              <a:gd name="connsiteX18" fmla="*/ 523875 w 762000"/>
              <a:gd name="connsiteY18" fmla="*/ 57150 h 590550"/>
              <a:gd name="connsiteX19" fmla="*/ 704850 w 762000"/>
              <a:gd name="connsiteY19" fmla="*/ 533400 h 590550"/>
              <a:gd name="connsiteX20" fmla="*/ 57150 w 762000"/>
              <a:gd name="connsiteY20" fmla="*/ 533400 h 590550"/>
              <a:gd name="connsiteX21" fmla="*/ 57150 w 762000"/>
              <a:gd name="connsiteY21" fmla="*/ 152400 h 590550"/>
              <a:gd name="connsiteX22" fmla="*/ 704850 w 762000"/>
              <a:gd name="connsiteY22" fmla="*/ 1524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62000" h="590550">
                <a:moveTo>
                  <a:pt x="0" y="0"/>
                </a:moveTo>
                <a:lnTo>
                  <a:pt x="0" y="590550"/>
                </a:lnTo>
                <a:lnTo>
                  <a:pt x="762000" y="590550"/>
                </a:lnTo>
                <a:lnTo>
                  <a:pt x="762000" y="0"/>
                </a:lnTo>
                <a:close/>
                <a:moveTo>
                  <a:pt x="657225" y="57150"/>
                </a:moveTo>
                <a:cubicBezTo>
                  <a:pt x="667746" y="57150"/>
                  <a:pt x="676275" y="65679"/>
                  <a:pt x="676275" y="76200"/>
                </a:cubicBezTo>
                <a:cubicBezTo>
                  <a:pt x="676275" y="86721"/>
                  <a:pt x="667746" y="95250"/>
                  <a:pt x="657225" y="95250"/>
                </a:cubicBezTo>
                <a:cubicBezTo>
                  <a:pt x="646704" y="95250"/>
                  <a:pt x="638175" y="86721"/>
                  <a:pt x="638175" y="76200"/>
                </a:cubicBezTo>
                <a:cubicBezTo>
                  <a:pt x="638175" y="65679"/>
                  <a:pt x="646704" y="57150"/>
                  <a:pt x="657225" y="57150"/>
                </a:cubicBezTo>
                <a:close/>
                <a:moveTo>
                  <a:pt x="590550" y="57150"/>
                </a:moveTo>
                <a:cubicBezTo>
                  <a:pt x="601071" y="57150"/>
                  <a:pt x="609600" y="65679"/>
                  <a:pt x="609600" y="76200"/>
                </a:cubicBezTo>
                <a:cubicBezTo>
                  <a:pt x="609600" y="86721"/>
                  <a:pt x="601071" y="95250"/>
                  <a:pt x="590550" y="95250"/>
                </a:cubicBezTo>
                <a:cubicBezTo>
                  <a:pt x="580029" y="95250"/>
                  <a:pt x="571500" y="86721"/>
                  <a:pt x="571500" y="76200"/>
                </a:cubicBezTo>
                <a:cubicBezTo>
                  <a:pt x="571500" y="65679"/>
                  <a:pt x="580029" y="57150"/>
                  <a:pt x="590550" y="57150"/>
                </a:cubicBezTo>
                <a:close/>
                <a:moveTo>
                  <a:pt x="523875" y="57150"/>
                </a:moveTo>
                <a:cubicBezTo>
                  <a:pt x="534396" y="57150"/>
                  <a:pt x="542925" y="65679"/>
                  <a:pt x="542925" y="76200"/>
                </a:cubicBezTo>
                <a:cubicBezTo>
                  <a:pt x="542925" y="86721"/>
                  <a:pt x="534396" y="95250"/>
                  <a:pt x="523875" y="95250"/>
                </a:cubicBezTo>
                <a:cubicBezTo>
                  <a:pt x="513354" y="95250"/>
                  <a:pt x="504825" y="86721"/>
                  <a:pt x="504825" y="76200"/>
                </a:cubicBezTo>
                <a:cubicBezTo>
                  <a:pt x="504825" y="65679"/>
                  <a:pt x="513354" y="57150"/>
                  <a:pt x="523875" y="57150"/>
                </a:cubicBezTo>
                <a:close/>
                <a:moveTo>
                  <a:pt x="704850" y="533400"/>
                </a:moveTo>
                <a:lnTo>
                  <a:pt x="57150" y="533400"/>
                </a:lnTo>
                <a:lnTo>
                  <a:pt x="57150" y="152400"/>
                </a:lnTo>
                <a:lnTo>
                  <a:pt x="704850" y="15240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6000"/>
                </a:schemeClr>
              </a:gs>
              <a:gs pos="0">
                <a:schemeClr val="accent5">
                  <a:alpha val="6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77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7900EE0-C428-445B-8EA0-A8C7BBC0EBFD}"/>
              </a:ext>
            </a:extLst>
          </p:cNvPr>
          <p:cNvGrpSpPr/>
          <p:nvPr/>
        </p:nvGrpSpPr>
        <p:grpSpPr>
          <a:xfrm>
            <a:off x="4546600" y="1213825"/>
            <a:ext cx="3098800" cy="2566875"/>
            <a:chOff x="1219202" y="804901"/>
            <a:chExt cx="5067300" cy="4771250"/>
          </a:xfrm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5BDA2665-FEF9-463E-8AAF-443E7CA7FA77}"/>
                </a:ext>
              </a:extLst>
            </p:cNvPr>
            <p:cNvSpPr/>
            <p:nvPr/>
          </p:nvSpPr>
          <p:spPr>
            <a:xfrm flipV="1">
              <a:off x="1219202" y="804901"/>
              <a:ext cx="5067300" cy="4699000"/>
            </a:xfrm>
            <a:prstGeom prst="trapezoid">
              <a:avLst>
                <a:gd name="adj" fmla="val 17162"/>
              </a:avLst>
            </a:prstGeom>
            <a:gradFill>
              <a:gsLst>
                <a:gs pos="100000">
                  <a:srgbClr val="E51800">
                    <a:alpha val="10000"/>
                  </a:srgbClr>
                </a:gs>
                <a:gs pos="0">
                  <a:schemeClr val="accent4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5"/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B5266A4B-2C03-422E-8BF5-028B8286AB1B}"/>
                </a:ext>
              </a:extLst>
            </p:cNvPr>
            <p:cNvSpPr/>
            <p:nvPr/>
          </p:nvSpPr>
          <p:spPr>
            <a:xfrm flipV="1">
              <a:off x="1308102" y="877151"/>
              <a:ext cx="4876798" cy="4699000"/>
            </a:xfrm>
            <a:prstGeom prst="trapezoid">
              <a:avLst>
                <a:gd name="adj" fmla="val 17162"/>
              </a:avLst>
            </a:prstGeom>
            <a:noFill/>
            <a:ln w="28575">
              <a:gradFill>
                <a:gsLst>
                  <a:gs pos="100000">
                    <a:srgbClr val="FFFF99"/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8" name="Picture 2" descr="红绸带图片">
            <a:extLst>
              <a:ext uri="{FF2B5EF4-FFF2-40B4-BE49-F238E27FC236}">
                <a16:creationId xmlns:a16="http://schemas.microsoft.com/office/drawing/2014/main" id="{AF2A0CDB-39DF-4004-AC7E-53BD89D97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48401"/>
            <a:ext cx="12192000" cy="12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9AE2EBD-1095-4624-97BF-DB09CC3745E2}"/>
              </a:ext>
            </a:extLst>
          </p:cNvPr>
          <p:cNvSpPr txBox="1"/>
          <p:nvPr/>
        </p:nvSpPr>
        <p:spPr>
          <a:xfrm>
            <a:off x="5439410" y="140870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ABEE82-E36A-4045-AE1D-B3F49A1E1438}"/>
              </a:ext>
            </a:extLst>
          </p:cNvPr>
          <p:cNvSpPr txBox="1"/>
          <p:nvPr/>
        </p:nvSpPr>
        <p:spPr>
          <a:xfrm>
            <a:off x="1581150" y="2987087"/>
            <a:ext cx="902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此处插入目录标题内容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77EEB2-C97C-4152-94B6-70E5856E24C2}"/>
              </a:ext>
            </a:extLst>
          </p:cNvPr>
          <p:cNvSpPr txBox="1"/>
          <p:nvPr/>
        </p:nvSpPr>
        <p:spPr>
          <a:xfrm>
            <a:off x="2844800" y="4134586"/>
            <a:ext cx="650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.....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440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DC23EE84-53D6-4AF4-9714-4447EBFCB361}"/>
              </a:ext>
            </a:extLst>
          </p:cNvPr>
          <p:cNvSpPr/>
          <p:nvPr/>
        </p:nvSpPr>
        <p:spPr>
          <a:xfrm>
            <a:off x="875520" y="1220879"/>
            <a:ext cx="10620022" cy="5297397"/>
          </a:xfrm>
          <a:prstGeom prst="roundRect">
            <a:avLst>
              <a:gd name="adj" fmla="val 1204"/>
            </a:avLst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FF551D"/>
                </a:gs>
                <a:gs pos="100000">
                  <a:srgbClr val="E6E6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BD90EFB-62AA-4F41-B422-487D9AFF4C44}"/>
              </a:ext>
            </a:extLst>
          </p:cNvPr>
          <p:cNvSpPr/>
          <p:nvPr/>
        </p:nvSpPr>
        <p:spPr>
          <a:xfrm>
            <a:off x="1553224" y="1742013"/>
            <a:ext cx="1515114" cy="632732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75A77BE-A683-4D38-99E9-AC7610553F16}"/>
              </a:ext>
            </a:extLst>
          </p:cNvPr>
          <p:cNvSpPr/>
          <p:nvPr/>
        </p:nvSpPr>
        <p:spPr>
          <a:xfrm>
            <a:off x="1553224" y="2724431"/>
            <a:ext cx="1515114" cy="632732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4460ACF-B13D-4047-9290-7653AFAAC9BD}"/>
              </a:ext>
            </a:extLst>
          </p:cNvPr>
          <p:cNvSpPr/>
          <p:nvPr/>
        </p:nvSpPr>
        <p:spPr>
          <a:xfrm>
            <a:off x="1553224" y="3706849"/>
            <a:ext cx="1515114" cy="632732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F4C5761-20AF-4AC1-B924-36E5C837EB0F}"/>
              </a:ext>
            </a:extLst>
          </p:cNvPr>
          <p:cNvSpPr/>
          <p:nvPr/>
        </p:nvSpPr>
        <p:spPr>
          <a:xfrm>
            <a:off x="1553224" y="4689268"/>
            <a:ext cx="1515114" cy="632732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F8E8D9-7DB6-4195-840B-1E6AA9753F9A}"/>
              </a:ext>
            </a:extLst>
          </p:cNvPr>
          <p:cNvSpPr txBox="1"/>
          <p:nvPr/>
        </p:nvSpPr>
        <p:spPr>
          <a:xfrm>
            <a:off x="3278132" y="1702964"/>
            <a:ext cx="7620239" cy="70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0F3B31D-329A-479D-8875-4C246C7ADBC6}"/>
              </a:ext>
            </a:extLst>
          </p:cNvPr>
          <p:cNvSpPr txBox="1"/>
          <p:nvPr/>
        </p:nvSpPr>
        <p:spPr>
          <a:xfrm>
            <a:off x="3278132" y="2694289"/>
            <a:ext cx="7620239" cy="70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4AF7FF7-C651-43ED-A696-5494BD2A6D54}"/>
              </a:ext>
            </a:extLst>
          </p:cNvPr>
          <p:cNvSpPr txBox="1"/>
          <p:nvPr/>
        </p:nvSpPr>
        <p:spPr>
          <a:xfrm>
            <a:off x="3278132" y="3666064"/>
            <a:ext cx="7620239" cy="70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A5214F4-4BCA-47DD-8132-5076943531B2}"/>
              </a:ext>
            </a:extLst>
          </p:cNvPr>
          <p:cNvSpPr txBox="1"/>
          <p:nvPr/>
        </p:nvSpPr>
        <p:spPr>
          <a:xfrm>
            <a:off x="3278132" y="4675796"/>
            <a:ext cx="7620239" cy="70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35762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1E571E9-AC6D-45A7-8993-6A82D32ACDCA}"/>
              </a:ext>
            </a:extLst>
          </p:cNvPr>
          <p:cNvGrpSpPr/>
          <p:nvPr/>
        </p:nvGrpSpPr>
        <p:grpSpPr>
          <a:xfrm>
            <a:off x="439585" y="1414130"/>
            <a:ext cx="2627934" cy="5104146"/>
            <a:chOff x="875520" y="1414130"/>
            <a:chExt cx="2627934" cy="5104146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DC23EE84-53D6-4AF4-9714-4447EBFCB361}"/>
                </a:ext>
              </a:extLst>
            </p:cNvPr>
            <p:cNvSpPr/>
            <p:nvPr/>
          </p:nvSpPr>
          <p:spPr>
            <a:xfrm>
              <a:off x="875520" y="1414130"/>
              <a:ext cx="2510459" cy="5104146"/>
            </a:xfrm>
            <a:prstGeom prst="roundRect">
              <a:avLst>
                <a:gd name="adj" fmla="val 1204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1948651-FB9A-43B4-8B67-0F9E10012A28}"/>
                </a:ext>
              </a:extLst>
            </p:cNvPr>
            <p:cNvSpPr/>
            <p:nvPr/>
          </p:nvSpPr>
          <p:spPr>
            <a:xfrm>
              <a:off x="2758218" y="1599751"/>
              <a:ext cx="745236" cy="417315"/>
            </a:xfrm>
            <a:custGeom>
              <a:avLst/>
              <a:gdLst>
                <a:gd name="connsiteX0" fmla="*/ 0 w 745236"/>
                <a:gd name="connsiteY0" fmla="*/ 0 h 417315"/>
                <a:gd name="connsiteX1" fmla="*/ 745236 w 745236"/>
                <a:gd name="connsiteY1" fmla="*/ 0 h 417315"/>
                <a:gd name="connsiteX2" fmla="*/ 745236 w 745236"/>
                <a:gd name="connsiteY2" fmla="*/ 417315 h 417315"/>
                <a:gd name="connsiteX3" fmla="*/ 0 w 745236"/>
                <a:gd name="connsiteY3" fmla="*/ 417315 h 417315"/>
                <a:gd name="connsiteX4" fmla="*/ 208658 w 745236"/>
                <a:gd name="connsiteY4" fmla="*/ 208658 h 41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417315">
                  <a:moveTo>
                    <a:pt x="0" y="0"/>
                  </a:moveTo>
                  <a:lnTo>
                    <a:pt x="745236" y="0"/>
                  </a:lnTo>
                  <a:lnTo>
                    <a:pt x="745236" y="417315"/>
                  </a:lnTo>
                  <a:lnTo>
                    <a:pt x="0" y="417315"/>
                  </a:lnTo>
                  <a:lnTo>
                    <a:pt x="208658" y="20865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B29C9C-6735-44BF-B075-B522E297716C}"/>
                </a:ext>
              </a:extLst>
            </p:cNvPr>
            <p:cNvSpPr txBox="1"/>
            <p:nvPr/>
          </p:nvSpPr>
          <p:spPr>
            <a:xfrm>
              <a:off x="989746" y="1599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2561C4-0FF8-48DE-9CBB-AC4DAAC9704E}"/>
                </a:ext>
              </a:extLst>
            </p:cNvPr>
            <p:cNvSpPr txBox="1"/>
            <p:nvPr/>
          </p:nvSpPr>
          <p:spPr>
            <a:xfrm>
              <a:off x="2946847" y="1599750"/>
              <a:ext cx="5533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F1643E3-2ED1-4FA4-95CF-C952A3AD4F03}"/>
                </a:ext>
              </a:extLst>
            </p:cNvPr>
            <p:cNvSpPr txBox="1"/>
            <p:nvPr/>
          </p:nvSpPr>
          <p:spPr>
            <a:xfrm>
              <a:off x="989746" y="2143420"/>
              <a:ext cx="2364607" cy="300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51D3370-412B-4811-9733-F031F9CD0BBB}"/>
              </a:ext>
            </a:extLst>
          </p:cNvPr>
          <p:cNvGrpSpPr/>
          <p:nvPr/>
        </p:nvGrpSpPr>
        <p:grpSpPr>
          <a:xfrm>
            <a:off x="3369026" y="1414130"/>
            <a:ext cx="2627934" cy="5104146"/>
            <a:chOff x="875520" y="1414130"/>
            <a:chExt cx="2627934" cy="5104146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ADD27E3-AFC4-41F3-AE5E-ABF0D8C3F2F1}"/>
                </a:ext>
              </a:extLst>
            </p:cNvPr>
            <p:cNvSpPr/>
            <p:nvPr/>
          </p:nvSpPr>
          <p:spPr>
            <a:xfrm>
              <a:off x="875520" y="1414130"/>
              <a:ext cx="2510459" cy="5104146"/>
            </a:xfrm>
            <a:prstGeom prst="roundRect">
              <a:avLst>
                <a:gd name="adj" fmla="val 1204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81972FF-1B7C-47F1-BC9B-CE6C38D02D0A}"/>
                </a:ext>
              </a:extLst>
            </p:cNvPr>
            <p:cNvSpPr/>
            <p:nvPr/>
          </p:nvSpPr>
          <p:spPr>
            <a:xfrm>
              <a:off x="2758218" y="1599751"/>
              <a:ext cx="745236" cy="417315"/>
            </a:xfrm>
            <a:custGeom>
              <a:avLst/>
              <a:gdLst>
                <a:gd name="connsiteX0" fmla="*/ 0 w 745236"/>
                <a:gd name="connsiteY0" fmla="*/ 0 h 417315"/>
                <a:gd name="connsiteX1" fmla="*/ 745236 w 745236"/>
                <a:gd name="connsiteY1" fmla="*/ 0 h 417315"/>
                <a:gd name="connsiteX2" fmla="*/ 745236 w 745236"/>
                <a:gd name="connsiteY2" fmla="*/ 417315 h 417315"/>
                <a:gd name="connsiteX3" fmla="*/ 0 w 745236"/>
                <a:gd name="connsiteY3" fmla="*/ 417315 h 417315"/>
                <a:gd name="connsiteX4" fmla="*/ 208658 w 745236"/>
                <a:gd name="connsiteY4" fmla="*/ 208658 h 41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417315">
                  <a:moveTo>
                    <a:pt x="0" y="0"/>
                  </a:moveTo>
                  <a:lnTo>
                    <a:pt x="745236" y="0"/>
                  </a:lnTo>
                  <a:lnTo>
                    <a:pt x="745236" y="417315"/>
                  </a:lnTo>
                  <a:lnTo>
                    <a:pt x="0" y="417315"/>
                  </a:lnTo>
                  <a:lnTo>
                    <a:pt x="208658" y="20865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878F56-BB9C-4A54-9640-032EBDD43B16}"/>
                </a:ext>
              </a:extLst>
            </p:cNvPr>
            <p:cNvSpPr txBox="1"/>
            <p:nvPr/>
          </p:nvSpPr>
          <p:spPr>
            <a:xfrm>
              <a:off x="989746" y="1599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2B05F8E-923A-4CEE-BE7E-68F9C15949F6}"/>
                </a:ext>
              </a:extLst>
            </p:cNvPr>
            <p:cNvSpPr txBox="1"/>
            <p:nvPr/>
          </p:nvSpPr>
          <p:spPr>
            <a:xfrm>
              <a:off x="2946847" y="1599750"/>
              <a:ext cx="5533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073A8C-8C5D-47AE-8B16-B0F8EDF7F69A}"/>
                </a:ext>
              </a:extLst>
            </p:cNvPr>
            <p:cNvSpPr txBox="1"/>
            <p:nvPr/>
          </p:nvSpPr>
          <p:spPr>
            <a:xfrm>
              <a:off x="989746" y="2143420"/>
              <a:ext cx="2364607" cy="300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EDD984A-BD07-48CE-A682-26C346EF51D4}"/>
              </a:ext>
            </a:extLst>
          </p:cNvPr>
          <p:cNvGrpSpPr/>
          <p:nvPr/>
        </p:nvGrpSpPr>
        <p:grpSpPr>
          <a:xfrm>
            <a:off x="6298467" y="1414130"/>
            <a:ext cx="2627934" cy="5104146"/>
            <a:chOff x="875520" y="1414130"/>
            <a:chExt cx="2627934" cy="5104146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9403CB89-FECE-4A26-B2C3-F468CC4A8EDB}"/>
                </a:ext>
              </a:extLst>
            </p:cNvPr>
            <p:cNvSpPr/>
            <p:nvPr/>
          </p:nvSpPr>
          <p:spPr>
            <a:xfrm>
              <a:off x="875520" y="1414130"/>
              <a:ext cx="2510459" cy="5104146"/>
            </a:xfrm>
            <a:prstGeom prst="roundRect">
              <a:avLst>
                <a:gd name="adj" fmla="val 1204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6E4765-2F91-4649-A035-CD28D8F184DA}"/>
                </a:ext>
              </a:extLst>
            </p:cNvPr>
            <p:cNvSpPr/>
            <p:nvPr/>
          </p:nvSpPr>
          <p:spPr>
            <a:xfrm>
              <a:off x="2758218" y="1599751"/>
              <a:ext cx="745236" cy="417315"/>
            </a:xfrm>
            <a:custGeom>
              <a:avLst/>
              <a:gdLst>
                <a:gd name="connsiteX0" fmla="*/ 0 w 745236"/>
                <a:gd name="connsiteY0" fmla="*/ 0 h 417315"/>
                <a:gd name="connsiteX1" fmla="*/ 745236 w 745236"/>
                <a:gd name="connsiteY1" fmla="*/ 0 h 417315"/>
                <a:gd name="connsiteX2" fmla="*/ 745236 w 745236"/>
                <a:gd name="connsiteY2" fmla="*/ 417315 h 417315"/>
                <a:gd name="connsiteX3" fmla="*/ 0 w 745236"/>
                <a:gd name="connsiteY3" fmla="*/ 417315 h 417315"/>
                <a:gd name="connsiteX4" fmla="*/ 208658 w 745236"/>
                <a:gd name="connsiteY4" fmla="*/ 208658 h 41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417315">
                  <a:moveTo>
                    <a:pt x="0" y="0"/>
                  </a:moveTo>
                  <a:lnTo>
                    <a:pt x="745236" y="0"/>
                  </a:lnTo>
                  <a:lnTo>
                    <a:pt x="745236" y="417315"/>
                  </a:lnTo>
                  <a:lnTo>
                    <a:pt x="0" y="417315"/>
                  </a:lnTo>
                  <a:lnTo>
                    <a:pt x="208658" y="20865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9A8172C-603F-4F69-B886-6DB4E9C99263}"/>
                </a:ext>
              </a:extLst>
            </p:cNvPr>
            <p:cNvSpPr txBox="1"/>
            <p:nvPr/>
          </p:nvSpPr>
          <p:spPr>
            <a:xfrm>
              <a:off x="989746" y="1599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D19C734-B3F0-42BD-AA14-E6E59CDCEC9A}"/>
                </a:ext>
              </a:extLst>
            </p:cNvPr>
            <p:cNvSpPr txBox="1"/>
            <p:nvPr/>
          </p:nvSpPr>
          <p:spPr>
            <a:xfrm>
              <a:off x="2946847" y="1599750"/>
              <a:ext cx="5533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3A0DF02-EEA4-44F6-8395-1ACB22222C2D}"/>
                </a:ext>
              </a:extLst>
            </p:cNvPr>
            <p:cNvSpPr txBox="1"/>
            <p:nvPr/>
          </p:nvSpPr>
          <p:spPr>
            <a:xfrm>
              <a:off x="989746" y="2143420"/>
              <a:ext cx="2364607" cy="300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932783-1AC2-40D1-A2AA-20897B8D0EEF}"/>
              </a:ext>
            </a:extLst>
          </p:cNvPr>
          <p:cNvGrpSpPr/>
          <p:nvPr/>
        </p:nvGrpSpPr>
        <p:grpSpPr>
          <a:xfrm>
            <a:off x="9227909" y="1414130"/>
            <a:ext cx="2627934" cy="5104146"/>
            <a:chOff x="875520" y="1414130"/>
            <a:chExt cx="2627934" cy="5104146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CB290073-4794-4762-9E96-1D38F9891634}"/>
                </a:ext>
              </a:extLst>
            </p:cNvPr>
            <p:cNvSpPr/>
            <p:nvPr/>
          </p:nvSpPr>
          <p:spPr>
            <a:xfrm>
              <a:off x="875520" y="1414130"/>
              <a:ext cx="2510459" cy="5104146"/>
            </a:xfrm>
            <a:prstGeom prst="roundRect">
              <a:avLst>
                <a:gd name="adj" fmla="val 1204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0D093D4-D03B-4958-8BE4-15C602DB3FBA}"/>
                </a:ext>
              </a:extLst>
            </p:cNvPr>
            <p:cNvSpPr/>
            <p:nvPr/>
          </p:nvSpPr>
          <p:spPr>
            <a:xfrm>
              <a:off x="2758218" y="1599751"/>
              <a:ext cx="745236" cy="417315"/>
            </a:xfrm>
            <a:custGeom>
              <a:avLst/>
              <a:gdLst>
                <a:gd name="connsiteX0" fmla="*/ 0 w 745236"/>
                <a:gd name="connsiteY0" fmla="*/ 0 h 417315"/>
                <a:gd name="connsiteX1" fmla="*/ 745236 w 745236"/>
                <a:gd name="connsiteY1" fmla="*/ 0 h 417315"/>
                <a:gd name="connsiteX2" fmla="*/ 745236 w 745236"/>
                <a:gd name="connsiteY2" fmla="*/ 417315 h 417315"/>
                <a:gd name="connsiteX3" fmla="*/ 0 w 745236"/>
                <a:gd name="connsiteY3" fmla="*/ 417315 h 417315"/>
                <a:gd name="connsiteX4" fmla="*/ 208658 w 745236"/>
                <a:gd name="connsiteY4" fmla="*/ 208658 h 41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236" h="417315">
                  <a:moveTo>
                    <a:pt x="0" y="0"/>
                  </a:moveTo>
                  <a:lnTo>
                    <a:pt x="745236" y="0"/>
                  </a:lnTo>
                  <a:lnTo>
                    <a:pt x="745236" y="417315"/>
                  </a:lnTo>
                  <a:lnTo>
                    <a:pt x="0" y="417315"/>
                  </a:lnTo>
                  <a:lnTo>
                    <a:pt x="208658" y="20865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98644AC-BFE6-4B25-BFB9-988A2F8C1005}"/>
                </a:ext>
              </a:extLst>
            </p:cNvPr>
            <p:cNvSpPr txBox="1"/>
            <p:nvPr/>
          </p:nvSpPr>
          <p:spPr>
            <a:xfrm>
              <a:off x="989746" y="1599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D11EF2C-9610-4954-BBAD-7769D1FE96DD}"/>
                </a:ext>
              </a:extLst>
            </p:cNvPr>
            <p:cNvSpPr txBox="1"/>
            <p:nvPr/>
          </p:nvSpPr>
          <p:spPr>
            <a:xfrm>
              <a:off x="2946847" y="1599750"/>
              <a:ext cx="5533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8FBF895-B0C4-433F-B4CC-6AA712E2F7BD}"/>
                </a:ext>
              </a:extLst>
            </p:cNvPr>
            <p:cNvSpPr txBox="1"/>
            <p:nvPr/>
          </p:nvSpPr>
          <p:spPr>
            <a:xfrm>
              <a:off x="989746" y="2143420"/>
              <a:ext cx="2364607" cy="300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321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DC23EE84-53D6-4AF4-9714-4447EBFCB361}"/>
              </a:ext>
            </a:extLst>
          </p:cNvPr>
          <p:cNvSpPr/>
          <p:nvPr/>
        </p:nvSpPr>
        <p:spPr>
          <a:xfrm>
            <a:off x="5630010" y="1296654"/>
            <a:ext cx="6076357" cy="5104146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gradFill>
              <a:gsLst>
                <a:gs pos="0">
                  <a:srgbClr val="FF551D"/>
                </a:gs>
                <a:gs pos="100000">
                  <a:srgbClr val="E6E6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4E30D62-18F2-4341-924B-57AB2556F394}"/>
              </a:ext>
            </a:extLst>
          </p:cNvPr>
          <p:cNvSpPr/>
          <p:nvPr/>
        </p:nvSpPr>
        <p:spPr>
          <a:xfrm>
            <a:off x="998921" y="4248637"/>
            <a:ext cx="3955852" cy="94217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6000">
                <a:schemeClr val="accent5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BB43B18-9882-471C-8BC3-17E5D8935714}"/>
              </a:ext>
            </a:extLst>
          </p:cNvPr>
          <p:cNvSpPr/>
          <p:nvPr/>
        </p:nvSpPr>
        <p:spPr>
          <a:xfrm>
            <a:off x="998921" y="4139251"/>
            <a:ext cx="3955852" cy="94217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96000">
                <a:schemeClr val="accent5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>
            <a:extLst>
              <a:ext uri="{FF2B5EF4-FFF2-40B4-BE49-F238E27FC236}">
                <a16:creationId xmlns:a16="http://schemas.microsoft.com/office/drawing/2014/main" id="{B13439D1-24D5-4628-B67C-C9C4BCF2839A}"/>
              </a:ext>
            </a:extLst>
          </p:cNvPr>
          <p:cNvSpPr/>
          <p:nvPr/>
        </p:nvSpPr>
        <p:spPr>
          <a:xfrm rot="6318741">
            <a:off x="1348570" y="1172418"/>
            <a:ext cx="2867193" cy="3720103"/>
          </a:xfrm>
          <a:prstGeom prst="trapezoid">
            <a:avLst>
              <a:gd name="adj" fmla="val 15276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2">
            <a:extLst>
              <a:ext uri="{FF2B5EF4-FFF2-40B4-BE49-F238E27FC236}">
                <a16:creationId xmlns:a16="http://schemas.microsoft.com/office/drawing/2014/main" id="{C608E19E-6D4F-47C1-AF13-7CC4E878DE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3646" y="1691775"/>
            <a:ext cx="4631089" cy="2918564"/>
          </a:xfrm>
          <a:prstGeom prst="rect">
            <a:avLst/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  <a:scene3d>
            <a:camera prst="perspectiveContrastingRightFacing">
              <a:rot lat="324354" lon="18945008" rev="210643"/>
            </a:camera>
            <a:lightRig rig="threePt" dir="t"/>
          </a:scene3d>
          <a:sp3d extrusionH="18415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BD29C74-05CF-497B-AB25-3EB30CC6B62A}"/>
              </a:ext>
            </a:extLst>
          </p:cNvPr>
          <p:cNvSpPr/>
          <p:nvPr/>
        </p:nvSpPr>
        <p:spPr>
          <a:xfrm>
            <a:off x="5754096" y="1393163"/>
            <a:ext cx="6076357" cy="5104146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gradFill>
              <a:gsLst>
                <a:gs pos="0">
                  <a:srgbClr val="FF551D"/>
                </a:gs>
                <a:gs pos="100000">
                  <a:srgbClr val="E6E6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7191DFF-4ACC-422C-8BB3-BFDD784B6E6B}"/>
              </a:ext>
            </a:extLst>
          </p:cNvPr>
          <p:cNvSpPr txBox="1"/>
          <p:nvPr/>
        </p:nvSpPr>
        <p:spPr>
          <a:xfrm>
            <a:off x="5950006" y="16929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  <a:endParaRPr lang="zh-CN" altLang="en-US" sz="32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7A0D9F2-EC5E-4DE6-8E47-053606A01F52}"/>
              </a:ext>
            </a:extLst>
          </p:cNvPr>
          <p:cNvSpPr txBox="1"/>
          <p:nvPr/>
        </p:nvSpPr>
        <p:spPr>
          <a:xfrm>
            <a:off x="5950006" y="2371494"/>
            <a:ext cx="5756361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A65E2F6E-A319-4C3B-B0CF-304475BD33C7}"/>
              </a:ext>
            </a:extLst>
          </p:cNvPr>
          <p:cNvSpPr/>
          <p:nvPr/>
        </p:nvSpPr>
        <p:spPr>
          <a:xfrm>
            <a:off x="6039972" y="3848727"/>
            <a:ext cx="1190168" cy="480164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59296DCE-4C28-48AC-87DF-78D992C76B49}"/>
              </a:ext>
            </a:extLst>
          </p:cNvPr>
          <p:cNvSpPr/>
          <p:nvPr/>
        </p:nvSpPr>
        <p:spPr>
          <a:xfrm>
            <a:off x="7482208" y="3848727"/>
            <a:ext cx="1190168" cy="480164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02A10E5A-E761-456A-99C6-CA2AAD572A73}"/>
              </a:ext>
            </a:extLst>
          </p:cNvPr>
          <p:cNvSpPr/>
          <p:nvPr/>
        </p:nvSpPr>
        <p:spPr>
          <a:xfrm>
            <a:off x="8924444" y="3848727"/>
            <a:ext cx="1190168" cy="480164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9B60D182-FF47-472D-B389-A3DE0CF2D11C}"/>
              </a:ext>
            </a:extLst>
          </p:cNvPr>
          <p:cNvSpPr/>
          <p:nvPr/>
        </p:nvSpPr>
        <p:spPr>
          <a:xfrm>
            <a:off x="10366679" y="3848727"/>
            <a:ext cx="1190168" cy="480164"/>
          </a:xfrm>
          <a:prstGeom prst="roundRect">
            <a:avLst>
              <a:gd name="adj" fmla="val 11932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文本内容</a:t>
            </a:r>
          </a:p>
        </p:txBody>
      </p:sp>
    </p:spTree>
    <p:extLst>
      <p:ext uri="{BB962C8B-B14F-4D97-AF65-F5344CB8AC3E}">
        <p14:creationId xmlns:p14="http://schemas.microsoft.com/office/powerpoint/2010/main" val="266199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752F0C1-354A-44EE-BC5B-DC8BD740DA97}"/>
              </a:ext>
            </a:extLst>
          </p:cNvPr>
          <p:cNvGrpSpPr/>
          <p:nvPr/>
        </p:nvGrpSpPr>
        <p:grpSpPr>
          <a:xfrm>
            <a:off x="967314" y="1436131"/>
            <a:ext cx="2782997" cy="5207557"/>
            <a:chOff x="1152654" y="1436131"/>
            <a:chExt cx="2782997" cy="520755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A2F801-90E4-47ED-B0AE-EC58184D9E58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3ABFF2B-595D-43B5-A9E4-A81B92B9A1E7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9435FF7-C45A-4CF8-891C-0E32CA547BB5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DA815C-B115-4C39-BDEB-D12C66E18944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7767D12-751A-4A10-8E46-2EFD32CC1F9E}"/>
              </a:ext>
            </a:extLst>
          </p:cNvPr>
          <p:cNvGrpSpPr/>
          <p:nvPr/>
        </p:nvGrpSpPr>
        <p:grpSpPr>
          <a:xfrm>
            <a:off x="3984864" y="1436131"/>
            <a:ext cx="2782997" cy="5207557"/>
            <a:chOff x="1152654" y="1436131"/>
            <a:chExt cx="2782997" cy="520755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21CA1F5-9BBC-46F2-AA7E-CD884FF3EAA9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F1D7383-711A-48FD-ADC8-A859650F63FF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8F7A5D8-F6D2-44CA-BDC5-EBA31744F195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510A4CF-68A1-4410-8462-6A965C9190F5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4602496-F5E9-45CA-8AAA-A6F8199CB998}"/>
              </a:ext>
            </a:extLst>
          </p:cNvPr>
          <p:cNvSpPr/>
          <p:nvPr/>
        </p:nvSpPr>
        <p:spPr>
          <a:xfrm>
            <a:off x="612322" y="1876613"/>
            <a:ext cx="11579678" cy="3757450"/>
          </a:xfrm>
          <a:custGeom>
            <a:avLst/>
            <a:gdLst>
              <a:gd name="connsiteX0" fmla="*/ 11579678 w 11579678"/>
              <a:gd name="connsiteY0" fmla="*/ 0 h 3757450"/>
              <a:gd name="connsiteX1" fmla="*/ 11579678 w 11579678"/>
              <a:gd name="connsiteY1" fmla="*/ 2780299 h 3757450"/>
              <a:gd name="connsiteX2" fmla="*/ 11391285 w 11579678"/>
              <a:gd name="connsiteY2" fmla="*/ 2873697 h 3757450"/>
              <a:gd name="connsiteX3" fmla="*/ 9108360 w 11579678"/>
              <a:gd name="connsiteY3" fmla="*/ 3566244 h 3757450"/>
              <a:gd name="connsiteX4" fmla="*/ 6858646 w 11579678"/>
              <a:gd name="connsiteY4" fmla="*/ 3377558 h 3757450"/>
              <a:gd name="connsiteX5" fmla="*/ 4158989 w 11579678"/>
              <a:gd name="connsiteY5" fmla="*/ 3682358 h 3757450"/>
              <a:gd name="connsiteX6" fmla="*/ 1343217 w 11579678"/>
              <a:gd name="connsiteY6" fmla="*/ 3653330 h 3757450"/>
              <a:gd name="connsiteX7" fmla="*/ 2573 w 11579678"/>
              <a:gd name="connsiteY7" fmla="*/ 2728044 h 3757450"/>
              <a:gd name="connsiteX8" fmla="*/ 0 w 11579678"/>
              <a:gd name="connsiteY8" fmla="*/ 2724545 h 3757450"/>
              <a:gd name="connsiteX9" fmla="*/ 0 w 11579678"/>
              <a:gd name="connsiteY9" fmla="*/ 2565121 h 3757450"/>
              <a:gd name="connsiteX10" fmla="*/ 41676 w 11579678"/>
              <a:gd name="connsiteY10" fmla="*/ 2586197 h 3757450"/>
              <a:gd name="connsiteX11" fmla="*/ 1923789 w 11579678"/>
              <a:gd name="connsiteY11" fmla="*/ 3203387 h 3757450"/>
              <a:gd name="connsiteX12" fmla="*/ 6916703 w 11579678"/>
              <a:gd name="connsiteY12" fmla="*/ 2303501 h 3757450"/>
              <a:gd name="connsiteX13" fmla="*/ 9268017 w 11579678"/>
              <a:gd name="connsiteY13" fmla="*/ 2071273 h 3757450"/>
              <a:gd name="connsiteX14" fmla="*/ 11125846 w 11579678"/>
              <a:gd name="connsiteY14" fmla="*/ 750473 h 3757450"/>
              <a:gd name="connsiteX15" fmla="*/ 11547601 w 11579678"/>
              <a:gd name="connsiteY15" fmla="*/ 72863 h 37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579678" h="3757450">
                <a:moveTo>
                  <a:pt x="11579678" y="0"/>
                </a:moveTo>
                <a:lnTo>
                  <a:pt x="11579678" y="2780299"/>
                </a:lnTo>
                <a:lnTo>
                  <a:pt x="11391285" y="2873697"/>
                </a:lnTo>
                <a:cubicBezTo>
                  <a:pt x="10771531" y="3160109"/>
                  <a:pt x="9804744" y="3475228"/>
                  <a:pt x="9108360" y="3566244"/>
                </a:cubicBezTo>
                <a:cubicBezTo>
                  <a:pt x="8312493" y="3670263"/>
                  <a:pt x="7683541" y="3358206"/>
                  <a:pt x="6858646" y="3377558"/>
                </a:cubicBezTo>
                <a:cubicBezTo>
                  <a:pt x="6033751" y="3396910"/>
                  <a:pt x="5078227" y="3636396"/>
                  <a:pt x="4158989" y="3682358"/>
                </a:cubicBezTo>
                <a:cubicBezTo>
                  <a:pt x="3239751" y="3728320"/>
                  <a:pt x="2051998" y="3839597"/>
                  <a:pt x="1343217" y="3653330"/>
                </a:cubicBezTo>
                <a:cubicBezTo>
                  <a:pt x="811631" y="3513630"/>
                  <a:pt x="222896" y="3005176"/>
                  <a:pt x="2573" y="2728044"/>
                </a:cubicBezTo>
                <a:lnTo>
                  <a:pt x="0" y="2724545"/>
                </a:lnTo>
                <a:lnTo>
                  <a:pt x="0" y="2565121"/>
                </a:lnTo>
                <a:lnTo>
                  <a:pt x="41676" y="2586197"/>
                </a:lnTo>
                <a:cubicBezTo>
                  <a:pt x="310133" y="2735236"/>
                  <a:pt x="976430" y="3236801"/>
                  <a:pt x="1923789" y="3203387"/>
                </a:cubicBezTo>
                <a:cubicBezTo>
                  <a:pt x="3089770" y="3162263"/>
                  <a:pt x="5692667" y="2492187"/>
                  <a:pt x="6916703" y="2303501"/>
                </a:cubicBezTo>
                <a:cubicBezTo>
                  <a:pt x="8140741" y="2114815"/>
                  <a:pt x="8566493" y="2330111"/>
                  <a:pt x="9268017" y="2071273"/>
                </a:cubicBezTo>
                <a:cubicBezTo>
                  <a:pt x="9969541" y="1812435"/>
                  <a:pt x="10692836" y="1142359"/>
                  <a:pt x="11125846" y="750473"/>
                </a:cubicBezTo>
                <a:cubicBezTo>
                  <a:pt x="11328819" y="566777"/>
                  <a:pt x="11450469" y="294315"/>
                  <a:pt x="11547601" y="72863"/>
                </a:cubicBezTo>
                <a:close/>
              </a:path>
            </a:pathLst>
          </a:cu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>
                  <a:alpha val="0"/>
                </a:schemeClr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D173D0F-87BB-429F-BDF6-BAB9290ADDF7}"/>
              </a:ext>
            </a:extLst>
          </p:cNvPr>
          <p:cNvSpPr txBox="1"/>
          <p:nvPr/>
        </p:nvSpPr>
        <p:spPr>
          <a:xfrm>
            <a:off x="7405678" y="2077861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传</a:t>
            </a:r>
            <a:endParaRPr lang="zh-CN" altLang="en-US" sz="13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5E7C712-2747-4A3C-B965-213C9F513ED2}"/>
              </a:ext>
            </a:extLst>
          </p:cNvPr>
          <p:cNvSpPr txBox="1"/>
          <p:nvPr/>
        </p:nvSpPr>
        <p:spPr>
          <a:xfrm>
            <a:off x="9437570" y="146928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承</a:t>
            </a:r>
            <a:endParaRPr lang="zh-CN" altLang="en-US" sz="13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DDBE1E6-83BB-4704-BE45-10E6B1F89DC9}"/>
              </a:ext>
            </a:extLst>
          </p:cNvPr>
          <p:cNvSpPr txBox="1"/>
          <p:nvPr/>
        </p:nvSpPr>
        <p:spPr>
          <a:xfrm>
            <a:off x="9557265" y="3951655"/>
            <a:ext cx="2444852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此处添加详细文本描述，建议与标题相关并符合整体语言风格。</a:t>
            </a:r>
          </a:p>
        </p:txBody>
      </p:sp>
    </p:spTree>
    <p:extLst>
      <p:ext uri="{BB962C8B-B14F-4D97-AF65-F5344CB8AC3E}">
        <p14:creationId xmlns:p14="http://schemas.microsoft.com/office/powerpoint/2010/main" val="1318195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E55F6132-8930-40D1-AC3F-5B092E3BC51F}"/>
              </a:ext>
            </a:extLst>
          </p:cNvPr>
          <p:cNvGrpSpPr/>
          <p:nvPr/>
        </p:nvGrpSpPr>
        <p:grpSpPr>
          <a:xfrm>
            <a:off x="6121261" y="2573773"/>
            <a:ext cx="2782997" cy="5207557"/>
            <a:chOff x="1152654" y="1436131"/>
            <a:chExt cx="2782997" cy="520755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AB6C8A3-DD9A-4D8F-968A-8B247084400F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84A3687-6021-421F-B9E9-39432740861D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34741DA2-E548-494E-8241-2DA90A7C44B3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EB29A00-A7EC-4E0D-8C1D-0BAF66029364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752F0C1-354A-44EE-BC5B-DC8BD740DA97}"/>
              </a:ext>
            </a:extLst>
          </p:cNvPr>
          <p:cNvGrpSpPr/>
          <p:nvPr/>
        </p:nvGrpSpPr>
        <p:grpSpPr>
          <a:xfrm>
            <a:off x="461861" y="1886073"/>
            <a:ext cx="2782997" cy="5207557"/>
            <a:chOff x="1152654" y="1436131"/>
            <a:chExt cx="2782997" cy="520755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A2F801-90E4-47ED-B0AE-EC58184D9E58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3ABFF2B-595D-43B5-A9E4-A81B92B9A1E7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9435FF7-C45A-4CF8-891C-0E32CA547BB5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DA815C-B115-4C39-BDEB-D12C66E18944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7767D12-751A-4A10-8E46-2EFD32CC1F9E}"/>
              </a:ext>
            </a:extLst>
          </p:cNvPr>
          <p:cNvGrpSpPr/>
          <p:nvPr/>
        </p:nvGrpSpPr>
        <p:grpSpPr>
          <a:xfrm>
            <a:off x="3291561" y="2347738"/>
            <a:ext cx="2782997" cy="5207557"/>
            <a:chOff x="1152654" y="1436131"/>
            <a:chExt cx="2782997" cy="520755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21CA1F5-9BBC-46F2-AA7E-CD884FF3EAA9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F1D7383-711A-48FD-ADC8-A859650F63FF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8F7A5D8-F6D2-44CA-BDC5-EBA31744F195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510A4CF-68A1-4410-8462-6A965C9190F5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6BC8E45-3FC0-4B68-95C9-F794442CF09A}"/>
              </a:ext>
            </a:extLst>
          </p:cNvPr>
          <p:cNvGrpSpPr/>
          <p:nvPr/>
        </p:nvGrpSpPr>
        <p:grpSpPr>
          <a:xfrm>
            <a:off x="8950962" y="1720834"/>
            <a:ext cx="2782997" cy="5207557"/>
            <a:chOff x="1152654" y="1436131"/>
            <a:chExt cx="2782997" cy="520755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ACC8BD-D95C-43D1-B584-3A2324FD9F6D}"/>
                </a:ext>
              </a:extLst>
            </p:cNvPr>
            <p:cNvSpPr txBox="1"/>
            <p:nvPr/>
          </p:nvSpPr>
          <p:spPr>
            <a:xfrm>
              <a:off x="1806497" y="143613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文本内容</a:t>
              </a:r>
              <a:endPara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531BA16-355A-4214-A2D5-FEB760E5DF36}"/>
                </a:ext>
              </a:extLst>
            </p:cNvPr>
            <p:cNvSpPr/>
            <p:nvPr/>
          </p:nvSpPr>
          <p:spPr>
            <a:xfrm>
              <a:off x="2148785" y="1955394"/>
              <a:ext cx="731196" cy="45719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48CCE00-F4A2-4962-B255-62D949028172}"/>
                </a:ext>
              </a:extLst>
            </p:cNvPr>
            <p:cNvSpPr/>
            <p:nvPr/>
          </p:nvSpPr>
          <p:spPr>
            <a:xfrm>
              <a:off x="1152654" y="1996743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B9EF816-3C9E-4BDC-9324-BB286817760C}"/>
                </a:ext>
              </a:extLst>
            </p:cNvPr>
            <p:cNvSpPr txBox="1"/>
            <p:nvPr/>
          </p:nvSpPr>
          <p:spPr>
            <a:xfrm>
              <a:off x="1212192" y="1996743"/>
              <a:ext cx="2723459" cy="263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386E9D5-E4B0-4A72-8185-BBAE6A1C09C7}"/>
              </a:ext>
            </a:extLst>
          </p:cNvPr>
          <p:cNvSpPr/>
          <p:nvPr/>
        </p:nvSpPr>
        <p:spPr>
          <a:xfrm>
            <a:off x="972457" y="1363161"/>
            <a:ext cx="9898743" cy="899113"/>
          </a:xfrm>
          <a:custGeom>
            <a:avLst/>
            <a:gdLst>
              <a:gd name="connsiteX0" fmla="*/ 0 w 9898743"/>
              <a:gd name="connsiteY0" fmla="*/ 188686 h 899113"/>
              <a:gd name="connsiteX1" fmla="*/ 1146629 w 9898743"/>
              <a:gd name="connsiteY1" fmla="*/ 101600 h 899113"/>
              <a:gd name="connsiteX2" fmla="*/ 3889829 w 9898743"/>
              <a:gd name="connsiteY2" fmla="*/ 595086 h 899113"/>
              <a:gd name="connsiteX3" fmla="*/ 6197600 w 9898743"/>
              <a:gd name="connsiteY3" fmla="*/ 885371 h 899113"/>
              <a:gd name="connsiteX4" fmla="*/ 8723086 w 9898743"/>
              <a:gd name="connsiteY4" fmla="*/ 159657 h 899113"/>
              <a:gd name="connsiteX5" fmla="*/ 9898743 w 9898743"/>
              <a:gd name="connsiteY5" fmla="*/ 0 h 89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8743" h="899113">
                <a:moveTo>
                  <a:pt x="0" y="188686"/>
                </a:moveTo>
                <a:cubicBezTo>
                  <a:pt x="249162" y="111276"/>
                  <a:pt x="498324" y="33867"/>
                  <a:pt x="1146629" y="101600"/>
                </a:cubicBezTo>
                <a:cubicBezTo>
                  <a:pt x="1794934" y="169333"/>
                  <a:pt x="3048001" y="464458"/>
                  <a:pt x="3889829" y="595086"/>
                </a:cubicBezTo>
                <a:cubicBezTo>
                  <a:pt x="4731657" y="725714"/>
                  <a:pt x="5392057" y="957942"/>
                  <a:pt x="6197600" y="885371"/>
                </a:cubicBezTo>
                <a:cubicBezTo>
                  <a:pt x="7003143" y="812800"/>
                  <a:pt x="8106229" y="307219"/>
                  <a:pt x="8723086" y="159657"/>
                </a:cubicBezTo>
                <a:cubicBezTo>
                  <a:pt x="9339943" y="12095"/>
                  <a:pt x="9619343" y="6047"/>
                  <a:pt x="9898743" y="0"/>
                </a:cubicBezTo>
              </a:path>
            </a:pathLst>
          </a:custGeom>
          <a:noFill/>
          <a:ln w="60325" cap="rnd">
            <a:solidFill>
              <a:schemeClr val="accent5">
                <a:alpha val="13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3AC1375-0B54-4708-8236-DD748E6C5E98}"/>
              </a:ext>
            </a:extLst>
          </p:cNvPr>
          <p:cNvSpPr/>
          <p:nvPr/>
        </p:nvSpPr>
        <p:spPr>
          <a:xfrm>
            <a:off x="1737417" y="1339103"/>
            <a:ext cx="172346" cy="172346"/>
          </a:xfrm>
          <a:prstGeom prst="ellipse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F027E50-A79A-42D8-91F1-8739191604FD}"/>
              </a:ext>
            </a:extLst>
          </p:cNvPr>
          <p:cNvSpPr/>
          <p:nvPr/>
        </p:nvSpPr>
        <p:spPr>
          <a:xfrm>
            <a:off x="4567117" y="1837276"/>
            <a:ext cx="172346" cy="172346"/>
          </a:xfrm>
          <a:prstGeom prst="ellipse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7B910951-D835-4682-ACAB-400F18CEAF2A}"/>
              </a:ext>
            </a:extLst>
          </p:cNvPr>
          <p:cNvSpPr/>
          <p:nvPr/>
        </p:nvSpPr>
        <p:spPr>
          <a:xfrm>
            <a:off x="7396817" y="2136219"/>
            <a:ext cx="172346" cy="172346"/>
          </a:xfrm>
          <a:prstGeom prst="ellipse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D4A06D8-CB79-4852-ACBD-54275E8ABBBA}"/>
              </a:ext>
            </a:extLst>
          </p:cNvPr>
          <p:cNvSpPr/>
          <p:nvPr/>
        </p:nvSpPr>
        <p:spPr>
          <a:xfrm>
            <a:off x="10226518" y="1307588"/>
            <a:ext cx="172346" cy="172346"/>
          </a:xfrm>
          <a:prstGeom prst="ellipse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645C817-8796-41EB-965E-6F59669E4DE7}"/>
              </a:ext>
            </a:extLst>
          </p:cNvPr>
          <p:cNvGrpSpPr/>
          <p:nvPr/>
        </p:nvGrpSpPr>
        <p:grpSpPr>
          <a:xfrm flipH="1">
            <a:off x="793491" y="2063070"/>
            <a:ext cx="2827439" cy="4794930"/>
            <a:chOff x="1681061" y="1723346"/>
            <a:chExt cx="2827439" cy="479493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615A14EB-C7DA-413D-ADE5-0F29A99191B7}"/>
                </a:ext>
              </a:extLst>
            </p:cNvPr>
            <p:cNvSpPr/>
            <p:nvPr/>
          </p:nvSpPr>
          <p:spPr>
            <a:xfrm>
              <a:off x="1681061" y="1871331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53BAD890-60F4-4BF5-AC97-0756DF592805}"/>
                </a:ext>
              </a:extLst>
            </p:cNvPr>
            <p:cNvSpPr/>
            <p:nvPr/>
          </p:nvSpPr>
          <p:spPr>
            <a:xfrm>
              <a:off x="3352800" y="1723346"/>
              <a:ext cx="1155700" cy="1155700"/>
            </a:xfrm>
            <a:prstGeom prst="teardrop">
              <a:avLst/>
            </a:prstGeom>
            <a:gradFill>
              <a:gsLst>
                <a:gs pos="100000">
                  <a:schemeClr val="accent5">
                    <a:alpha val="98000"/>
                  </a:schemeClr>
                </a:gs>
                <a:gs pos="0">
                  <a:schemeClr val="accent1"/>
                </a:gs>
              </a:gsLst>
              <a:lin ang="2040000" scaled="0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B44F162-E34B-4318-83E8-1789BEB8ABB6}"/>
              </a:ext>
            </a:extLst>
          </p:cNvPr>
          <p:cNvGrpSpPr/>
          <p:nvPr/>
        </p:nvGrpSpPr>
        <p:grpSpPr>
          <a:xfrm flipH="1">
            <a:off x="4425691" y="1234018"/>
            <a:ext cx="2827439" cy="4794930"/>
            <a:chOff x="1681061" y="1723346"/>
            <a:chExt cx="2827439" cy="479493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6F90FEC0-9EEF-4E3E-A058-7F007C812212}"/>
                </a:ext>
              </a:extLst>
            </p:cNvPr>
            <p:cNvSpPr/>
            <p:nvPr/>
          </p:nvSpPr>
          <p:spPr>
            <a:xfrm>
              <a:off x="1681061" y="1871331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泪滴形 50">
              <a:extLst>
                <a:ext uri="{FF2B5EF4-FFF2-40B4-BE49-F238E27FC236}">
                  <a16:creationId xmlns:a16="http://schemas.microsoft.com/office/drawing/2014/main" id="{82378B18-B7F7-489F-BDC4-422B355029BF}"/>
                </a:ext>
              </a:extLst>
            </p:cNvPr>
            <p:cNvSpPr/>
            <p:nvPr/>
          </p:nvSpPr>
          <p:spPr>
            <a:xfrm>
              <a:off x="3352800" y="1723346"/>
              <a:ext cx="1155700" cy="1155700"/>
            </a:xfrm>
            <a:prstGeom prst="teardrop">
              <a:avLst/>
            </a:prstGeom>
            <a:gradFill>
              <a:gsLst>
                <a:gs pos="100000">
                  <a:schemeClr val="accent5">
                    <a:alpha val="98000"/>
                  </a:schemeClr>
                </a:gs>
                <a:gs pos="0">
                  <a:schemeClr val="accent1"/>
                </a:gs>
              </a:gsLst>
              <a:lin ang="2040000" scaled="0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6D8502C-0FEE-416F-8426-F344D507612D}"/>
              </a:ext>
            </a:extLst>
          </p:cNvPr>
          <p:cNvGrpSpPr/>
          <p:nvPr/>
        </p:nvGrpSpPr>
        <p:grpSpPr>
          <a:xfrm flipH="1">
            <a:off x="8021797" y="1723346"/>
            <a:ext cx="2827439" cy="4794930"/>
            <a:chOff x="1681061" y="1723346"/>
            <a:chExt cx="2827439" cy="479493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0A70CD48-424A-4E85-BBF5-28696F22DEC5}"/>
                </a:ext>
              </a:extLst>
            </p:cNvPr>
            <p:cNvSpPr/>
            <p:nvPr/>
          </p:nvSpPr>
          <p:spPr>
            <a:xfrm>
              <a:off x="1681061" y="1871331"/>
              <a:ext cx="2723458" cy="4646945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22225">
              <a:gradFill>
                <a:gsLst>
                  <a:gs pos="0">
                    <a:srgbClr val="FF551D"/>
                  </a:gs>
                  <a:gs pos="100000">
                    <a:srgbClr val="E6E6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泪滴形 53">
              <a:extLst>
                <a:ext uri="{FF2B5EF4-FFF2-40B4-BE49-F238E27FC236}">
                  <a16:creationId xmlns:a16="http://schemas.microsoft.com/office/drawing/2014/main" id="{53372F40-C524-4AE9-8CD7-7164306E13EA}"/>
                </a:ext>
              </a:extLst>
            </p:cNvPr>
            <p:cNvSpPr/>
            <p:nvPr/>
          </p:nvSpPr>
          <p:spPr>
            <a:xfrm>
              <a:off x="3352800" y="1723346"/>
              <a:ext cx="1155700" cy="1155700"/>
            </a:xfrm>
            <a:prstGeom prst="teardrop">
              <a:avLst/>
            </a:prstGeom>
            <a:gradFill>
              <a:gsLst>
                <a:gs pos="100000">
                  <a:schemeClr val="accent5">
                    <a:alpha val="98000"/>
                  </a:schemeClr>
                </a:gs>
                <a:gs pos="0">
                  <a:schemeClr val="accent1"/>
                </a:gs>
              </a:gsLst>
              <a:lin ang="2040000" scaled="0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41D22DD5-4645-4214-A7E0-B0A5C72C926D}"/>
              </a:ext>
            </a:extLst>
          </p:cNvPr>
          <p:cNvSpPr txBox="1"/>
          <p:nvPr/>
        </p:nvSpPr>
        <p:spPr>
          <a:xfrm>
            <a:off x="971795" y="3172369"/>
            <a:ext cx="2723459" cy="263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BCECA9D-A96E-4B4F-9024-6B7D66927393}"/>
              </a:ext>
            </a:extLst>
          </p:cNvPr>
          <p:cNvSpPr txBox="1"/>
          <p:nvPr/>
        </p:nvSpPr>
        <p:spPr>
          <a:xfrm>
            <a:off x="932759" y="212752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壹</a:t>
            </a:r>
            <a:endParaRPr lang="zh-CN" altLang="en-US" sz="54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03277AD-EB66-4FD0-9F97-7D4BDD628B76}"/>
              </a:ext>
            </a:extLst>
          </p:cNvPr>
          <p:cNvSpPr txBox="1"/>
          <p:nvPr/>
        </p:nvSpPr>
        <p:spPr>
          <a:xfrm>
            <a:off x="4518402" y="132172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贰</a:t>
            </a:r>
            <a:endParaRPr lang="zh-CN" altLang="en-US" sz="54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B59C9E0-01B5-40BD-A581-37E8BE7CDD3F}"/>
              </a:ext>
            </a:extLst>
          </p:cNvPr>
          <p:cNvSpPr txBox="1"/>
          <p:nvPr/>
        </p:nvSpPr>
        <p:spPr>
          <a:xfrm>
            <a:off x="8161065" y="1811868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rPr>
              <a:t>叁</a:t>
            </a:r>
            <a:endParaRPr lang="zh-CN" altLang="en-US" sz="54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BFF337F-D0B8-4A7C-81A1-0793A6EFB732}"/>
              </a:ext>
            </a:extLst>
          </p:cNvPr>
          <p:cNvSpPr txBox="1"/>
          <p:nvPr/>
        </p:nvSpPr>
        <p:spPr>
          <a:xfrm>
            <a:off x="4603996" y="2414581"/>
            <a:ext cx="2723459" cy="263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3D30183-3427-48DA-BED3-B350B48FC940}"/>
              </a:ext>
            </a:extLst>
          </p:cNvPr>
          <p:cNvSpPr txBox="1"/>
          <p:nvPr/>
        </p:nvSpPr>
        <p:spPr>
          <a:xfrm>
            <a:off x="8163561" y="2879046"/>
            <a:ext cx="2723459" cy="263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351C1D6-0C5E-4A11-9066-2413AF9206DD}"/>
              </a:ext>
            </a:extLst>
          </p:cNvPr>
          <p:cNvSpPr txBox="1"/>
          <p:nvPr/>
        </p:nvSpPr>
        <p:spPr>
          <a:xfrm>
            <a:off x="2231062" y="24189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A4070E0-D819-4031-8C04-94DAB3CD8CCA}"/>
              </a:ext>
            </a:extLst>
          </p:cNvPr>
          <p:cNvSpPr txBox="1"/>
          <p:nvPr/>
        </p:nvSpPr>
        <p:spPr>
          <a:xfrm>
            <a:off x="5832154" y="159871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9AC58D3-C52A-47D0-B26A-8601F8DE17F9}"/>
              </a:ext>
            </a:extLst>
          </p:cNvPr>
          <p:cNvSpPr txBox="1"/>
          <p:nvPr/>
        </p:nvSpPr>
        <p:spPr>
          <a:xfrm>
            <a:off x="9406940" y="21587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文本</a:t>
            </a:r>
            <a:endParaRPr lang="zh-CN" altLang="en-US" sz="36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380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6F90FEC0-9EEF-4E3E-A058-7F007C812212}"/>
              </a:ext>
            </a:extLst>
          </p:cNvPr>
          <p:cNvSpPr/>
          <p:nvPr/>
        </p:nvSpPr>
        <p:spPr>
          <a:xfrm flipH="1">
            <a:off x="779993" y="1570055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B4B1380-716E-440D-B40D-FA7173644356}"/>
              </a:ext>
            </a:extLst>
          </p:cNvPr>
          <p:cNvSpPr/>
          <p:nvPr/>
        </p:nvSpPr>
        <p:spPr>
          <a:xfrm flipH="1">
            <a:off x="779993" y="3784600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26EE68F-0B0A-4365-8E22-CCAC7136893E}"/>
              </a:ext>
            </a:extLst>
          </p:cNvPr>
          <p:cNvSpPr/>
          <p:nvPr/>
        </p:nvSpPr>
        <p:spPr>
          <a:xfrm flipH="1">
            <a:off x="4369618" y="1570055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F56ABD8-EFB3-4AC2-8DC0-BF9412ADAD7B}"/>
              </a:ext>
            </a:extLst>
          </p:cNvPr>
          <p:cNvSpPr/>
          <p:nvPr/>
        </p:nvSpPr>
        <p:spPr>
          <a:xfrm flipH="1">
            <a:off x="4369618" y="3784600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904ED7E-CCA9-451B-8CF4-DC1433D3DE73}"/>
              </a:ext>
            </a:extLst>
          </p:cNvPr>
          <p:cNvSpPr/>
          <p:nvPr/>
        </p:nvSpPr>
        <p:spPr>
          <a:xfrm flipH="1">
            <a:off x="7959242" y="1570055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ABAC966-BA85-4BCF-A4D7-1AB7A35F890A}"/>
              </a:ext>
            </a:extLst>
          </p:cNvPr>
          <p:cNvSpPr/>
          <p:nvPr/>
        </p:nvSpPr>
        <p:spPr>
          <a:xfrm flipH="1">
            <a:off x="7959242" y="3784600"/>
            <a:ext cx="3191358" cy="1926009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047C723-AAC9-4A5C-BD09-C759354DDFC3}"/>
              </a:ext>
            </a:extLst>
          </p:cNvPr>
          <p:cNvSpPr/>
          <p:nvPr/>
        </p:nvSpPr>
        <p:spPr>
          <a:xfrm>
            <a:off x="779992" y="1570055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73774D4-245B-4851-A1CE-25F1E353DBEE}"/>
              </a:ext>
            </a:extLst>
          </p:cNvPr>
          <p:cNvSpPr/>
          <p:nvPr/>
        </p:nvSpPr>
        <p:spPr>
          <a:xfrm>
            <a:off x="4369615" y="1570055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F119EEC-0BBC-48E4-8EB9-A45F2C10ACE8}"/>
              </a:ext>
            </a:extLst>
          </p:cNvPr>
          <p:cNvSpPr/>
          <p:nvPr/>
        </p:nvSpPr>
        <p:spPr>
          <a:xfrm>
            <a:off x="7959243" y="1570055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97ACDC8-1633-4FF5-B683-0534B415AD14}"/>
              </a:ext>
            </a:extLst>
          </p:cNvPr>
          <p:cNvSpPr/>
          <p:nvPr/>
        </p:nvSpPr>
        <p:spPr>
          <a:xfrm>
            <a:off x="779992" y="3784600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7FF6295-EB9E-457A-A3FE-D08D5C789B3D}"/>
              </a:ext>
            </a:extLst>
          </p:cNvPr>
          <p:cNvSpPr/>
          <p:nvPr/>
        </p:nvSpPr>
        <p:spPr>
          <a:xfrm>
            <a:off x="4369615" y="3784600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B02D0C2-BA3A-453D-9518-D43C421E9256}"/>
              </a:ext>
            </a:extLst>
          </p:cNvPr>
          <p:cNvSpPr/>
          <p:nvPr/>
        </p:nvSpPr>
        <p:spPr>
          <a:xfrm>
            <a:off x="7959243" y="3784600"/>
            <a:ext cx="3191357" cy="165100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7F6705A-57EA-406B-A5CF-7C4AC9CD52D3}"/>
              </a:ext>
            </a:extLst>
          </p:cNvPr>
          <p:cNvSpPr txBox="1"/>
          <p:nvPr/>
        </p:nvSpPr>
        <p:spPr>
          <a:xfrm>
            <a:off x="779995" y="1957293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1DF1F46-2B3E-4299-AB28-2616583CD5A4}"/>
              </a:ext>
            </a:extLst>
          </p:cNvPr>
          <p:cNvSpPr txBox="1"/>
          <p:nvPr/>
        </p:nvSpPr>
        <p:spPr>
          <a:xfrm>
            <a:off x="4369615" y="1957293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0F5131E-3F40-4395-92F3-991E296DCCEF}"/>
              </a:ext>
            </a:extLst>
          </p:cNvPr>
          <p:cNvSpPr txBox="1"/>
          <p:nvPr/>
        </p:nvSpPr>
        <p:spPr>
          <a:xfrm>
            <a:off x="7959233" y="1957293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4E04A88-F172-412F-9B02-EA51A2DB0512}"/>
              </a:ext>
            </a:extLst>
          </p:cNvPr>
          <p:cNvSpPr txBox="1"/>
          <p:nvPr/>
        </p:nvSpPr>
        <p:spPr>
          <a:xfrm>
            <a:off x="779995" y="4174920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FCDBD7C-E095-4AC6-8F8B-A4A8B5F0258E}"/>
              </a:ext>
            </a:extLst>
          </p:cNvPr>
          <p:cNvSpPr txBox="1"/>
          <p:nvPr/>
        </p:nvSpPr>
        <p:spPr>
          <a:xfrm>
            <a:off x="4369615" y="4174920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52C7C36-27D3-4CB4-B9DC-E2F3886E9855}"/>
              </a:ext>
            </a:extLst>
          </p:cNvPr>
          <p:cNvSpPr txBox="1"/>
          <p:nvPr/>
        </p:nvSpPr>
        <p:spPr>
          <a:xfrm>
            <a:off x="7959233" y="4174920"/>
            <a:ext cx="3191354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39344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底边修饰红绸带免抠图">
            <a:extLst>
              <a:ext uri="{FF2B5EF4-FFF2-40B4-BE49-F238E27FC236}">
                <a16:creationId xmlns:a16="http://schemas.microsoft.com/office/drawing/2014/main" id="{3EEFAAAA-C88B-4BB5-8714-6D409D6DE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95601"/>
            <a:ext cx="12192000" cy="18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97E6EC-94E8-43D0-9D48-38A4A39566CB}"/>
              </a:ext>
            </a:extLst>
          </p:cNvPr>
          <p:cNvSpPr txBox="1"/>
          <p:nvPr/>
        </p:nvSpPr>
        <p:spPr>
          <a:xfrm>
            <a:off x="426094" y="297804"/>
            <a:ext cx="28124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4">
                      <a:alpha val="40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D4DA11-D204-4EA1-8AAD-6B449A0387D0}"/>
              </a:ext>
            </a:extLst>
          </p:cNvPr>
          <p:cNvSpPr txBox="1"/>
          <p:nvPr/>
        </p:nvSpPr>
        <p:spPr>
          <a:xfrm>
            <a:off x="4001702" y="1088468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壹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EB731B1-54F4-49A4-8748-A684AA78CA52}"/>
              </a:ext>
            </a:extLst>
          </p:cNvPr>
          <p:cNvCxnSpPr/>
          <p:nvPr/>
        </p:nvCxnSpPr>
        <p:spPr>
          <a:xfrm flipH="1">
            <a:off x="4533900" y="1287934"/>
            <a:ext cx="673100" cy="990600"/>
          </a:xfrm>
          <a:prstGeom prst="line">
            <a:avLst/>
          </a:prstGeom>
          <a:ln w="15875"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rgbClr val="E51800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A84F34E-F7A9-490A-96A8-0F48CA11EFD1}"/>
              </a:ext>
            </a:extLst>
          </p:cNvPr>
          <p:cNvSpPr txBox="1"/>
          <p:nvPr/>
        </p:nvSpPr>
        <p:spPr>
          <a:xfrm>
            <a:off x="4959350" y="1719410"/>
            <a:ext cx="553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此处插入目录标题内容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C5F777-EDB3-4966-AC7E-3A907088F2EE}"/>
              </a:ext>
            </a:extLst>
          </p:cNvPr>
          <p:cNvSpPr txBox="1"/>
          <p:nvPr/>
        </p:nvSpPr>
        <p:spPr>
          <a:xfrm>
            <a:off x="4001701" y="252942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贰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3493E0E-194D-44D9-B623-8F06DBEAE72C}"/>
              </a:ext>
            </a:extLst>
          </p:cNvPr>
          <p:cNvCxnSpPr/>
          <p:nvPr/>
        </p:nvCxnSpPr>
        <p:spPr>
          <a:xfrm flipH="1">
            <a:off x="4533900" y="2728892"/>
            <a:ext cx="673100" cy="990600"/>
          </a:xfrm>
          <a:prstGeom prst="line">
            <a:avLst/>
          </a:prstGeom>
          <a:ln w="15875"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rgbClr val="E51800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EF098D31-517C-483C-AA24-7AE7654C1944}"/>
              </a:ext>
            </a:extLst>
          </p:cNvPr>
          <p:cNvSpPr txBox="1"/>
          <p:nvPr/>
        </p:nvSpPr>
        <p:spPr>
          <a:xfrm>
            <a:off x="4959350" y="3160368"/>
            <a:ext cx="553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此处插入目录标题内容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E56EC57-55CC-49DF-9F2D-7470A8EC1BCA}"/>
              </a:ext>
            </a:extLst>
          </p:cNvPr>
          <p:cNvSpPr txBox="1"/>
          <p:nvPr/>
        </p:nvSpPr>
        <p:spPr>
          <a:xfrm>
            <a:off x="4001702" y="3970384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54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叁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087DDF0-4872-4CE3-AA54-A4E7C34AE403}"/>
              </a:ext>
            </a:extLst>
          </p:cNvPr>
          <p:cNvCxnSpPr/>
          <p:nvPr/>
        </p:nvCxnSpPr>
        <p:spPr>
          <a:xfrm flipH="1">
            <a:off x="4533900" y="4169850"/>
            <a:ext cx="673100" cy="990600"/>
          </a:xfrm>
          <a:prstGeom prst="line">
            <a:avLst/>
          </a:prstGeom>
          <a:ln w="15875"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rgbClr val="E51800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C18A6910-2E44-4F16-A19F-5ADBE3EDD9F1}"/>
              </a:ext>
            </a:extLst>
          </p:cNvPr>
          <p:cNvSpPr txBox="1"/>
          <p:nvPr/>
        </p:nvSpPr>
        <p:spPr>
          <a:xfrm>
            <a:off x="4959350" y="4601326"/>
            <a:ext cx="553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此处插入目录标题内容</a:t>
            </a:r>
          </a:p>
        </p:txBody>
      </p:sp>
    </p:spTree>
    <p:extLst>
      <p:ext uri="{BB962C8B-B14F-4D97-AF65-F5344CB8AC3E}">
        <p14:creationId xmlns:p14="http://schemas.microsoft.com/office/powerpoint/2010/main" val="3527447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" name="箭头: 手杖形 1">
            <a:extLst>
              <a:ext uri="{FF2B5EF4-FFF2-40B4-BE49-F238E27FC236}">
                <a16:creationId xmlns:a16="http://schemas.microsoft.com/office/drawing/2014/main" id="{0F204545-B889-481B-B80C-5F6E704B54C7}"/>
              </a:ext>
            </a:extLst>
          </p:cNvPr>
          <p:cNvSpPr/>
          <p:nvPr/>
        </p:nvSpPr>
        <p:spPr>
          <a:xfrm rot="5400000">
            <a:off x="4754205" y="-2200276"/>
            <a:ext cx="1750142" cy="11258551"/>
          </a:xfrm>
          <a:prstGeom prst="uturnArrow">
            <a:avLst>
              <a:gd name="adj1" fmla="val 15382"/>
              <a:gd name="adj2" fmla="val 16581"/>
              <a:gd name="adj3" fmla="val 16656"/>
              <a:gd name="adj4" fmla="val 45918"/>
              <a:gd name="adj5" fmla="val 6061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泪滴形 30">
            <a:extLst>
              <a:ext uri="{FF2B5EF4-FFF2-40B4-BE49-F238E27FC236}">
                <a16:creationId xmlns:a16="http://schemas.microsoft.com/office/drawing/2014/main" id="{00F3DD78-1DC5-41A3-806D-EE69D2D5BAFE}"/>
              </a:ext>
            </a:extLst>
          </p:cNvPr>
          <p:cNvSpPr/>
          <p:nvPr/>
        </p:nvSpPr>
        <p:spPr>
          <a:xfrm flipH="1">
            <a:off x="2298436" y="2430137"/>
            <a:ext cx="501909" cy="501909"/>
          </a:xfrm>
          <a:prstGeom prst="teardrop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泪滴形 31">
            <a:extLst>
              <a:ext uri="{FF2B5EF4-FFF2-40B4-BE49-F238E27FC236}">
                <a16:creationId xmlns:a16="http://schemas.microsoft.com/office/drawing/2014/main" id="{301ABD44-4456-4F43-A1AF-59581AAE84AE}"/>
              </a:ext>
            </a:extLst>
          </p:cNvPr>
          <p:cNvSpPr/>
          <p:nvPr/>
        </p:nvSpPr>
        <p:spPr>
          <a:xfrm flipH="1">
            <a:off x="5351266" y="2430137"/>
            <a:ext cx="501909" cy="501909"/>
          </a:xfrm>
          <a:prstGeom prst="teardrop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泪滴形 36">
            <a:extLst>
              <a:ext uri="{FF2B5EF4-FFF2-40B4-BE49-F238E27FC236}">
                <a16:creationId xmlns:a16="http://schemas.microsoft.com/office/drawing/2014/main" id="{3F60E059-0B2F-4A42-A499-E2D082DE2306}"/>
              </a:ext>
            </a:extLst>
          </p:cNvPr>
          <p:cNvSpPr/>
          <p:nvPr/>
        </p:nvSpPr>
        <p:spPr>
          <a:xfrm flipH="1">
            <a:off x="8404095" y="2430137"/>
            <a:ext cx="501909" cy="501909"/>
          </a:xfrm>
          <a:prstGeom prst="teardrop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泪滴形 40">
            <a:extLst>
              <a:ext uri="{FF2B5EF4-FFF2-40B4-BE49-F238E27FC236}">
                <a16:creationId xmlns:a16="http://schemas.microsoft.com/office/drawing/2014/main" id="{65E6E8A1-AAF1-46F6-8BAC-7A23D7BCC17F}"/>
              </a:ext>
            </a:extLst>
          </p:cNvPr>
          <p:cNvSpPr/>
          <p:nvPr/>
        </p:nvSpPr>
        <p:spPr>
          <a:xfrm flipH="1">
            <a:off x="8946796" y="3796067"/>
            <a:ext cx="501909" cy="501909"/>
          </a:xfrm>
          <a:prstGeom prst="teardrop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3" name="泪滴形 42">
            <a:extLst>
              <a:ext uri="{FF2B5EF4-FFF2-40B4-BE49-F238E27FC236}">
                <a16:creationId xmlns:a16="http://schemas.microsoft.com/office/drawing/2014/main" id="{758648C2-7F70-40D7-9932-1B86685B7C34}"/>
              </a:ext>
            </a:extLst>
          </p:cNvPr>
          <p:cNvSpPr/>
          <p:nvPr/>
        </p:nvSpPr>
        <p:spPr>
          <a:xfrm flipH="1">
            <a:off x="6220770" y="3796067"/>
            <a:ext cx="501909" cy="501909"/>
          </a:xfrm>
          <a:prstGeom prst="teardrop">
            <a:avLst/>
          </a:prstGeom>
          <a:gradFill>
            <a:gsLst>
              <a:gs pos="100000">
                <a:schemeClr val="accent5">
                  <a:alpha val="98000"/>
                </a:schemeClr>
              </a:gs>
              <a:gs pos="0">
                <a:schemeClr val="accent1"/>
              </a:gs>
            </a:gsLst>
            <a:lin ang="204000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F3B4F1D-D6FC-4D64-89CB-CEB0A6B5F1A5}"/>
              </a:ext>
            </a:extLst>
          </p:cNvPr>
          <p:cNvSpPr txBox="1"/>
          <p:nvPr/>
        </p:nvSpPr>
        <p:spPr>
          <a:xfrm>
            <a:off x="1437028" y="912737"/>
            <a:ext cx="2224724" cy="1350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8B11F1B-10A5-440B-90B4-09DEDDCA55E1}"/>
              </a:ext>
            </a:extLst>
          </p:cNvPr>
          <p:cNvSpPr txBox="1"/>
          <p:nvPr/>
        </p:nvSpPr>
        <p:spPr>
          <a:xfrm>
            <a:off x="4436902" y="912737"/>
            <a:ext cx="2224724" cy="1350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01AF5A2-EC60-4B3F-BD4A-AE3C7684A70A}"/>
              </a:ext>
            </a:extLst>
          </p:cNvPr>
          <p:cNvSpPr txBox="1"/>
          <p:nvPr/>
        </p:nvSpPr>
        <p:spPr>
          <a:xfrm>
            <a:off x="7514746" y="912737"/>
            <a:ext cx="2224724" cy="1350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79340D2-D3F5-473C-B2B2-0E209F62DB7E}"/>
              </a:ext>
            </a:extLst>
          </p:cNvPr>
          <p:cNvSpPr txBox="1"/>
          <p:nvPr/>
        </p:nvSpPr>
        <p:spPr>
          <a:xfrm>
            <a:off x="5359363" y="4427864"/>
            <a:ext cx="2224724" cy="1350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097D27C-A367-4143-BF99-FB2493061152}"/>
              </a:ext>
            </a:extLst>
          </p:cNvPr>
          <p:cNvSpPr txBox="1"/>
          <p:nvPr/>
        </p:nvSpPr>
        <p:spPr>
          <a:xfrm>
            <a:off x="8069579" y="4427864"/>
            <a:ext cx="2224724" cy="1350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ECCAFFA-0DEE-42DE-B97F-3E07266FCE24}"/>
              </a:ext>
            </a:extLst>
          </p:cNvPr>
          <p:cNvSpPr txBox="1"/>
          <p:nvPr/>
        </p:nvSpPr>
        <p:spPr>
          <a:xfrm>
            <a:off x="1229574" y="3782873"/>
            <a:ext cx="1313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文</a:t>
            </a:r>
            <a:endParaRPr lang="zh-CN" altLang="en-US" sz="8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78201F7-48F4-4FAF-A933-93170390D168}"/>
              </a:ext>
            </a:extLst>
          </p:cNvPr>
          <p:cNvSpPr txBox="1"/>
          <p:nvPr/>
        </p:nvSpPr>
        <p:spPr>
          <a:xfrm>
            <a:off x="2430776" y="3174298"/>
            <a:ext cx="1313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本</a:t>
            </a:r>
            <a:endParaRPr lang="zh-CN" altLang="en-US" sz="8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535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红绸带">
            <a:extLst>
              <a:ext uri="{FF2B5EF4-FFF2-40B4-BE49-F238E27FC236}">
                <a16:creationId xmlns:a16="http://schemas.microsoft.com/office/drawing/2014/main" id="{20239B1D-86AF-4D47-B7E5-1DF4B76D3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682957-AA31-412D-ABF7-8C3E4A4E5450}"/>
              </a:ext>
            </a:extLst>
          </p:cNvPr>
          <p:cNvSpPr txBox="1"/>
          <p:nvPr/>
        </p:nvSpPr>
        <p:spPr>
          <a:xfrm>
            <a:off x="2508894" y="1656704"/>
            <a:ext cx="71742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4">
                      <a:alpha val="40000"/>
                    </a:schemeClr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</a:rPr>
              <a:t>谢谢观看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D95B584-164F-429B-99A7-C11707FFE348}"/>
              </a:ext>
            </a:extLst>
          </p:cNvPr>
          <p:cNvSpPr/>
          <p:nvPr/>
        </p:nvSpPr>
        <p:spPr>
          <a:xfrm>
            <a:off x="2568897" y="3589959"/>
            <a:ext cx="7054206" cy="753441"/>
          </a:xfrm>
          <a:prstGeom prst="rect">
            <a:avLst/>
          </a:prstGeom>
          <a:gradFill>
            <a:gsLst>
              <a:gs pos="50000">
                <a:srgbClr val="FF2B0F">
                  <a:alpha val="22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5">
                  <a:alpha val="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rgbClr val="FF0000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2398C3-F8B7-4BD7-844C-441CD9A4D90F}"/>
              </a:ext>
            </a:extLst>
          </p:cNvPr>
          <p:cNvSpPr txBox="1"/>
          <p:nvPr/>
        </p:nvSpPr>
        <p:spPr>
          <a:xfrm>
            <a:off x="3327400" y="3687418"/>
            <a:ext cx="553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国庆主题</a:t>
            </a:r>
            <a:r>
              <a:rPr lang="en-US" altLang="zh-CN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1ED7771-3BE0-47DD-BC4B-A5A49DE18EA8}"/>
              </a:ext>
            </a:extLst>
          </p:cNvPr>
          <p:cNvSpPr/>
          <p:nvPr/>
        </p:nvSpPr>
        <p:spPr>
          <a:xfrm>
            <a:off x="3430588" y="4559300"/>
            <a:ext cx="2235200" cy="612775"/>
          </a:xfrm>
          <a:prstGeom prst="roundRect">
            <a:avLst>
              <a:gd name="adj" fmla="val 3347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2E7A2FF-CC00-48DC-A49C-CE91540C35CB}"/>
              </a:ext>
            </a:extLst>
          </p:cNvPr>
          <p:cNvSpPr/>
          <p:nvPr/>
        </p:nvSpPr>
        <p:spPr>
          <a:xfrm>
            <a:off x="6526213" y="4559300"/>
            <a:ext cx="2235200" cy="612775"/>
          </a:xfrm>
          <a:prstGeom prst="roundRect">
            <a:avLst>
              <a:gd name="adj" fmla="val 3347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E4B903-DDC0-4DA6-BF9E-C58C825FFA1B}"/>
              </a:ext>
            </a:extLst>
          </p:cNvPr>
          <p:cNvSpPr txBox="1"/>
          <p:nvPr/>
        </p:nvSpPr>
        <p:spPr>
          <a:xfrm>
            <a:off x="3785397" y="4666018"/>
            <a:ext cx="1499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姓名：</a:t>
            </a: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苘苘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54A4EE-C9E5-4D86-8A45-191A54FE44D5}"/>
              </a:ext>
            </a:extLst>
          </p:cNvPr>
          <p:cNvSpPr txBox="1"/>
          <p:nvPr/>
        </p:nvSpPr>
        <p:spPr>
          <a:xfrm>
            <a:off x="6833335" y="4666018"/>
            <a:ext cx="1620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时间：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06.29</a:t>
            </a:r>
            <a:endParaRPr lang="zh-CN" altLang="en-US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988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BFDEA7D-DDB8-427E-B60F-794D788504AE}"/>
              </a:ext>
            </a:extLst>
          </p:cNvPr>
          <p:cNvSpPr/>
          <p:nvPr/>
        </p:nvSpPr>
        <p:spPr>
          <a:xfrm>
            <a:off x="1560286" y="1099454"/>
            <a:ext cx="9390742" cy="568234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7F61EFB-0E5F-42AA-BE44-121A281D1B01}"/>
              </a:ext>
            </a:extLst>
          </p:cNvPr>
          <p:cNvSpPr/>
          <p:nvPr/>
        </p:nvSpPr>
        <p:spPr>
          <a:xfrm>
            <a:off x="1654629" y="1175657"/>
            <a:ext cx="9390742" cy="568234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B6866E7-8DEE-4B39-AD1B-135976C53C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4629" y="1828800"/>
            <a:ext cx="2947782" cy="5029200"/>
          </a:xfrm>
          <a:custGeom>
            <a:avLst/>
            <a:gdLst>
              <a:gd name="connsiteX0" fmla="*/ 0 w 2947782"/>
              <a:gd name="connsiteY0" fmla="*/ 0 h 5029200"/>
              <a:gd name="connsiteX1" fmla="*/ 2947782 w 2947782"/>
              <a:gd name="connsiteY1" fmla="*/ 0 h 5029200"/>
              <a:gd name="connsiteX2" fmla="*/ 2947782 w 2947782"/>
              <a:gd name="connsiteY2" fmla="*/ 5029200 h 5029200"/>
              <a:gd name="connsiteX3" fmla="*/ 0 w 2947782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782" h="5029200">
                <a:moveTo>
                  <a:pt x="0" y="0"/>
                </a:moveTo>
                <a:lnTo>
                  <a:pt x="2947782" y="0"/>
                </a:lnTo>
                <a:lnTo>
                  <a:pt x="2947782" y="5029200"/>
                </a:lnTo>
                <a:lnTo>
                  <a:pt x="0" y="5029200"/>
                </a:lnTo>
                <a:close/>
              </a:path>
            </a:pathLst>
          </a:cu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DAD441A-51C9-4B13-844D-55B699DE280D}"/>
              </a:ext>
            </a:extLst>
          </p:cNvPr>
          <p:cNvCxnSpPr>
            <a:cxnSpLocks/>
          </p:cNvCxnSpPr>
          <p:nvPr/>
        </p:nvCxnSpPr>
        <p:spPr>
          <a:xfrm>
            <a:off x="4905829" y="1175657"/>
            <a:ext cx="0" cy="568234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48EA9EF-EC27-46FC-A1DC-3055589D200F}"/>
              </a:ext>
            </a:extLst>
          </p:cNvPr>
          <p:cNvCxnSpPr>
            <a:cxnSpLocks/>
          </p:cNvCxnSpPr>
          <p:nvPr/>
        </p:nvCxnSpPr>
        <p:spPr>
          <a:xfrm>
            <a:off x="7939315" y="5602514"/>
            <a:ext cx="0" cy="125548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C432592-6392-4831-B744-3776E6E0D9F7}"/>
              </a:ext>
            </a:extLst>
          </p:cNvPr>
          <p:cNvCxnSpPr>
            <a:cxnSpLocks/>
          </p:cNvCxnSpPr>
          <p:nvPr/>
        </p:nvCxnSpPr>
        <p:spPr>
          <a:xfrm flipH="1">
            <a:off x="4905829" y="5602514"/>
            <a:ext cx="61395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43A07B4-A93E-4CC4-B4EB-EF1CFA531F54}"/>
              </a:ext>
            </a:extLst>
          </p:cNvPr>
          <p:cNvCxnSpPr>
            <a:cxnSpLocks/>
          </p:cNvCxnSpPr>
          <p:nvPr/>
        </p:nvCxnSpPr>
        <p:spPr>
          <a:xfrm flipH="1">
            <a:off x="4905829" y="2380342"/>
            <a:ext cx="61395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DD3067E-0C86-42CC-9C34-CFF7B1E3E33B}"/>
              </a:ext>
            </a:extLst>
          </p:cNvPr>
          <p:cNvSpPr txBox="1"/>
          <p:nvPr/>
        </p:nvSpPr>
        <p:spPr>
          <a:xfrm>
            <a:off x="5102057" y="1305647"/>
            <a:ext cx="5747086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85CD20-83CE-4F13-9591-2E97857B0BF3}"/>
              </a:ext>
            </a:extLst>
          </p:cNvPr>
          <p:cNvSpPr txBox="1"/>
          <p:nvPr/>
        </p:nvSpPr>
        <p:spPr>
          <a:xfrm>
            <a:off x="5148483" y="2639723"/>
            <a:ext cx="2954654" cy="26018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私人定制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动画制作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模板分享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学习交流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F03E87-8620-4ED0-A70A-36C7968CD089}"/>
              </a:ext>
            </a:extLst>
          </p:cNvPr>
          <p:cNvSpPr txBox="1"/>
          <p:nvPr/>
        </p:nvSpPr>
        <p:spPr>
          <a:xfrm>
            <a:off x="4942117" y="5768592"/>
            <a:ext cx="2954655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5C294A-0C00-456A-9056-A486D1EFA494}"/>
              </a:ext>
            </a:extLst>
          </p:cNvPr>
          <p:cNvSpPr txBox="1"/>
          <p:nvPr/>
        </p:nvSpPr>
        <p:spPr>
          <a:xfrm>
            <a:off x="8004129" y="5768592"/>
            <a:ext cx="2954655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E775732-47A0-4D97-8191-7F8177C794C3}"/>
              </a:ext>
            </a:extLst>
          </p:cNvPr>
          <p:cNvSpPr/>
          <p:nvPr/>
        </p:nvSpPr>
        <p:spPr>
          <a:xfrm>
            <a:off x="2622548" y="2328864"/>
            <a:ext cx="1320800" cy="2833686"/>
          </a:xfrm>
          <a:prstGeom prst="roundRect">
            <a:avLst>
              <a:gd name="adj" fmla="val 130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QR 代码&#10;&#10;描述已自动生成">
            <a:extLst>
              <a:ext uri="{FF2B5EF4-FFF2-40B4-BE49-F238E27FC236}">
                <a16:creationId xmlns:a16="http://schemas.microsoft.com/office/drawing/2014/main" id="{8E545BB8-70B1-4151-91D8-EEF357538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842" y="3048000"/>
            <a:ext cx="1295400" cy="12954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E6ABA1E7-56BE-46F9-BA6C-7448ECAE86E5}"/>
              </a:ext>
            </a:extLst>
          </p:cNvPr>
          <p:cNvSpPr txBox="1"/>
          <p:nvPr/>
        </p:nvSpPr>
        <p:spPr>
          <a:xfrm>
            <a:off x="8000252" y="2639723"/>
            <a:ext cx="2954654" cy="26018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私人定制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动画制作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模板分享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solidFill>
                  <a:srgbClr val="FF0000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学习交流</a:t>
            </a:r>
          </a:p>
        </p:txBody>
      </p:sp>
    </p:spTree>
    <p:extLst>
      <p:ext uri="{BB962C8B-B14F-4D97-AF65-F5344CB8AC3E}">
        <p14:creationId xmlns:p14="http://schemas.microsoft.com/office/powerpoint/2010/main" val="2479271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7F24E6-A60D-16DE-6864-60A5A55295C4}"/>
              </a:ext>
            </a:extLst>
          </p:cNvPr>
          <p:cNvSpPr txBox="1"/>
          <p:nvPr/>
        </p:nvSpPr>
        <p:spPr>
          <a:xfrm>
            <a:off x="805416" y="4828585"/>
            <a:ext cx="60977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苘苘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43965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7900EE0-C428-445B-8EA0-A8C7BBC0EBFD}"/>
              </a:ext>
            </a:extLst>
          </p:cNvPr>
          <p:cNvGrpSpPr/>
          <p:nvPr/>
        </p:nvGrpSpPr>
        <p:grpSpPr>
          <a:xfrm>
            <a:off x="4546600" y="1213825"/>
            <a:ext cx="3098800" cy="2566875"/>
            <a:chOff x="1219202" y="804901"/>
            <a:chExt cx="5067300" cy="4771250"/>
          </a:xfrm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5BDA2665-FEF9-463E-8AAF-443E7CA7FA77}"/>
                </a:ext>
              </a:extLst>
            </p:cNvPr>
            <p:cNvSpPr/>
            <p:nvPr/>
          </p:nvSpPr>
          <p:spPr>
            <a:xfrm flipV="1">
              <a:off x="1219202" y="804901"/>
              <a:ext cx="5067300" cy="4699000"/>
            </a:xfrm>
            <a:prstGeom prst="trapezoid">
              <a:avLst>
                <a:gd name="adj" fmla="val 17162"/>
              </a:avLst>
            </a:prstGeom>
            <a:gradFill>
              <a:gsLst>
                <a:gs pos="100000">
                  <a:srgbClr val="E51800">
                    <a:alpha val="10000"/>
                  </a:srgbClr>
                </a:gs>
                <a:gs pos="0">
                  <a:schemeClr val="accent4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5"/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B5266A4B-2C03-422E-8BF5-028B8286AB1B}"/>
                </a:ext>
              </a:extLst>
            </p:cNvPr>
            <p:cNvSpPr/>
            <p:nvPr/>
          </p:nvSpPr>
          <p:spPr>
            <a:xfrm flipV="1">
              <a:off x="1308102" y="877151"/>
              <a:ext cx="4876798" cy="4699000"/>
            </a:xfrm>
            <a:prstGeom prst="trapezoid">
              <a:avLst>
                <a:gd name="adj" fmla="val 17162"/>
              </a:avLst>
            </a:prstGeom>
            <a:noFill/>
            <a:ln w="28575">
              <a:gradFill>
                <a:gsLst>
                  <a:gs pos="100000">
                    <a:srgbClr val="FFFF99"/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8" name="Picture 2" descr="红绸带图片">
            <a:extLst>
              <a:ext uri="{FF2B5EF4-FFF2-40B4-BE49-F238E27FC236}">
                <a16:creationId xmlns:a16="http://schemas.microsoft.com/office/drawing/2014/main" id="{AF2A0CDB-39DF-4004-AC7E-53BD89D97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48401"/>
            <a:ext cx="12192000" cy="12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9AE2EBD-1095-4624-97BF-DB09CC3745E2}"/>
              </a:ext>
            </a:extLst>
          </p:cNvPr>
          <p:cNvSpPr txBox="1"/>
          <p:nvPr/>
        </p:nvSpPr>
        <p:spPr>
          <a:xfrm>
            <a:off x="5439410" y="140870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ABEE82-E36A-4045-AE1D-B3F49A1E1438}"/>
              </a:ext>
            </a:extLst>
          </p:cNvPr>
          <p:cNvSpPr txBox="1"/>
          <p:nvPr/>
        </p:nvSpPr>
        <p:spPr>
          <a:xfrm>
            <a:off x="1581150" y="2987087"/>
            <a:ext cx="902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此处插入目录标题内容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77EEB2-C97C-4152-94B6-70E5856E24C2}"/>
              </a:ext>
            </a:extLst>
          </p:cNvPr>
          <p:cNvSpPr txBox="1"/>
          <p:nvPr/>
        </p:nvSpPr>
        <p:spPr>
          <a:xfrm>
            <a:off x="2844800" y="4134586"/>
            <a:ext cx="650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.....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854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红绸带">
            <a:extLst>
              <a:ext uri="{FF2B5EF4-FFF2-40B4-BE49-F238E27FC236}">
                <a16:creationId xmlns:a16="http://schemas.microsoft.com/office/drawing/2014/main" id="{CD54A87F-7B54-4FD3-B799-44FE091BC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6B7EF41-B4B0-4ADB-BB6A-479AF3356483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8D7A88A3-50CB-4568-AADE-C85D639D107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星形: 五角 3">
              <a:extLst>
                <a:ext uri="{FF2B5EF4-FFF2-40B4-BE49-F238E27FC236}">
                  <a16:creationId xmlns:a16="http://schemas.microsoft.com/office/drawing/2014/main" id="{EC0F5508-D760-4B8E-89E0-6432DCEAD6B5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" name="星形: 五角 6">
              <a:extLst>
                <a:ext uri="{FF2B5EF4-FFF2-40B4-BE49-F238E27FC236}">
                  <a16:creationId xmlns:a16="http://schemas.microsoft.com/office/drawing/2014/main" id="{30ABC486-5E74-4890-9F54-794AA4E10B2F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03B21A-1F00-4E3F-835A-E0A54CC868F3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A08C6BD-E835-40F1-A081-954930EDC62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星形: 五角 10">
              <a:extLst>
                <a:ext uri="{FF2B5EF4-FFF2-40B4-BE49-F238E27FC236}">
                  <a16:creationId xmlns:a16="http://schemas.microsoft.com/office/drawing/2014/main" id="{9AC7325D-1A84-4097-AF9A-1862783817FA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星形: 五角 11">
              <a:extLst>
                <a:ext uri="{FF2B5EF4-FFF2-40B4-BE49-F238E27FC236}">
                  <a16:creationId xmlns:a16="http://schemas.microsoft.com/office/drawing/2014/main" id="{AB8E5708-2BD3-44C3-971B-4FDCEBFD412A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779C72B-265A-4A9F-ACCF-1A740F1180AF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DA79C4-8FA7-4039-9578-E4B34FD4246B}"/>
              </a:ext>
            </a:extLst>
          </p:cNvPr>
          <p:cNvGrpSpPr/>
          <p:nvPr/>
        </p:nvGrpSpPr>
        <p:grpSpPr>
          <a:xfrm>
            <a:off x="915513" y="1372859"/>
            <a:ext cx="3231514" cy="3901516"/>
            <a:chOff x="788037" y="1372859"/>
            <a:chExt cx="3231514" cy="390151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2C3FB85-DCE7-413C-A95A-713CA22A54D4}"/>
                </a:ext>
              </a:extLst>
            </p:cNvPr>
            <p:cNvGrpSpPr/>
            <p:nvPr/>
          </p:nvGrpSpPr>
          <p:grpSpPr>
            <a:xfrm>
              <a:off x="788037" y="1372859"/>
              <a:ext cx="3231514" cy="3901516"/>
              <a:chOff x="788037" y="1372859"/>
              <a:chExt cx="3231514" cy="3901516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CCD93E9-96AA-4723-95C2-936AC57222CB}"/>
                  </a:ext>
                </a:extLst>
              </p:cNvPr>
              <p:cNvSpPr/>
              <p:nvPr/>
            </p:nvSpPr>
            <p:spPr>
              <a:xfrm flipV="1">
                <a:off x="788037" y="1372859"/>
                <a:ext cx="2682240" cy="45719"/>
              </a:xfrm>
              <a:prstGeom prst="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C1ADA85-CAB0-4FAD-B22F-E8D093FB82E2}"/>
                  </a:ext>
                </a:extLst>
              </p:cNvPr>
              <p:cNvSpPr/>
              <p:nvPr/>
            </p:nvSpPr>
            <p:spPr>
              <a:xfrm flipV="1">
                <a:off x="788037" y="1420484"/>
                <a:ext cx="3231514" cy="385389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17910A8-BABA-49B6-86CB-6B9121532126}"/>
                </a:ext>
              </a:extLst>
            </p:cNvPr>
            <p:cNvSpPr txBox="1"/>
            <p:nvPr/>
          </p:nvSpPr>
          <p:spPr>
            <a:xfrm>
              <a:off x="924041" y="1573234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文本内容</a:t>
              </a:r>
              <a:endPara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01D17E3-8E18-40A2-8D23-F5D519B7B4F7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89" y="2192482"/>
              <a:ext cx="272161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90A1EBF-C912-4EE6-828C-EE33BFE2C0B8}"/>
                </a:ext>
              </a:extLst>
            </p:cNvPr>
            <p:cNvSpPr txBox="1"/>
            <p:nvPr/>
          </p:nvSpPr>
          <p:spPr>
            <a:xfrm>
              <a:off x="924041" y="2262494"/>
              <a:ext cx="2982941" cy="2956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CF2CECC-C8EB-4AFA-9411-D1F5DEEA789C}"/>
              </a:ext>
            </a:extLst>
          </p:cNvPr>
          <p:cNvGrpSpPr/>
          <p:nvPr/>
        </p:nvGrpSpPr>
        <p:grpSpPr>
          <a:xfrm>
            <a:off x="4480243" y="1372859"/>
            <a:ext cx="3231514" cy="3901516"/>
            <a:chOff x="788037" y="1372859"/>
            <a:chExt cx="3231514" cy="39015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7CF078B-E14A-4F13-AEFC-2BF107B98A8E}"/>
                </a:ext>
              </a:extLst>
            </p:cNvPr>
            <p:cNvGrpSpPr/>
            <p:nvPr/>
          </p:nvGrpSpPr>
          <p:grpSpPr>
            <a:xfrm>
              <a:off x="788037" y="1372859"/>
              <a:ext cx="3231514" cy="3901516"/>
              <a:chOff x="788037" y="1372859"/>
              <a:chExt cx="3231514" cy="3901516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65EBCAA0-8C5C-4339-8F6D-346361C3461C}"/>
                  </a:ext>
                </a:extLst>
              </p:cNvPr>
              <p:cNvSpPr/>
              <p:nvPr/>
            </p:nvSpPr>
            <p:spPr>
              <a:xfrm flipV="1">
                <a:off x="788037" y="1372859"/>
                <a:ext cx="2682240" cy="45719"/>
              </a:xfrm>
              <a:prstGeom prst="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F2697D5B-B34D-427F-AB3C-60228FACC9A0}"/>
                  </a:ext>
                </a:extLst>
              </p:cNvPr>
              <p:cNvSpPr/>
              <p:nvPr/>
            </p:nvSpPr>
            <p:spPr>
              <a:xfrm flipV="1">
                <a:off x="788037" y="1420484"/>
                <a:ext cx="3231514" cy="385389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917453-B155-479F-8D70-191E0C0AF825}"/>
                </a:ext>
              </a:extLst>
            </p:cNvPr>
            <p:cNvSpPr txBox="1"/>
            <p:nvPr/>
          </p:nvSpPr>
          <p:spPr>
            <a:xfrm>
              <a:off x="924041" y="1573234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文本内容</a:t>
              </a:r>
              <a:endPara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A6085F0-A0C4-4C03-B1FC-97BB22200C4F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89" y="2192482"/>
              <a:ext cx="272161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B99930-2C8E-4033-9626-A46D70BD0994}"/>
                </a:ext>
              </a:extLst>
            </p:cNvPr>
            <p:cNvSpPr txBox="1"/>
            <p:nvPr/>
          </p:nvSpPr>
          <p:spPr>
            <a:xfrm>
              <a:off x="924041" y="2262494"/>
              <a:ext cx="2982941" cy="2956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762EBB2-63E4-4C10-AEB5-844945F6E48B}"/>
              </a:ext>
            </a:extLst>
          </p:cNvPr>
          <p:cNvGrpSpPr/>
          <p:nvPr/>
        </p:nvGrpSpPr>
        <p:grpSpPr>
          <a:xfrm>
            <a:off x="8044973" y="1372859"/>
            <a:ext cx="3231514" cy="3901516"/>
            <a:chOff x="788037" y="1372859"/>
            <a:chExt cx="3231514" cy="390151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9EEB472-3F03-48E3-AB6E-383578B4F829}"/>
                </a:ext>
              </a:extLst>
            </p:cNvPr>
            <p:cNvGrpSpPr/>
            <p:nvPr/>
          </p:nvGrpSpPr>
          <p:grpSpPr>
            <a:xfrm>
              <a:off x="788037" y="1372859"/>
              <a:ext cx="3231514" cy="3901516"/>
              <a:chOff x="788037" y="1372859"/>
              <a:chExt cx="3231514" cy="3901516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845C070-6DE7-4E04-8455-44B238A01DE4}"/>
                  </a:ext>
                </a:extLst>
              </p:cNvPr>
              <p:cNvSpPr/>
              <p:nvPr/>
            </p:nvSpPr>
            <p:spPr>
              <a:xfrm flipV="1">
                <a:off x="788037" y="1372859"/>
                <a:ext cx="2682240" cy="45719"/>
              </a:xfrm>
              <a:prstGeom prst="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EAB37B65-D590-4E1E-AB08-CF12D192C69A}"/>
                  </a:ext>
                </a:extLst>
              </p:cNvPr>
              <p:cNvSpPr/>
              <p:nvPr/>
            </p:nvSpPr>
            <p:spPr>
              <a:xfrm flipV="1">
                <a:off x="788037" y="1420484"/>
                <a:ext cx="3231514" cy="385389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3AD75C-8D5C-4B0B-9974-3FE61BE90D75}"/>
                </a:ext>
              </a:extLst>
            </p:cNvPr>
            <p:cNvSpPr txBox="1"/>
            <p:nvPr/>
          </p:nvSpPr>
          <p:spPr>
            <a:xfrm>
              <a:off x="924041" y="1573234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文本内容</a:t>
              </a:r>
              <a:endPara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11DE8CA-9DBE-4FE6-BD14-E58E43F0DCC6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89" y="2192482"/>
              <a:ext cx="272161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EA31CFA-7C88-4697-ABE1-DCBF90E2E189}"/>
                </a:ext>
              </a:extLst>
            </p:cNvPr>
            <p:cNvSpPr txBox="1"/>
            <p:nvPr/>
          </p:nvSpPr>
          <p:spPr>
            <a:xfrm>
              <a:off x="924041" y="2262494"/>
              <a:ext cx="2982941" cy="2956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7766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>
            <a:extLst>
              <a:ext uri="{FF2B5EF4-FFF2-40B4-BE49-F238E27FC236}">
                <a16:creationId xmlns:a16="http://schemas.microsoft.com/office/drawing/2014/main" id="{3BBF2D00-4D83-4991-89EB-D6418AF4334D}"/>
              </a:ext>
            </a:extLst>
          </p:cNvPr>
          <p:cNvSpPr/>
          <p:nvPr/>
        </p:nvSpPr>
        <p:spPr>
          <a:xfrm>
            <a:off x="4367645" y="1662658"/>
            <a:ext cx="3456710" cy="3456710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97000">
                <a:schemeClr val="accent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686651B-9D53-46BB-B4D2-2778B64AAD7E}"/>
              </a:ext>
            </a:extLst>
          </p:cNvPr>
          <p:cNvSpPr/>
          <p:nvPr/>
        </p:nvSpPr>
        <p:spPr>
          <a:xfrm>
            <a:off x="4493735" y="1788748"/>
            <a:ext cx="3204530" cy="3204530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97000">
                <a:schemeClr val="accent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4" descr="红绸带">
            <a:extLst>
              <a:ext uri="{FF2B5EF4-FFF2-40B4-BE49-F238E27FC236}">
                <a16:creationId xmlns:a16="http://schemas.microsoft.com/office/drawing/2014/main" id="{CD54A87F-7B54-4FD3-B799-44FE091BC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6B7EF41-B4B0-4ADB-BB6A-479AF3356483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8D7A88A3-50CB-4568-AADE-C85D639D107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星形: 五角 3">
              <a:extLst>
                <a:ext uri="{FF2B5EF4-FFF2-40B4-BE49-F238E27FC236}">
                  <a16:creationId xmlns:a16="http://schemas.microsoft.com/office/drawing/2014/main" id="{EC0F5508-D760-4B8E-89E0-6432DCEAD6B5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" name="星形: 五角 6">
              <a:extLst>
                <a:ext uri="{FF2B5EF4-FFF2-40B4-BE49-F238E27FC236}">
                  <a16:creationId xmlns:a16="http://schemas.microsoft.com/office/drawing/2014/main" id="{30ABC486-5E74-4890-9F54-794AA4E10B2F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03B21A-1F00-4E3F-835A-E0A54CC868F3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A08C6BD-E835-40F1-A081-954930EDC62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星形: 五角 10">
              <a:extLst>
                <a:ext uri="{FF2B5EF4-FFF2-40B4-BE49-F238E27FC236}">
                  <a16:creationId xmlns:a16="http://schemas.microsoft.com/office/drawing/2014/main" id="{9AC7325D-1A84-4097-AF9A-1862783817FA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星形: 五角 11">
              <a:extLst>
                <a:ext uri="{FF2B5EF4-FFF2-40B4-BE49-F238E27FC236}">
                  <a16:creationId xmlns:a16="http://schemas.microsoft.com/office/drawing/2014/main" id="{AB8E5708-2BD3-44C3-971B-4FDCEBFD412A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779C72B-265A-4A9F-ACCF-1A740F1180AF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DA79C4-8FA7-4039-9578-E4B34FD4246B}"/>
              </a:ext>
            </a:extLst>
          </p:cNvPr>
          <p:cNvGrpSpPr/>
          <p:nvPr/>
        </p:nvGrpSpPr>
        <p:grpSpPr>
          <a:xfrm>
            <a:off x="819491" y="1372859"/>
            <a:ext cx="3231514" cy="3901516"/>
            <a:chOff x="788037" y="1372859"/>
            <a:chExt cx="3231514" cy="390151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2C3FB85-DCE7-413C-A95A-713CA22A54D4}"/>
                </a:ext>
              </a:extLst>
            </p:cNvPr>
            <p:cNvGrpSpPr/>
            <p:nvPr/>
          </p:nvGrpSpPr>
          <p:grpSpPr>
            <a:xfrm>
              <a:off x="788037" y="1372859"/>
              <a:ext cx="3231514" cy="3901516"/>
              <a:chOff x="788037" y="1372859"/>
              <a:chExt cx="3231514" cy="3901516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CCD93E9-96AA-4723-95C2-936AC57222CB}"/>
                  </a:ext>
                </a:extLst>
              </p:cNvPr>
              <p:cNvSpPr/>
              <p:nvPr/>
            </p:nvSpPr>
            <p:spPr>
              <a:xfrm flipV="1">
                <a:off x="788037" y="1372859"/>
                <a:ext cx="2682240" cy="45719"/>
              </a:xfrm>
              <a:prstGeom prst="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C1ADA85-CAB0-4FAD-B22F-E8D093FB82E2}"/>
                  </a:ext>
                </a:extLst>
              </p:cNvPr>
              <p:cNvSpPr/>
              <p:nvPr/>
            </p:nvSpPr>
            <p:spPr>
              <a:xfrm flipV="1">
                <a:off x="788037" y="1420484"/>
                <a:ext cx="3231514" cy="385389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17910A8-BABA-49B6-86CB-6B9121532126}"/>
                </a:ext>
              </a:extLst>
            </p:cNvPr>
            <p:cNvSpPr txBox="1"/>
            <p:nvPr/>
          </p:nvSpPr>
          <p:spPr>
            <a:xfrm>
              <a:off x="924041" y="1573234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文本内容</a:t>
              </a:r>
              <a:endPara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01D17E3-8E18-40A2-8D23-F5D519B7B4F7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89" y="2192482"/>
              <a:ext cx="272161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90A1EBF-C912-4EE6-828C-EE33BFE2C0B8}"/>
                </a:ext>
              </a:extLst>
            </p:cNvPr>
            <p:cNvSpPr txBox="1"/>
            <p:nvPr/>
          </p:nvSpPr>
          <p:spPr>
            <a:xfrm>
              <a:off x="924041" y="2262494"/>
              <a:ext cx="2982941" cy="2956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15A167D-2D23-4532-861C-B43E809177E5}"/>
              </a:ext>
            </a:extLst>
          </p:cNvPr>
          <p:cNvGrpSpPr/>
          <p:nvPr/>
        </p:nvGrpSpPr>
        <p:grpSpPr>
          <a:xfrm>
            <a:off x="8256349" y="1372859"/>
            <a:ext cx="3231514" cy="3901516"/>
            <a:chOff x="788037" y="1372859"/>
            <a:chExt cx="3231514" cy="390151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5EB488E-E7AD-458D-A77B-FA61AD10749F}"/>
                </a:ext>
              </a:extLst>
            </p:cNvPr>
            <p:cNvGrpSpPr/>
            <p:nvPr/>
          </p:nvGrpSpPr>
          <p:grpSpPr>
            <a:xfrm>
              <a:off x="788037" y="1372859"/>
              <a:ext cx="3231514" cy="3901516"/>
              <a:chOff x="788037" y="1372859"/>
              <a:chExt cx="3231514" cy="3901516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41D1416C-E21F-446F-AEA7-4CB52562BEB5}"/>
                  </a:ext>
                </a:extLst>
              </p:cNvPr>
              <p:cNvSpPr/>
              <p:nvPr/>
            </p:nvSpPr>
            <p:spPr>
              <a:xfrm flipV="1">
                <a:off x="788037" y="1372859"/>
                <a:ext cx="2682240" cy="45719"/>
              </a:xfrm>
              <a:prstGeom prst="rect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5E4006F3-984E-4E4D-A5C3-2D5C9F1189DD}"/>
                  </a:ext>
                </a:extLst>
              </p:cNvPr>
              <p:cNvSpPr/>
              <p:nvPr/>
            </p:nvSpPr>
            <p:spPr>
              <a:xfrm flipV="1">
                <a:off x="788037" y="1420484"/>
                <a:ext cx="3231514" cy="3853891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5318F8A-469B-436F-9912-F9B7C0E00CCD}"/>
                </a:ext>
              </a:extLst>
            </p:cNvPr>
            <p:cNvSpPr txBox="1"/>
            <p:nvPr/>
          </p:nvSpPr>
          <p:spPr>
            <a:xfrm>
              <a:off x="924041" y="1573234"/>
              <a:ext cx="1659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4000">
                        <a:srgbClr val="FF6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文本内容</a:t>
              </a:r>
              <a:endPara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EF2AD59-9B62-4502-8474-5287149A71B6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89" y="2192482"/>
              <a:ext cx="272161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E708D94-47EF-4BEA-80DB-3E4FEF64B4AA}"/>
                </a:ext>
              </a:extLst>
            </p:cNvPr>
            <p:cNvSpPr txBox="1"/>
            <p:nvPr/>
          </p:nvSpPr>
          <p:spPr>
            <a:xfrm>
              <a:off x="924041" y="2262494"/>
              <a:ext cx="2982941" cy="2956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sp>
        <p:nvSpPr>
          <p:cNvPr id="51" name="星形: 五角 50">
            <a:extLst>
              <a:ext uri="{FF2B5EF4-FFF2-40B4-BE49-F238E27FC236}">
                <a16:creationId xmlns:a16="http://schemas.microsoft.com/office/drawing/2014/main" id="{F6B6D45A-B826-444E-BA18-8F5FE07D06AB}"/>
              </a:ext>
            </a:extLst>
          </p:cNvPr>
          <p:cNvSpPr/>
          <p:nvPr/>
        </p:nvSpPr>
        <p:spPr>
          <a:xfrm>
            <a:off x="5032663" y="2284098"/>
            <a:ext cx="2126674" cy="2126662"/>
          </a:xfrm>
          <a:prstGeom prst="star5">
            <a:avLst/>
          </a:prstGeom>
          <a:gradFill>
            <a:gsLst>
              <a:gs pos="0">
                <a:srgbClr val="FF551D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F551D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17088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798FDE9D-4D0E-4342-A625-1684D4EA829D}"/>
              </a:ext>
            </a:extLst>
          </p:cNvPr>
          <p:cNvSpPr/>
          <p:nvPr/>
        </p:nvSpPr>
        <p:spPr>
          <a:xfrm flipH="1" flipV="1">
            <a:off x="567299" y="422654"/>
            <a:ext cx="11057402" cy="2124396"/>
          </a:xfrm>
          <a:custGeom>
            <a:avLst/>
            <a:gdLst>
              <a:gd name="connsiteX0" fmla="*/ 918552 w 11057402"/>
              <a:gd name="connsiteY0" fmla="*/ 2124396 h 2124396"/>
              <a:gd name="connsiteX1" fmla="*/ 0 w 11057402"/>
              <a:gd name="connsiteY1" fmla="*/ 1604039 h 2124396"/>
              <a:gd name="connsiteX2" fmla="*/ 653474 w 11057402"/>
              <a:gd name="connsiteY2" fmla="*/ 774897 h 2124396"/>
              <a:gd name="connsiteX3" fmla="*/ 714270 w 11057402"/>
              <a:gd name="connsiteY3" fmla="*/ 1084409 h 2124396"/>
              <a:gd name="connsiteX4" fmla="*/ 1691220 w 11057402"/>
              <a:gd name="connsiteY4" fmla="*/ 885302 h 2124396"/>
              <a:gd name="connsiteX5" fmla="*/ 11057402 w 11057402"/>
              <a:gd name="connsiteY5" fmla="*/ 0 h 2124396"/>
              <a:gd name="connsiteX6" fmla="*/ 1291318 w 11057402"/>
              <a:gd name="connsiteY6" fmla="*/ 1710149 h 2124396"/>
              <a:gd name="connsiteX7" fmla="*/ 861962 w 11057402"/>
              <a:gd name="connsiteY7" fmla="*/ 1836299 h 212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57402" h="2124396">
                <a:moveTo>
                  <a:pt x="918552" y="2124396"/>
                </a:moveTo>
                <a:lnTo>
                  <a:pt x="0" y="1604039"/>
                </a:lnTo>
                <a:lnTo>
                  <a:pt x="653474" y="774897"/>
                </a:lnTo>
                <a:lnTo>
                  <a:pt x="714270" y="1084409"/>
                </a:lnTo>
                <a:lnTo>
                  <a:pt x="1691220" y="885302"/>
                </a:lnTo>
                <a:cubicBezTo>
                  <a:pt x="4724014" y="304209"/>
                  <a:pt x="7855181" y="0"/>
                  <a:pt x="11057402" y="0"/>
                </a:cubicBezTo>
                <a:cubicBezTo>
                  <a:pt x="7692699" y="249585"/>
                  <a:pt x="4426990" y="830779"/>
                  <a:pt x="1291318" y="1710149"/>
                </a:cubicBezTo>
                <a:lnTo>
                  <a:pt x="861962" y="1836299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22000"/>
                </a:schemeClr>
              </a:gs>
              <a:gs pos="100000">
                <a:schemeClr val="accent5">
                  <a:alpha val="1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B7EF41-B4B0-4ADB-BB6A-479AF3356483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8D7A88A3-50CB-4568-AADE-C85D639D107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星形: 五角 3">
              <a:extLst>
                <a:ext uri="{FF2B5EF4-FFF2-40B4-BE49-F238E27FC236}">
                  <a16:creationId xmlns:a16="http://schemas.microsoft.com/office/drawing/2014/main" id="{EC0F5508-D760-4B8E-89E0-6432DCEAD6B5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" name="星形: 五角 6">
              <a:extLst>
                <a:ext uri="{FF2B5EF4-FFF2-40B4-BE49-F238E27FC236}">
                  <a16:creationId xmlns:a16="http://schemas.microsoft.com/office/drawing/2014/main" id="{30ABC486-5E74-4890-9F54-794AA4E10B2F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03B21A-1F00-4E3F-835A-E0A54CC868F3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A08C6BD-E835-40F1-A081-954930EDC62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星形: 五角 10">
              <a:extLst>
                <a:ext uri="{FF2B5EF4-FFF2-40B4-BE49-F238E27FC236}">
                  <a16:creationId xmlns:a16="http://schemas.microsoft.com/office/drawing/2014/main" id="{9AC7325D-1A84-4097-AF9A-1862783817FA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星形: 五角 11">
              <a:extLst>
                <a:ext uri="{FF2B5EF4-FFF2-40B4-BE49-F238E27FC236}">
                  <a16:creationId xmlns:a16="http://schemas.microsoft.com/office/drawing/2014/main" id="{AB8E5708-2BD3-44C3-971B-4FDCEBFD412A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779C72B-265A-4A9F-ACCF-1A740F1180AF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99176A1D-6483-4FB9-B6A1-D4673BE15A79}"/>
              </a:ext>
            </a:extLst>
          </p:cNvPr>
          <p:cNvSpPr/>
          <p:nvPr/>
        </p:nvSpPr>
        <p:spPr>
          <a:xfrm flipV="1">
            <a:off x="8962931" y="1590100"/>
            <a:ext cx="2435896" cy="4941328"/>
          </a:xfrm>
          <a:custGeom>
            <a:avLst/>
            <a:gdLst>
              <a:gd name="connsiteX0" fmla="*/ 2435896 w 2435896"/>
              <a:gd name="connsiteY0" fmla="*/ 4941328 h 4941328"/>
              <a:gd name="connsiteX1" fmla="*/ 2435896 w 2435896"/>
              <a:gd name="connsiteY1" fmla="*/ 0 h 4941328"/>
              <a:gd name="connsiteX2" fmla="*/ 0 w 2435896"/>
              <a:gd name="connsiteY2" fmla="*/ 0 h 4941328"/>
              <a:gd name="connsiteX3" fmla="*/ 0 w 2435896"/>
              <a:gd name="connsiteY3" fmla="*/ 4420117 h 4941328"/>
              <a:gd name="connsiteX4" fmla="*/ 459624 w 2435896"/>
              <a:gd name="connsiteY4" fmla="*/ 4508344 h 4941328"/>
              <a:gd name="connsiteX5" fmla="*/ 2300876 w 2435896"/>
              <a:gd name="connsiteY5" fmla="*/ 4908247 h 4941328"/>
              <a:gd name="connsiteX6" fmla="*/ 2435896 w 2435896"/>
              <a:gd name="connsiteY6" fmla="*/ 4941328 h 494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5896" h="4941328">
                <a:moveTo>
                  <a:pt x="2435896" y="4941328"/>
                </a:moveTo>
                <a:lnTo>
                  <a:pt x="2435896" y="0"/>
                </a:lnTo>
                <a:lnTo>
                  <a:pt x="0" y="0"/>
                </a:lnTo>
                <a:lnTo>
                  <a:pt x="0" y="4420117"/>
                </a:lnTo>
                <a:lnTo>
                  <a:pt x="459624" y="4508344"/>
                </a:lnTo>
                <a:cubicBezTo>
                  <a:pt x="1097762" y="4633947"/>
                  <a:pt x="1712207" y="4767431"/>
                  <a:pt x="2300876" y="4908247"/>
                </a:cubicBezTo>
                <a:lnTo>
                  <a:pt x="2435896" y="494132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dist="38100" dir="16200000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4A5AF32C-311A-41CF-9C92-758E5BADA282}"/>
              </a:ext>
            </a:extLst>
          </p:cNvPr>
          <p:cNvSpPr/>
          <p:nvPr/>
        </p:nvSpPr>
        <p:spPr>
          <a:xfrm flipV="1">
            <a:off x="6209999" y="2169376"/>
            <a:ext cx="2435896" cy="4339954"/>
          </a:xfrm>
          <a:custGeom>
            <a:avLst/>
            <a:gdLst>
              <a:gd name="connsiteX0" fmla="*/ 2435896 w 2435896"/>
              <a:gd name="connsiteY0" fmla="*/ 4339954 h 4339954"/>
              <a:gd name="connsiteX1" fmla="*/ 2435896 w 2435896"/>
              <a:gd name="connsiteY1" fmla="*/ 0 h 4339954"/>
              <a:gd name="connsiteX2" fmla="*/ 0 w 2435896"/>
              <a:gd name="connsiteY2" fmla="*/ 0 h 4339954"/>
              <a:gd name="connsiteX3" fmla="*/ 0 w 2435896"/>
              <a:gd name="connsiteY3" fmla="*/ 3949961 h 4339954"/>
              <a:gd name="connsiteX4" fmla="*/ 188035 w 2435896"/>
              <a:gd name="connsiteY4" fmla="*/ 3976072 h 4339954"/>
              <a:gd name="connsiteX5" fmla="*/ 2237839 w 2435896"/>
              <a:gd name="connsiteY5" fmla="*/ 4303819 h 4339954"/>
              <a:gd name="connsiteX6" fmla="*/ 2435896 w 2435896"/>
              <a:gd name="connsiteY6" fmla="*/ 4339954 h 433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5896" h="4339954">
                <a:moveTo>
                  <a:pt x="2435896" y="4339954"/>
                </a:moveTo>
                <a:lnTo>
                  <a:pt x="2435896" y="0"/>
                </a:lnTo>
                <a:lnTo>
                  <a:pt x="0" y="0"/>
                </a:lnTo>
                <a:lnTo>
                  <a:pt x="0" y="3949961"/>
                </a:lnTo>
                <a:lnTo>
                  <a:pt x="188035" y="3976072"/>
                </a:lnTo>
                <a:cubicBezTo>
                  <a:pt x="892566" y="4076801"/>
                  <a:pt x="1576529" y="4186233"/>
                  <a:pt x="2237839" y="4303819"/>
                </a:cubicBezTo>
                <a:lnTo>
                  <a:pt x="2435896" y="4339954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dist="38100" dir="16200000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AA10D0B-B368-43F4-B3AD-0DBBD4848039}"/>
              </a:ext>
            </a:extLst>
          </p:cNvPr>
          <p:cNvSpPr/>
          <p:nvPr/>
        </p:nvSpPr>
        <p:spPr>
          <a:xfrm flipV="1">
            <a:off x="3457068" y="2603395"/>
            <a:ext cx="2435896" cy="3883837"/>
          </a:xfrm>
          <a:custGeom>
            <a:avLst/>
            <a:gdLst>
              <a:gd name="connsiteX0" fmla="*/ 2435896 w 2435896"/>
              <a:gd name="connsiteY0" fmla="*/ 3883837 h 3883837"/>
              <a:gd name="connsiteX1" fmla="*/ 2435896 w 2435896"/>
              <a:gd name="connsiteY1" fmla="*/ 0 h 3883837"/>
              <a:gd name="connsiteX2" fmla="*/ 0 w 2435896"/>
              <a:gd name="connsiteY2" fmla="*/ 0 h 3883837"/>
              <a:gd name="connsiteX3" fmla="*/ 0 w 2435896"/>
              <a:gd name="connsiteY3" fmla="*/ 3598770 h 3883837"/>
              <a:gd name="connsiteX4" fmla="*/ 767748 w 2435896"/>
              <a:gd name="connsiteY4" fmla="*/ 3678441 h 3883837"/>
              <a:gd name="connsiteX5" fmla="*/ 2408743 w 2435896"/>
              <a:gd name="connsiteY5" fmla="*/ 3880066 h 3883837"/>
              <a:gd name="connsiteX6" fmla="*/ 2435896 w 2435896"/>
              <a:gd name="connsiteY6" fmla="*/ 3883837 h 3883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5896" h="3883837">
                <a:moveTo>
                  <a:pt x="2435896" y="3883837"/>
                </a:moveTo>
                <a:lnTo>
                  <a:pt x="2435896" y="0"/>
                </a:lnTo>
                <a:lnTo>
                  <a:pt x="0" y="0"/>
                </a:lnTo>
                <a:lnTo>
                  <a:pt x="0" y="3598770"/>
                </a:lnTo>
                <a:lnTo>
                  <a:pt x="767748" y="3678441"/>
                </a:lnTo>
                <a:cubicBezTo>
                  <a:pt x="1325438" y="3740523"/>
                  <a:pt x="1872730" y="3807809"/>
                  <a:pt x="2408743" y="3880066"/>
                </a:cubicBezTo>
                <a:lnTo>
                  <a:pt x="2435896" y="3883837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dist="38100" dir="16200000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444A3B49-6DB0-404B-9B3E-6FF08ABA6CB8}"/>
              </a:ext>
            </a:extLst>
          </p:cNvPr>
          <p:cNvSpPr/>
          <p:nvPr/>
        </p:nvSpPr>
        <p:spPr>
          <a:xfrm flipV="1">
            <a:off x="704137" y="2921361"/>
            <a:ext cx="2435896" cy="3543772"/>
          </a:xfrm>
          <a:custGeom>
            <a:avLst/>
            <a:gdLst>
              <a:gd name="connsiteX0" fmla="*/ 2435896 w 2435896"/>
              <a:gd name="connsiteY0" fmla="*/ 3543772 h 3543772"/>
              <a:gd name="connsiteX1" fmla="*/ 2435896 w 2435896"/>
              <a:gd name="connsiteY1" fmla="*/ 0 h 3543772"/>
              <a:gd name="connsiteX2" fmla="*/ 0 w 2435896"/>
              <a:gd name="connsiteY2" fmla="*/ 0 h 3543772"/>
              <a:gd name="connsiteX3" fmla="*/ 0 w 2435896"/>
              <a:gd name="connsiteY3" fmla="*/ 3344694 h 3543772"/>
              <a:gd name="connsiteX4" fmla="*/ 56788 w 2435896"/>
              <a:gd name="connsiteY4" fmla="*/ 3348143 h 3543772"/>
              <a:gd name="connsiteX5" fmla="*/ 2391695 w 2435896"/>
              <a:gd name="connsiteY5" fmla="*/ 3539185 h 3543772"/>
              <a:gd name="connsiteX6" fmla="*/ 2435896 w 2435896"/>
              <a:gd name="connsiteY6" fmla="*/ 3543772 h 35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5896" h="3543772">
                <a:moveTo>
                  <a:pt x="2435896" y="3543772"/>
                </a:moveTo>
                <a:lnTo>
                  <a:pt x="2435896" y="0"/>
                </a:lnTo>
                <a:lnTo>
                  <a:pt x="0" y="0"/>
                </a:lnTo>
                <a:lnTo>
                  <a:pt x="0" y="3344694"/>
                </a:lnTo>
                <a:lnTo>
                  <a:pt x="56788" y="3348143"/>
                </a:lnTo>
                <a:cubicBezTo>
                  <a:pt x="851147" y="3401933"/>
                  <a:pt x="1630144" y="3465797"/>
                  <a:pt x="2391695" y="3539185"/>
                </a:cubicBezTo>
                <a:lnTo>
                  <a:pt x="2435896" y="3543772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dist="38100" dir="16200000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2750E9C-2A68-4752-9D19-A03F531D89D9}"/>
              </a:ext>
            </a:extLst>
          </p:cNvPr>
          <p:cNvGrpSpPr/>
          <p:nvPr/>
        </p:nvGrpSpPr>
        <p:grpSpPr>
          <a:xfrm>
            <a:off x="1319896" y="1441087"/>
            <a:ext cx="3570208" cy="769441"/>
            <a:chOff x="1794550" y="1252662"/>
            <a:chExt cx="3570208" cy="769441"/>
          </a:xfrm>
          <a:effectLst>
            <a:outerShdw blurRad="63500" sx="101000" sy="101000" algn="ctr" rotWithShape="0">
              <a:prstClr val="black">
                <a:alpha val="7000"/>
              </a:prstClr>
            </a:outerShdw>
          </a:effectLst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21271D3-1FF3-43B7-8BA8-1E20F7955998}"/>
                </a:ext>
              </a:extLst>
            </p:cNvPr>
            <p:cNvSpPr txBox="1"/>
            <p:nvPr/>
          </p:nvSpPr>
          <p:spPr>
            <a:xfrm>
              <a:off x="1794550" y="1252662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ln w="2540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效率产能提升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966D341-1EC5-4681-A6A6-EC5D9ED06B66}"/>
                </a:ext>
              </a:extLst>
            </p:cNvPr>
            <p:cNvSpPr txBox="1"/>
            <p:nvPr/>
          </p:nvSpPr>
          <p:spPr>
            <a:xfrm>
              <a:off x="1794550" y="1252662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gradFill>
                    <a:gsLst>
                      <a:gs pos="84000">
                        <a:srgbClr val="FF6000"/>
                      </a:gs>
                      <a:gs pos="0">
                        <a:schemeClr val="accent5"/>
                      </a:gs>
                    </a:gsLst>
                    <a:lin ang="5400000" scaled="1"/>
                  </a:gra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效率产能提升</a:t>
              </a: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5666C4A1-3BE1-42B4-A9D6-31049E7CB5AF}"/>
              </a:ext>
            </a:extLst>
          </p:cNvPr>
          <p:cNvSpPr txBox="1"/>
          <p:nvPr/>
        </p:nvSpPr>
        <p:spPr>
          <a:xfrm>
            <a:off x="1629917" y="3177868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第一步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E37894F-63D7-4590-9953-A96B786CC67B}"/>
              </a:ext>
            </a:extLst>
          </p:cNvPr>
          <p:cNvSpPr txBox="1"/>
          <p:nvPr/>
        </p:nvSpPr>
        <p:spPr>
          <a:xfrm>
            <a:off x="4526727" y="2815475"/>
            <a:ext cx="1292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第二步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81CB7163-7B6B-47D8-8AD2-7DB729E54AD5}"/>
              </a:ext>
            </a:extLst>
          </p:cNvPr>
          <p:cNvSpPr txBox="1"/>
          <p:nvPr/>
        </p:nvSpPr>
        <p:spPr>
          <a:xfrm>
            <a:off x="7338327" y="2452094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第三步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F7A4359-4DD1-4DB1-BADD-8CCF9B700728}"/>
              </a:ext>
            </a:extLst>
          </p:cNvPr>
          <p:cNvSpPr txBox="1"/>
          <p:nvPr/>
        </p:nvSpPr>
        <p:spPr>
          <a:xfrm>
            <a:off x="10103503" y="1907766"/>
            <a:ext cx="1290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第四步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0602015-00F7-4CEA-A2AA-A468C1E8F829}"/>
              </a:ext>
            </a:extLst>
          </p:cNvPr>
          <p:cNvSpPr txBox="1"/>
          <p:nvPr/>
        </p:nvSpPr>
        <p:spPr>
          <a:xfrm>
            <a:off x="783815" y="3675185"/>
            <a:ext cx="2249671" cy="153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9ED17FD-605F-4D43-AB93-56A85F835458}"/>
              </a:ext>
            </a:extLst>
          </p:cNvPr>
          <p:cNvSpPr txBox="1"/>
          <p:nvPr/>
        </p:nvSpPr>
        <p:spPr>
          <a:xfrm>
            <a:off x="3579023" y="3338695"/>
            <a:ext cx="2389509" cy="226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9DA6350C-3892-4734-ADBB-FE18E2657AD3}"/>
              </a:ext>
            </a:extLst>
          </p:cNvPr>
          <p:cNvSpPr txBox="1"/>
          <p:nvPr/>
        </p:nvSpPr>
        <p:spPr>
          <a:xfrm>
            <a:off x="6320500" y="3077085"/>
            <a:ext cx="2308566" cy="226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此处添加详细文本描述，建议与标题相关并符合整体语言风格，语言描述尽量简洁生动。尽量将每页幻灯片的字数控制在200字以内。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9085540-52A8-4D79-BB7F-870743DFA86B}"/>
              </a:ext>
            </a:extLst>
          </p:cNvPr>
          <p:cNvSpPr txBox="1"/>
          <p:nvPr/>
        </p:nvSpPr>
        <p:spPr>
          <a:xfrm>
            <a:off x="9070613" y="2450758"/>
            <a:ext cx="2391156" cy="300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51271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7900EE0-C428-445B-8EA0-A8C7BBC0EBFD}"/>
              </a:ext>
            </a:extLst>
          </p:cNvPr>
          <p:cNvGrpSpPr/>
          <p:nvPr/>
        </p:nvGrpSpPr>
        <p:grpSpPr>
          <a:xfrm>
            <a:off x="4546600" y="1213825"/>
            <a:ext cx="3098800" cy="2566875"/>
            <a:chOff x="1219202" y="804901"/>
            <a:chExt cx="5067300" cy="4771250"/>
          </a:xfrm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5BDA2665-FEF9-463E-8AAF-443E7CA7FA77}"/>
                </a:ext>
              </a:extLst>
            </p:cNvPr>
            <p:cNvSpPr/>
            <p:nvPr/>
          </p:nvSpPr>
          <p:spPr>
            <a:xfrm flipV="1">
              <a:off x="1219202" y="804901"/>
              <a:ext cx="5067300" cy="4699000"/>
            </a:xfrm>
            <a:prstGeom prst="trapezoid">
              <a:avLst>
                <a:gd name="adj" fmla="val 17162"/>
              </a:avLst>
            </a:prstGeom>
            <a:gradFill>
              <a:gsLst>
                <a:gs pos="100000">
                  <a:srgbClr val="E51800">
                    <a:alpha val="10000"/>
                  </a:srgbClr>
                </a:gs>
                <a:gs pos="0">
                  <a:schemeClr val="accent4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5"/>
                  </a:gs>
                  <a:gs pos="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B5266A4B-2C03-422E-8BF5-028B8286AB1B}"/>
                </a:ext>
              </a:extLst>
            </p:cNvPr>
            <p:cNvSpPr/>
            <p:nvPr/>
          </p:nvSpPr>
          <p:spPr>
            <a:xfrm flipV="1">
              <a:off x="1308102" y="877151"/>
              <a:ext cx="4876798" cy="4699000"/>
            </a:xfrm>
            <a:prstGeom prst="trapezoid">
              <a:avLst>
                <a:gd name="adj" fmla="val 17162"/>
              </a:avLst>
            </a:prstGeom>
            <a:noFill/>
            <a:ln w="28575">
              <a:gradFill>
                <a:gsLst>
                  <a:gs pos="100000">
                    <a:srgbClr val="FFFF99"/>
                  </a:gs>
                  <a:gs pos="0">
                    <a:srgbClr val="FFC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8" name="Picture 2" descr="红绸带图片">
            <a:extLst>
              <a:ext uri="{FF2B5EF4-FFF2-40B4-BE49-F238E27FC236}">
                <a16:creationId xmlns:a16="http://schemas.microsoft.com/office/drawing/2014/main" id="{AF2A0CDB-39DF-4004-AC7E-53BD89D97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48401"/>
            <a:ext cx="12192000" cy="12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9AE2EBD-1095-4624-97BF-DB09CC3745E2}"/>
              </a:ext>
            </a:extLst>
          </p:cNvPr>
          <p:cNvSpPr txBox="1"/>
          <p:nvPr/>
        </p:nvSpPr>
        <p:spPr>
          <a:xfrm>
            <a:off x="5439410" y="140870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8800" b="1" i="0" u="none" strike="noStrike" kern="1200" cap="none" spc="0" normalizeH="0" baseline="0" noProof="0" dirty="0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CA2F00">
                      <a:alpha val="40000"/>
                    </a:srgb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ABEE82-E36A-4045-AE1D-B3F49A1E1438}"/>
              </a:ext>
            </a:extLst>
          </p:cNvPr>
          <p:cNvSpPr txBox="1"/>
          <p:nvPr/>
        </p:nvSpPr>
        <p:spPr>
          <a:xfrm>
            <a:off x="1581150" y="2987087"/>
            <a:ext cx="902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此处插入目录标题内容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77EEB2-C97C-4152-94B6-70E5856E24C2}"/>
              </a:ext>
            </a:extLst>
          </p:cNvPr>
          <p:cNvSpPr txBox="1"/>
          <p:nvPr/>
        </p:nvSpPr>
        <p:spPr>
          <a:xfrm>
            <a:off x="2844800" y="4134586"/>
            <a:ext cx="650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.....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996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6B7EF41-B4B0-4ADB-BB6A-479AF3356483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8D7A88A3-50CB-4568-AADE-C85D639D107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星形: 五角 3">
              <a:extLst>
                <a:ext uri="{FF2B5EF4-FFF2-40B4-BE49-F238E27FC236}">
                  <a16:creationId xmlns:a16="http://schemas.microsoft.com/office/drawing/2014/main" id="{EC0F5508-D760-4B8E-89E0-6432DCEAD6B5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" name="星形: 五角 6">
              <a:extLst>
                <a:ext uri="{FF2B5EF4-FFF2-40B4-BE49-F238E27FC236}">
                  <a16:creationId xmlns:a16="http://schemas.microsoft.com/office/drawing/2014/main" id="{30ABC486-5E74-4890-9F54-794AA4E10B2F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03B21A-1F00-4E3F-835A-E0A54CC868F3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5A08C6BD-E835-40F1-A081-954930EDC621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星形: 五角 10">
              <a:extLst>
                <a:ext uri="{FF2B5EF4-FFF2-40B4-BE49-F238E27FC236}">
                  <a16:creationId xmlns:a16="http://schemas.microsoft.com/office/drawing/2014/main" id="{9AC7325D-1A84-4097-AF9A-1862783817FA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星形: 五角 11">
              <a:extLst>
                <a:ext uri="{FF2B5EF4-FFF2-40B4-BE49-F238E27FC236}">
                  <a16:creationId xmlns:a16="http://schemas.microsoft.com/office/drawing/2014/main" id="{AB8E5708-2BD3-44C3-971B-4FDCEBFD412A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779C72B-265A-4A9F-ACCF-1A740F1180AF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BE7D897-A08A-4246-84EF-A4EC8B967096}"/>
              </a:ext>
            </a:extLst>
          </p:cNvPr>
          <p:cNvGrpSpPr/>
          <p:nvPr/>
        </p:nvGrpSpPr>
        <p:grpSpPr>
          <a:xfrm>
            <a:off x="4911158" y="2143826"/>
            <a:ext cx="2369684" cy="2369684"/>
            <a:chOff x="4367645" y="1662658"/>
            <a:chExt cx="3456710" cy="345671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D6A8AB0-039A-418C-8353-28D14E00592E}"/>
                </a:ext>
              </a:extLst>
            </p:cNvPr>
            <p:cNvSpPr/>
            <p:nvPr/>
          </p:nvSpPr>
          <p:spPr>
            <a:xfrm>
              <a:off x="4367645" y="1662658"/>
              <a:ext cx="3456710" cy="345671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97000">
                  <a:schemeClr val="accent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5C2E726-307B-4570-887A-2A71B26C2A9B}"/>
                </a:ext>
              </a:extLst>
            </p:cNvPr>
            <p:cNvSpPr/>
            <p:nvPr/>
          </p:nvSpPr>
          <p:spPr>
            <a:xfrm>
              <a:off x="4493735" y="1788748"/>
              <a:ext cx="3204530" cy="320453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97000">
                  <a:schemeClr val="accent5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092AA58-3FAD-4043-A886-30A98FB1AA28}"/>
                </a:ext>
              </a:extLst>
            </p:cNvPr>
            <p:cNvSpPr/>
            <p:nvPr/>
          </p:nvSpPr>
          <p:spPr>
            <a:xfrm>
              <a:off x="4795044" y="2090057"/>
              <a:ext cx="2601912" cy="260191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5"/>
                  </a:gs>
                  <a:gs pos="65500">
                    <a:srgbClr val="FF0000">
                      <a:alpha val="0"/>
                    </a:srgbClr>
                  </a:gs>
                  <a:gs pos="31000">
                    <a:srgbClr val="FF0000">
                      <a:alpha val="0"/>
                    </a:srgbClr>
                  </a:gs>
                  <a:gs pos="100000">
                    <a:schemeClr val="accent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0FFBF02-81C8-4806-872D-253605CB08B3}"/>
              </a:ext>
            </a:extLst>
          </p:cNvPr>
          <p:cNvSpPr txBox="1"/>
          <p:nvPr/>
        </p:nvSpPr>
        <p:spPr>
          <a:xfrm>
            <a:off x="5426425" y="2943947"/>
            <a:ext cx="133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84000">
                      <a:srgbClr val="FF6000"/>
                    </a:gs>
                    <a:gs pos="0">
                      <a:schemeClr val="accent5"/>
                    </a:gs>
                  </a:gsLst>
                  <a:lin ang="54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核心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DDB9FE4-EEFB-41DC-ABE3-13FBB8B26E02}"/>
              </a:ext>
            </a:extLst>
          </p:cNvPr>
          <p:cNvGrpSpPr/>
          <p:nvPr/>
        </p:nvGrpSpPr>
        <p:grpSpPr>
          <a:xfrm>
            <a:off x="1127559" y="1276350"/>
            <a:ext cx="3336719" cy="1874076"/>
            <a:chOff x="1127559" y="1420484"/>
            <a:chExt cx="3336719" cy="158580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EF7E1AF-321A-4CBA-AA42-A597B731A70E}"/>
                </a:ext>
              </a:extLst>
            </p:cNvPr>
            <p:cNvSpPr/>
            <p:nvPr/>
          </p:nvSpPr>
          <p:spPr>
            <a:xfrm>
              <a:off x="4170204" y="1509495"/>
              <a:ext cx="294074" cy="1407786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5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420F930-6AC0-4372-9592-2829FAA313F6}"/>
                </a:ext>
              </a:extLst>
            </p:cNvPr>
            <p:cNvSpPr/>
            <p:nvPr/>
          </p:nvSpPr>
          <p:spPr>
            <a:xfrm flipV="1">
              <a:off x="1127559" y="1420484"/>
              <a:ext cx="3231514" cy="1585808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47E00BA-E338-4D10-8C56-59451EA0CECC}"/>
              </a:ext>
            </a:extLst>
          </p:cNvPr>
          <p:cNvGrpSpPr/>
          <p:nvPr/>
        </p:nvGrpSpPr>
        <p:grpSpPr>
          <a:xfrm>
            <a:off x="1127559" y="3447924"/>
            <a:ext cx="3336719" cy="1874076"/>
            <a:chOff x="1127559" y="1420484"/>
            <a:chExt cx="3336719" cy="158580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8124B18-150C-424C-8B47-0176DF5CF512}"/>
                </a:ext>
              </a:extLst>
            </p:cNvPr>
            <p:cNvSpPr/>
            <p:nvPr/>
          </p:nvSpPr>
          <p:spPr>
            <a:xfrm>
              <a:off x="4170204" y="1509495"/>
              <a:ext cx="294074" cy="1407786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5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A61E91B-3302-4393-98B9-2A899A934768}"/>
                </a:ext>
              </a:extLst>
            </p:cNvPr>
            <p:cNvSpPr/>
            <p:nvPr/>
          </p:nvSpPr>
          <p:spPr>
            <a:xfrm flipV="1">
              <a:off x="1127559" y="1420484"/>
              <a:ext cx="3231514" cy="1585808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386D87E-D79F-4759-BCF1-B23EF34610D8}"/>
              </a:ext>
            </a:extLst>
          </p:cNvPr>
          <p:cNvGrpSpPr/>
          <p:nvPr/>
        </p:nvGrpSpPr>
        <p:grpSpPr>
          <a:xfrm flipH="1">
            <a:off x="7832926" y="1276350"/>
            <a:ext cx="3336719" cy="1874076"/>
            <a:chOff x="1127559" y="1420484"/>
            <a:chExt cx="3336719" cy="1585808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3D4134F-66A8-4C3A-B9AC-4EECC5D0F5C9}"/>
                </a:ext>
              </a:extLst>
            </p:cNvPr>
            <p:cNvSpPr/>
            <p:nvPr/>
          </p:nvSpPr>
          <p:spPr>
            <a:xfrm>
              <a:off x="4170204" y="1509495"/>
              <a:ext cx="294074" cy="1407786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5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87BD4B3-205D-436B-99EE-978D35F81451}"/>
                </a:ext>
              </a:extLst>
            </p:cNvPr>
            <p:cNvSpPr/>
            <p:nvPr/>
          </p:nvSpPr>
          <p:spPr>
            <a:xfrm flipV="1">
              <a:off x="1127559" y="1420484"/>
              <a:ext cx="3231514" cy="1585808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25E6C4B-2EF8-422E-8FE7-C15062072650}"/>
              </a:ext>
            </a:extLst>
          </p:cNvPr>
          <p:cNvGrpSpPr/>
          <p:nvPr/>
        </p:nvGrpSpPr>
        <p:grpSpPr>
          <a:xfrm flipH="1">
            <a:off x="7832926" y="3447924"/>
            <a:ext cx="3336719" cy="1874076"/>
            <a:chOff x="1127559" y="1420484"/>
            <a:chExt cx="3336719" cy="158580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8AD323B-5235-4863-AEB8-33526E6540BB}"/>
                </a:ext>
              </a:extLst>
            </p:cNvPr>
            <p:cNvSpPr/>
            <p:nvPr/>
          </p:nvSpPr>
          <p:spPr>
            <a:xfrm>
              <a:off x="4170204" y="1509495"/>
              <a:ext cx="294074" cy="1407786"/>
            </a:xfrm>
            <a:prstGeom prst="rect">
              <a:avLst/>
            </a:prstGeom>
            <a:gradFill>
              <a:gsLst>
                <a:gs pos="100000">
                  <a:schemeClr val="accent5"/>
                </a:gs>
                <a:gs pos="5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1C98530-2E4A-46FE-B7D2-668FB2A28426}"/>
                </a:ext>
              </a:extLst>
            </p:cNvPr>
            <p:cNvSpPr/>
            <p:nvPr/>
          </p:nvSpPr>
          <p:spPr>
            <a:xfrm flipV="1">
              <a:off x="1127559" y="1420484"/>
              <a:ext cx="3231514" cy="1585808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30833405-6D7E-4444-A98C-0FECA70A81F7}"/>
              </a:ext>
            </a:extLst>
          </p:cNvPr>
          <p:cNvSpPr txBox="1"/>
          <p:nvPr/>
        </p:nvSpPr>
        <p:spPr>
          <a:xfrm>
            <a:off x="2635099" y="1362227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D9F49A2-4128-47BA-B07A-02DDCAE1F7F4}"/>
              </a:ext>
            </a:extLst>
          </p:cNvPr>
          <p:cNvSpPr txBox="1"/>
          <p:nvPr/>
        </p:nvSpPr>
        <p:spPr>
          <a:xfrm>
            <a:off x="8008891" y="1362227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9DD8CF4-250C-4CAA-B859-B3DEB1C9A31A}"/>
              </a:ext>
            </a:extLst>
          </p:cNvPr>
          <p:cNvSpPr txBox="1"/>
          <p:nvPr/>
        </p:nvSpPr>
        <p:spPr>
          <a:xfrm>
            <a:off x="1270927" y="1783457"/>
            <a:ext cx="2982941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A2A40F3-9A4D-4DF9-A397-98C5A5E0FC3D}"/>
              </a:ext>
            </a:extLst>
          </p:cNvPr>
          <p:cNvSpPr txBox="1"/>
          <p:nvPr/>
        </p:nvSpPr>
        <p:spPr>
          <a:xfrm>
            <a:off x="8078643" y="1783457"/>
            <a:ext cx="2982941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26BE4BB-5948-4BDB-A9D6-D34F19544E92}"/>
              </a:ext>
            </a:extLst>
          </p:cNvPr>
          <p:cNvSpPr txBox="1"/>
          <p:nvPr/>
        </p:nvSpPr>
        <p:spPr>
          <a:xfrm>
            <a:off x="2635099" y="3524390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F7F46F4-59AA-409E-A4BF-0079C83E5E79}"/>
              </a:ext>
            </a:extLst>
          </p:cNvPr>
          <p:cNvSpPr txBox="1"/>
          <p:nvPr/>
        </p:nvSpPr>
        <p:spPr>
          <a:xfrm>
            <a:off x="8008891" y="3524390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DDC83CB-7860-4AED-A1C8-AAFC08540627}"/>
              </a:ext>
            </a:extLst>
          </p:cNvPr>
          <p:cNvSpPr txBox="1"/>
          <p:nvPr/>
        </p:nvSpPr>
        <p:spPr>
          <a:xfrm>
            <a:off x="1270927" y="3945620"/>
            <a:ext cx="2982941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E0A333E-4F9A-4026-8195-92DA276E15A7}"/>
              </a:ext>
            </a:extLst>
          </p:cNvPr>
          <p:cNvSpPr txBox="1"/>
          <p:nvPr/>
        </p:nvSpPr>
        <p:spPr>
          <a:xfrm>
            <a:off x="8078643" y="3945620"/>
            <a:ext cx="2982941" cy="1161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9661AA6C-17A7-4684-8538-66FEC3622EA5}"/>
              </a:ext>
            </a:extLst>
          </p:cNvPr>
          <p:cNvSpPr/>
          <p:nvPr/>
        </p:nvSpPr>
        <p:spPr>
          <a:xfrm rot="5400000">
            <a:off x="419093" y="-2247900"/>
            <a:ext cx="11353814" cy="11353800"/>
          </a:xfrm>
          <a:prstGeom prst="ellipse">
            <a:avLst/>
          </a:prstGeom>
          <a:noFill/>
          <a:ln>
            <a:gradFill>
              <a:gsLst>
                <a:gs pos="0">
                  <a:schemeClr val="accent5">
                    <a:alpha val="18000"/>
                  </a:schemeClr>
                </a:gs>
                <a:gs pos="91000">
                  <a:srgbClr val="FF0000">
                    <a:alpha val="0"/>
                  </a:srgbClr>
                </a:gs>
                <a:gs pos="10000">
                  <a:srgbClr val="FF0000">
                    <a:alpha val="0"/>
                  </a:srgbClr>
                </a:gs>
                <a:gs pos="100000">
                  <a:schemeClr val="accent5">
                    <a:alpha val="1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71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13C49A3A-2052-410B-A730-8C8B9FF13F06}"/>
              </a:ext>
            </a:extLst>
          </p:cNvPr>
          <p:cNvSpPr/>
          <p:nvPr/>
        </p:nvSpPr>
        <p:spPr>
          <a:xfrm flipH="1">
            <a:off x="786490" y="1654629"/>
            <a:ext cx="2506292" cy="5007782"/>
          </a:xfrm>
          <a:custGeom>
            <a:avLst/>
            <a:gdLst>
              <a:gd name="connsiteX0" fmla="*/ 0 w 2506292"/>
              <a:gd name="connsiteY0" fmla="*/ 0 h 5007782"/>
              <a:gd name="connsiteX1" fmla="*/ 2190369 w 2506292"/>
              <a:gd name="connsiteY1" fmla="*/ 0 h 5007782"/>
              <a:gd name="connsiteX2" fmla="*/ 2506292 w 2506292"/>
              <a:gd name="connsiteY2" fmla="*/ 315923 h 5007782"/>
              <a:gd name="connsiteX3" fmla="*/ 2506292 w 2506292"/>
              <a:gd name="connsiteY3" fmla="*/ 4691859 h 5007782"/>
              <a:gd name="connsiteX4" fmla="*/ 2190369 w 2506292"/>
              <a:gd name="connsiteY4" fmla="*/ 5007782 h 5007782"/>
              <a:gd name="connsiteX5" fmla="*/ 0 w 2506292"/>
              <a:gd name="connsiteY5" fmla="*/ 5007782 h 50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6292" h="5007782">
                <a:moveTo>
                  <a:pt x="0" y="0"/>
                </a:moveTo>
                <a:lnTo>
                  <a:pt x="2190369" y="0"/>
                </a:lnTo>
                <a:cubicBezTo>
                  <a:pt x="2364848" y="0"/>
                  <a:pt x="2506292" y="141444"/>
                  <a:pt x="2506292" y="315923"/>
                </a:cubicBezTo>
                <a:lnTo>
                  <a:pt x="2506292" y="4691859"/>
                </a:lnTo>
                <a:cubicBezTo>
                  <a:pt x="2506292" y="4866338"/>
                  <a:pt x="2364848" y="5007782"/>
                  <a:pt x="2190369" y="5007782"/>
                </a:cubicBezTo>
                <a:lnTo>
                  <a:pt x="0" y="500778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FF551D"/>
                </a:gs>
                <a:gs pos="100000">
                  <a:srgbClr val="E6E6E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1D1C7BCE-6A01-4067-9814-C0333993153C}"/>
              </a:ext>
            </a:extLst>
          </p:cNvPr>
          <p:cNvSpPr/>
          <p:nvPr/>
        </p:nvSpPr>
        <p:spPr>
          <a:xfrm>
            <a:off x="8972630" y="1654629"/>
            <a:ext cx="2506292" cy="5007782"/>
          </a:xfrm>
          <a:custGeom>
            <a:avLst/>
            <a:gdLst>
              <a:gd name="connsiteX0" fmla="*/ 0 w 2506292"/>
              <a:gd name="connsiteY0" fmla="*/ 0 h 5007782"/>
              <a:gd name="connsiteX1" fmla="*/ 2190369 w 2506292"/>
              <a:gd name="connsiteY1" fmla="*/ 0 h 5007782"/>
              <a:gd name="connsiteX2" fmla="*/ 2506292 w 2506292"/>
              <a:gd name="connsiteY2" fmla="*/ 315923 h 5007782"/>
              <a:gd name="connsiteX3" fmla="*/ 2506292 w 2506292"/>
              <a:gd name="connsiteY3" fmla="*/ 4691859 h 5007782"/>
              <a:gd name="connsiteX4" fmla="*/ 2190369 w 2506292"/>
              <a:gd name="connsiteY4" fmla="*/ 5007782 h 5007782"/>
              <a:gd name="connsiteX5" fmla="*/ 0 w 2506292"/>
              <a:gd name="connsiteY5" fmla="*/ 5007782 h 50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6292" h="5007782">
                <a:moveTo>
                  <a:pt x="0" y="0"/>
                </a:moveTo>
                <a:lnTo>
                  <a:pt x="2190369" y="0"/>
                </a:lnTo>
                <a:cubicBezTo>
                  <a:pt x="2364848" y="0"/>
                  <a:pt x="2506292" y="141444"/>
                  <a:pt x="2506292" y="315923"/>
                </a:cubicBezTo>
                <a:lnTo>
                  <a:pt x="2506292" y="4691859"/>
                </a:lnTo>
                <a:cubicBezTo>
                  <a:pt x="2506292" y="4866338"/>
                  <a:pt x="2364848" y="5007782"/>
                  <a:pt x="2190369" y="5007782"/>
                </a:cubicBezTo>
                <a:lnTo>
                  <a:pt x="0" y="500778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FF551D"/>
                </a:gs>
                <a:gs pos="100000">
                  <a:srgbClr val="E6E6E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72D09F7-4C71-41F2-B22D-558783F3AB49}"/>
              </a:ext>
            </a:extLst>
          </p:cNvPr>
          <p:cNvSpPr/>
          <p:nvPr/>
        </p:nvSpPr>
        <p:spPr>
          <a:xfrm>
            <a:off x="3503454" y="1654629"/>
            <a:ext cx="2523916" cy="5007782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FF551D"/>
                </a:gs>
                <a:gs pos="100000">
                  <a:srgbClr val="E6E6E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4075631F-9369-48DD-A7E9-3DAC145122F3}"/>
              </a:ext>
            </a:extLst>
          </p:cNvPr>
          <p:cNvSpPr/>
          <p:nvPr/>
        </p:nvSpPr>
        <p:spPr>
          <a:xfrm>
            <a:off x="6238042" y="1654629"/>
            <a:ext cx="2523916" cy="5007782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FF551D"/>
                </a:gs>
                <a:gs pos="100000">
                  <a:srgbClr val="E6E6E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4" descr="红绸带">
            <a:extLst>
              <a:ext uri="{FF2B5EF4-FFF2-40B4-BE49-F238E27FC236}">
                <a16:creationId xmlns:a16="http://schemas.microsoft.com/office/drawing/2014/main" id="{354B5F29-E272-43B6-BEB8-66B954AF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22000"/>
            <a:ext cx="12192000" cy="1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B2848-3D98-4A82-9F40-046F2F36DFEE}"/>
              </a:ext>
            </a:extLst>
          </p:cNvPr>
          <p:cNvGrpSpPr/>
          <p:nvPr/>
        </p:nvGrpSpPr>
        <p:grpSpPr>
          <a:xfrm>
            <a:off x="8021797" y="214312"/>
            <a:ext cx="2578100" cy="407988"/>
            <a:chOff x="6273800" y="214312"/>
            <a:chExt cx="2578100" cy="407988"/>
          </a:xfrm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6972C5D-60D7-4049-80E8-6AE0060E64A0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星形: 五角 70">
              <a:extLst>
                <a:ext uri="{FF2B5EF4-FFF2-40B4-BE49-F238E27FC236}">
                  <a16:creationId xmlns:a16="http://schemas.microsoft.com/office/drawing/2014/main" id="{02A8018B-8E95-49D6-A103-BB3AD9767C37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2" name="星形: 五角 71">
              <a:extLst>
                <a:ext uri="{FF2B5EF4-FFF2-40B4-BE49-F238E27FC236}">
                  <a16:creationId xmlns:a16="http://schemas.microsoft.com/office/drawing/2014/main" id="{47B8D9A8-D13C-4374-A50E-686E66F053C9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ED779D4-9934-4555-9DE0-03BB57476662}"/>
              </a:ext>
            </a:extLst>
          </p:cNvPr>
          <p:cNvGrpSpPr/>
          <p:nvPr/>
        </p:nvGrpSpPr>
        <p:grpSpPr>
          <a:xfrm flipH="1">
            <a:off x="1592104" y="214312"/>
            <a:ext cx="2578100" cy="407988"/>
            <a:chOff x="6273800" y="214312"/>
            <a:chExt cx="2578100" cy="407988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29440C33-44C7-44CF-A5E1-9460D5B0F175}"/>
                </a:ext>
              </a:extLst>
            </p:cNvPr>
            <p:cNvSpPr/>
            <p:nvPr/>
          </p:nvSpPr>
          <p:spPr>
            <a:xfrm>
              <a:off x="6273800" y="457200"/>
              <a:ext cx="2578100" cy="165100"/>
            </a:xfrm>
            <a:prstGeom prst="parallelogram">
              <a:avLst/>
            </a:prstGeom>
            <a:gradFill>
              <a:gsLst>
                <a:gs pos="84000">
                  <a:srgbClr val="FF6000">
                    <a:alpha val="0"/>
                  </a:srgbClr>
                </a:gs>
                <a:gs pos="0">
                  <a:schemeClr val="accent5">
                    <a:alpha val="43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4"/>
                  </a:gs>
                  <a:gs pos="79000">
                    <a:schemeClr val="accent5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星形: 五角 74">
              <a:extLst>
                <a:ext uri="{FF2B5EF4-FFF2-40B4-BE49-F238E27FC236}">
                  <a16:creationId xmlns:a16="http://schemas.microsoft.com/office/drawing/2014/main" id="{8CA4A847-1847-462A-B236-DC1D67ACC2AB}"/>
                </a:ext>
              </a:extLst>
            </p:cNvPr>
            <p:cNvSpPr/>
            <p:nvPr/>
          </p:nvSpPr>
          <p:spPr>
            <a:xfrm>
              <a:off x="6323012" y="214312"/>
              <a:ext cx="370681" cy="37068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id="{8033D41D-1680-40B6-887A-3FB5566FAA90}"/>
                </a:ext>
              </a:extLst>
            </p:cNvPr>
            <p:cNvSpPr/>
            <p:nvPr/>
          </p:nvSpPr>
          <p:spPr>
            <a:xfrm>
              <a:off x="6823074" y="339724"/>
              <a:ext cx="234951" cy="234951"/>
            </a:xfrm>
            <a:prstGeom prst="star5">
              <a:avLst/>
            </a:prstGeom>
            <a:gradFill>
              <a:gsLst>
                <a:gs pos="0">
                  <a:srgbClr val="FF551D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FF551D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1D9BA32C-703C-4FAE-B357-DF41D2A497CB}"/>
              </a:ext>
            </a:extLst>
          </p:cNvPr>
          <p:cNvSpPr txBox="1"/>
          <p:nvPr/>
        </p:nvSpPr>
        <p:spPr>
          <a:xfrm>
            <a:off x="4208304" y="19558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此处插入目录标题内容</a:t>
            </a:r>
            <a:endParaRPr lang="zh-CN" altLang="en-US" sz="28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C6745AF-57D9-4099-98B8-EF3CA32078A3}"/>
              </a:ext>
            </a:extLst>
          </p:cNvPr>
          <p:cNvSpPr txBox="1"/>
          <p:nvPr/>
        </p:nvSpPr>
        <p:spPr>
          <a:xfrm>
            <a:off x="1315720" y="2497185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4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7" name="图形 19" descr="浏览器窗口 纯色填充">
            <a:extLst>
              <a:ext uri="{FF2B5EF4-FFF2-40B4-BE49-F238E27FC236}">
                <a16:creationId xmlns:a16="http://schemas.microsoft.com/office/drawing/2014/main" id="{7367EA0B-6F49-4EA3-B85F-D61F5D990474}"/>
              </a:ext>
            </a:extLst>
          </p:cNvPr>
          <p:cNvSpPr/>
          <p:nvPr/>
        </p:nvSpPr>
        <p:spPr>
          <a:xfrm>
            <a:off x="4662441" y="2007418"/>
            <a:ext cx="203589" cy="190501"/>
          </a:xfrm>
          <a:custGeom>
            <a:avLst/>
            <a:gdLst>
              <a:gd name="connsiteX0" fmla="*/ 0 w 762000"/>
              <a:gd name="connsiteY0" fmla="*/ 0 h 590550"/>
              <a:gd name="connsiteX1" fmla="*/ 0 w 762000"/>
              <a:gd name="connsiteY1" fmla="*/ 590550 h 590550"/>
              <a:gd name="connsiteX2" fmla="*/ 762000 w 762000"/>
              <a:gd name="connsiteY2" fmla="*/ 590550 h 590550"/>
              <a:gd name="connsiteX3" fmla="*/ 762000 w 762000"/>
              <a:gd name="connsiteY3" fmla="*/ 0 h 590550"/>
              <a:gd name="connsiteX4" fmla="*/ 657225 w 762000"/>
              <a:gd name="connsiteY4" fmla="*/ 57150 h 590550"/>
              <a:gd name="connsiteX5" fmla="*/ 676275 w 762000"/>
              <a:gd name="connsiteY5" fmla="*/ 76200 h 590550"/>
              <a:gd name="connsiteX6" fmla="*/ 657225 w 762000"/>
              <a:gd name="connsiteY6" fmla="*/ 95250 h 590550"/>
              <a:gd name="connsiteX7" fmla="*/ 638175 w 762000"/>
              <a:gd name="connsiteY7" fmla="*/ 76200 h 590550"/>
              <a:gd name="connsiteX8" fmla="*/ 657225 w 762000"/>
              <a:gd name="connsiteY8" fmla="*/ 57150 h 590550"/>
              <a:gd name="connsiteX9" fmla="*/ 590550 w 762000"/>
              <a:gd name="connsiteY9" fmla="*/ 57150 h 590550"/>
              <a:gd name="connsiteX10" fmla="*/ 609600 w 762000"/>
              <a:gd name="connsiteY10" fmla="*/ 76200 h 590550"/>
              <a:gd name="connsiteX11" fmla="*/ 590550 w 762000"/>
              <a:gd name="connsiteY11" fmla="*/ 95250 h 590550"/>
              <a:gd name="connsiteX12" fmla="*/ 571500 w 762000"/>
              <a:gd name="connsiteY12" fmla="*/ 76200 h 590550"/>
              <a:gd name="connsiteX13" fmla="*/ 590550 w 762000"/>
              <a:gd name="connsiteY13" fmla="*/ 57150 h 590550"/>
              <a:gd name="connsiteX14" fmla="*/ 523875 w 762000"/>
              <a:gd name="connsiteY14" fmla="*/ 57150 h 590550"/>
              <a:gd name="connsiteX15" fmla="*/ 542925 w 762000"/>
              <a:gd name="connsiteY15" fmla="*/ 76200 h 590550"/>
              <a:gd name="connsiteX16" fmla="*/ 523875 w 762000"/>
              <a:gd name="connsiteY16" fmla="*/ 95250 h 590550"/>
              <a:gd name="connsiteX17" fmla="*/ 504825 w 762000"/>
              <a:gd name="connsiteY17" fmla="*/ 76200 h 590550"/>
              <a:gd name="connsiteX18" fmla="*/ 523875 w 762000"/>
              <a:gd name="connsiteY18" fmla="*/ 57150 h 590550"/>
              <a:gd name="connsiteX19" fmla="*/ 704850 w 762000"/>
              <a:gd name="connsiteY19" fmla="*/ 533400 h 590550"/>
              <a:gd name="connsiteX20" fmla="*/ 57150 w 762000"/>
              <a:gd name="connsiteY20" fmla="*/ 533400 h 590550"/>
              <a:gd name="connsiteX21" fmla="*/ 57150 w 762000"/>
              <a:gd name="connsiteY21" fmla="*/ 152400 h 590550"/>
              <a:gd name="connsiteX22" fmla="*/ 704850 w 762000"/>
              <a:gd name="connsiteY22" fmla="*/ 1524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62000" h="590550">
                <a:moveTo>
                  <a:pt x="0" y="0"/>
                </a:moveTo>
                <a:lnTo>
                  <a:pt x="0" y="590550"/>
                </a:lnTo>
                <a:lnTo>
                  <a:pt x="762000" y="590550"/>
                </a:lnTo>
                <a:lnTo>
                  <a:pt x="762000" y="0"/>
                </a:lnTo>
                <a:close/>
                <a:moveTo>
                  <a:pt x="657225" y="57150"/>
                </a:moveTo>
                <a:cubicBezTo>
                  <a:pt x="667746" y="57150"/>
                  <a:pt x="676275" y="65679"/>
                  <a:pt x="676275" y="76200"/>
                </a:cubicBezTo>
                <a:cubicBezTo>
                  <a:pt x="676275" y="86721"/>
                  <a:pt x="667746" y="95250"/>
                  <a:pt x="657225" y="95250"/>
                </a:cubicBezTo>
                <a:cubicBezTo>
                  <a:pt x="646704" y="95250"/>
                  <a:pt x="638175" y="86721"/>
                  <a:pt x="638175" y="76200"/>
                </a:cubicBezTo>
                <a:cubicBezTo>
                  <a:pt x="638175" y="65679"/>
                  <a:pt x="646704" y="57150"/>
                  <a:pt x="657225" y="57150"/>
                </a:cubicBezTo>
                <a:close/>
                <a:moveTo>
                  <a:pt x="590550" y="57150"/>
                </a:moveTo>
                <a:cubicBezTo>
                  <a:pt x="601071" y="57150"/>
                  <a:pt x="609600" y="65679"/>
                  <a:pt x="609600" y="76200"/>
                </a:cubicBezTo>
                <a:cubicBezTo>
                  <a:pt x="609600" y="86721"/>
                  <a:pt x="601071" y="95250"/>
                  <a:pt x="590550" y="95250"/>
                </a:cubicBezTo>
                <a:cubicBezTo>
                  <a:pt x="580029" y="95250"/>
                  <a:pt x="571500" y="86721"/>
                  <a:pt x="571500" y="76200"/>
                </a:cubicBezTo>
                <a:cubicBezTo>
                  <a:pt x="571500" y="65679"/>
                  <a:pt x="580029" y="57150"/>
                  <a:pt x="590550" y="57150"/>
                </a:cubicBezTo>
                <a:close/>
                <a:moveTo>
                  <a:pt x="523875" y="57150"/>
                </a:moveTo>
                <a:cubicBezTo>
                  <a:pt x="534396" y="57150"/>
                  <a:pt x="542925" y="65679"/>
                  <a:pt x="542925" y="76200"/>
                </a:cubicBezTo>
                <a:cubicBezTo>
                  <a:pt x="542925" y="86721"/>
                  <a:pt x="534396" y="95250"/>
                  <a:pt x="523875" y="95250"/>
                </a:cubicBezTo>
                <a:cubicBezTo>
                  <a:pt x="513354" y="95250"/>
                  <a:pt x="504825" y="86721"/>
                  <a:pt x="504825" y="76200"/>
                </a:cubicBezTo>
                <a:cubicBezTo>
                  <a:pt x="504825" y="65679"/>
                  <a:pt x="513354" y="57150"/>
                  <a:pt x="523875" y="57150"/>
                </a:cubicBezTo>
                <a:close/>
                <a:moveTo>
                  <a:pt x="704850" y="533400"/>
                </a:moveTo>
                <a:lnTo>
                  <a:pt x="57150" y="533400"/>
                </a:lnTo>
                <a:lnTo>
                  <a:pt x="57150" y="152400"/>
                </a:lnTo>
                <a:lnTo>
                  <a:pt x="704850" y="15240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6DC2F29F-C0F5-438B-9D8D-62AB8F1868D0}"/>
              </a:ext>
            </a:extLst>
          </p:cNvPr>
          <p:cNvSpPr/>
          <p:nvPr/>
        </p:nvSpPr>
        <p:spPr>
          <a:xfrm>
            <a:off x="10132889" y="2012026"/>
            <a:ext cx="185775" cy="181284"/>
          </a:xfrm>
          <a:custGeom>
            <a:avLst/>
            <a:gdLst>
              <a:gd name="connsiteX0" fmla="*/ 426434 w 695325"/>
              <a:gd name="connsiteY0" fmla="*/ 283464 h 561975"/>
              <a:gd name="connsiteX1" fmla="*/ 456152 w 695325"/>
              <a:gd name="connsiteY1" fmla="*/ 313182 h 561975"/>
              <a:gd name="connsiteX2" fmla="*/ 426434 w 695325"/>
              <a:gd name="connsiteY2" fmla="*/ 342900 h 561975"/>
              <a:gd name="connsiteX3" fmla="*/ 396716 w 695325"/>
              <a:gd name="connsiteY3" fmla="*/ 313182 h 561975"/>
              <a:gd name="connsiteX4" fmla="*/ 426434 w 695325"/>
              <a:gd name="connsiteY4" fmla="*/ 283464 h 561975"/>
              <a:gd name="connsiteX5" fmla="*/ 456057 w 695325"/>
              <a:gd name="connsiteY5" fmla="*/ 219837 h 561975"/>
              <a:gd name="connsiteX6" fmla="*/ 456057 w 695325"/>
              <a:gd name="connsiteY6" fmla="*/ 248412 h 561975"/>
              <a:gd name="connsiteX7" fmla="*/ 361950 w 695325"/>
              <a:gd name="connsiteY7" fmla="*/ 342900 h 561975"/>
              <a:gd name="connsiteX8" fmla="*/ 333375 w 695325"/>
              <a:gd name="connsiteY8" fmla="*/ 342900 h 561975"/>
              <a:gd name="connsiteX9" fmla="*/ 456057 w 695325"/>
              <a:gd name="connsiteY9" fmla="*/ 219837 h 561975"/>
              <a:gd name="connsiteX10" fmla="*/ 640391 w 695325"/>
              <a:gd name="connsiteY10" fmla="*/ 211527 h 561975"/>
              <a:gd name="connsiteX11" fmla="*/ 695325 w 695325"/>
              <a:gd name="connsiteY11" fmla="*/ 265747 h 561975"/>
              <a:gd name="connsiteX12" fmla="*/ 695325 w 695325"/>
              <a:gd name="connsiteY12" fmla="*/ 505777 h 561975"/>
              <a:gd name="connsiteX13" fmla="*/ 639128 w 695325"/>
              <a:gd name="connsiteY13" fmla="*/ 561975 h 561975"/>
              <a:gd name="connsiteX14" fmla="*/ 284798 w 695325"/>
              <a:gd name="connsiteY14" fmla="*/ 561975 h 561975"/>
              <a:gd name="connsiteX15" fmla="*/ 228600 w 695325"/>
              <a:gd name="connsiteY15" fmla="*/ 505777 h 561975"/>
              <a:gd name="connsiteX16" fmla="*/ 228600 w 695325"/>
              <a:gd name="connsiteY16" fmla="*/ 383000 h 561975"/>
              <a:gd name="connsiteX17" fmla="*/ 285750 w 695325"/>
              <a:gd name="connsiteY17" fmla="*/ 383000 h 561975"/>
              <a:gd name="connsiteX18" fmla="*/ 285750 w 695325"/>
              <a:gd name="connsiteY18" fmla="*/ 504825 h 561975"/>
              <a:gd name="connsiteX19" fmla="*/ 638175 w 695325"/>
              <a:gd name="connsiteY19" fmla="*/ 504825 h 561975"/>
              <a:gd name="connsiteX20" fmla="*/ 638175 w 695325"/>
              <a:gd name="connsiteY20" fmla="*/ 268700 h 561975"/>
              <a:gd name="connsiteX21" fmla="*/ 495300 w 695325"/>
              <a:gd name="connsiteY21" fmla="*/ 268700 h 561975"/>
              <a:gd name="connsiteX22" fmla="*/ 495300 w 695325"/>
              <a:gd name="connsiteY22" fmla="*/ 211550 h 561975"/>
              <a:gd name="connsiteX23" fmla="*/ 639128 w 695325"/>
              <a:gd name="connsiteY23" fmla="*/ 211550 h 561975"/>
              <a:gd name="connsiteX24" fmla="*/ 640391 w 695325"/>
              <a:gd name="connsiteY24" fmla="*/ 211527 h 561975"/>
              <a:gd name="connsiteX25" fmla="*/ 456057 w 695325"/>
              <a:gd name="connsiteY25" fmla="*/ 160496 h 561975"/>
              <a:gd name="connsiteX26" fmla="*/ 456057 w 695325"/>
              <a:gd name="connsiteY26" fmla="*/ 189071 h 561975"/>
              <a:gd name="connsiteX27" fmla="*/ 302228 w 695325"/>
              <a:gd name="connsiteY27" fmla="*/ 342900 h 561975"/>
              <a:gd name="connsiteX28" fmla="*/ 273653 w 695325"/>
              <a:gd name="connsiteY28" fmla="*/ 342900 h 561975"/>
              <a:gd name="connsiteX29" fmla="*/ 456057 w 695325"/>
              <a:gd name="connsiteY29" fmla="*/ 160496 h 561975"/>
              <a:gd name="connsiteX30" fmla="*/ 456057 w 695325"/>
              <a:gd name="connsiteY30" fmla="*/ 101060 h 561975"/>
              <a:gd name="connsiteX31" fmla="*/ 456057 w 695325"/>
              <a:gd name="connsiteY31" fmla="*/ 129635 h 561975"/>
              <a:gd name="connsiteX32" fmla="*/ 242887 w 695325"/>
              <a:gd name="connsiteY32" fmla="*/ 342900 h 561975"/>
              <a:gd name="connsiteX33" fmla="*/ 214312 w 695325"/>
              <a:gd name="connsiteY33" fmla="*/ 342900 h 561975"/>
              <a:gd name="connsiteX34" fmla="*/ 456057 w 695325"/>
              <a:gd name="connsiteY34" fmla="*/ 101060 h 561975"/>
              <a:gd name="connsiteX35" fmla="*/ 0 w 695325"/>
              <a:gd name="connsiteY35" fmla="*/ 0 h 561975"/>
              <a:gd name="connsiteX36" fmla="*/ 647700 w 695325"/>
              <a:gd name="connsiteY36" fmla="*/ 0 h 561975"/>
              <a:gd name="connsiteX37" fmla="*/ 647700 w 695325"/>
              <a:gd name="connsiteY37" fmla="*/ 171450 h 561975"/>
              <a:gd name="connsiteX38" fmla="*/ 590550 w 695325"/>
              <a:gd name="connsiteY38" fmla="*/ 171450 h 561975"/>
              <a:gd name="connsiteX39" fmla="*/ 590550 w 695325"/>
              <a:gd name="connsiteY39" fmla="*/ 57150 h 561975"/>
              <a:gd name="connsiteX40" fmla="*/ 57150 w 695325"/>
              <a:gd name="connsiteY40" fmla="*/ 57150 h 561975"/>
              <a:gd name="connsiteX41" fmla="*/ 57150 w 695325"/>
              <a:gd name="connsiteY41" fmla="*/ 402050 h 561975"/>
              <a:gd name="connsiteX42" fmla="*/ 190500 w 695325"/>
              <a:gd name="connsiteY42" fmla="*/ 402050 h 561975"/>
              <a:gd name="connsiteX43" fmla="*/ 190500 w 695325"/>
              <a:gd name="connsiteY43" fmla="*/ 459200 h 561975"/>
              <a:gd name="connsiteX44" fmla="*/ 0 w 695325"/>
              <a:gd name="connsiteY44" fmla="*/ 45920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95325" h="561975">
                <a:moveTo>
                  <a:pt x="426434" y="283464"/>
                </a:moveTo>
                <a:cubicBezTo>
                  <a:pt x="442847" y="283464"/>
                  <a:pt x="456152" y="296769"/>
                  <a:pt x="456152" y="313182"/>
                </a:cubicBezTo>
                <a:cubicBezTo>
                  <a:pt x="456152" y="329595"/>
                  <a:pt x="442847" y="342900"/>
                  <a:pt x="426434" y="342900"/>
                </a:cubicBezTo>
                <a:cubicBezTo>
                  <a:pt x="410021" y="342900"/>
                  <a:pt x="396716" y="329595"/>
                  <a:pt x="396716" y="313182"/>
                </a:cubicBezTo>
                <a:cubicBezTo>
                  <a:pt x="396716" y="296769"/>
                  <a:pt x="410021" y="283464"/>
                  <a:pt x="426434" y="283464"/>
                </a:cubicBezTo>
                <a:close/>
                <a:moveTo>
                  <a:pt x="456057" y="219837"/>
                </a:moveTo>
                <a:lnTo>
                  <a:pt x="456057" y="248412"/>
                </a:lnTo>
                <a:cubicBezTo>
                  <a:pt x="404044" y="248674"/>
                  <a:pt x="362001" y="290886"/>
                  <a:pt x="361950" y="342900"/>
                </a:cubicBezTo>
                <a:lnTo>
                  <a:pt x="333375" y="342900"/>
                </a:lnTo>
                <a:cubicBezTo>
                  <a:pt x="333427" y="275104"/>
                  <a:pt x="388262" y="220099"/>
                  <a:pt x="456057" y="219837"/>
                </a:cubicBezTo>
                <a:close/>
                <a:moveTo>
                  <a:pt x="640391" y="211527"/>
                </a:moveTo>
                <a:cubicBezTo>
                  <a:pt x="670533" y="211330"/>
                  <a:pt x="695128" y="235605"/>
                  <a:pt x="695325" y="265747"/>
                </a:cubicBezTo>
                <a:lnTo>
                  <a:pt x="695325" y="505777"/>
                </a:lnTo>
                <a:cubicBezTo>
                  <a:pt x="695273" y="536793"/>
                  <a:pt x="670143" y="561922"/>
                  <a:pt x="639128" y="561975"/>
                </a:cubicBezTo>
                <a:lnTo>
                  <a:pt x="284798" y="561975"/>
                </a:lnTo>
                <a:cubicBezTo>
                  <a:pt x="253782" y="561922"/>
                  <a:pt x="228652" y="536793"/>
                  <a:pt x="228600" y="505777"/>
                </a:cubicBezTo>
                <a:lnTo>
                  <a:pt x="228600" y="383000"/>
                </a:lnTo>
                <a:lnTo>
                  <a:pt x="285750" y="383000"/>
                </a:lnTo>
                <a:lnTo>
                  <a:pt x="285750" y="504825"/>
                </a:lnTo>
                <a:lnTo>
                  <a:pt x="638175" y="504825"/>
                </a:lnTo>
                <a:lnTo>
                  <a:pt x="638175" y="268700"/>
                </a:lnTo>
                <a:lnTo>
                  <a:pt x="495300" y="268700"/>
                </a:lnTo>
                <a:lnTo>
                  <a:pt x="495300" y="211550"/>
                </a:lnTo>
                <a:lnTo>
                  <a:pt x="639128" y="211550"/>
                </a:lnTo>
                <a:cubicBezTo>
                  <a:pt x="639549" y="211538"/>
                  <a:pt x="639970" y="211530"/>
                  <a:pt x="640391" y="211527"/>
                </a:cubicBezTo>
                <a:close/>
                <a:moveTo>
                  <a:pt x="456057" y="160496"/>
                </a:moveTo>
                <a:lnTo>
                  <a:pt x="456057" y="189071"/>
                </a:lnTo>
                <a:cubicBezTo>
                  <a:pt x="371143" y="189176"/>
                  <a:pt x="302333" y="257986"/>
                  <a:pt x="302228" y="342900"/>
                </a:cubicBezTo>
                <a:lnTo>
                  <a:pt x="273653" y="342900"/>
                </a:lnTo>
                <a:cubicBezTo>
                  <a:pt x="273758" y="242204"/>
                  <a:pt x="355361" y="160601"/>
                  <a:pt x="456057" y="160496"/>
                </a:cubicBezTo>
                <a:close/>
                <a:moveTo>
                  <a:pt x="456057" y="101060"/>
                </a:moveTo>
                <a:lnTo>
                  <a:pt x="456057" y="129635"/>
                </a:lnTo>
                <a:cubicBezTo>
                  <a:pt x="338354" y="129792"/>
                  <a:pt x="242992" y="225197"/>
                  <a:pt x="242887" y="342900"/>
                </a:cubicBezTo>
                <a:lnTo>
                  <a:pt x="214312" y="342900"/>
                </a:lnTo>
                <a:cubicBezTo>
                  <a:pt x="214469" y="209437"/>
                  <a:pt x="322594" y="101270"/>
                  <a:pt x="456057" y="101060"/>
                </a:cubicBezTo>
                <a:close/>
                <a:moveTo>
                  <a:pt x="0" y="0"/>
                </a:moveTo>
                <a:lnTo>
                  <a:pt x="647700" y="0"/>
                </a:lnTo>
                <a:lnTo>
                  <a:pt x="647700" y="171450"/>
                </a:lnTo>
                <a:lnTo>
                  <a:pt x="590550" y="171450"/>
                </a:lnTo>
                <a:lnTo>
                  <a:pt x="590550" y="57150"/>
                </a:lnTo>
                <a:lnTo>
                  <a:pt x="57150" y="57150"/>
                </a:lnTo>
                <a:lnTo>
                  <a:pt x="57150" y="402050"/>
                </a:lnTo>
                <a:lnTo>
                  <a:pt x="190500" y="402050"/>
                </a:lnTo>
                <a:lnTo>
                  <a:pt x="190500" y="459200"/>
                </a:lnTo>
                <a:lnTo>
                  <a:pt x="0" y="45920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841746EE-45BB-4DF3-907D-4E80CE8EDB47}"/>
              </a:ext>
            </a:extLst>
          </p:cNvPr>
          <p:cNvSpPr/>
          <p:nvPr/>
        </p:nvSpPr>
        <p:spPr>
          <a:xfrm>
            <a:off x="7398205" y="1996034"/>
            <a:ext cx="203589" cy="213264"/>
          </a:xfrm>
          <a:custGeom>
            <a:avLst/>
            <a:gdLst>
              <a:gd name="connsiteX0" fmla="*/ 381477 w 762000"/>
              <a:gd name="connsiteY0" fmla="*/ 554118 h 838200"/>
              <a:gd name="connsiteX1" fmla="*/ 289560 w 762000"/>
              <a:gd name="connsiteY1" fmla="*/ 590550 h 838200"/>
              <a:gd name="connsiteX2" fmla="*/ 276225 w 762000"/>
              <a:gd name="connsiteY2" fmla="*/ 602933 h 838200"/>
              <a:gd name="connsiteX3" fmla="*/ 87630 w 762000"/>
              <a:gd name="connsiteY3" fmla="*/ 781050 h 838200"/>
              <a:gd name="connsiteX4" fmla="*/ 674370 w 762000"/>
              <a:gd name="connsiteY4" fmla="*/ 781050 h 838200"/>
              <a:gd name="connsiteX5" fmla="*/ 486728 w 762000"/>
              <a:gd name="connsiteY5" fmla="*/ 602933 h 838200"/>
              <a:gd name="connsiteX6" fmla="*/ 473393 w 762000"/>
              <a:gd name="connsiteY6" fmla="*/ 590550 h 838200"/>
              <a:gd name="connsiteX7" fmla="*/ 381477 w 762000"/>
              <a:gd name="connsiteY7" fmla="*/ 554118 h 838200"/>
              <a:gd name="connsiteX8" fmla="*/ 57150 w 762000"/>
              <a:gd name="connsiteY8" fmla="*/ 396240 h 838200"/>
              <a:gd name="connsiteX9" fmla="*/ 57150 w 762000"/>
              <a:gd name="connsiteY9" fmla="*/ 758190 h 838200"/>
              <a:gd name="connsiteX10" fmla="*/ 247650 w 762000"/>
              <a:gd name="connsiteY10" fmla="*/ 577215 h 838200"/>
              <a:gd name="connsiteX11" fmla="*/ 704850 w 762000"/>
              <a:gd name="connsiteY11" fmla="*/ 395288 h 838200"/>
              <a:gd name="connsiteX12" fmla="*/ 514350 w 762000"/>
              <a:gd name="connsiteY12" fmla="*/ 576263 h 838200"/>
              <a:gd name="connsiteX13" fmla="*/ 704850 w 762000"/>
              <a:gd name="connsiteY13" fmla="*/ 757238 h 838200"/>
              <a:gd name="connsiteX14" fmla="*/ 256222 w 762000"/>
              <a:gd name="connsiteY14" fmla="*/ 334327 h 838200"/>
              <a:gd name="connsiteX15" fmla="*/ 272415 w 762000"/>
              <a:gd name="connsiteY15" fmla="*/ 334327 h 838200"/>
              <a:gd name="connsiteX16" fmla="*/ 308610 w 762000"/>
              <a:gd name="connsiteY16" fmla="*/ 350519 h 838200"/>
              <a:gd name="connsiteX17" fmla="*/ 315277 w 762000"/>
              <a:gd name="connsiteY17" fmla="*/ 358139 h 838200"/>
              <a:gd name="connsiteX18" fmla="*/ 320993 w 762000"/>
              <a:gd name="connsiteY18" fmla="*/ 361949 h 838200"/>
              <a:gd name="connsiteX19" fmla="*/ 323850 w 762000"/>
              <a:gd name="connsiteY19" fmla="*/ 359092 h 838200"/>
              <a:gd name="connsiteX20" fmla="*/ 352425 w 762000"/>
              <a:gd name="connsiteY20" fmla="*/ 356234 h 838200"/>
              <a:gd name="connsiteX21" fmla="*/ 360998 w 762000"/>
              <a:gd name="connsiteY21" fmla="*/ 357187 h 838200"/>
              <a:gd name="connsiteX22" fmla="*/ 381000 w 762000"/>
              <a:gd name="connsiteY22" fmla="*/ 354329 h 838200"/>
              <a:gd name="connsiteX23" fmla="*/ 383858 w 762000"/>
              <a:gd name="connsiteY23" fmla="*/ 374332 h 838200"/>
              <a:gd name="connsiteX24" fmla="*/ 340995 w 762000"/>
              <a:gd name="connsiteY24" fmla="*/ 382904 h 838200"/>
              <a:gd name="connsiteX25" fmla="*/ 324802 w 762000"/>
              <a:gd name="connsiteY25" fmla="*/ 392429 h 838200"/>
              <a:gd name="connsiteX26" fmla="*/ 321945 w 762000"/>
              <a:gd name="connsiteY26" fmla="*/ 392429 h 838200"/>
              <a:gd name="connsiteX27" fmla="*/ 294323 w 762000"/>
              <a:gd name="connsiteY27" fmla="*/ 376237 h 838200"/>
              <a:gd name="connsiteX28" fmla="*/ 289560 w 762000"/>
              <a:gd name="connsiteY28" fmla="*/ 371474 h 838200"/>
              <a:gd name="connsiteX29" fmla="*/ 272415 w 762000"/>
              <a:gd name="connsiteY29" fmla="*/ 362902 h 838200"/>
              <a:gd name="connsiteX30" fmla="*/ 259080 w 762000"/>
              <a:gd name="connsiteY30" fmla="*/ 384809 h 838200"/>
              <a:gd name="connsiteX31" fmla="*/ 228600 w 762000"/>
              <a:gd name="connsiteY31" fmla="*/ 382904 h 838200"/>
              <a:gd name="connsiteX32" fmla="*/ 222885 w 762000"/>
              <a:gd name="connsiteY32" fmla="*/ 379094 h 838200"/>
              <a:gd name="connsiteX33" fmla="*/ 221932 w 762000"/>
              <a:gd name="connsiteY33" fmla="*/ 378142 h 838200"/>
              <a:gd name="connsiteX34" fmla="*/ 219075 w 762000"/>
              <a:gd name="connsiteY34" fmla="*/ 380047 h 838200"/>
              <a:gd name="connsiteX35" fmla="*/ 196215 w 762000"/>
              <a:gd name="connsiteY35" fmla="*/ 383857 h 838200"/>
              <a:gd name="connsiteX36" fmla="*/ 176213 w 762000"/>
              <a:gd name="connsiteY36" fmla="*/ 383857 h 838200"/>
              <a:gd name="connsiteX37" fmla="*/ 161925 w 762000"/>
              <a:gd name="connsiteY37" fmla="*/ 369569 h 838200"/>
              <a:gd name="connsiteX38" fmla="*/ 176213 w 762000"/>
              <a:gd name="connsiteY38" fmla="*/ 355282 h 838200"/>
              <a:gd name="connsiteX39" fmla="*/ 186690 w 762000"/>
              <a:gd name="connsiteY39" fmla="*/ 355282 h 838200"/>
              <a:gd name="connsiteX40" fmla="*/ 199072 w 762000"/>
              <a:gd name="connsiteY40" fmla="*/ 356234 h 838200"/>
              <a:gd name="connsiteX41" fmla="*/ 203835 w 762000"/>
              <a:gd name="connsiteY41" fmla="*/ 356234 h 838200"/>
              <a:gd name="connsiteX42" fmla="*/ 204788 w 762000"/>
              <a:gd name="connsiteY42" fmla="*/ 355282 h 838200"/>
              <a:gd name="connsiteX43" fmla="*/ 226695 w 762000"/>
              <a:gd name="connsiteY43" fmla="*/ 349567 h 838200"/>
              <a:gd name="connsiteX44" fmla="*/ 240030 w 762000"/>
              <a:gd name="connsiteY44" fmla="*/ 357187 h 838200"/>
              <a:gd name="connsiteX45" fmla="*/ 242888 w 762000"/>
              <a:gd name="connsiteY45" fmla="*/ 359092 h 838200"/>
              <a:gd name="connsiteX46" fmla="*/ 243840 w 762000"/>
              <a:gd name="connsiteY46" fmla="*/ 360044 h 838200"/>
              <a:gd name="connsiteX47" fmla="*/ 245745 w 762000"/>
              <a:gd name="connsiteY47" fmla="*/ 342899 h 838200"/>
              <a:gd name="connsiteX48" fmla="*/ 256222 w 762000"/>
              <a:gd name="connsiteY48" fmla="*/ 334327 h 838200"/>
              <a:gd name="connsiteX49" fmla="*/ 314325 w 762000"/>
              <a:gd name="connsiteY49" fmla="*/ 280987 h 838200"/>
              <a:gd name="connsiteX50" fmla="*/ 600075 w 762000"/>
              <a:gd name="connsiteY50" fmla="*/ 280987 h 838200"/>
              <a:gd name="connsiteX51" fmla="*/ 600075 w 762000"/>
              <a:gd name="connsiteY51" fmla="*/ 309562 h 838200"/>
              <a:gd name="connsiteX52" fmla="*/ 314325 w 762000"/>
              <a:gd name="connsiteY52" fmla="*/ 309562 h 838200"/>
              <a:gd name="connsiteX53" fmla="*/ 161925 w 762000"/>
              <a:gd name="connsiteY53" fmla="*/ 280987 h 838200"/>
              <a:gd name="connsiteX54" fmla="*/ 285750 w 762000"/>
              <a:gd name="connsiteY54" fmla="*/ 280987 h 838200"/>
              <a:gd name="connsiteX55" fmla="*/ 285750 w 762000"/>
              <a:gd name="connsiteY55" fmla="*/ 309562 h 838200"/>
              <a:gd name="connsiteX56" fmla="*/ 161925 w 762000"/>
              <a:gd name="connsiteY56" fmla="*/ 309562 h 838200"/>
              <a:gd name="connsiteX57" fmla="*/ 485775 w 762000"/>
              <a:gd name="connsiteY57" fmla="*/ 223837 h 838200"/>
              <a:gd name="connsiteX58" fmla="*/ 600075 w 762000"/>
              <a:gd name="connsiteY58" fmla="*/ 223837 h 838200"/>
              <a:gd name="connsiteX59" fmla="*/ 600075 w 762000"/>
              <a:gd name="connsiteY59" fmla="*/ 252412 h 838200"/>
              <a:gd name="connsiteX60" fmla="*/ 485775 w 762000"/>
              <a:gd name="connsiteY60" fmla="*/ 252412 h 838200"/>
              <a:gd name="connsiteX61" fmla="*/ 104775 w 762000"/>
              <a:gd name="connsiteY61" fmla="*/ 171450 h 838200"/>
              <a:gd name="connsiteX62" fmla="*/ 104775 w 762000"/>
              <a:gd name="connsiteY62" fmla="*/ 385763 h 838200"/>
              <a:gd name="connsiteX63" fmla="*/ 159068 w 762000"/>
              <a:gd name="connsiteY63" fmla="*/ 438150 h 838200"/>
              <a:gd name="connsiteX64" fmla="*/ 602933 w 762000"/>
              <a:gd name="connsiteY64" fmla="*/ 438150 h 838200"/>
              <a:gd name="connsiteX65" fmla="*/ 657225 w 762000"/>
              <a:gd name="connsiteY65" fmla="*/ 386715 h 838200"/>
              <a:gd name="connsiteX66" fmla="*/ 657225 w 762000"/>
              <a:gd name="connsiteY66" fmla="*/ 171450 h 838200"/>
              <a:gd name="connsiteX67" fmla="*/ 381000 w 762000"/>
              <a:gd name="connsiteY67" fmla="*/ 0 h 838200"/>
              <a:gd name="connsiteX68" fmla="*/ 523875 w 762000"/>
              <a:gd name="connsiteY68" fmla="*/ 114300 h 838200"/>
              <a:gd name="connsiteX69" fmla="*/ 714375 w 762000"/>
              <a:gd name="connsiteY69" fmla="*/ 114300 h 838200"/>
              <a:gd name="connsiteX70" fmla="*/ 714375 w 762000"/>
              <a:gd name="connsiteY70" fmla="*/ 267653 h 838200"/>
              <a:gd name="connsiteX71" fmla="*/ 762000 w 762000"/>
              <a:gd name="connsiteY71" fmla="*/ 305753 h 838200"/>
              <a:gd name="connsiteX72" fmla="*/ 762000 w 762000"/>
              <a:gd name="connsiteY72" fmla="*/ 838200 h 838200"/>
              <a:gd name="connsiteX73" fmla="*/ 0 w 762000"/>
              <a:gd name="connsiteY73" fmla="*/ 838200 h 838200"/>
              <a:gd name="connsiteX74" fmla="*/ 0 w 762000"/>
              <a:gd name="connsiteY74" fmla="*/ 305753 h 838200"/>
              <a:gd name="connsiteX75" fmla="*/ 47625 w 762000"/>
              <a:gd name="connsiteY75" fmla="*/ 267653 h 838200"/>
              <a:gd name="connsiteX76" fmla="*/ 47625 w 762000"/>
              <a:gd name="connsiteY76" fmla="*/ 114300 h 838200"/>
              <a:gd name="connsiteX77" fmla="*/ 238125 w 762000"/>
              <a:gd name="connsiteY77" fmla="*/ 1143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762000" h="838200">
                <a:moveTo>
                  <a:pt x="381477" y="554118"/>
                </a:moveTo>
                <a:cubicBezTo>
                  <a:pt x="348377" y="554118"/>
                  <a:pt x="315278" y="566262"/>
                  <a:pt x="289560" y="590550"/>
                </a:cubicBezTo>
                <a:lnTo>
                  <a:pt x="276225" y="602933"/>
                </a:lnTo>
                <a:lnTo>
                  <a:pt x="87630" y="781050"/>
                </a:lnTo>
                <a:lnTo>
                  <a:pt x="674370" y="781050"/>
                </a:lnTo>
                <a:lnTo>
                  <a:pt x="486728" y="602933"/>
                </a:lnTo>
                <a:lnTo>
                  <a:pt x="473393" y="590550"/>
                </a:lnTo>
                <a:cubicBezTo>
                  <a:pt x="447676" y="566262"/>
                  <a:pt x="414576" y="554118"/>
                  <a:pt x="381477" y="554118"/>
                </a:cubicBezTo>
                <a:close/>
                <a:moveTo>
                  <a:pt x="57150" y="396240"/>
                </a:moveTo>
                <a:lnTo>
                  <a:pt x="57150" y="758190"/>
                </a:lnTo>
                <a:lnTo>
                  <a:pt x="247650" y="577215"/>
                </a:lnTo>
                <a:close/>
                <a:moveTo>
                  <a:pt x="704850" y="395288"/>
                </a:moveTo>
                <a:lnTo>
                  <a:pt x="514350" y="576263"/>
                </a:lnTo>
                <a:lnTo>
                  <a:pt x="704850" y="757238"/>
                </a:lnTo>
                <a:close/>
                <a:moveTo>
                  <a:pt x="256222" y="334327"/>
                </a:moveTo>
                <a:cubicBezTo>
                  <a:pt x="260747" y="332898"/>
                  <a:pt x="266224" y="332898"/>
                  <a:pt x="272415" y="334327"/>
                </a:cubicBezTo>
                <a:cubicBezTo>
                  <a:pt x="285750" y="336232"/>
                  <a:pt x="298133" y="341947"/>
                  <a:pt x="308610" y="350519"/>
                </a:cubicBezTo>
                <a:cubicBezTo>
                  <a:pt x="310515" y="353377"/>
                  <a:pt x="313373" y="355282"/>
                  <a:pt x="315277" y="358139"/>
                </a:cubicBezTo>
                <a:cubicBezTo>
                  <a:pt x="317183" y="360044"/>
                  <a:pt x="319088" y="361949"/>
                  <a:pt x="320993" y="361949"/>
                </a:cubicBezTo>
                <a:cubicBezTo>
                  <a:pt x="321945" y="360997"/>
                  <a:pt x="322898" y="360044"/>
                  <a:pt x="323850" y="359092"/>
                </a:cubicBezTo>
                <a:cubicBezTo>
                  <a:pt x="331470" y="351472"/>
                  <a:pt x="342900" y="350519"/>
                  <a:pt x="352425" y="356234"/>
                </a:cubicBezTo>
                <a:cubicBezTo>
                  <a:pt x="359093" y="360044"/>
                  <a:pt x="360045" y="358139"/>
                  <a:pt x="360998" y="357187"/>
                </a:cubicBezTo>
                <a:cubicBezTo>
                  <a:pt x="365760" y="351472"/>
                  <a:pt x="374333" y="349567"/>
                  <a:pt x="381000" y="354329"/>
                </a:cubicBezTo>
                <a:cubicBezTo>
                  <a:pt x="386715" y="359092"/>
                  <a:pt x="388620" y="367664"/>
                  <a:pt x="383858" y="374332"/>
                </a:cubicBezTo>
                <a:cubicBezTo>
                  <a:pt x="374333" y="387667"/>
                  <a:pt x="358140" y="390524"/>
                  <a:pt x="340995" y="382904"/>
                </a:cubicBezTo>
                <a:cubicBezTo>
                  <a:pt x="337185" y="388619"/>
                  <a:pt x="331470" y="392429"/>
                  <a:pt x="324802" y="392429"/>
                </a:cubicBezTo>
                <a:cubicBezTo>
                  <a:pt x="323850" y="392429"/>
                  <a:pt x="322898" y="392429"/>
                  <a:pt x="321945" y="392429"/>
                </a:cubicBezTo>
                <a:cubicBezTo>
                  <a:pt x="310515" y="391477"/>
                  <a:pt x="300990" y="385762"/>
                  <a:pt x="294323" y="376237"/>
                </a:cubicBezTo>
                <a:cubicBezTo>
                  <a:pt x="292418" y="374332"/>
                  <a:pt x="291465" y="373379"/>
                  <a:pt x="289560" y="371474"/>
                </a:cubicBezTo>
                <a:cubicBezTo>
                  <a:pt x="284798" y="367664"/>
                  <a:pt x="279082" y="364807"/>
                  <a:pt x="272415" y="362902"/>
                </a:cubicBezTo>
                <a:cubicBezTo>
                  <a:pt x="272415" y="372427"/>
                  <a:pt x="267652" y="380047"/>
                  <a:pt x="259080" y="384809"/>
                </a:cubicBezTo>
                <a:cubicBezTo>
                  <a:pt x="249555" y="389572"/>
                  <a:pt x="238125" y="388619"/>
                  <a:pt x="228600" y="382904"/>
                </a:cubicBezTo>
                <a:cubicBezTo>
                  <a:pt x="226695" y="381952"/>
                  <a:pt x="224790" y="380999"/>
                  <a:pt x="222885" y="379094"/>
                </a:cubicBezTo>
                <a:cubicBezTo>
                  <a:pt x="222885" y="378142"/>
                  <a:pt x="221932" y="378142"/>
                  <a:pt x="221932" y="378142"/>
                </a:cubicBezTo>
                <a:cubicBezTo>
                  <a:pt x="220980" y="378142"/>
                  <a:pt x="220028" y="379094"/>
                  <a:pt x="219075" y="380047"/>
                </a:cubicBezTo>
                <a:cubicBezTo>
                  <a:pt x="212407" y="383857"/>
                  <a:pt x="203835" y="384809"/>
                  <a:pt x="196215" y="383857"/>
                </a:cubicBezTo>
                <a:cubicBezTo>
                  <a:pt x="192405" y="383857"/>
                  <a:pt x="176213" y="383857"/>
                  <a:pt x="176213" y="383857"/>
                </a:cubicBezTo>
                <a:cubicBezTo>
                  <a:pt x="168593" y="383857"/>
                  <a:pt x="161925" y="377189"/>
                  <a:pt x="161925" y="369569"/>
                </a:cubicBezTo>
                <a:cubicBezTo>
                  <a:pt x="161925" y="361949"/>
                  <a:pt x="168593" y="355282"/>
                  <a:pt x="176213" y="355282"/>
                </a:cubicBezTo>
                <a:lnTo>
                  <a:pt x="186690" y="355282"/>
                </a:lnTo>
                <a:cubicBezTo>
                  <a:pt x="190500" y="355282"/>
                  <a:pt x="195263" y="355282"/>
                  <a:pt x="199072" y="356234"/>
                </a:cubicBezTo>
                <a:cubicBezTo>
                  <a:pt x="200025" y="356234"/>
                  <a:pt x="201930" y="356234"/>
                  <a:pt x="203835" y="356234"/>
                </a:cubicBezTo>
                <a:lnTo>
                  <a:pt x="204788" y="355282"/>
                </a:lnTo>
                <a:cubicBezTo>
                  <a:pt x="210503" y="349567"/>
                  <a:pt x="219075" y="347662"/>
                  <a:pt x="226695" y="349567"/>
                </a:cubicBezTo>
                <a:cubicBezTo>
                  <a:pt x="231457" y="351472"/>
                  <a:pt x="236220" y="353377"/>
                  <a:pt x="240030" y="357187"/>
                </a:cubicBezTo>
                <a:cubicBezTo>
                  <a:pt x="240982" y="358139"/>
                  <a:pt x="241935" y="358139"/>
                  <a:pt x="242888" y="359092"/>
                </a:cubicBezTo>
                <a:cubicBezTo>
                  <a:pt x="242888" y="360044"/>
                  <a:pt x="243840" y="360044"/>
                  <a:pt x="243840" y="360044"/>
                </a:cubicBezTo>
                <a:cubicBezTo>
                  <a:pt x="241935" y="354329"/>
                  <a:pt x="242888" y="347662"/>
                  <a:pt x="245745" y="342899"/>
                </a:cubicBezTo>
                <a:cubicBezTo>
                  <a:pt x="248126" y="338613"/>
                  <a:pt x="251698" y="335756"/>
                  <a:pt x="256222" y="334327"/>
                </a:cubicBezTo>
                <a:close/>
                <a:moveTo>
                  <a:pt x="314325" y="280987"/>
                </a:moveTo>
                <a:lnTo>
                  <a:pt x="600075" y="280987"/>
                </a:lnTo>
                <a:lnTo>
                  <a:pt x="600075" y="309562"/>
                </a:lnTo>
                <a:lnTo>
                  <a:pt x="314325" y="309562"/>
                </a:lnTo>
                <a:close/>
                <a:moveTo>
                  <a:pt x="161925" y="280987"/>
                </a:moveTo>
                <a:lnTo>
                  <a:pt x="285750" y="280987"/>
                </a:lnTo>
                <a:lnTo>
                  <a:pt x="285750" y="309562"/>
                </a:lnTo>
                <a:lnTo>
                  <a:pt x="161925" y="309562"/>
                </a:lnTo>
                <a:close/>
                <a:moveTo>
                  <a:pt x="485775" y="223837"/>
                </a:moveTo>
                <a:lnTo>
                  <a:pt x="600075" y="223837"/>
                </a:lnTo>
                <a:lnTo>
                  <a:pt x="600075" y="252412"/>
                </a:lnTo>
                <a:lnTo>
                  <a:pt x="485775" y="252412"/>
                </a:lnTo>
                <a:close/>
                <a:moveTo>
                  <a:pt x="104775" y="171450"/>
                </a:moveTo>
                <a:lnTo>
                  <a:pt x="104775" y="385763"/>
                </a:lnTo>
                <a:lnTo>
                  <a:pt x="159068" y="438150"/>
                </a:lnTo>
                <a:lnTo>
                  <a:pt x="602933" y="438150"/>
                </a:lnTo>
                <a:lnTo>
                  <a:pt x="657225" y="386715"/>
                </a:lnTo>
                <a:lnTo>
                  <a:pt x="657225" y="171450"/>
                </a:lnTo>
                <a:close/>
                <a:moveTo>
                  <a:pt x="381000" y="0"/>
                </a:moveTo>
                <a:lnTo>
                  <a:pt x="523875" y="114300"/>
                </a:lnTo>
                <a:lnTo>
                  <a:pt x="714375" y="114300"/>
                </a:lnTo>
                <a:lnTo>
                  <a:pt x="714375" y="267653"/>
                </a:lnTo>
                <a:lnTo>
                  <a:pt x="762000" y="305753"/>
                </a:lnTo>
                <a:lnTo>
                  <a:pt x="762000" y="838200"/>
                </a:lnTo>
                <a:lnTo>
                  <a:pt x="0" y="838200"/>
                </a:lnTo>
                <a:lnTo>
                  <a:pt x="0" y="305753"/>
                </a:lnTo>
                <a:lnTo>
                  <a:pt x="47625" y="267653"/>
                </a:lnTo>
                <a:lnTo>
                  <a:pt x="47625" y="114300"/>
                </a:lnTo>
                <a:lnTo>
                  <a:pt x="238125" y="11430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8B42C6FD-D05A-4024-87A0-B5E2944D8190}"/>
              </a:ext>
            </a:extLst>
          </p:cNvPr>
          <p:cNvSpPr/>
          <p:nvPr/>
        </p:nvSpPr>
        <p:spPr>
          <a:xfrm>
            <a:off x="1857955" y="1874521"/>
            <a:ext cx="445224" cy="456294"/>
          </a:xfrm>
          <a:custGeom>
            <a:avLst/>
            <a:gdLst>
              <a:gd name="connsiteX0" fmla="*/ 326084 w 652168"/>
              <a:gd name="connsiteY0" fmla="*/ 0 h 668385"/>
              <a:gd name="connsiteX1" fmla="*/ 652168 w 652168"/>
              <a:gd name="connsiteY1" fmla="*/ 326084 h 668385"/>
              <a:gd name="connsiteX2" fmla="*/ 652168 w 652168"/>
              <a:gd name="connsiteY2" fmla="*/ 342301 h 668385"/>
              <a:gd name="connsiteX3" fmla="*/ 326084 w 652168"/>
              <a:gd name="connsiteY3" fmla="*/ 668385 h 668385"/>
              <a:gd name="connsiteX4" fmla="*/ 0 w 652168"/>
              <a:gd name="connsiteY4" fmla="*/ 342301 h 668385"/>
              <a:gd name="connsiteX5" fmla="*/ 0 w 652168"/>
              <a:gd name="connsiteY5" fmla="*/ 326084 h 668385"/>
              <a:gd name="connsiteX6" fmla="*/ 326084 w 652168"/>
              <a:gd name="connsiteY6" fmla="*/ 0 h 66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168" h="668385">
                <a:moveTo>
                  <a:pt x="326084" y="0"/>
                </a:moveTo>
                <a:cubicBezTo>
                  <a:pt x="506175" y="0"/>
                  <a:pt x="652168" y="145993"/>
                  <a:pt x="652168" y="326084"/>
                </a:cubicBezTo>
                <a:lnTo>
                  <a:pt x="652168" y="342301"/>
                </a:lnTo>
                <a:cubicBezTo>
                  <a:pt x="652168" y="522392"/>
                  <a:pt x="506175" y="668385"/>
                  <a:pt x="326084" y="668385"/>
                </a:cubicBezTo>
                <a:cubicBezTo>
                  <a:pt x="145993" y="668385"/>
                  <a:pt x="0" y="522392"/>
                  <a:pt x="0" y="342301"/>
                </a:cubicBezTo>
                <a:lnTo>
                  <a:pt x="0" y="326084"/>
                </a:lnTo>
                <a:cubicBezTo>
                  <a:pt x="0" y="145993"/>
                  <a:pt x="145993" y="0"/>
                  <a:pt x="326084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AB084C98-06C7-409D-857D-CDDAC1EEF26E}"/>
              </a:ext>
            </a:extLst>
          </p:cNvPr>
          <p:cNvSpPr/>
          <p:nvPr/>
        </p:nvSpPr>
        <p:spPr>
          <a:xfrm>
            <a:off x="1986407" y="2010488"/>
            <a:ext cx="188320" cy="184357"/>
          </a:xfrm>
          <a:custGeom>
            <a:avLst/>
            <a:gdLst>
              <a:gd name="connsiteX0" fmla="*/ 0 w 704850"/>
              <a:gd name="connsiteY0" fmla="*/ 457200 h 571500"/>
              <a:gd name="connsiteX1" fmla="*/ 704850 w 704850"/>
              <a:gd name="connsiteY1" fmla="*/ 457200 h 571500"/>
              <a:gd name="connsiteX2" fmla="*/ 704850 w 704850"/>
              <a:gd name="connsiteY2" fmla="*/ 571500 h 571500"/>
              <a:gd name="connsiteX3" fmla="*/ 352425 w 704850"/>
              <a:gd name="connsiteY3" fmla="*/ 571500 h 571500"/>
              <a:gd name="connsiteX4" fmla="*/ 0 w 704850"/>
              <a:gd name="connsiteY4" fmla="*/ 571500 h 571500"/>
              <a:gd name="connsiteX5" fmla="*/ 0 w 704850"/>
              <a:gd name="connsiteY5" fmla="*/ 228600 h 571500"/>
              <a:gd name="connsiteX6" fmla="*/ 704850 w 704850"/>
              <a:gd name="connsiteY6" fmla="*/ 228600 h 571500"/>
              <a:gd name="connsiteX7" fmla="*/ 704850 w 704850"/>
              <a:gd name="connsiteY7" fmla="*/ 342900 h 571500"/>
              <a:gd name="connsiteX8" fmla="*/ 352425 w 704850"/>
              <a:gd name="connsiteY8" fmla="*/ 342900 h 571500"/>
              <a:gd name="connsiteX9" fmla="*/ 0 w 704850"/>
              <a:gd name="connsiteY9" fmla="*/ 342900 h 571500"/>
              <a:gd name="connsiteX10" fmla="*/ 0 w 704850"/>
              <a:gd name="connsiteY10" fmla="*/ 0 h 571500"/>
              <a:gd name="connsiteX11" fmla="*/ 704850 w 704850"/>
              <a:gd name="connsiteY11" fmla="*/ 0 h 571500"/>
              <a:gd name="connsiteX12" fmla="*/ 704850 w 704850"/>
              <a:gd name="connsiteY12" fmla="*/ 114300 h 571500"/>
              <a:gd name="connsiteX13" fmla="*/ 352425 w 704850"/>
              <a:gd name="connsiteY13" fmla="*/ 114300 h 571500"/>
              <a:gd name="connsiteX14" fmla="*/ 0 w 704850"/>
              <a:gd name="connsiteY14" fmla="*/ 1143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04850" h="571500">
                <a:moveTo>
                  <a:pt x="0" y="457200"/>
                </a:moveTo>
                <a:lnTo>
                  <a:pt x="704850" y="457200"/>
                </a:lnTo>
                <a:lnTo>
                  <a:pt x="704850" y="571500"/>
                </a:lnTo>
                <a:lnTo>
                  <a:pt x="352425" y="571500"/>
                </a:lnTo>
                <a:lnTo>
                  <a:pt x="0" y="571500"/>
                </a:lnTo>
                <a:close/>
                <a:moveTo>
                  <a:pt x="0" y="228600"/>
                </a:moveTo>
                <a:lnTo>
                  <a:pt x="704850" y="228600"/>
                </a:lnTo>
                <a:lnTo>
                  <a:pt x="704850" y="342900"/>
                </a:lnTo>
                <a:lnTo>
                  <a:pt x="352425" y="342900"/>
                </a:lnTo>
                <a:lnTo>
                  <a:pt x="0" y="342900"/>
                </a:lnTo>
                <a:close/>
                <a:moveTo>
                  <a:pt x="0" y="0"/>
                </a:moveTo>
                <a:lnTo>
                  <a:pt x="704850" y="0"/>
                </a:lnTo>
                <a:lnTo>
                  <a:pt x="704850" y="114300"/>
                </a:lnTo>
                <a:lnTo>
                  <a:pt x="352425" y="114300"/>
                </a:lnTo>
                <a:lnTo>
                  <a:pt x="0" y="11430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A2F5EFF6-501B-4842-A441-DC6DA7578358}"/>
              </a:ext>
            </a:extLst>
          </p:cNvPr>
          <p:cNvSpPr/>
          <p:nvPr/>
        </p:nvSpPr>
        <p:spPr>
          <a:xfrm rot="5400000" flipV="1">
            <a:off x="1794813" y="1816914"/>
            <a:ext cx="571508" cy="571508"/>
          </a:xfrm>
          <a:prstGeom prst="ellipse">
            <a:avLst/>
          </a:prstGeom>
          <a:noFill/>
          <a:ln>
            <a:gradFill>
              <a:gsLst>
                <a:gs pos="0">
                  <a:schemeClr val="accent5">
                    <a:alpha val="18000"/>
                  </a:schemeClr>
                </a:gs>
                <a:gs pos="91000">
                  <a:srgbClr val="FF0000">
                    <a:alpha val="0"/>
                  </a:srgbClr>
                </a:gs>
                <a:gs pos="10000">
                  <a:srgbClr val="FF0000">
                    <a:alpha val="0"/>
                  </a:srgbClr>
                </a:gs>
                <a:gs pos="100000">
                  <a:schemeClr val="accent5">
                    <a:alpha val="1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8272DC37-E240-4606-934A-AE9EC00C762D}"/>
              </a:ext>
            </a:extLst>
          </p:cNvPr>
          <p:cNvGrpSpPr/>
          <p:nvPr/>
        </p:nvGrpSpPr>
        <p:grpSpPr>
          <a:xfrm>
            <a:off x="4478481" y="1816914"/>
            <a:ext cx="571508" cy="571508"/>
            <a:chOff x="1794813" y="1816914"/>
            <a:chExt cx="571508" cy="571508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6E12088-B2AF-4074-9D92-03DA4B85FDC5}"/>
                </a:ext>
              </a:extLst>
            </p:cNvPr>
            <p:cNvSpPr/>
            <p:nvPr/>
          </p:nvSpPr>
          <p:spPr>
            <a:xfrm>
              <a:off x="1857955" y="1874521"/>
              <a:ext cx="445224" cy="456294"/>
            </a:xfrm>
            <a:custGeom>
              <a:avLst/>
              <a:gdLst>
                <a:gd name="connsiteX0" fmla="*/ 326084 w 652168"/>
                <a:gd name="connsiteY0" fmla="*/ 0 h 668385"/>
                <a:gd name="connsiteX1" fmla="*/ 652168 w 652168"/>
                <a:gd name="connsiteY1" fmla="*/ 326084 h 668385"/>
                <a:gd name="connsiteX2" fmla="*/ 652168 w 652168"/>
                <a:gd name="connsiteY2" fmla="*/ 342301 h 668385"/>
                <a:gd name="connsiteX3" fmla="*/ 326084 w 652168"/>
                <a:gd name="connsiteY3" fmla="*/ 668385 h 668385"/>
                <a:gd name="connsiteX4" fmla="*/ 0 w 652168"/>
                <a:gd name="connsiteY4" fmla="*/ 342301 h 668385"/>
                <a:gd name="connsiteX5" fmla="*/ 0 w 652168"/>
                <a:gd name="connsiteY5" fmla="*/ 326084 h 668385"/>
                <a:gd name="connsiteX6" fmla="*/ 326084 w 652168"/>
                <a:gd name="connsiteY6" fmla="*/ 0 h 66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68" h="668385">
                  <a:moveTo>
                    <a:pt x="326084" y="0"/>
                  </a:moveTo>
                  <a:cubicBezTo>
                    <a:pt x="506175" y="0"/>
                    <a:pt x="652168" y="145993"/>
                    <a:pt x="652168" y="326084"/>
                  </a:cubicBezTo>
                  <a:lnTo>
                    <a:pt x="652168" y="342301"/>
                  </a:lnTo>
                  <a:cubicBezTo>
                    <a:pt x="652168" y="522392"/>
                    <a:pt x="506175" y="668385"/>
                    <a:pt x="326084" y="668385"/>
                  </a:cubicBezTo>
                  <a:cubicBezTo>
                    <a:pt x="145993" y="668385"/>
                    <a:pt x="0" y="522392"/>
                    <a:pt x="0" y="342301"/>
                  </a:cubicBezTo>
                  <a:lnTo>
                    <a:pt x="0" y="326084"/>
                  </a:lnTo>
                  <a:cubicBezTo>
                    <a:pt x="0" y="145993"/>
                    <a:pt x="145993" y="0"/>
                    <a:pt x="326084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DF6E22BD-306C-4F9E-9E43-267E1285E13D}"/>
                </a:ext>
              </a:extLst>
            </p:cNvPr>
            <p:cNvSpPr/>
            <p:nvPr/>
          </p:nvSpPr>
          <p:spPr>
            <a:xfrm rot="5400000" flipV="1">
              <a:off x="1794813" y="1816914"/>
              <a:ext cx="571508" cy="5715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5">
                      <a:alpha val="18000"/>
                    </a:schemeClr>
                  </a:gs>
                  <a:gs pos="91000">
                    <a:srgbClr val="FF0000">
                      <a:alpha val="0"/>
                    </a:srgbClr>
                  </a:gs>
                  <a:gs pos="10000">
                    <a:srgbClr val="FF0000">
                      <a:alpha val="0"/>
                    </a:srgbClr>
                  </a:gs>
                  <a:gs pos="100000">
                    <a:schemeClr val="accent5">
                      <a:alpha val="1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42392F2-D518-4FDC-8031-5FD77C6D9DE7}"/>
              </a:ext>
            </a:extLst>
          </p:cNvPr>
          <p:cNvGrpSpPr/>
          <p:nvPr/>
        </p:nvGrpSpPr>
        <p:grpSpPr>
          <a:xfrm>
            <a:off x="7214246" y="1816914"/>
            <a:ext cx="571508" cy="571508"/>
            <a:chOff x="1794813" y="1816914"/>
            <a:chExt cx="571508" cy="571508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AAA7C05-E855-4508-9FAF-24A61C3027A0}"/>
                </a:ext>
              </a:extLst>
            </p:cNvPr>
            <p:cNvSpPr/>
            <p:nvPr/>
          </p:nvSpPr>
          <p:spPr>
            <a:xfrm>
              <a:off x="1857955" y="1874521"/>
              <a:ext cx="445224" cy="456294"/>
            </a:xfrm>
            <a:custGeom>
              <a:avLst/>
              <a:gdLst>
                <a:gd name="connsiteX0" fmla="*/ 326084 w 652168"/>
                <a:gd name="connsiteY0" fmla="*/ 0 h 668385"/>
                <a:gd name="connsiteX1" fmla="*/ 652168 w 652168"/>
                <a:gd name="connsiteY1" fmla="*/ 326084 h 668385"/>
                <a:gd name="connsiteX2" fmla="*/ 652168 w 652168"/>
                <a:gd name="connsiteY2" fmla="*/ 342301 h 668385"/>
                <a:gd name="connsiteX3" fmla="*/ 326084 w 652168"/>
                <a:gd name="connsiteY3" fmla="*/ 668385 h 668385"/>
                <a:gd name="connsiteX4" fmla="*/ 0 w 652168"/>
                <a:gd name="connsiteY4" fmla="*/ 342301 h 668385"/>
                <a:gd name="connsiteX5" fmla="*/ 0 w 652168"/>
                <a:gd name="connsiteY5" fmla="*/ 326084 h 668385"/>
                <a:gd name="connsiteX6" fmla="*/ 326084 w 652168"/>
                <a:gd name="connsiteY6" fmla="*/ 0 h 66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68" h="668385">
                  <a:moveTo>
                    <a:pt x="326084" y="0"/>
                  </a:moveTo>
                  <a:cubicBezTo>
                    <a:pt x="506175" y="0"/>
                    <a:pt x="652168" y="145993"/>
                    <a:pt x="652168" y="326084"/>
                  </a:cubicBezTo>
                  <a:lnTo>
                    <a:pt x="652168" y="342301"/>
                  </a:lnTo>
                  <a:cubicBezTo>
                    <a:pt x="652168" y="522392"/>
                    <a:pt x="506175" y="668385"/>
                    <a:pt x="326084" y="668385"/>
                  </a:cubicBezTo>
                  <a:cubicBezTo>
                    <a:pt x="145993" y="668385"/>
                    <a:pt x="0" y="522392"/>
                    <a:pt x="0" y="342301"/>
                  </a:cubicBezTo>
                  <a:lnTo>
                    <a:pt x="0" y="326084"/>
                  </a:lnTo>
                  <a:cubicBezTo>
                    <a:pt x="0" y="145993"/>
                    <a:pt x="145993" y="0"/>
                    <a:pt x="326084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EA35B731-A6CE-46A1-891F-FB72526D9F49}"/>
                </a:ext>
              </a:extLst>
            </p:cNvPr>
            <p:cNvSpPr/>
            <p:nvPr/>
          </p:nvSpPr>
          <p:spPr>
            <a:xfrm rot="5400000" flipV="1">
              <a:off x="1794813" y="1816914"/>
              <a:ext cx="571508" cy="5715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5">
                      <a:alpha val="18000"/>
                    </a:schemeClr>
                  </a:gs>
                  <a:gs pos="91000">
                    <a:srgbClr val="FF0000">
                      <a:alpha val="0"/>
                    </a:srgbClr>
                  </a:gs>
                  <a:gs pos="10000">
                    <a:srgbClr val="FF0000">
                      <a:alpha val="0"/>
                    </a:srgbClr>
                  </a:gs>
                  <a:gs pos="100000">
                    <a:schemeClr val="accent5">
                      <a:alpha val="1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2374F1E3-AC2E-42B2-ADB6-32131AC5A495}"/>
              </a:ext>
            </a:extLst>
          </p:cNvPr>
          <p:cNvGrpSpPr/>
          <p:nvPr/>
        </p:nvGrpSpPr>
        <p:grpSpPr>
          <a:xfrm>
            <a:off x="9940022" y="1816914"/>
            <a:ext cx="571508" cy="571508"/>
            <a:chOff x="1794813" y="1816914"/>
            <a:chExt cx="571508" cy="571508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717495D-19DF-413E-89C8-4A78BBD4F619}"/>
                </a:ext>
              </a:extLst>
            </p:cNvPr>
            <p:cNvSpPr/>
            <p:nvPr/>
          </p:nvSpPr>
          <p:spPr>
            <a:xfrm>
              <a:off x="1857955" y="1874521"/>
              <a:ext cx="445224" cy="456294"/>
            </a:xfrm>
            <a:custGeom>
              <a:avLst/>
              <a:gdLst>
                <a:gd name="connsiteX0" fmla="*/ 326084 w 652168"/>
                <a:gd name="connsiteY0" fmla="*/ 0 h 668385"/>
                <a:gd name="connsiteX1" fmla="*/ 652168 w 652168"/>
                <a:gd name="connsiteY1" fmla="*/ 326084 h 668385"/>
                <a:gd name="connsiteX2" fmla="*/ 652168 w 652168"/>
                <a:gd name="connsiteY2" fmla="*/ 342301 h 668385"/>
                <a:gd name="connsiteX3" fmla="*/ 326084 w 652168"/>
                <a:gd name="connsiteY3" fmla="*/ 668385 h 668385"/>
                <a:gd name="connsiteX4" fmla="*/ 0 w 652168"/>
                <a:gd name="connsiteY4" fmla="*/ 342301 h 668385"/>
                <a:gd name="connsiteX5" fmla="*/ 0 w 652168"/>
                <a:gd name="connsiteY5" fmla="*/ 326084 h 668385"/>
                <a:gd name="connsiteX6" fmla="*/ 326084 w 652168"/>
                <a:gd name="connsiteY6" fmla="*/ 0 h 66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68" h="668385">
                  <a:moveTo>
                    <a:pt x="326084" y="0"/>
                  </a:moveTo>
                  <a:cubicBezTo>
                    <a:pt x="506175" y="0"/>
                    <a:pt x="652168" y="145993"/>
                    <a:pt x="652168" y="326084"/>
                  </a:cubicBezTo>
                  <a:lnTo>
                    <a:pt x="652168" y="342301"/>
                  </a:lnTo>
                  <a:cubicBezTo>
                    <a:pt x="652168" y="522392"/>
                    <a:pt x="506175" y="668385"/>
                    <a:pt x="326084" y="668385"/>
                  </a:cubicBezTo>
                  <a:cubicBezTo>
                    <a:pt x="145993" y="668385"/>
                    <a:pt x="0" y="522392"/>
                    <a:pt x="0" y="342301"/>
                  </a:cubicBezTo>
                  <a:lnTo>
                    <a:pt x="0" y="326084"/>
                  </a:lnTo>
                  <a:cubicBezTo>
                    <a:pt x="0" y="145993"/>
                    <a:pt x="145993" y="0"/>
                    <a:pt x="326084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FA872BB0-E0DD-459C-BFEB-CC67C1B729E6}"/>
                </a:ext>
              </a:extLst>
            </p:cNvPr>
            <p:cNvSpPr/>
            <p:nvPr/>
          </p:nvSpPr>
          <p:spPr>
            <a:xfrm rot="5400000" flipV="1">
              <a:off x="1794813" y="1816914"/>
              <a:ext cx="571508" cy="5715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5">
                      <a:alpha val="18000"/>
                    </a:schemeClr>
                  </a:gs>
                  <a:gs pos="91000">
                    <a:srgbClr val="FF0000">
                      <a:alpha val="0"/>
                    </a:srgbClr>
                  </a:gs>
                  <a:gs pos="10000">
                    <a:srgbClr val="FF0000">
                      <a:alpha val="0"/>
                    </a:srgbClr>
                  </a:gs>
                  <a:gs pos="100000">
                    <a:schemeClr val="accent5">
                      <a:alpha val="1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553AC46B-2E34-43C4-B6BD-F23E98B16A12}"/>
              </a:ext>
            </a:extLst>
          </p:cNvPr>
          <p:cNvSpPr txBox="1"/>
          <p:nvPr/>
        </p:nvSpPr>
        <p:spPr>
          <a:xfrm>
            <a:off x="4040319" y="2497185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4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EE22546-8D98-4478-B3EB-80A7E89D0BF6}"/>
              </a:ext>
            </a:extLst>
          </p:cNvPr>
          <p:cNvSpPr txBox="1"/>
          <p:nvPr/>
        </p:nvSpPr>
        <p:spPr>
          <a:xfrm>
            <a:off x="6776083" y="2497185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4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968FF4B-14FF-458D-8D72-322F8DBE193F}"/>
              </a:ext>
            </a:extLst>
          </p:cNvPr>
          <p:cNvSpPr txBox="1"/>
          <p:nvPr/>
        </p:nvSpPr>
        <p:spPr>
          <a:xfrm>
            <a:off x="9501860" y="2497185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84000">
                      <a:srgbClr val="FF6000"/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400" b="1" dirty="0">
              <a:gradFill>
                <a:gsLst>
                  <a:gs pos="84000">
                    <a:srgbClr val="FF6000"/>
                  </a:gs>
                  <a:gs pos="0">
                    <a:schemeClr val="accent5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D0285418-64FB-48E2-8FA4-58270452AA93}"/>
              </a:ext>
            </a:extLst>
          </p:cNvPr>
          <p:cNvSpPr txBox="1"/>
          <p:nvPr/>
        </p:nvSpPr>
        <p:spPr>
          <a:xfrm>
            <a:off x="896440" y="3156479"/>
            <a:ext cx="2368254" cy="2320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7870488-3B2A-4C4D-8A8E-F6C6C15758DE}"/>
              </a:ext>
            </a:extLst>
          </p:cNvPr>
          <p:cNvSpPr txBox="1"/>
          <p:nvPr/>
        </p:nvSpPr>
        <p:spPr>
          <a:xfrm>
            <a:off x="3580108" y="3156479"/>
            <a:ext cx="2368254" cy="2320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94C28206-4974-44B4-A1D6-7024E26026DA}"/>
              </a:ext>
            </a:extLst>
          </p:cNvPr>
          <p:cNvSpPr txBox="1"/>
          <p:nvPr/>
        </p:nvSpPr>
        <p:spPr>
          <a:xfrm>
            <a:off x="6320292" y="3156479"/>
            <a:ext cx="2368254" cy="2320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C1442D0B-38BA-4AF7-8295-662C69980AD0}"/>
              </a:ext>
            </a:extLst>
          </p:cNvPr>
          <p:cNvSpPr txBox="1"/>
          <p:nvPr/>
        </p:nvSpPr>
        <p:spPr>
          <a:xfrm>
            <a:off x="9058053" y="3156479"/>
            <a:ext cx="2368254" cy="23202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F8721A1F-C9BA-43CA-A693-03F5552B1398}"/>
              </a:ext>
            </a:extLst>
          </p:cNvPr>
          <p:cNvSpPr/>
          <p:nvPr/>
        </p:nvSpPr>
        <p:spPr>
          <a:xfrm>
            <a:off x="1674038" y="3034769"/>
            <a:ext cx="731196" cy="4571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C2EC5622-E189-46EC-A94A-37892BB9FFA4}"/>
              </a:ext>
            </a:extLst>
          </p:cNvPr>
          <p:cNvSpPr/>
          <p:nvPr/>
        </p:nvSpPr>
        <p:spPr>
          <a:xfrm>
            <a:off x="4398637" y="3034769"/>
            <a:ext cx="731196" cy="4571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83C0F7B2-3A5F-4CAB-8384-60CE21D4FB6F}"/>
              </a:ext>
            </a:extLst>
          </p:cNvPr>
          <p:cNvSpPr/>
          <p:nvPr/>
        </p:nvSpPr>
        <p:spPr>
          <a:xfrm>
            <a:off x="7134401" y="3034769"/>
            <a:ext cx="731196" cy="4571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FFBFD31F-D7EE-4504-973D-3B029008FD91}"/>
              </a:ext>
            </a:extLst>
          </p:cNvPr>
          <p:cNvSpPr/>
          <p:nvPr/>
        </p:nvSpPr>
        <p:spPr>
          <a:xfrm>
            <a:off x="9876582" y="3034769"/>
            <a:ext cx="731196" cy="4571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1"/>
              </a:gs>
            </a:gsLst>
            <a:lin ang="20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3434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51D"/>
      </a:accent1>
      <a:accent2>
        <a:srgbClr val="FF825B"/>
      </a:accent2>
      <a:accent3>
        <a:srgbClr val="FFA080"/>
      </a:accent3>
      <a:accent4>
        <a:srgbClr val="CA2F00"/>
      </a:accent4>
      <a:accent5>
        <a:srgbClr val="FF0000"/>
      </a:accent5>
      <a:accent6>
        <a:srgbClr val="0066F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2466</Words>
  <Application>Microsoft Office PowerPoint</Application>
  <PresentationFormat>宽屏</PresentationFormat>
  <Paragraphs>187</Paragraphs>
  <Slides>23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梦源黑体 CN</vt:lpstr>
      <vt:lpstr>梦源黑体 CN W90</vt:lpstr>
      <vt:lpstr>思源黑体 CN Light</vt:lpstr>
      <vt:lpstr>思源黑体 CN Medium</vt:lpstr>
      <vt:lpstr>思源宋体 CN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简约喜庆国庆节主题班会ppt模板</dc:title>
  <dc:creator>苘苘</dc:creator>
  <cp:keywords>51PPT模板网</cp:keywords>
  <dc:description>www.51pptmoban.com</dc:description>
  <cp:lastModifiedBy>Win user</cp:lastModifiedBy>
  <cp:revision>18</cp:revision>
  <dcterms:created xsi:type="dcterms:W3CDTF">2022-08-22T12:29:28Z</dcterms:created>
  <dcterms:modified xsi:type="dcterms:W3CDTF">2022-09-28T11:43:04Z</dcterms:modified>
</cp:coreProperties>
</file>