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259" r:id="rId3"/>
    <p:sldId id="258" r:id="rId4"/>
    <p:sldId id="260" r:id="rId5"/>
    <p:sldId id="269" r:id="rId6"/>
    <p:sldId id="263" r:id="rId7"/>
    <p:sldId id="261" r:id="rId8"/>
    <p:sldId id="270" r:id="rId9"/>
    <p:sldId id="264" r:id="rId10"/>
    <p:sldId id="262" r:id="rId11"/>
    <p:sldId id="265" r:id="rId12"/>
    <p:sldId id="267" r:id="rId13"/>
    <p:sldId id="268" r:id="rId14"/>
    <p:sldId id="27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6856" userDrawn="1">
          <p15:clr>
            <a:srgbClr val="A4A3A4"/>
          </p15:clr>
        </p15:guide>
        <p15:guide id="4" orient="horz" pos="8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9F9FF"/>
    <a:srgbClr val="5B5CEF"/>
    <a:srgbClr val="F7F7FF"/>
    <a:srgbClr val="FDFDFF"/>
    <a:srgbClr val="F2F1FF"/>
    <a:srgbClr val="C2C1CD"/>
    <a:srgbClr val="2190FD"/>
    <a:srgbClr val="3D72C1"/>
    <a:srgbClr val="D626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15" autoAdjust="0"/>
  </p:normalViewPr>
  <p:slideViewPr>
    <p:cSldViewPr snapToGrid="0" showGuides="1">
      <p:cViewPr varScale="1">
        <p:scale>
          <a:sx n="78" d="100"/>
          <a:sy n="78" d="100"/>
        </p:scale>
        <p:origin x="462" y="90"/>
      </p:cViewPr>
      <p:guideLst>
        <p:guide pos="438"/>
        <p:guide pos="6856"/>
        <p:guide orient="horz" pos="8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-2028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rgbClr val="5B5CEF"/>
                  </a:gs>
                </a:gsLst>
                <a:lin ang="54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5B-45DB-ABA4-B21246EBBFD3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35B-45DB-ABA4-B21246EBBFD3}"/>
              </c:ext>
            </c:extLst>
          </c:dPt>
          <c:dLbls>
            <c:dLbl>
              <c:idx val="0"/>
              <c:layout>
                <c:manualLayout>
                  <c:x val="0"/>
                  <c:y val="2.980362462139218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lnSpc>
                        <a:spcPct val="100000"/>
                      </a:lnSpc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>
                        <a:solidFill>
                          <a:schemeClr val="accent1"/>
                        </a:solidFill>
                      </a:rPr>
                      <a:t>83%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100000"/>
                    </a:lnSpc>
                    <a:defRPr sz="16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223249852531"/>
                      <c:h val="0.131135948334126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535B-45DB-ABA4-B21246EBBFD3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lnSpc>
                        <a:spcPct val="100000"/>
                      </a:lnSpc>
                      <a:defRPr sz="1800" b="0" i="0" u="none" strike="noStrike" kern="120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z="18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</a:rPr>
                      <a:t>97%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100000"/>
                    </a:lnSpc>
                    <a:defRPr sz="1800" b="0" i="0" u="none" strike="noStrike" kern="1200" baseline="0">
                      <a:solidFill>
                        <a:schemeClr val="accent2">
                          <a:lumMod val="75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771528652679567"/>
                      <c:h val="0.14603776064482216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535B-45DB-ABA4-B21246EBBF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lnSpc>
                    <a:spcPts val="600"/>
                  </a:lnSpc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去年数据</c:v>
                </c:pt>
                <c:pt idx="1">
                  <c:v>今年数据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0.83</c:v>
                </c:pt>
                <c:pt idx="1">
                  <c:v>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5B-45DB-ABA4-B21246EBBFD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5"/>
        <c:overlap val="-27"/>
        <c:axId val="1243231951"/>
        <c:axId val="1243238191"/>
      </c:barChart>
      <c:catAx>
        <c:axId val="12432319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lnSpc>
                <a:spcPts val="1400"/>
              </a:lnSpc>
              <a:defRPr sz="14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3238191"/>
        <c:crosses val="autoZero"/>
        <c:auto val="1"/>
        <c:lblAlgn val="ctr"/>
        <c:lblOffset val="100"/>
        <c:noMultiLvlLbl val="0"/>
      </c:catAx>
      <c:valAx>
        <c:axId val="1243238191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24323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rgbClr val="5B5CEF"/>
                  </a:gs>
                </a:gsLst>
                <a:lin ang="54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5B-45DB-ABA4-B21246EBBFD3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35B-45DB-ABA4-B21246EBBFD3}"/>
              </c:ext>
            </c:extLst>
          </c:dPt>
          <c:dLbls>
            <c:dLbl>
              <c:idx val="0"/>
              <c:layout>
                <c:manualLayout>
                  <c:x val="0"/>
                  <c:y val="2.980362462139218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lnSpc>
                        <a:spcPct val="100000"/>
                      </a:lnSpc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>
                        <a:solidFill>
                          <a:schemeClr val="accent1"/>
                        </a:solidFill>
                      </a:rPr>
                      <a:t>83%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100000"/>
                    </a:lnSpc>
                    <a:defRPr sz="16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223249852531"/>
                      <c:h val="0.131135948334126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535B-45DB-ABA4-B21246EBBFD3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lnSpc>
                        <a:spcPct val="100000"/>
                      </a:lnSpc>
                      <a:defRPr sz="1800" b="0" i="0" u="none" strike="noStrike" kern="120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z="18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</a:rPr>
                      <a:t>97%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100000"/>
                    </a:lnSpc>
                    <a:defRPr sz="1800" b="0" i="0" u="none" strike="noStrike" kern="1200" baseline="0">
                      <a:solidFill>
                        <a:schemeClr val="accent2">
                          <a:lumMod val="75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771528652679567"/>
                      <c:h val="0.14603776064482216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535B-45DB-ABA4-B21246EBBF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lnSpc>
                    <a:spcPts val="600"/>
                  </a:lnSpc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去年数据</c:v>
                </c:pt>
                <c:pt idx="1">
                  <c:v>今年数据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0.83</c:v>
                </c:pt>
                <c:pt idx="1">
                  <c:v>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5B-45DB-ABA4-B21246EBBFD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5"/>
        <c:overlap val="-27"/>
        <c:axId val="1243231951"/>
        <c:axId val="1243238191"/>
      </c:barChart>
      <c:catAx>
        <c:axId val="12432319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lnSpc>
                <a:spcPts val="1400"/>
              </a:lnSpc>
              <a:defRPr sz="14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3238191"/>
        <c:crosses val="autoZero"/>
        <c:auto val="1"/>
        <c:lblAlgn val="ctr"/>
        <c:lblOffset val="100"/>
        <c:noMultiLvlLbl val="0"/>
      </c:catAx>
      <c:valAx>
        <c:axId val="1243238191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24323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rgbClr val="5B5CEF"/>
                  </a:gs>
                </a:gsLst>
                <a:lin ang="54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5B-45DB-ABA4-B21246EBBFD3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35B-45DB-ABA4-B21246EBBFD3}"/>
              </c:ext>
            </c:extLst>
          </c:dPt>
          <c:dLbls>
            <c:dLbl>
              <c:idx val="0"/>
              <c:layout>
                <c:manualLayout>
                  <c:x val="0"/>
                  <c:y val="2.980362462139218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lnSpc>
                        <a:spcPct val="100000"/>
                      </a:lnSpc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>
                        <a:solidFill>
                          <a:schemeClr val="accent1"/>
                        </a:solidFill>
                      </a:rPr>
                      <a:t>83%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100000"/>
                    </a:lnSpc>
                    <a:defRPr sz="16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223249852531"/>
                      <c:h val="0.131135948334126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535B-45DB-ABA4-B21246EBBFD3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lnSpc>
                        <a:spcPct val="100000"/>
                      </a:lnSpc>
                      <a:defRPr sz="1800" b="0" i="0" u="none" strike="noStrike" kern="120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z="18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</a:rPr>
                      <a:t>97%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100000"/>
                    </a:lnSpc>
                    <a:defRPr sz="1800" b="0" i="0" u="none" strike="noStrike" kern="1200" baseline="0">
                      <a:solidFill>
                        <a:schemeClr val="accent2">
                          <a:lumMod val="75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771528652679567"/>
                      <c:h val="0.14603776064482216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535B-45DB-ABA4-B21246EBBF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lnSpc>
                    <a:spcPts val="600"/>
                  </a:lnSpc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去年数据</c:v>
                </c:pt>
                <c:pt idx="1">
                  <c:v>今年数据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0.83</c:v>
                </c:pt>
                <c:pt idx="1">
                  <c:v>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5B-45DB-ABA4-B21246EBBFD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5"/>
        <c:overlap val="-27"/>
        <c:axId val="1243231951"/>
        <c:axId val="1243238191"/>
      </c:barChart>
      <c:catAx>
        <c:axId val="12432319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lnSpc>
                <a:spcPts val="1400"/>
              </a:lnSpc>
              <a:defRPr sz="14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3238191"/>
        <c:crosses val="autoZero"/>
        <c:auto val="1"/>
        <c:lblAlgn val="ctr"/>
        <c:lblOffset val="100"/>
        <c:noMultiLvlLbl val="0"/>
      </c:catAx>
      <c:valAx>
        <c:axId val="1243238191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24323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2022/9/29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9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  <p15:guide id="7" pos="438" userDrawn="1">
          <p15:clr>
            <a:srgbClr val="F26B43"/>
          </p15:clr>
        </p15:guide>
        <p15:guide id="8" pos="7242" userDrawn="1">
          <p15:clr>
            <a:srgbClr val="F26B43"/>
          </p15:clr>
        </p15:guide>
        <p15:guide id="9" orient="horz" pos="346" userDrawn="1">
          <p15:clr>
            <a:srgbClr val="F26B43"/>
          </p15:clr>
        </p15:guide>
        <p15:guide id="10" orient="horz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082F519E-CAC2-4BF5-DD03-5DD7486A17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" r="1492" b="4"/>
          <a:stretch>
            <a:fillRect/>
          </a:stretch>
        </p:blipFill>
        <p:spPr>
          <a:xfrm>
            <a:off x="700" y="0"/>
            <a:ext cx="12191300" cy="6858000"/>
          </a:xfrm>
          <a:custGeom>
            <a:avLst/>
            <a:gdLst>
              <a:gd name="connsiteX0" fmla="*/ 0 w 12191300"/>
              <a:gd name="connsiteY0" fmla="*/ 0 h 6858000"/>
              <a:gd name="connsiteX1" fmla="*/ 12191300 w 12191300"/>
              <a:gd name="connsiteY1" fmla="*/ 0 h 6858000"/>
              <a:gd name="connsiteX2" fmla="*/ 12191300 w 12191300"/>
              <a:gd name="connsiteY2" fmla="*/ 6858000 h 6858000"/>
              <a:gd name="connsiteX3" fmla="*/ 0 w 121913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300" h="6858000">
                <a:moveTo>
                  <a:pt x="0" y="0"/>
                </a:moveTo>
                <a:lnTo>
                  <a:pt x="12191300" y="0"/>
                </a:lnTo>
                <a:lnTo>
                  <a:pt x="121913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A5D7D44-FECE-5AE9-316E-FA590ECF49B2}"/>
              </a:ext>
            </a:extLst>
          </p:cNvPr>
          <p:cNvSpPr txBox="1"/>
          <p:nvPr/>
        </p:nvSpPr>
        <p:spPr>
          <a:xfrm>
            <a:off x="894561" y="2103419"/>
            <a:ext cx="4616648" cy="200074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紫色插画风</a:t>
            </a:r>
            <a:endParaRPr lang="en-US" altLang="zh-CN" sz="60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季度总结汇报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20A338-8711-443B-10F8-FA3536B4B841}"/>
              </a:ext>
            </a:extLst>
          </p:cNvPr>
          <p:cNvSpPr txBox="1"/>
          <p:nvPr/>
        </p:nvSpPr>
        <p:spPr>
          <a:xfrm>
            <a:off x="894562" y="4239149"/>
            <a:ext cx="4540468" cy="1970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ILLUSTRATION WIND QUARTERLY SUMMARY REPORT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A9435CB-20CB-A7C1-C5C4-A839C3A5BDA9}"/>
              </a:ext>
            </a:extLst>
          </p:cNvPr>
          <p:cNvCxnSpPr>
            <a:cxnSpLocks/>
          </p:cNvCxnSpPr>
          <p:nvPr/>
        </p:nvCxnSpPr>
        <p:spPr>
          <a:xfrm>
            <a:off x="698500" y="0"/>
            <a:ext cx="0" cy="6850063"/>
          </a:xfrm>
          <a:prstGeom prst="line">
            <a:avLst/>
          </a:prstGeom>
          <a:ln w="635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4E4F485F-C636-FE1C-489D-01C1D5678F44}"/>
              </a:ext>
            </a:extLst>
          </p:cNvPr>
          <p:cNvSpPr txBox="1"/>
          <p:nvPr/>
        </p:nvSpPr>
        <p:spPr>
          <a:xfrm>
            <a:off x="789529" y="620843"/>
            <a:ext cx="1474763" cy="295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YOUR 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2F14630-FFD0-42C1-BB56-EDA8DD497979}"/>
              </a:ext>
            </a:extLst>
          </p:cNvPr>
          <p:cNvGrpSpPr/>
          <p:nvPr/>
        </p:nvGrpSpPr>
        <p:grpSpPr>
          <a:xfrm>
            <a:off x="0" y="549275"/>
            <a:ext cx="2687595" cy="438665"/>
            <a:chOff x="0" y="549275"/>
            <a:chExt cx="2687595" cy="438665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7BCC57B-5404-EB9F-DC81-EFCC1454419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49275"/>
              <a:ext cx="268759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C3B4D59-60CA-5B08-3AEA-2BFACAE8E74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987940"/>
              <a:ext cx="268759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0E321BA-44E9-C4C6-3893-970EC0550A35}"/>
              </a:ext>
            </a:extLst>
          </p:cNvPr>
          <p:cNvSpPr/>
          <p:nvPr/>
        </p:nvSpPr>
        <p:spPr>
          <a:xfrm>
            <a:off x="676307" y="2220857"/>
            <a:ext cx="45719" cy="1744275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对角圆角 25">
            <a:extLst>
              <a:ext uri="{FF2B5EF4-FFF2-40B4-BE49-F238E27FC236}">
                <a16:creationId xmlns:a16="http://schemas.microsoft.com/office/drawing/2014/main" id="{221FF967-1381-8024-0EF7-917E979AB464}"/>
              </a:ext>
            </a:extLst>
          </p:cNvPr>
          <p:cNvSpPr/>
          <p:nvPr/>
        </p:nvSpPr>
        <p:spPr>
          <a:xfrm>
            <a:off x="948349" y="5524820"/>
            <a:ext cx="2095772" cy="40490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effectLst>
                  <a:outerShdw dist="25400" dir="5400000" algn="t" rotWithShape="0">
                    <a:schemeClr val="accent2">
                      <a:lumMod val="50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汇报人：某某某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C57E295B-B801-5348-EE42-F6F35ED14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143" y="970608"/>
            <a:ext cx="957155" cy="87790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EFB846E-23B5-09D7-EC5F-79454D3B2A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6196" y="4866662"/>
            <a:ext cx="1060796" cy="104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任意多边形: 形状 234">
            <a:extLst>
              <a:ext uri="{FF2B5EF4-FFF2-40B4-BE49-F238E27FC236}">
                <a16:creationId xmlns:a16="http://schemas.microsoft.com/office/drawing/2014/main" id="{E5C18DC3-EA30-990D-F004-A4A6CD927A2F}"/>
              </a:ext>
            </a:extLst>
          </p:cNvPr>
          <p:cNvSpPr/>
          <p:nvPr/>
        </p:nvSpPr>
        <p:spPr>
          <a:xfrm>
            <a:off x="6481869" y="0"/>
            <a:ext cx="5710131" cy="6858000"/>
          </a:xfrm>
          <a:custGeom>
            <a:avLst/>
            <a:gdLst>
              <a:gd name="connsiteX0" fmla="*/ 4540436 w 5710131"/>
              <a:gd name="connsiteY0" fmla="*/ 0 h 6858000"/>
              <a:gd name="connsiteX1" fmla="*/ 5710131 w 5710131"/>
              <a:gd name="connsiteY1" fmla="*/ 0 h 6858000"/>
              <a:gd name="connsiteX2" fmla="*/ 5710131 w 5710131"/>
              <a:gd name="connsiteY2" fmla="*/ 6858000 h 6858000"/>
              <a:gd name="connsiteX3" fmla="*/ 0 w 5710131"/>
              <a:gd name="connsiteY3" fmla="*/ 6858000 h 6858000"/>
              <a:gd name="connsiteX4" fmla="*/ 8652 w 5710131"/>
              <a:gd name="connsiteY4" fmla="*/ 6822851 h 6858000"/>
              <a:gd name="connsiteX5" fmla="*/ 383880 w 5710131"/>
              <a:gd name="connsiteY5" fmla="*/ 6212363 h 6858000"/>
              <a:gd name="connsiteX6" fmla="*/ 5343338 w 5710131"/>
              <a:gd name="connsiteY6" fmla="*/ 3856621 h 6858000"/>
              <a:gd name="connsiteX7" fmla="*/ 3901995 w 5710131"/>
              <a:gd name="connsiteY7" fmla="*/ 1020431 h 6858000"/>
              <a:gd name="connsiteX8" fmla="*/ 4375354 w 5710131"/>
              <a:gd name="connsiteY8" fmla="*/ 9620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10131" h="6858000">
                <a:moveTo>
                  <a:pt x="4540436" y="0"/>
                </a:moveTo>
                <a:lnTo>
                  <a:pt x="5710131" y="0"/>
                </a:lnTo>
                <a:lnTo>
                  <a:pt x="5710131" y="6858000"/>
                </a:lnTo>
                <a:lnTo>
                  <a:pt x="0" y="6858000"/>
                </a:lnTo>
                <a:lnTo>
                  <a:pt x="8652" y="6822851"/>
                </a:lnTo>
                <a:cubicBezTo>
                  <a:pt x="75690" y="6609669"/>
                  <a:pt x="200484" y="6400280"/>
                  <a:pt x="383880" y="6212363"/>
                </a:cubicBezTo>
                <a:cubicBezTo>
                  <a:pt x="1117467" y="5460695"/>
                  <a:pt x="4756986" y="4721943"/>
                  <a:pt x="5343338" y="3856621"/>
                </a:cubicBezTo>
                <a:cubicBezTo>
                  <a:pt x="5929690" y="2991299"/>
                  <a:pt x="3938157" y="2399780"/>
                  <a:pt x="3901995" y="1020431"/>
                </a:cubicBezTo>
                <a:cubicBezTo>
                  <a:pt x="3890694" y="589385"/>
                  <a:pt x="4084978" y="294554"/>
                  <a:pt x="4375354" y="9620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7000">
                <a:srgbClr val="5B5CE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7" name="任意多边形: 形状 236">
            <a:extLst>
              <a:ext uri="{FF2B5EF4-FFF2-40B4-BE49-F238E27FC236}">
                <a16:creationId xmlns:a16="http://schemas.microsoft.com/office/drawing/2014/main" id="{7A7AFCE7-0BA1-9146-B482-B6EEDB344AEA}"/>
              </a:ext>
            </a:extLst>
          </p:cNvPr>
          <p:cNvSpPr/>
          <p:nvPr/>
        </p:nvSpPr>
        <p:spPr>
          <a:xfrm>
            <a:off x="0" y="1572558"/>
            <a:ext cx="3575538" cy="602652"/>
          </a:xfrm>
          <a:custGeom>
            <a:avLst/>
            <a:gdLst>
              <a:gd name="connsiteX0" fmla="*/ 0 w 3575538"/>
              <a:gd name="connsiteY0" fmla="*/ 0 h 602652"/>
              <a:gd name="connsiteX1" fmla="*/ 3274212 w 3575538"/>
              <a:gd name="connsiteY1" fmla="*/ 0 h 602652"/>
              <a:gd name="connsiteX2" fmla="*/ 3575538 w 3575538"/>
              <a:gd name="connsiteY2" fmla="*/ 301326 h 602652"/>
              <a:gd name="connsiteX3" fmla="*/ 3274212 w 3575538"/>
              <a:gd name="connsiteY3" fmla="*/ 602652 h 602652"/>
              <a:gd name="connsiteX4" fmla="*/ 0 w 3575538"/>
              <a:gd name="connsiteY4" fmla="*/ 602652 h 602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5538" h="602652">
                <a:moveTo>
                  <a:pt x="0" y="0"/>
                </a:moveTo>
                <a:lnTo>
                  <a:pt x="3274212" y="0"/>
                </a:lnTo>
                <a:cubicBezTo>
                  <a:pt x="3440630" y="0"/>
                  <a:pt x="3575538" y="134908"/>
                  <a:pt x="3575538" y="301326"/>
                </a:cubicBezTo>
                <a:cubicBezTo>
                  <a:pt x="3575538" y="467744"/>
                  <a:pt x="3440630" y="602652"/>
                  <a:pt x="3274212" y="602652"/>
                </a:cubicBezTo>
                <a:lnTo>
                  <a:pt x="0" y="602652"/>
                </a:lnTo>
                <a:close/>
              </a:path>
            </a:pathLst>
          </a:custGeom>
          <a:gradFill flip="none" rotWithShape="1">
            <a:gsLst>
              <a:gs pos="68000">
                <a:schemeClr val="accent2"/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70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65100" dist="38100" dir="2700000" algn="tl" rotWithShape="0">
              <a:schemeClr val="accent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EE29C3-CF18-F43B-0EB4-21E50B4F8C8D}"/>
              </a:ext>
            </a:extLst>
          </p:cNvPr>
          <p:cNvSpPr txBox="1"/>
          <p:nvPr/>
        </p:nvSpPr>
        <p:spPr>
          <a:xfrm>
            <a:off x="1000807" y="520032"/>
            <a:ext cx="3231654" cy="4596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在这里输入标题文字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9D48D8D-A796-8877-6559-B06415713F27}"/>
              </a:ext>
            </a:extLst>
          </p:cNvPr>
          <p:cNvGrpSpPr/>
          <p:nvPr/>
        </p:nvGrpSpPr>
        <p:grpSpPr>
          <a:xfrm>
            <a:off x="530118" y="537037"/>
            <a:ext cx="388052" cy="425668"/>
            <a:chOff x="530118" y="537037"/>
            <a:chExt cx="388052" cy="42566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22B87FE-9104-03A8-53C4-A77C2F168480}"/>
                </a:ext>
              </a:extLst>
            </p:cNvPr>
            <p:cNvSpPr/>
            <p:nvPr/>
          </p:nvSpPr>
          <p:spPr>
            <a:xfrm>
              <a:off x="530118" y="537037"/>
              <a:ext cx="354311" cy="354311"/>
            </a:xfrm>
            <a:prstGeom prst="ellipse">
              <a:avLst/>
            </a:prstGeom>
            <a:gradFill flip="none" rotWithShape="1">
              <a:gsLst>
                <a:gs pos="68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schemeClr val="accent2"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A20BD89-8181-FEAF-02D1-F2CBF5C0E533}"/>
                </a:ext>
              </a:extLst>
            </p:cNvPr>
            <p:cNvSpPr/>
            <p:nvPr/>
          </p:nvSpPr>
          <p:spPr>
            <a:xfrm>
              <a:off x="759891" y="804426"/>
              <a:ext cx="158279" cy="158279"/>
            </a:xfrm>
            <a:prstGeom prst="ellipse">
              <a:avLst/>
            </a:prstGeom>
            <a:gradFill flip="none" rotWithShape="1">
              <a:gsLst>
                <a:gs pos="68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77800" dist="38100" dir="2700000" algn="tl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17C1F66-C6BB-6AD8-0E85-4ABFCC763DFC}"/>
              </a:ext>
            </a:extLst>
          </p:cNvPr>
          <p:cNvSpPr txBox="1"/>
          <p:nvPr/>
        </p:nvSpPr>
        <p:spPr>
          <a:xfrm>
            <a:off x="10018737" y="620843"/>
            <a:ext cx="1474763" cy="295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YOUR LOGO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8CCA7736-45EC-329D-BF97-1097EFFF2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424" y="395020"/>
            <a:ext cx="6395883" cy="4796912"/>
          </a:xfrm>
          <a:prstGeom prst="rect">
            <a:avLst/>
          </a:prstGeom>
        </p:spPr>
      </p:pic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026B5E43-BCE3-0FC2-0A4F-76DC0AAE1B42}"/>
              </a:ext>
            </a:extLst>
          </p:cNvPr>
          <p:cNvSpPr/>
          <p:nvPr/>
        </p:nvSpPr>
        <p:spPr>
          <a:xfrm>
            <a:off x="4972693" y="4479010"/>
            <a:ext cx="6520808" cy="1829715"/>
          </a:xfrm>
          <a:prstGeom prst="roundRect">
            <a:avLst>
              <a:gd name="adj" fmla="val 1021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048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任意多边形: 形状 197">
            <a:extLst>
              <a:ext uri="{FF2B5EF4-FFF2-40B4-BE49-F238E27FC236}">
                <a16:creationId xmlns:a16="http://schemas.microsoft.com/office/drawing/2014/main" id="{0BBF2E34-3D0E-9BF8-F7A1-A6726708212D}"/>
              </a:ext>
            </a:extLst>
          </p:cNvPr>
          <p:cNvSpPr/>
          <p:nvPr/>
        </p:nvSpPr>
        <p:spPr>
          <a:xfrm>
            <a:off x="695324" y="2861423"/>
            <a:ext cx="3587059" cy="167246"/>
          </a:xfrm>
          <a:custGeom>
            <a:avLst/>
            <a:gdLst>
              <a:gd name="connsiteX0" fmla="*/ 336131 w 3072003"/>
              <a:gd name="connsiteY0" fmla="*/ 221933 h 221932"/>
              <a:gd name="connsiteX1" fmla="*/ 336131 w 3072003"/>
              <a:gd name="connsiteY1" fmla="*/ 43815 h 221932"/>
              <a:gd name="connsiteX2" fmla="*/ 300341 w 3072003"/>
              <a:gd name="connsiteY2" fmla="*/ 9525 h 221932"/>
              <a:gd name="connsiteX3" fmla="*/ 0 w 3072003"/>
              <a:gd name="connsiteY3" fmla="*/ 9525 h 221932"/>
              <a:gd name="connsiteX4" fmla="*/ 0 w 3072003"/>
              <a:gd name="connsiteY4" fmla="*/ 0 h 221932"/>
              <a:gd name="connsiteX5" fmla="*/ 300341 w 3072003"/>
              <a:gd name="connsiteY5" fmla="*/ 0 h 221932"/>
              <a:gd name="connsiteX6" fmla="*/ 346073 w 3072003"/>
              <a:gd name="connsiteY6" fmla="*/ 43815 h 221932"/>
              <a:gd name="connsiteX7" fmla="*/ 346073 w 3072003"/>
              <a:gd name="connsiteY7" fmla="*/ 198215 h 221932"/>
              <a:gd name="connsiteX8" fmla="*/ 520650 w 3072003"/>
              <a:gd name="connsiteY8" fmla="*/ 24003 h 221932"/>
              <a:gd name="connsiteX9" fmla="*/ 579306 w 3072003"/>
              <a:gd name="connsiteY9" fmla="*/ 0 h 221932"/>
              <a:gd name="connsiteX10" fmla="*/ 3072004 w 3072003"/>
              <a:gd name="connsiteY10" fmla="*/ 0 h 221932"/>
              <a:gd name="connsiteX11" fmla="*/ 3072004 w 3072003"/>
              <a:gd name="connsiteY11" fmla="*/ 9525 h 221932"/>
              <a:gd name="connsiteX12" fmla="*/ 579306 w 3072003"/>
              <a:gd name="connsiteY12" fmla="*/ 9525 h 221932"/>
              <a:gd name="connsiteX13" fmla="*/ 527808 w 3072003"/>
              <a:gd name="connsiteY13" fmla="*/ 30575 h 221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72003" h="221932">
                <a:moveTo>
                  <a:pt x="336131" y="221933"/>
                </a:moveTo>
                <a:lnTo>
                  <a:pt x="336131" y="43815"/>
                </a:lnTo>
                <a:cubicBezTo>
                  <a:pt x="336076" y="24899"/>
                  <a:pt x="320084" y="9577"/>
                  <a:pt x="300341" y="9525"/>
                </a:cubicBezTo>
                <a:lnTo>
                  <a:pt x="0" y="9525"/>
                </a:lnTo>
                <a:lnTo>
                  <a:pt x="0" y="0"/>
                </a:lnTo>
                <a:lnTo>
                  <a:pt x="300341" y="0"/>
                </a:lnTo>
                <a:cubicBezTo>
                  <a:pt x="325575" y="52"/>
                  <a:pt x="346018" y="19638"/>
                  <a:pt x="346073" y="43815"/>
                </a:cubicBezTo>
                <a:lnTo>
                  <a:pt x="346073" y="198215"/>
                </a:lnTo>
                <a:lnTo>
                  <a:pt x="520650" y="24003"/>
                </a:lnTo>
                <a:cubicBezTo>
                  <a:pt x="536015" y="8739"/>
                  <a:pt x="557173" y="80"/>
                  <a:pt x="579306" y="0"/>
                </a:cubicBezTo>
                <a:lnTo>
                  <a:pt x="3072004" y="0"/>
                </a:lnTo>
                <a:lnTo>
                  <a:pt x="3072004" y="9525"/>
                </a:lnTo>
                <a:lnTo>
                  <a:pt x="579306" y="9525"/>
                </a:lnTo>
                <a:cubicBezTo>
                  <a:pt x="559878" y="9595"/>
                  <a:pt x="541306" y="17187"/>
                  <a:pt x="527808" y="305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9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C8FE08BA-FB48-14B7-EA44-BE947E31136D}"/>
              </a:ext>
            </a:extLst>
          </p:cNvPr>
          <p:cNvSpPr txBox="1"/>
          <p:nvPr/>
        </p:nvSpPr>
        <p:spPr>
          <a:xfrm>
            <a:off x="707273" y="3143789"/>
            <a:ext cx="3575111" cy="3168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4625" indent="-174625" algn="just">
              <a:lnSpc>
                <a:spcPct val="13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在这里填入一些附属信息，建议使用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OPPOSANS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字体，字号不要超过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号，会比较美观。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174625" indent="-174625" algn="just">
              <a:lnSpc>
                <a:spcPct val="13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在这里填入一些附属信息，建议使用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OPPOSANS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字体，字号不要超过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号，会比较美观。</a:t>
            </a:r>
          </a:p>
          <a:p>
            <a:pPr marL="174625" indent="-174625" algn="just">
              <a:lnSpc>
                <a:spcPct val="13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在这里填入一些附属信息，建议使用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OPPOSANS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字体，字号不要超过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号，会比较美观。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DBE2CEFE-414B-7EFA-8964-053AD5881239}"/>
              </a:ext>
            </a:extLst>
          </p:cNvPr>
          <p:cNvSpPr txBox="1"/>
          <p:nvPr/>
        </p:nvSpPr>
        <p:spPr>
          <a:xfrm>
            <a:off x="707273" y="1663025"/>
            <a:ext cx="2462213" cy="42171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12700" dir="5400000" algn="t" rotWithShape="0">
                    <a:schemeClr val="accent2">
                      <a:lumMod val="50000"/>
                      <a:alpha val="60000"/>
                    </a:schemeClr>
                  </a:outerShdw>
                </a:effectLst>
                <a:uLnTx/>
                <a:uFillTx/>
                <a:latin typeface="OPPOSans B"/>
                <a:ea typeface="OPPOSans B"/>
                <a:cs typeface="+mn-cs"/>
              </a:rPr>
              <a:t>此页为数据展示页</a:t>
            </a:r>
            <a:endParaRPr lang="zh-CN" altLang="en-US" sz="2400" dirty="0">
              <a:solidFill>
                <a:schemeClr val="bg1"/>
              </a:solidFill>
              <a:effectLst>
                <a:outerShdw dist="12700" dir="5400000" algn="t" rotWithShape="0">
                  <a:schemeClr val="accent2">
                    <a:lumMod val="50000"/>
                    <a:alpha val="6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757B5031-38D2-F498-EEA7-461BA03F801A}"/>
              </a:ext>
            </a:extLst>
          </p:cNvPr>
          <p:cNvSpPr txBox="1"/>
          <p:nvPr/>
        </p:nvSpPr>
        <p:spPr>
          <a:xfrm>
            <a:off x="707273" y="2324583"/>
            <a:ext cx="3385542" cy="42171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7000">
                      <a:srgbClr val="5B5CEF"/>
                    </a:gs>
                  </a:gsLst>
                  <a:lin ang="54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呈现一些</a:t>
            </a: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97000">
                      <a:srgbClr val="5B5CEF"/>
                    </a:gs>
                  </a:gsLst>
                  <a:lin ang="5400000" scaled="1"/>
                </a:gradFill>
                <a:latin typeface="OPPOSans B"/>
                <a:ea typeface="OPPOSans B"/>
              </a:rPr>
              <a:t>最为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7000">
                      <a:srgbClr val="5B5CEF"/>
                    </a:gs>
                  </a:gsLst>
                  <a:lin ang="54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关键的数据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97000">
                    <a:srgbClr val="5B5CEF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12257A2E-08C3-18DC-4C0F-5755CCC0AD84}"/>
              </a:ext>
            </a:extLst>
          </p:cNvPr>
          <p:cNvGrpSpPr>
            <a:grpSpLocks/>
          </p:cNvGrpSpPr>
          <p:nvPr/>
        </p:nvGrpSpPr>
        <p:grpSpPr>
          <a:xfrm>
            <a:off x="5446978" y="4715612"/>
            <a:ext cx="368383" cy="368383"/>
            <a:chOff x="3904177" y="3093935"/>
            <a:chExt cx="670129" cy="670129"/>
          </a:xfrm>
          <a:effectLst/>
        </p:grpSpPr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E95C0AD6-B946-48EA-6177-8828D3A9AA82}"/>
                </a:ext>
              </a:extLst>
            </p:cNvPr>
            <p:cNvSpPr/>
            <p:nvPr/>
          </p:nvSpPr>
          <p:spPr>
            <a:xfrm>
              <a:off x="4038203" y="3093935"/>
              <a:ext cx="201038" cy="335064"/>
            </a:xfrm>
            <a:custGeom>
              <a:avLst/>
              <a:gdLst>
                <a:gd name="connsiteX0" fmla="*/ 201039 w 201038"/>
                <a:gd name="connsiteY0" fmla="*/ 334925 h 335064"/>
                <a:gd name="connsiteX1" fmla="*/ 200548 w 201038"/>
                <a:gd name="connsiteY1" fmla="*/ 167462 h 335064"/>
                <a:gd name="connsiteX2" fmla="*/ 200058 w 201038"/>
                <a:gd name="connsiteY2" fmla="*/ 0 h 335064"/>
                <a:gd name="connsiteX3" fmla="*/ 0 w 201038"/>
                <a:gd name="connsiteY3" fmla="*/ 167532 h 335064"/>
                <a:gd name="connsiteX4" fmla="*/ 0 w 201038"/>
                <a:gd name="connsiteY4" fmla="*/ 335064 h 335064"/>
                <a:gd name="connsiteX5" fmla="*/ 201039 w 201038"/>
                <a:gd name="connsiteY5" fmla="*/ 334925 h 3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38" h="335064">
                  <a:moveTo>
                    <a:pt x="201039" y="334925"/>
                  </a:moveTo>
                  <a:lnTo>
                    <a:pt x="200548" y="167462"/>
                  </a:lnTo>
                  <a:lnTo>
                    <a:pt x="200058" y="0"/>
                  </a:lnTo>
                  <a:lnTo>
                    <a:pt x="0" y="167532"/>
                  </a:lnTo>
                  <a:lnTo>
                    <a:pt x="0" y="335064"/>
                  </a:lnTo>
                  <a:lnTo>
                    <a:pt x="201039" y="334925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D5E1E81-C8BA-F12D-48DB-D741BAC506F5}"/>
                </a:ext>
              </a:extLst>
            </p:cNvPr>
            <p:cNvSpPr/>
            <p:nvPr/>
          </p:nvSpPr>
          <p:spPr>
            <a:xfrm>
              <a:off x="4239242" y="3227961"/>
              <a:ext cx="335064" cy="201038"/>
            </a:xfrm>
            <a:custGeom>
              <a:avLst/>
              <a:gdLst>
                <a:gd name="connsiteX0" fmla="*/ 139 w 335064"/>
                <a:gd name="connsiteY0" fmla="*/ 201039 h 201038"/>
                <a:gd name="connsiteX1" fmla="*/ 167602 w 335064"/>
                <a:gd name="connsiteY1" fmla="*/ 200548 h 201038"/>
                <a:gd name="connsiteX2" fmla="*/ 335064 w 335064"/>
                <a:gd name="connsiteY2" fmla="*/ 200058 h 201038"/>
                <a:gd name="connsiteX3" fmla="*/ 167532 w 335064"/>
                <a:gd name="connsiteY3" fmla="*/ 0 h 201038"/>
                <a:gd name="connsiteX4" fmla="*/ 0 w 335064"/>
                <a:gd name="connsiteY4" fmla="*/ 0 h 201038"/>
                <a:gd name="connsiteX5" fmla="*/ 139 w 335064"/>
                <a:gd name="connsiteY5" fmla="*/ 201039 h 20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64" h="201038">
                  <a:moveTo>
                    <a:pt x="139" y="201039"/>
                  </a:moveTo>
                  <a:lnTo>
                    <a:pt x="167602" y="200548"/>
                  </a:lnTo>
                  <a:lnTo>
                    <a:pt x="335064" y="200058"/>
                  </a:lnTo>
                  <a:lnTo>
                    <a:pt x="167532" y="0"/>
                  </a:lnTo>
                  <a:lnTo>
                    <a:pt x="0" y="0"/>
                  </a:lnTo>
                  <a:lnTo>
                    <a:pt x="139" y="201039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BF511BA-B6EB-19DB-FBE0-4B10C45FB48E}"/>
                </a:ext>
              </a:extLst>
            </p:cNvPr>
            <p:cNvSpPr/>
            <p:nvPr/>
          </p:nvSpPr>
          <p:spPr>
            <a:xfrm>
              <a:off x="4239242" y="3429000"/>
              <a:ext cx="201038" cy="335064"/>
            </a:xfrm>
            <a:custGeom>
              <a:avLst/>
              <a:gdLst>
                <a:gd name="connsiteX0" fmla="*/ 0 w 201038"/>
                <a:gd name="connsiteY0" fmla="*/ 139 h 335064"/>
                <a:gd name="connsiteX1" fmla="*/ 491 w 201038"/>
                <a:gd name="connsiteY1" fmla="*/ 167602 h 335064"/>
                <a:gd name="connsiteX2" fmla="*/ 980 w 201038"/>
                <a:gd name="connsiteY2" fmla="*/ 335064 h 335064"/>
                <a:gd name="connsiteX3" fmla="*/ 201039 w 201038"/>
                <a:gd name="connsiteY3" fmla="*/ 167532 h 335064"/>
                <a:gd name="connsiteX4" fmla="*/ 201039 w 201038"/>
                <a:gd name="connsiteY4" fmla="*/ 0 h 335064"/>
                <a:gd name="connsiteX5" fmla="*/ 0 w 201038"/>
                <a:gd name="connsiteY5" fmla="*/ 139 h 3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38" h="335064">
                  <a:moveTo>
                    <a:pt x="0" y="139"/>
                  </a:moveTo>
                  <a:lnTo>
                    <a:pt x="491" y="167602"/>
                  </a:lnTo>
                  <a:lnTo>
                    <a:pt x="980" y="335064"/>
                  </a:lnTo>
                  <a:lnTo>
                    <a:pt x="201039" y="167532"/>
                  </a:lnTo>
                  <a:lnTo>
                    <a:pt x="201039" y="0"/>
                  </a:lnTo>
                  <a:lnTo>
                    <a:pt x="0" y="139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4CCDA30F-E7A4-6917-8714-09E202DE7154}"/>
                </a:ext>
              </a:extLst>
            </p:cNvPr>
            <p:cNvSpPr/>
            <p:nvPr/>
          </p:nvSpPr>
          <p:spPr>
            <a:xfrm>
              <a:off x="3904177" y="3429000"/>
              <a:ext cx="335064" cy="201038"/>
            </a:xfrm>
            <a:custGeom>
              <a:avLst/>
              <a:gdLst>
                <a:gd name="connsiteX0" fmla="*/ 334925 w 335064"/>
                <a:gd name="connsiteY0" fmla="*/ 0 h 201038"/>
                <a:gd name="connsiteX1" fmla="*/ 167462 w 335064"/>
                <a:gd name="connsiteY1" fmla="*/ 491 h 201038"/>
                <a:gd name="connsiteX2" fmla="*/ 0 w 335064"/>
                <a:gd name="connsiteY2" fmla="*/ 980 h 201038"/>
                <a:gd name="connsiteX3" fmla="*/ 167532 w 335064"/>
                <a:gd name="connsiteY3" fmla="*/ 201039 h 201038"/>
                <a:gd name="connsiteX4" fmla="*/ 335064 w 335064"/>
                <a:gd name="connsiteY4" fmla="*/ 201039 h 201038"/>
                <a:gd name="connsiteX5" fmla="*/ 334925 w 335064"/>
                <a:gd name="connsiteY5" fmla="*/ 0 h 20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64" h="201038">
                  <a:moveTo>
                    <a:pt x="334925" y="0"/>
                  </a:moveTo>
                  <a:lnTo>
                    <a:pt x="167462" y="491"/>
                  </a:lnTo>
                  <a:lnTo>
                    <a:pt x="0" y="980"/>
                  </a:lnTo>
                  <a:lnTo>
                    <a:pt x="167532" y="201039"/>
                  </a:lnTo>
                  <a:lnTo>
                    <a:pt x="335064" y="201039"/>
                  </a:lnTo>
                  <a:lnTo>
                    <a:pt x="334925" y="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9" name="文本框 208">
            <a:extLst>
              <a:ext uri="{FF2B5EF4-FFF2-40B4-BE49-F238E27FC236}">
                <a16:creationId xmlns:a16="http://schemas.microsoft.com/office/drawing/2014/main" id="{5A071C5F-817D-5E9B-BD88-D74238135C3B}"/>
              </a:ext>
            </a:extLst>
          </p:cNvPr>
          <p:cNvSpPr txBox="1"/>
          <p:nvPr/>
        </p:nvSpPr>
        <p:spPr>
          <a:xfrm>
            <a:off x="5446978" y="5121171"/>
            <a:ext cx="1375377" cy="63260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7000">
                      <a:srgbClr val="5B5CEF"/>
                    </a:gs>
                  </a:gsLst>
                  <a:lin ang="54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999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7000">
                      <a:srgbClr val="5B5CEF"/>
                    </a:gs>
                  </a:gsLst>
                  <a:lin ang="54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＋</a:t>
            </a:r>
            <a:endParaRPr lang="zh-CN" altLang="en-US" sz="3600" dirty="0">
              <a:gradFill>
                <a:gsLst>
                  <a:gs pos="0">
                    <a:schemeClr val="accent1"/>
                  </a:gs>
                  <a:gs pos="97000">
                    <a:srgbClr val="5B5CEF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04AD25E0-FACC-F0FA-33B5-61C24ACF1FB4}"/>
              </a:ext>
            </a:extLst>
          </p:cNvPr>
          <p:cNvSpPr txBox="1"/>
          <p:nvPr/>
        </p:nvSpPr>
        <p:spPr>
          <a:xfrm>
            <a:off x="5446978" y="5790956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服务人数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213" name="直接连接符 212">
            <a:extLst>
              <a:ext uri="{FF2B5EF4-FFF2-40B4-BE49-F238E27FC236}">
                <a16:creationId xmlns:a16="http://schemas.microsoft.com/office/drawing/2014/main" id="{0F961822-7FCD-D464-27E9-03FA58446201}"/>
              </a:ext>
            </a:extLst>
          </p:cNvPr>
          <p:cNvCxnSpPr>
            <a:cxnSpLocks/>
          </p:cNvCxnSpPr>
          <p:nvPr/>
        </p:nvCxnSpPr>
        <p:spPr>
          <a:xfrm>
            <a:off x="7183882" y="4715612"/>
            <a:ext cx="0" cy="13565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4794929C-BC92-A1AE-5473-5B2283DCB61F}"/>
              </a:ext>
            </a:extLst>
          </p:cNvPr>
          <p:cNvGrpSpPr>
            <a:grpSpLocks/>
          </p:cNvGrpSpPr>
          <p:nvPr/>
        </p:nvGrpSpPr>
        <p:grpSpPr>
          <a:xfrm>
            <a:off x="7545409" y="4715612"/>
            <a:ext cx="368383" cy="368383"/>
            <a:chOff x="3904177" y="3093935"/>
            <a:chExt cx="670129" cy="670129"/>
          </a:xfrm>
          <a:effectLst/>
        </p:grpSpPr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33CD4A69-D538-3E1A-9554-DBF9C5E326D5}"/>
                </a:ext>
              </a:extLst>
            </p:cNvPr>
            <p:cNvSpPr/>
            <p:nvPr/>
          </p:nvSpPr>
          <p:spPr>
            <a:xfrm>
              <a:off x="4038203" y="3093935"/>
              <a:ext cx="201038" cy="335064"/>
            </a:xfrm>
            <a:custGeom>
              <a:avLst/>
              <a:gdLst>
                <a:gd name="connsiteX0" fmla="*/ 201039 w 201038"/>
                <a:gd name="connsiteY0" fmla="*/ 334925 h 335064"/>
                <a:gd name="connsiteX1" fmla="*/ 200548 w 201038"/>
                <a:gd name="connsiteY1" fmla="*/ 167462 h 335064"/>
                <a:gd name="connsiteX2" fmla="*/ 200058 w 201038"/>
                <a:gd name="connsiteY2" fmla="*/ 0 h 335064"/>
                <a:gd name="connsiteX3" fmla="*/ 0 w 201038"/>
                <a:gd name="connsiteY3" fmla="*/ 167532 h 335064"/>
                <a:gd name="connsiteX4" fmla="*/ 0 w 201038"/>
                <a:gd name="connsiteY4" fmla="*/ 335064 h 335064"/>
                <a:gd name="connsiteX5" fmla="*/ 201039 w 201038"/>
                <a:gd name="connsiteY5" fmla="*/ 334925 h 3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38" h="335064">
                  <a:moveTo>
                    <a:pt x="201039" y="334925"/>
                  </a:moveTo>
                  <a:lnTo>
                    <a:pt x="200548" y="167462"/>
                  </a:lnTo>
                  <a:lnTo>
                    <a:pt x="200058" y="0"/>
                  </a:lnTo>
                  <a:lnTo>
                    <a:pt x="0" y="167532"/>
                  </a:lnTo>
                  <a:lnTo>
                    <a:pt x="0" y="335064"/>
                  </a:lnTo>
                  <a:lnTo>
                    <a:pt x="201039" y="334925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08A01EF-0D5A-8FE9-9092-E1A1EED8AA09}"/>
                </a:ext>
              </a:extLst>
            </p:cNvPr>
            <p:cNvSpPr/>
            <p:nvPr/>
          </p:nvSpPr>
          <p:spPr>
            <a:xfrm>
              <a:off x="4239242" y="3227961"/>
              <a:ext cx="335064" cy="201038"/>
            </a:xfrm>
            <a:custGeom>
              <a:avLst/>
              <a:gdLst>
                <a:gd name="connsiteX0" fmla="*/ 139 w 335064"/>
                <a:gd name="connsiteY0" fmla="*/ 201039 h 201038"/>
                <a:gd name="connsiteX1" fmla="*/ 167602 w 335064"/>
                <a:gd name="connsiteY1" fmla="*/ 200548 h 201038"/>
                <a:gd name="connsiteX2" fmla="*/ 335064 w 335064"/>
                <a:gd name="connsiteY2" fmla="*/ 200058 h 201038"/>
                <a:gd name="connsiteX3" fmla="*/ 167532 w 335064"/>
                <a:gd name="connsiteY3" fmla="*/ 0 h 201038"/>
                <a:gd name="connsiteX4" fmla="*/ 0 w 335064"/>
                <a:gd name="connsiteY4" fmla="*/ 0 h 201038"/>
                <a:gd name="connsiteX5" fmla="*/ 139 w 335064"/>
                <a:gd name="connsiteY5" fmla="*/ 201039 h 20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64" h="201038">
                  <a:moveTo>
                    <a:pt x="139" y="201039"/>
                  </a:moveTo>
                  <a:lnTo>
                    <a:pt x="167602" y="200548"/>
                  </a:lnTo>
                  <a:lnTo>
                    <a:pt x="335064" y="200058"/>
                  </a:lnTo>
                  <a:lnTo>
                    <a:pt x="167532" y="0"/>
                  </a:lnTo>
                  <a:lnTo>
                    <a:pt x="0" y="0"/>
                  </a:lnTo>
                  <a:lnTo>
                    <a:pt x="139" y="201039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84176899-9434-F3E9-1A73-1196D1046FA5}"/>
                </a:ext>
              </a:extLst>
            </p:cNvPr>
            <p:cNvSpPr/>
            <p:nvPr/>
          </p:nvSpPr>
          <p:spPr>
            <a:xfrm>
              <a:off x="4239242" y="3429000"/>
              <a:ext cx="201038" cy="335064"/>
            </a:xfrm>
            <a:custGeom>
              <a:avLst/>
              <a:gdLst>
                <a:gd name="connsiteX0" fmla="*/ 0 w 201038"/>
                <a:gd name="connsiteY0" fmla="*/ 139 h 335064"/>
                <a:gd name="connsiteX1" fmla="*/ 491 w 201038"/>
                <a:gd name="connsiteY1" fmla="*/ 167602 h 335064"/>
                <a:gd name="connsiteX2" fmla="*/ 980 w 201038"/>
                <a:gd name="connsiteY2" fmla="*/ 335064 h 335064"/>
                <a:gd name="connsiteX3" fmla="*/ 201039 w 201038"/>
                <a:gd name="connsiteY3" fmla="*/ 167532 h 335064"/>
                <a:gd name="connsiteX4" fmla="*/ 201039 w 201038"/>
                <a:gd name="connsiteY4" fmla="*/ 0 h 335064"/>
                <a:gd name="connsiteX5" fmla="*/ 0 w 201038"/>
                <a:gd name="connsiteY5" fmla="*/ 139 h 3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38" h="335064">
                  <a:moveTo>
                    <a:pt x="0" y="139"/>
                  </a:moveTo>
                  <a:lnTo>
                    <a:pt x="491" y="167602"/>
                  </a:lnTo>
                  <a:lnTo>
                    <a:pt x="980" y="335064"/>
                  </a:lnTo>
                  <a:lnTo>
                    <a:pt x="201039" y="167532"/>
                  </a:lnTo>
                  <a:lnTo>
                    <a:pt x="201039" y="0"/>
                  </a:lnTo>
                  <a:lnTo>
                    <a:pt x="0" y="139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4276A640-B83B-ACD5-9767-6924A3ACAC90}"/>
                </a:ext>
              </a:extLst>
            </p:cNvPr>
            <p:cNvSpPr/>
            <p:nvPr/>
          </p:nvSpPr>
          <p:spPr>
            <a:xfrm>
              <a:off x="3904177" y="3429000"/>
              <a:ext cx="335064" cy="201038"/>
            </a:xfrm>
            <a:custGeom>
              <a:avLst/>
              <a:gdLst>
                <a:gd name="connsiteX0" fmla="*/ 334925 w 335064"/>
                <a:gd name="connsiteY0" fmla="*/ 0 h 201038"/>
                <a:gd name="connsiteX1" fmla="*/ 167462 w 335064"/>
                <a:gd name="connsiteY1" fmla="*/ 491 h 201038"/>
                <a:gd name="connsiteX2" fmla="*/ 0 w 335064"/>
                <a:gd name="connsiteY2" fmla="*/ 980 h 201038"/>
                <a:gd name="connsiteX3" fmla="*/ 167532 w 335064"/>
                <a:gd name="connsiteY3" fmla="*/ 201039 h 201038"/>
                <a:gd name="connsiteX4" fmla="*/ 335064 w 335064"/>
                <a:gd name="connsiteY4" fmla="*/ 201039 h 201038"/>
                <a:gd name="connsiteX5" fmla="*/ 334925 w 335064"/>
                <a:gd name="connsiteY5" fmla="*/ 0 h 20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64" h="201038">
                  <a:moveTo>
                    <a:pt x="334925" y="0"/>
                  </a:moveTo>
                  <a:lnTo>
                    <a:pt x="167462" y="491"/>
                  </a:lnTo>
                  <a:lnTo>
                    <a:pt x="0" y="980"/>
                  </a:lnTo>
                  <a:lnTo>
                    <a:pt x="167532" y="201039"/>
                  </a:lnTo>
                  <a:lnTo>
                    <a:pt x="335064" y="201039"/>
                  </a:lnTo>
                  <a:lnTo>
                    <a:pt x="334925" y="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7" name="文本框 216">
            <a:extLst>
              <a:ext uri="{FF2B5EF4-FFF2-40B4-BE49-F238E27FC236}">
                <a16:creationId xmlns:a16="http://schemas.microsoft.com/office/drawing/2014/main" id="{113FBDA3-825B-6102-E8C2-434183FB1222}"/>
              </a:ext>
            </a:extLst>
          </p:cNvPr>
          <p:cNvSpPr txBox="1"/>
          <p:nvPr/>
        </p:nvSpPr>
        <p:spPr>
          <a:xfrm>
            <a:off x="7545409" y="5121171"/>
            <a:ext cx="1375377" cy="63260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7000">
                      <a:srgbClr val="5B5CEF"/>
                    </a:gs>
                  </a:gsLst>
                  <a:lin ang="54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365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7000">
                      <a:srgbClr val="5B5CEF"/>
                    </a:gs>
                  </a:gsLst>
                  <a:lin ang="54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＋</a:t>
            </a:r>
            <a:endParaRPr lang="zh-CN" altLang="en-US" sz="3600" dirty="0">
              <a:gradFill>
                <a:gsLst>
                  <a:gs pos="0">
                    <a:schemeClr val="accent1"/>
                  </a:gs>
                  <a:gs pos="97000">
                    <a:srgbClr val="5B5CEF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C05F8EBC-672F-15D6-80A4-EF198C5755A7}"/>
              </a:ext>
            </a:extLst>
          </p:cNvPr>
          <p:cNvSpPr txBox="1"/>
          <p:nvPr/>
        </p:nvSpPr>
        <p:spPr>
          <a:xfrm>
            <a:off x="7545409" y="5790956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服务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周期</a:t>
            </a:r>
          </a:p>
        </p:txBody>
      </p: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id="{2781D52D-62A9-BD60-C8AD-ABEA6FB03C1D}"/>
              </a:ext>
            </a:extLst>
          </p:cNvPr>
          <p:cNvCxnSpPr>
            <a:cxnSpLocks/>
          </p:cNvCxnSpPr>
          <p:nvPr/>
        </p:nvCxnSpPr>
        <p:spPr>
          <a:xfrm>
            <a:off x="9282313" y="4715612"/>
            <a:ext cx="0" cy="13565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4AF6C5BA-EF42-ACBD-6D85-32C79DBD55C0}"/>
              </a:ext>
            </a:extLst>
          </p:cNvPr>
          <p:cNvGrpSpPr>
            <a:grpSpLocks/>
          </p:cNvGrpSpPr>
          <p:nvPr/>
        </p:nvGrpSpPr>
        <p:grpSpPr>
          <a:xfrm>
            <a:off x="9643840" y="4715612"/>
            <a:ext cx="368383" cy="368383"/>
            <a:chOff x="3904177" y="3093935"/>
            <a:chExt cx="670129" cy="670129"/>
          </a:xfrm>
          <a:effectLst/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5B75B91-61B2-8823-F63A-00E8E8516F93}"/>
                </a:ext>
              </a:extLst>
            </p:cNvPr>
            <p:cNvSpPr/>
            <p:nvPr/>
          </p:nvSpPr>
          <p:spPr>
            <a:xfrm>
              <a:off x="4038203" y="3093935"/>
              <a:ext cx="201038" cy="335064"/>
            </a:xfrm>
            <a:custGeom>
              <a:avLst/>
              <a:gdLst>
                <a:gd name="connsiteX0" fmla="*/ 201039 w 201038"/>
                <a:gd name="connsiteY0" fmla="*/ 334925 h 335064"/>
                <a:gd name="connsiteX1" fmla="*/ 200548 w 201038"/>
                <a:gd name="connsiteY1" fmla="*/ 167462 h 335064"/>
                <a:gd name="connsiteX2" fmla="*/ 200058 w 201038"/>
                <a:gd name="connsiteY2" fmla="*/ 0 h 335064"/>
                <a:gd name="connsiteX3" fmla="*/ 0 w 201038"/>
                <a:gd name="connsiteY3" fmla="*/ 167532 h 335064"/>
                <a:gd name="connsiteX4" fmla="*/ 0 w 201038"/>
                <a:gd name="connsiteY4" fmla="*/ 335064 h 335064"/>
                <a:gd name="connsiteX5" fmla="*/ 201039 w 201038"/>
                <a:gd name="connsiteY5" fmla="*/ 334925 h 3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38" h="335064">
                  <a:moveTo>
                    <a:pt x="201039" y="334925"/>
                  </a:moveTo>
                  <a:lnTo>
                    <a:pt x="200548" y="167462"/>
                  </a:lnTo>
                  <a:lnTo>
                    <a:pt x="200058" y="0"/>
                  </a:lnTo>
                  <a:lnTo>
                    <a:pt x="0" y="167532"/>
                  </a:lnTo>
                  <a:lnTo>
                    <a:pt x="0" y="335064"/>
                  </a:lnTo>
                  <a:lnTo>
                    <a:pt x="201039" y="334925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FC24CB00-2E00-6901-4C54-9B2A3CB7A8C5}"/>
                </a:ext>
              </a:extLst>
            </p:cNvPr>
            <p:cNvSpPr/>
            <p:nvPr/>
          </p:nvSpPr>
          <p:spPr>
            <a:xfrm>
              <a:off x="4239242" y="3227961"/>
              <a:ext cx="335064" cy="201038"/>
            </a:xfrm>
            <a:custGeom>
              <a:avLst/>
              <a:gdLst>
                <a:gd name="connsiteX0" fmla="*/ 139 w 335064"/>
                <a:gd name="connsiteY0" fmla="*/ 201039 h 201038"/>
                <a:gd name="connsiteX1" fmla="*/ 167602 w 335064"/>
                <a:gd name="connsiteY1" fmla="*/ 200548 h 201038"/>
                <a:gd name="connsiteX2" fmla="*/ 335064 w 335064"/>
                <a:gd name="connsiteY2" fmla="*/ 200058 h 201038"/>
                <a:gd name="connsiteX3" fmla="*/ 167532 w 335064"/>
                <a:gd name="connsiteY3" fmla="*/ 0 h 201038"/>
                <a:gd name="connsiteX4" fmla="*/ 0 w 335064"/>
                <a:gd name="connsiteY4" fmla="*/ 0 h 201038"/>
                <a:gd name="connsiteX5" fmla="*/ 139 w 335064"/>
                <a:gd name="connsiteY5" fmla="*/ 201039 h 20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64" h="201038">
                  <a:moveTo>
                    <a:pt x="139" y="201039"/>
                  </a:moveTo>
                  <a:lnTo>
                    <a:pt x="167602" y="200548"/>
                  </a:lnTo>
                  <a:lnTo>
                    <a:pt x="335064" y="200058"/>
                  </a:lnTo>
                  <a:lnTo>
                    <a:pt x="167532" y="0"/>
                  </a:lnTo>
                  <a:lnTo>
                    <a:pt x="0" y="0"/>
                  </a:lnTo>
                  <a:lnTo>
                    <a:pt x="139" y="201039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9BB1F60C-E43D-F6B7-F2BC-9BB12FDE0B39}"/>
                </a:ext>
              </a:extLst>
            </p:cNvPr>
            <p:cNvSpPr/>
            <p:nvPr/>
          </p:nvSpPr>
          <p:spPr>
            <a:xfrm>
              <a:off x="4239242" y="3429000"/>
              <a:ext cx="201038" cy="335064"/>
            </a:xfrm>
            <a:custGeom>
              <a:avLst/>
              <a:gdLst>
                <a:gd name="connsiteX0" fmla="*/ 0 w 201038"/>
                <a:gd name="connsiteY0" fmla="*/ 139 h 335064"/>
                <a:gd name="connsiteX1" fmla="*/ 491 w 201038"/>
                <a:gd name="connsiteY1" fmla="*/ 167602 h 335064"/>
                <a:gd name="connsiteX2" fmla="*/ 980 w 201038"/>
                <a:gd name="connsiteY2" fmla="*/ 335064 h 335064"/>
                <a:gd name="connsiteX3" fmla="*/ 201039 w 201038"/>
                <a:gd name="connsiteY3" fmla="*/ 167532 h 335064"/>
                <a:gd name="connsiteX4" fmla="*/ 201039 w 201038"/>
                <a:gd name="connsiteY4" fmla="*/ 0 h 335064"/>
                <a:gd name="connsiteX5" fmla="*/ 0 w 201038"/>
                <a:gd name="connsiteY5" fmla="*/ 139 h 3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38" h="335064">
                  <a:moveTo>
                    <a:pt x="0" y="139"/>
                  </a:moveTo>
                  <a:lnTo>
                    <a:pt x="491" y="167602"/>
                  </a:lnTo>
                  <a:lnTo>
                    <a:pt x="980" y="335064"/>
                  </a:lnTo>
                  <a:lnTo>
                    <a:pt x="201039" y="167532"/>
                  </a:lnTo>
                  <a:lnTo>
                    <a:pt x="201039" y="0"/>
                  </a:lnTo>
                  <a:lnTo>
                    <a:pt x="0" y="139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89F1A2A0-A695-7A0C-386B-994EF83B4041}"/>
                </a:ext>
              </a:extLst>
            </p:cNvPr>
            <p:cNvSpPr/>
            <p:nvPr/>
          </p:nvSpPr>
          <p:spPr>
            <a:xfrm>
              <a:off x="3904177" y="3429000"/>
              <a:ext cx="335064" cy="201038"/>
            </a:xfrm>
            <a:custGeom>
              <a:avLst/>
              <a:gdLst>
                <a:gd name="connsiteX0" fmla="*/ 334925 w 335064"/>
                <a:gd name="connsiteY0" fmla="*/ 0 h 201038"/>
                <a:gd name="connsiteX1" fmla="*/ 167462 w 335064"/>
                <a:gd name="connsiteY1" fmla="*/ 491 h 201038"/>
                <a:gd name="connsiteX2" fmla="*/ 0 w 335064"/>
                <a:gd name="connsiteY2" fmla="*/ 980 h 201038"/>
                <a:gd name="connsiteX3" fmla="*/ 167532 w 335064"/>
                <a:gd name="connsiteY3" fmla="*/ 201039 h 201038"/>
                <a:gd name="connsiteX4" fmla="*/ 335064 w 335064"/>
                <a:gd name="connsiteY4" fmla="*/ 201039 h 201038"/>
                <a:gd name="connsiteX5" fmla="*/ 334925 w 335064"/>
                <a:gd name="connsiteY5" fmla="*/ 0 h 20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64" h="201038">
                  <a:moveTo>
                    <a:pt x="334925" y="0"/>
                  </a:moveTo>
                  <a:lnTo>
                    <a:pt x="167462" y="491"/>
                  </a:lnTo>
                  <a:lnTo>
                    <a:pt x="0" y="980"/>
                  </a:lnTo>
                  <a:lnTo>
                    <a:pt x="167532" y="201039"/>
                  </a:lnTo>
                  <a:lnTo>
                    <a:pt x="335064" y="201039"/>
                  </a:lnTo>
                  <a:lnTo>
                    <a:pt x="334925" y="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6" name="文本框 225">
            <a:extLst>
              <a:ext uri="{FF2B5EF4-FFF2-40B4-BE49-F238E27FC236}">
                <a16:creationId xmlns:a16="http://schemas.microsoft.com/office/drawing/2014/main" id="{62BA5271-1E97-E11E-5556-EB17D552E6AE}"/>
              </a:ext>
            </a:extLst>
          </p:cNvPr>
          <p:cNvSpPr txBox="1"/>
          <p:nvPr/>
        </p:nvSpPr>
        <p:spPr>
          <a:xfrm>
            <a:off x="9643840" y="5121171"/>
            <a:ext cx="1375377" cy="63260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gradFill>
                  <a:gsLst>
                    <a:gs pos="0">
                      <a:schemeClr val="accent1"/>
                    </a:gs>
                    <a:gs pos="97000">
                      <a:srgbClr val="5B5CEF"/>
                    </a:gs>
                  </a:gsLst>
                  <a:lin ang="5400000" scaled="1"/>
                </a:gradFill>
                <a:latin typeface="OPPOSans B"/>
                <a:ea typeface="OPPOSans B"/>
              </a:rPr>
              <a:t>888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7000">
                      <a:srgbClr val="5B5CEF"/>
                    </a:gs>
                  </a:gsLst>
                  <a:lin ang="54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＋</a:t>
            </a:r>
            <a:endParaRPr lang="zh-CN" altLang="en-US" sz="3600" dirty="0">
              <a:gradFill>
                <a:gsLst>
                  <a:gs pos="0">
                    <a:schemeClr val="accent1"/>
                  </a:gs>
                  <a:gs pos="97000">
                    <a:srgbClr val="5B5CEF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7BE61904-7C89-F33C-167D-34F58B92B00A}"/>
              </a:ext>
            </a:extLst>
          </p:cNvPr>
          <p:cNvSpPr txBox="1"/>
          <p:nvPr/>
        </p:nvSpPr>
        <p:spPr>
          <a:xfrm>
            <a:off x="9643840" y="5790956"/>
            <a:ext cx="1025922" cy="2811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季度销售额</a:t>
            </a:r>
          </a:p>
        </p:txBody>
      </p:sp>
    </p:spTree>
    <p:extLst>
      <p:ext uri="{BB962C8B-B14F-4D97-AF65-F5344CB8AC3E}">
        <p14:creationId xmlns:p14="http://schemas.microsoft.com/office/powerpoint/2010/main" val="721943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矩形: 圆角 411">
            <a:extLst>
              <a:ext uri="{FF2B5EF4-FFF2-40B4-BE49-F238E27FC236}">
                <a16:creationId xmlns:a16="http://schemas.microsoft.com/office/drawing/2014/main" id="{1C6FFA29-24EB-F77B-343D-070EC7E74817}"/>
              </a:ext>
            </a:extLst>
          </p:cNvPr>
          <p:cNvSpPr/>
          <p:nvPr/>
        </p:nvSpPr>
        <p:spPr>
          <a:xfrm>
            <a:off x="5427785" y="1341438"/>
            <a:ext cx="6068889" cy="4967287"/>
          </a:xfrm>
          <a:prstGeom prst="roundRect">
            <a:avLst>
              <a:gd name="adj" fmla="val 2056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921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66B1DA-B22E-5FB5-D393-74D304379A9B}"/>
              </a:ext>
            </a:extLst>
          </p:cNvPr>
          <p:cNvSpPr txBox="1"/>
          <p:nvPr/>
        </p:nvSpPr>
        <p:spPr>
          <a:xfrm>
            <a:off x="1000807" y="520032"/>
            <a:ext cx="3231654" cy="4596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在这里输入标题文字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5E99311-37E5-858C-AE51-7E4C4B7D457B}"/>
              </a:ext>
            </a:extLst>
          </p:cNvPr>
          <p:cNvGrpSpPr/>
          <p:nvPr/>
        </p:nvGrpSpPr>
        <p:grpSpPr>
          <a:xfrm>
            <a:off x="530118" y="537037"/>
            <a:ext cx="388052" cy="425668"/>
            <a:chOff x="530118" y="537037"/>
            <a:chExt cx="388052" cy="42566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84C819C-CBAE-AE0B-F615-096F90B60DB2}"/>
                </a:ext>
              </a:extLst>
            </p:cNvPr>
            <p:cNvSpPr/>
            <p:nvPr/>
          </p:nvSpPr>
          <p:spPr>
            <a:xfrm>
              <a:off x="530118" y="537037"/>
              <a:ext cx="354311" cy="354311"/>
            </a:xfrm>
            <a:prstGeom prst="ellipse">
              <a:avLst/>
            </a:prstGeom>
            <a:gradFill flip="none" rotWithShape="1">
              <a:gsLst>
                <a:gs pos="68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schemeClr val="accent2"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D9DD94EE-0FD8-0148-4019-831BA8D16FD7}"/>
                </a:ext>
              </a:extLst>
            </p:cNvPr>
            <p:cNvSpPr/>
            <p:nvPr/>
          </p:nvSpPr>
          <p:spPr>
            <a:xfrm>
              <a:off x="759891" y="804426"/>
              <a:ext cx="158279" cy="158279"/>
            </a:xfrm>
            <a:prstGeom prst="ellipse">
              <a:avLst/>
            </a:prstGeom>
            <a:gradFill flip="none" rotWithShape="1">
              <a:gsLst>
                <a:gs pos="68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77800" dist="38100" dir="2700000" algn="tl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A2D9E05-E43E-6880-05CD-14C8C1DA9D71}"/>
              </a:ext>
            </a:extLst>
          </p:cNvPr>
          <p:cNvSpPr txBox="1"/>
          <p:nvPr/>
        </p:nvSpPr>
        <p:spPr>
          <a:xfrm>
            <a:off x="10018737" y="620843"/>
            <a:ext cx="1474763" cy="295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YOUR LOGO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10" name="组合 409">
            <a:extLst>
              <a:ext uri="{FF2B5EF4-FFF2-40B4-BE49-F238E27FC236}">
                <a16:creationId xmlns:a16="http://schemas.microsoft.com/office/drawing/2014/main" id="{0BEBE074-22B9-48A0-FA20-0F6291E557B8}"/>
              </a:ext>
            </a:extLst>
          </p:cNvPr>
          <p:cNvGrpSpPr/>
          <p:nvPr/>
        </p:nvGrpSpPr>
        <p:grpSpPr>
          <a:xfrm>
            <a:off x="559473" y="1341438"/>
            <a:ext cx="4767630" cy="4967287"/>
            <a:chOff x="496032" y="1341438"/>
            <a:chExt cx="4767630" cy="4967287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87668FE-6E7B-6A53-3B54-28A47BF7631F}"/>
                </a:ext>
              </a:extLst>
            </p:cNvPr>
            <p:cNvSpPr/>
            <p:nvPr/>
          </p:nvSpPr>
          <p:spPr>
            <a:xfrm>
              <a:off x="789109" y="1341438"/>
              <a:ext cx="4181476" cy="4967287"/>
            </a:xfrm>
            <a:prstGeom prst="roundRect">
              <a:avLst>
                <a:gd name="adj" fmla="val 3251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rgbClr val="5B5CEF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圆: 空心 406">
              <a:extLst>
                <a:ext uri="{FF2B5EF4-FFF2-40B4-BE49-F238E27FC236}">
                  <a16:creationId xmlns:a16="http://schemas.microsoft.com/office/drawing/2014/main" id="{9EA01016-F10C-C6A9-81B3-4E71C3DD1BA6}"/>
                </a:ext>
              </a:extLst>
            </p:cNvPr>
            <p:cNvSpPr/>
            <p:nvPr/>
          </p:nvSpPr>
          <p:spPr>
            <a:xfrm>
              <a:off x="1030327" y="1975561"/>
              <a:ext cx="3699040" cy="3699040"/>
            </a:xfrm>
            <a:prstGeom prst="donut">
              <a:avLst>
                <a:gd name="adj" fmla="val 1829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6" name="图片 405">
              <a:extLst>
                <a:ext uri="{FF2B5EF4-FFF2-40B4-BE49-F238E27FC236}">
                  <a16:creationId xmlns:a16="http://schemas.microsoft.com/office/drawing/2014/main" id="{B8F3B779-20D9-6FE7-910F-4E96BCC025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6032" y="2120975"/>
              <a:ext cx="4767630" cy="3408214"/>
            </a:xfrm>
            <a:prstGeom prst="rect">
              <a:avLst/>
            </a:prstGeom>
            <a:effectLst>
              <a:outerShdw blurRad="2794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</p:grpSp>
      <p:graphicFrame>
        <p:nvGraphicFramePr>
          <p:cNvPr id="408" name="表格 408">
            <a:extLst>
              <a:ext uri="{FF2B5EF4-FFF2-40B4-BE49-F238E27FC236}">
                <a16:creationId xmlns:a16="http://schemas.microsoft.com/office/drawing/2014/main" id="{B105D9F4-C3F2-0612-9C18-E755CE6414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850944"/>
              </p:ext>
            </p:extLst>
          </p:nvPr>
        </p:nvGraphicFramePr>
        <p:xfrm>
          <a:off x="5586623" y="1497193"/>
          <a:ext cx="5751212" cy="4655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803">
                  <a:extLst>
                    <a:ext uri="{9D8B030D-6E8A-4147-A177-3AD203B41FA5}">
                      <a16:colId xmlns:a16="http://schemas.microsoft.com/office/drawing/2014/main" val="687441777"/>
                    </a:ext>
                  </a:extLst>
                </a:gridCol>
                <a:gridCol w="1437803">
                  <a:extLst>
                    <a:ext uri="{9D8B030D-6E8A-4147-A177-3AD203B41FA5}">
                      <a16:colId xmlns:a16="http://schemas.microsoft.com/office/drawing/2014/main" val="2127891837"/>
                    </a:ext>
                  </a:extLst>
                </a:gridCol>
                <a:gridCol w="1437803">
                  <a:extLst>
                    <a:ext uri="{9D8B030D-6E8A-4147-A177-3AD203B41FA5}">
                      <a16:colId xmlns:a16="http://schemas.microsoft.com/office/drawing/2014/main" val="1341430308"/>
                    </a:ext>
                  </a:extLst>
                </a:gridCol>
                <a:gridCol w="1437803">
                  <a:extLst>
                    <a:ext uri="{9D8B030D-6E8A-4147-A177-3AD203B41FA5}">
                      <a16:colId xmlns:a16="http://schemas.microsoft.com/office/drawing/2014/main" val="2603837563"/>
                    </a:ext>
                  </a:extLst>
                </a:gridCol>
              </a:tblGrid>
              <a:tr h="5819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gradFill>
                            <a:gsLst>
                              <a:gs pos="0">
                                <a:schemeClr val="accent1"/>
                              </a:gs>
                              <a:gs pos="97000">
                                <a:srgbClr val="5B5CEF"/>
                              </a:gs>
                            </a:gsLst>
                            <a:lin ang="5400000" scaled="1"/>
                          </a:gradFill>
                          <a:latin typeface="+mj-ea"/>
                          <a:ea typeface="+mj-ea"/>
                        </a:rPr>
                        <a:t>姓名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7882F3"/>
                              </a:gs>
                              <a:gs pos="97000">
                                <a:srgbClr val="5B5CEF"/>
                              </a:gs>
                            </a:gsLst>
                            <a:lin ang="5400000" scaled="1"/>
                          </a:gradFill>
                          <a:effectLst/>
                          <a:uLnTx/>
                          <a:uFillTx/>
                          <a:latin typeface="OPPOSans B"/>
                          <a:ea typeface="OPPOSans B"/>
                          <a:cs typeface="+mn-cs"/>
                        </a:rPr>
                        <a:t>业绩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7882F3"/>
                              </a:gs>
                              <a:gs pos="97000">
                                <a:srgbClr val="5B5CEF"/>
                              </a:gs>
                            </a:gsLst>
                            <a:lin ang="5400000" scaled="1"/>
                          </a:gradFill>
                          <a:effectLst/>
                          <a:uLnTx/>
                          <a:uFillTx/>
                          <a:latin typeface="OPPOSans B"/>
                          <a:ea typeface="OPPOSans B"/>
                          <a:cs typeface="+mn-cs"/>
                        </a:rPr>
                        <a:t>目标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7882F3"/>
                              </a:gs>
                              <a:gs pos="97000">
                                <a:srgbClr val="5B5CEF"/>
                              </a:gs>
                            </a:gsLst>
                            <a:lin ang="5400000" scaled="1"/>
                          </a:gradFill>
                          <a:effectLst/>
                          <a:uLnTx/>
                          <a:uFillTx/>
                          <a:latin typeface="OPPOSans B"/>
                          <a:ea typeface="OPPOSans B"/>
                          <a:cs typeface="+mn-cs"/>
                        </a:rPr>
                        <a:t>完成情况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688048"/>
                  </a:ext>
                </a:extLst>
              </a:tr>
              <a:tr h="5819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张某某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accent3"/>
                          </a:solidFill>
                          <a:latin typeface="+mj-lt"/>
                        </a:rPr>
                        <a:t>100%</a:t>
                      </a:r>
                      <a:endParaRPr lang="zh-CN" altLang="en-US" sz="1600" dirty="0">
                        <a:solidFill>
                          <a:schemeClr val="accent3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0028923"/>
                  </a:ext>
                </a:extLst>
              </a:tr>
              <a:tr h="581972"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张某某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A5FEF"/>
                          </a:solidFill>
                          <a:effectLst/>
                          <a:uLnTx/>
                          <a:uFillTx/>
                          <a:latin typeface="OPPOSans B"/>
                          <a:ea typeface="OPPOSans R"/>
                          <a:cs typeface="+mn-cs"/>
                        </a:rPr>
                        <a:t>100%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A5FEF"/>
                        </a:solidFill>
                        <a:effectLst/>
                        <a:uLnTx/>
                        <a:uFillTx/>
                        <a:latin typeface="OPPOSans B"/>
                        <a:ea typeface="OPPOSans R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1937528"/>
                  </a:ext>
                </a:extLst>
              </a:tr>
              <a:tr h="581972"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张某某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A5FEF"/>
                          </a:solidFill>
                          <a:effectLst/>
                          <a:uLnTx/>
                          <a:uFillTx/>
                          <a:latin typeface="OPPOSans B"/>
                          <a:ea typeface="OPPOSans R"/>
                          <a:cs typeface="+mn-cs"/>
                        </a:rPr>
                        <a:t>100%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A5FEF"/>
                        </a:solidFill>
                        <a:effectLst/>
                        <a:uLnTx/>
                        <a:uFillTx/>
                        <a:latin typeface="OPPOSans B"/>
                        <a:ea typeface="OPPOSans R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20413"/>
                  </a:ext>
                </a:extLst>
              </a:tr>
              <a:tr h="581972"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张某某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A5FEF"/>
                          </a:solidFill>
                          <a:effectLst/>
                          <a:uLnTx/>
                          <a:uFillTx/>
                          <a:latin typeface="OPPOSans B"/>
                          <a:ea typeface="OPPOSans R"/>
                          <a:cs typeface="+mn-cs"/>
                        </a:rPr>
                        <a:t>100%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A5FEF"/>
                        </a:solidFill>
                        <a:effectLst/>
                        <a:uLnTx/>
                        <a:uFillTx/>
                        <a:latin typeface="OPPOSans B"/>
                        <a:ea typeface="OPPOSans R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1510599"/>
                  </a:ext>
                </a:extLst>
              </a:tr>
              <a:tr h="581972"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张某某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A5FEF"/>
                          </a:solidFill>
                          <a:effectLst/>
                          <a:uLnTx/>
                          <a:uFillTx/>
                          <a:latin typeface="OPPOSans B"/>
                          <a:ea typeface="OPPOSans R"/>
                          <a:cs typeface="+mn-cs"/>
                        </a:rPr>
                        <a:t>100%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A5FEF"/>
                        </a:solidFill>
                        <a:effectLst/>
                        <a:uLnTx/>
                        <a:uFillTx/>
                        <a:latin typeface="OPPOSans B"/>
                        <a:ea typeface="OPPOSans R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158733"/>
                  </a:ext>
                </a:extLst>
              </a:tr>
              <a:tr h="581972"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张某某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A5FEF"/>
                          </a:solidFill>
                          <a:effectLst/>
                          <a:uLnTx/>
                          <a:uFillTx/>
                          <a:latin typeface="OPPOSans B"/>
                          <a:ea typeface="OPPOSans R"/>
                          <a:cs typeface="+mn-cs"/>
                        </a:rPr>
                        <a:t>100%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A5FEF"/>
                        </a:solidFill>
                        <a:effectLst/>
                        <a:uLnTx/>
                        <a:uFillTx/>
                        <a:latin typeface="OPPOSans B"/>
                        <a:ea typeface="OPPOSans R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5358724"/>
                  </a:ext>
                </a:extLst>
              </a:tr>
              <a:tr h="581972"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张某某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A5FEF"/>
                          </a:solidFill>
                          <a:effectLst/>
                          <a:uLnTx/>
                          <a:uFillTx/>
                          <a:latin typeface="OPPOSans B"/>
                          <a:ea typeface="OPPOSans R"/>
                          <a:cs typeface="+mn-cs"/>
                        </a:rPr>
                        <a:t>100%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A5FEF"/>
                        </a:solidFill>
                        <a:effectLst/>
                        <a:uLnTx/>
                        <a:uFillTx/>
                        <a:latin typeface="OPPOSans B"/>
                        <a:ea typeface="OPPOSans R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437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5693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082F519E-CAC2-4BF5-DD03-5DD7486A17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" r="1492" b="4"/>
          <a:stretch>
            <a:fillRect/>
          </a:stretch>
        </p:blipFill>
        <p:spPr>
          <a:xfrm>
            <a:off x="700" y="0"/>
            <a:ext cx="12191300" cy="6858000"/>
          </a:xfrm>
          <a:custGeom>
            <a:avLst/>
            <a:gdLst>
              <a:gd name="connsiteX0" fmla="*/ 0 w 12191300"/>
              <a:gd name="connsiteY0" fmla="*/ 0 h 6858000"/>
              <a:gd name="connsiteX1" fmla="*/ 12191300 w 12191300"/>
              <a:gd name="connsiteY1" fmla="*/ 0 h 6858000"/>
              <a:gd name="connsiteX2" fmla="*/ 12191300 w 12191300"/>
              <a:gd name="connsiteY2" fmla="*/ 6858000 h 6858000"/>
              <a:gd name="connsiteX3" fmla="*/ 0 w 121913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300" h="6858000">
                <a:moveTo>
                  <a:pt x="0" y="0"/>
                </a:moveTo>
                <a:lnTo>
                  <a:pt x="12191300" y="0"/>
                </a:lnTo>
                <a:lnTo>
                  <a:pt x="121913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A5D7D44-FECE-5AE9-316E-FA590ECF49B2}"/>
              </a:ext>
            </a:extLst>
          </p:cNvPr>
          <p:cNvSpPr txBox="1"/>
          <p:nvPr/>
        </p:nvSpPr>
        <p:spPr>
          <a:xfrm>
            <a:off x="894561" y="2439953"/>
            <a:ext cx="4616648" cy="9850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20A338-8711-443B-10F8-FA3536B4B841}"/>
              </a:ext>
            </a:extLst>
          </p:cNvPr>
          <p:cNvSpPr txBox="1"/>
          <p:nvPr/>
        </p:nvSpPr>
        <p:spPr>
          <a:xfrm>
            <a:off x="894562" y="3522209"/>
            <a:ext cx="4540468" cy="2627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spc="600" dirty="0">
                <a:solidFill>
                  <a:schemeClr val="bg1"/>
                </a:solidFill>
                <a:latin typeface="+mn-ea"/>
              </a:rPr>
              <a:t>THANK YOU FOR WATCHING</a:t>
            </a:r>
            <a:endParaRPr lang="zh-CN" altLang="en-US" sz="1600" spc="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A9435CB-20CB-A7C1-C5C4-A839C3A5BDA9}"/>
              </a:ext>
            </a:extLst>
          </p:cNvPr>
          <p:cNvCxnSpPr>
            <a:cxnSpLocks/>
          </p:cNvCxnSpPr>
          <p:nvPr/>
        </p:nvCxnSpPr>
        <p:spPr>
          <a:xfrm>
            <a:off x="698500" y="0"/>
            <a:ext cx="0" cy="6850063"/>
          </a:xfrm>
          <a:prstGeom prst="line">
            <a:avLst/>
          </a:prstGeom>
          <a:ln w="635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4E4F485F-C636-FE1C-489D-01C1D5678F44}"/>
              </a:ext>
            </a:extLst>
          </p:cNvPr>
          <p:cNvSpPr txBox="1"/>
          <p:nvPr/>
        </p:nvSpPr>
        <p:spPr>
          <a:xfrm>
            <a:off x="789529" y="620843"/>
            <a:ext cx="1474763" cy="295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YOUR 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2F14630-FFD0-42C1-BB56-EDA8DD497979}"/>
              </a:ext>
            </a:extLst>
          </p:cNvPr>
          <p:cNvGrpSpPr/>
          <p:nvPr/>
        </p:nvGrpSpPr>
        <p:grpSpPr>
          <a:xfrm>
            <a:off x="0" y="549275"/>
            <a:ext cx="2687595" cy="438665"/>
            <a:chOff x="0" y="549275"/>
            <a:chExt cx="2687595" cy="438665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7BCC57B-5404-EB9F-DC81-EFCC1454419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49275"/>
              <a:ext cx="268759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C3B4D59-60CA-5B08-3AEA-2BFACAE8E74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987940"/>
              <a:ext cx="268759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0E321BA-44E9-C4C6-3893-970EC0550A35}"/>
              </a:ext>
            </a:extLst>
          </p:cNvPr>
          <p:cNvSpPr/>
          <p:nvPr/>
        </p:nvSpPr>
        <p:spPr>
          <a:xfrm>
            <a:off x="676307" y="2439952"/>
            <a:ext cx="53662" cy="139524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C57E295B-B801-5348-EE42-F6F35ED14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143" y="970608"/>
            <a:ext cx="957155" cy="87790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EFB846E-23B5-09D7-EC5F-79454D3B2A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6196" y="4866662"/>
            <a:ext cx="1060796" cy="1042506"/>
          </a:xfrm>
          <a:prstGeom prst="rect">
            <a:avLst/>
          </a:prstGeom>
        </p:spPr>
      </p:pic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id="{BC2497F9-077A-9FE9-B5B9-6989C2D1FF47}"/>
              </a:ext>
            </a:extLst>
          </p:cNvPr>
          <p:cNvSpPr/>
          <p:nvPr/>
        </p:nvSpPr>
        <p:spPr>
          <a:xfrm>
            <a:off x="948349" y="5524820"/>
            <a:ext cx="2095772" cy="40490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effectLst>
                  <a:outerShdw dist="25400" dir="5400000" algn="t" rotWithShape="0">
                    <a:schemeClr val="accent2">
                      <a:lumMod val="50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汇报人：某某某</a:t>
            </a:r>
          </a:p>
        </p:txBody>
      </p:sp>
    </p:spTree>
    <p:extLst>
      <p:ext uri="{BB962C8B-B14F-4D97-AF65-F5344CB8AC3E}">
        <p14:creationId xmlns:p14="http://schemas.microsoft.com/office/powerpoint/2010/main" val="3322782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95EAC09-39A5-E6E2-FB55-883641109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2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FEB8154-591E-FB5A-04E0-0B9315F3DD77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简单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B99C6D-7272-5912-B326-D253A3D0C01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26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A4FF517-2010-F79A-2AFB-2F6CEF8BDBDB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5B5CE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5FE915-9F66-DE70-C0D7-9EC858366453}"/>
              </a:ext>
            </a:extLst>
          </p:cNvPr>
          <p:cNvSpPr txBox="1"/>
          <p:nvPr/>
        </p:nvSpPr>
        <p:spPr>
          <a:xfrm>
            <a:off x="595246" y="549275"/>
            <a:ext cx="1538883" cy="9850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807D511-70C9-8FB8-F982-2F799DF32008}"/>
              </a:ext>
            </a:extLst>
          </p:cNvPr>
          <p:cNvSpPr/>
          <p:nvPr/>
        </p:nvSpPr>
        <p:spPr>
          <a:xfrm>
            <a:off x="695325" y="2178121"/>
            <a:ext cx="2582131" cy="413060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schemeClr val="accent1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88BE616-E34B-D5DE-5513-9CCA65A8E5A8}"/>
              </a:ext>
            </a:extLst>
          </p:cNvPr>
          <p:cNvSpPr/>
          <p:nvPr/>
        </p:nvSpPr>
        <p:spPr>
          <a:xfrm>
            <a:off x="695325" y="2178121"/>
            <a:ext cx="2582131" cy="45719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0CF8AF6-5ED0-3DF1-9A0B-0DB92DBA71E3}"/>
              </a:ext>
            </a:extLst>
          </p:cNvPr>
          <p:cNvSpPr/>
          <p:nvPr/>
        </p:nvSpPr>
        <p:spPr>
          <a:xfrm>
            <a:off x="695325" y="6263006"/>
            <a:ext cx="2582131" cy="45719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E5AFD2D-C920-78FF-1F59-E97C736DA446}"/>
              </a:ext>
            </a:extLst>
          </p:cNvPr>
          <p:cNvSpPr/>
          <p:nvPr/>
        </p:nvSpPr>
        <p:spPr>
          <a:xfrm>
            <a:off x="3434006" y="2178121"/>
            <a:ext cx="2582131" cy="413060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schemeClr val="accent1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6C1D1C7-2DE6-8C1A-D2AF-E27D3C5080D6}"/>
              </a:ext>
            </a:extLst>
          </p:cNvPr>
          <p:cNvSpPr/>
          <p:nvPr/>
        </p:nvSpPr>
        <p:spPr>
          <a:xfrm>
            <a:off x="3434006" y="2178121"/>
            <a:ext cx="2582131" cy="45719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3674452B-0C83-895B-81DA-AB401D138199}"/>
              </a:ext>
            </a:extLst>
          </p:cNvPr>
          <p:cNvSpPr/>
          <p:nvPr/>
        </p:nvSpPr>
        <p:spPr>
          <a:xfrm>
            <a:off x="3434006" y="6263006"/>
            <a:ext cx="2582131" cy="45719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8B8CB82-F298-BF8A-587C-BBCA9AB0E604}"/>
              </a:ext>
            </a:extLst>
          </p:cNvPr>
          <p:cNvSpPr/>
          <p:nvPr/>
        </p:nvSpPr>
        <p:spPr>
          <a:xfrm>
            <a:off x="6172687" y="2178121"/>
            <a:ext cx="2582131" cy="413060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schemeClr val="accent1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B06D31E-0D3E-F435-196A-0C1765429AF0}"/>
              </a:ext>
            </a:extLst>
          </p:cNvPr>
          <p:cNvSpPr/>
          <p:nvPr/>
        </p:nvSpPr>
        <p:spPr>
          <a:xfrm>
            <a:off x="6172687" y="2178121"/>
            <a:ext cx="2582131" cy="45719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65E791EE-E077-02A3-DB96-7AB1774794C2}"/>
              </a:ext>
            </a:extLst>
          </p:cNvPr>
          <p:cNvSpPr/>
          <p:nvPr/>
        </p:nvSpPr>
        <p:spPr>
          <a:xfrm>
            <a:off x="6172687" y="6263006"/>
            <a:ext cx="2582131" cy="45719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C9B50C5-DB51-5178-F62B-8A7640368C17}"/>
              </a:ext>
            </a:extLst>
          </p:cNvPr>
          <p:cNvSpPr/>
          <p:nvPr/>
        </p:nvSpPr>
        <p:spPr>
          <a:xfrm>
            <a:off x="8911369" y="2178121"/>
            <a:ext cx="2582131" cy="413060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schemeClr val="accent1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94F7D89F-A02D-838D-3EEE-E67B672575B4}"/>
              </a:ext>
            </a:extLst>
          </p:cNvPr>
          <p:cNvSpPr/>
          <p:nvPr/>
        </p:nvSpPr>
        <p:spPr>
          <a:xfrm>
            <a:off x="8911369" y="2178121"/>
            <a:ext cx="2582131" cy="45719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74AEFA1-468D-DEC1-C77B-50B71A1132A5}"/>
              </a:ext>
            </a:extLst>
          </p:cNvPr>
          <p:cNvSpPr/>
          <p:nvPr/>
        </p:nvSpPr>
        <p:spPr>
          <a:xfrm>
            <a:off x="8911369" y="6263006"/>
            <a:ext cx="2582131" cy="45719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41CF5EB-FB46-D893-F7CB-693E6394C39A}"/>
              </a:ext>
            </a:extLst>
          </p:cNvPr>
          <p:cNvSpPr/>
          <p:nvPr/>
        </p:nvSpPr>
        <p:spPr>
          <a:xfrm>
            <a:off x="1250129" y="2698454"/>
            <a:ext cx="1472524" cy="1472524"/>
          </a:xfrm>
          <a:prstGeom prst="ellipse">
            <a:avLst/>
          </a:prstGeom>
          <a:gradFill flip="none" rotWithShape="1">
            <a:gsLst>
              <a:gs pos="70000">
                <a:schemeClr val="accent2">
                  <a:alpha val="0"/>
                </a:schemeClr>
              </a:gs>
              <a:gs pos="100000">
                <a:schemeClr val="accent2">
                  <a:alpha val="21000"/>
                </a:scheme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6328EDB-2C4D-8B23-43BC-90098290A952}"/>
              </a:ext>
            </a:extLst>
          </p:cNvPr>
          <p:cNvSpPr/>
          <p:nvPr/>
        </p:nvSpPr>
        <p:spPr>
          <a:xfrm>
            <a:off x="1435064" y="2883389"/>
            <a:ext cx="1102654" cy="1102654"/>
          </a:xfrm>
          <a:prstGeom prst="ellipse">
            <a:avLst/>
          </a:prstGeom>
          <a:gradFill flip="none" rotWithShape="1">
            <a:gsLst>
              <a:gs pos="68000">
                <a:schemeClr val="accent2"/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F99A7FE8-EDB9-1384-49C8-A2C160BC122B}"/>
              </a:ext>
            </a:extLst>
          </p:cNvPr>
          <p:cNvSpPr/>
          <p:nvPr/>
        </p:nvSpPr>
        <p:spPr>
          <a:xfrm>
            <a:off x="1342597" y="2790922"/>
            <a:ext cx="1287588" cy="1287588"/>
          </a:xfrm>
          <a:prstGeom prst="arc">
            <a:avLst>
              <a:gd name="adj1" fmla="val 14953534"/>
              <a:gd name="adj2" fmla="val 3038831"/>
            </a:avLst>
          </a:prstGeom>
          <a:noFill/>
          <a:ln w="15875" cap="rnd" cmpd="sng" algn="ctr">
            <a:gradFill>
              <a:gsLst>
                <a:gs pos="0">
                  <a:schemeClr val="accent2"/>
                </a:gs>
                <a:gs pos="93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80FBF560-FC8A-52D0-26E0-D9B36C6D60A7}"/>
              </a:ext>
            </a:extLst>
          </p:cNvPr>
          <p:cNvSpPr/>
          <p:nvPr/>
        </p:nvSpPr>
        <p:spPr>
          <a:xfrm flipH="1" flipV="1">
            <a:off x="1342597" y="2790922"/>
            <a:ext cx="1287588" cy="1287588"/>
          </a:xfrm>
          <a:prstGeom prst="arc">
            <a:avLst>
              <a:gd name="adj1" fmla="val 14953534"/>
              <a:gd name="adj2" fmla="val 3038831"/>
            </a:avLst>
          </a:prstGeom>
          <a:noFill/>
          <a:ln w="15875" cap="rnd" cmpd="sng" algn="ctr">
            <a:gradFill>
              <a:gsLst>
                <a:gs pos="0">
                  <a:schemeClr val="accent2"/>
                </a:gs>
                <a:gs pos="93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60129A0-9E64-8849-FFA4-E22EB2BDAD41}"/>
              </a:ext>
            </a:extLst>
          </p:cNvPr>
          <p:cNvSpPr txBox="1"/>
          <p:nvPr/>
        </p:nvSpPr>
        <p:spPr>
          <a:xfrm>
            <a:off x="1088709" y="4420495"/>
            <a:ext cx="1795363" cy="4596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输入标题一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451B08C-56B2-C9A1-1A3B-95CC2D23F62D}"/>
              </a:ext>
            </a:extLst>
          </p:cNvPr>
          <p:cNvSpPr txBox="1"/>
          <p:nvPr/>
        </p:nvSpPr>
        <p:spPr>
          <a:xfrm>
            <a:off x="1088709" y="4965002"/>
            <a:ext cx="1795363" cy="1970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ENTER THE TITLE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1DEF2AA-123F-56F4-7BAE-007A313A6C21}"/>
              </a:ext>
            </a:extLst>
          </p:cNvPr>
          <p:cNvGrpSpPr/>
          <p:nvPr/>
        </p:nvGrpSpPr>
        <p:grpSpPr>
          <a:xfrm>
            <a:off x="1771989" y="5977428"/>
            <a:ext cx="428805" cy="77592"/>
            <a:chOff x="1601514" y="6054268"/>
            <a:chExt cx="428805" cy="77592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4B7C2F9-53BC-BC7C-3650-139FF2C52466}"/>
                </a:ext>
              </a:extLst>
            </p:cNvPr>
            <p:cNvSpPr/>
            <p:nvPr/>
          </p:nvSpPr>
          <p:spPr>
            <a:xfrm>
              <a:off x="1601514" y="6054268"/>
              <a:ext cx="77592" cy="77592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F6AEC6E-85AA-D3EE-1D4C-CABCFB5315DB}"/>
                </a:ext>
              </a:extLst>
            </p:cNvPr>
            <p:cNvSpPr/>
            <p:nvPr/>
          </p:nvSpPr>
          <p:spPr>
            <a:xfrm>
              <a:off x="1718585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419BEF3-0F1F-7534-F8A7-CF67AC13F2C5}"/>
                </a:ext>
              </a:extLst>
            </p:cNvPr>
            <p:cNvSpPr/>
            <p:nvPr/>
          </p:nvSpPr>
          <p:spPr>
            <a:xfrm>
              <a:off x="1835656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88FF69E-9472-C79B-8D48-41F49300A01A}"/>
                </a:ext>
              </a:extLst>
            </p:cNvPr>
            <p:cNvSpPr/>
            <p:nvPr/>
          </p:nvSpPr>
          <p:spPr>
            <a:xfrm>
              <a:off x="1952727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E8F08781-1415-DC06-C757-ECCE7F660287}"/>
              </a:ext>
            </a:extLst>
          </p:cNvPr>
          <p:cNvSpPr/>
          <p:nvPr/>
        </p:nvSpPr>
        <p:spPr>
          <a:xfrm>
            <a:off x="3988809" y="2698454"/>
            <a:ext cx="1472524" cy="1472524"/>
          </a:xfrm>
          <a:prstGeom prst="ellipse">
            <a:avLst/>
          </a:prstGeom>
          <a:gradFill flip="none" rotWithShape="1">
            <a:gsLst>
              <a:gs pos="70000">
                <a:schemeClr val="accent2">
                  <a:alpha val="0"/>
                </a:schemeClr>
              </a:gs>
              <a:gs pos="100000">
                <a:schemeClr val="accent2">
                  <a:alpha val="21000"/>
                </a:scheme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BFD3C8C6-79B0-C5A6-45E0-3F774C31E69D}"/>
              </a:ext>
            </a:extLst>
          </p:cNvPr>
          <p:cNvSpPr/>
          <p:nvPr/>
        </p:nvSpPr>
        <p:spPr>
          <a:xfrm>
            <a:off x="4173744" y="2883389"/>
            <a:ext cx="1102654" cy="1102654"/>
          </a:xfrm>
          <a:prstGeom prst="ellipse">
            <a:avLst/>
          </a:prstGeom>
          <a:gradFill flip="none" rotWithShape="1">
            <a:gsLst>
              <a:gs pos="68000">
                <a:schemeClr val="accent2"/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弧形 34">
            <a:extLst>
              <a:ext uri="{FF2B5EF4-FFF2-40B4-BE49-F238E27FC236}">
                <a16:creationId xmlns:a16="http://schemas.microsoft.com/office/drawing/2014/main" id="{33747CE9-43EA-AF36-400B-F5576EB3AF01}"/>
              </a:ext>
            </a:extLst>
          </p:cNvPr>
          <p:cNvSpPr/>
          <p:nvPr/>
        </p:nvSpPr>
        <p:spPr>
          <a:xfrm>
            <a:off x="4081277" y="2790922"/>
            <a:ext cx="1287588" cy="1287588"/>
          </a:xfrm>
          <a:prstGeom prst="arc">
            <a:avLst>
              <a:gd name="adj1" fmla="val 14953534"/>
              <a:gd name="adj2" fmla="val 3038831"/>
            </a:avLst>
          </a:prstGeom>
          <a:noFill/>
          <a:ln w="15875" cap="rnd" cmpd="sng" algn="ctr">
            <a:gradFill>
              <a:gsLst>
                <a:gs pos="0">
                  <a:schemeClr val="accent2"/>
                </a:gs>
                <a:gs pos="93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id="{B52CEDA0-926C-F6B8-5D45-7361F5EA2947}"/>
              </a:ext>
            </a:extLst>
          </p:cNvPr>
          <p:cNvSpPr/>
          <p:nvPr/>
        </p:nvSpPr>
        <p:spPr>
          <a:xfrm flipH="1" flipV="1">
            <a:off x="4081277" y="2790922"/>
            <a:ext cx="1287588" cy="1287588"/>
          </a:xfrm>
          <a:prstGeom prst="arc">
            <a:avLst>
              <a:gd name="adj1" fmla="val 14953534"/>
              <a:gd name="adj2" fmla="val 3038831"/>
            </a:avLst>
          </a:prstGeom>
          <a:noFill/>
          <a:ln w="15875" cap="rnd" cmpd="sng" algn="ctr">
            <a:gradFill>
              <a:gsLst>
                <a:gs pos="0">
                  <a:schemeClr val="accent2"/>
                </a:gs>
                <a:gs pos="93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71DCFF9-640B-BE93-2B12-D832D6F3D86F}"/>
              </a:ext>
            </a:extLst>
          </p:cNvPr>
          <p:cNvSpPr txBox="1"/>
          <p:nvPr/>
        </p:nvSpPr>
        <p:spPr>
          <a:xfrm>
            <a:off x="3816167" y="4420495"/>
            <a:ext cx="1817805" cy="4596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输入标题二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3C62125-4F35-6140-2C59-E64020058FA7}"/>
              </a:ext>
            </a:extLst>
          </p:cNvPr>
          <p:cNvSpPr txBox="1"/>
          <p:nvPr/>
        </p:nvSpPr>
        <p:spPr>
          <a:xfrm>
            <a:off x="3827389" y="4965002"/>
            <a:ext cx="1795363" cy="1970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ENTER THE TITLE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26317F0-69D5-A4A1-5400-427345B23234}"/>
              </a:ext>
            </a:extLst>
          </p:cNvPr>
          <p:cNvGrpSpPr/>
          <p:nvPr/>
        </p:nvGrpSpPr>
        <p:grpSpPr>
          <a:xfrm>
            <a:off x="4510669" y="5977428"/>
            <a:ext cx="428805" cy="77592"/>
            <a:chOff x="1601514" y="6054268"/>
            <a:chExt cx="428805" cy="77592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20B7B75-2B17-A6A8-57CB-142A87898510}"/>
                </a:ext>
              </a:extLst>
            </p:cNvPr>
            <p:cNvSpPr/>
            <p:nvPr/>
          </p:nvSpPr>
          <p:spPr>
            <a:xfrm>
              <a:off x="1601514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CE3AD88D-8B30-5E14-D661-B373D25412E4}"/>
                </a:ext>
              </a:extLst>
            </p:cNvPr>
            <p:cNvSpPr/>
            <p:nvPr/>
          </p:nvSpPr>
          <p:spPr>
            <a:xfrm>
              <a:off x="1718585" y="6054268"/>
              <a:ext cx="77592" cy="77592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6291FFCD-672A-90E9-CA31-11AE4BE2C449}"/>
                </a:ext>
              </a:extLst>
            </p:cNvPr>
            <p:cNvSpPr/>
            <p:nvPr/>
          </p:nvSpPr>
          <p:spPr>
            <a:xfrm>
              <a:off x="1835656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995BF9A-3FD3-61DD-3B05-BC851D34B039}"/>
                </a:ext>
              </a:extLst>
            </p:cNvPr>
            <p:cNvSpPr/>
            <p:nvPr/>
          </p:nvSpPr>
          <p:spPr>
            <a:xfrm>
              <a:off x="1952727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A5A80604-E4F3-0E71-789E-B101A8A6362E}"/>
              </a:ext>
            </a:extLst>
          </p:cNvPr>
          <p:cNvSpPr/>
          <p:nvPr/>
        </p:nvSpPr>
        <p:spPr>
          <a:xfrm>
            <a:off x="6727489" y="2698454"/>
            <a:ext cx="1472524" cy="1472524"/>
          </a:xfrm>
          <a:prstGeom prst="ellipse">
            <a:avLst/>
          </a:prstGeom>
          <a:gradFill flip="none" rotWithShape="1">
            <a:gsLst>
              <a:gs pos="70000">
                <a:schemeClr val="accent2">
                  <a:alpha val="0"/>
                </a:schemeClr>
              </a:gs>
              <a:gs pos="100000">
                <a:schemeClr val="accent2">
                  <a:alpha val="21000"/>
                </a:scheme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80828EAF-B4B7-3916-485E-942690725BEC}"/>
              </a:ext>
            </a:extLst>
          </p:cNvPr>
          <p:cNvSpPr/>
          <p:nvPr/>
        </p:nvSpPr>
        <p:spPr>
          <a:xfrm>
            <a:off x="6912424" y="2883389"/>
            <a:ext cx="1102654" cy="1102654"/>
          </a:xfrm>
          <a:prstGeom prst="ellipse">
            <a:avLst/>
          </a:prstGeom>
          <a:gradFill flip="none" rotWithShape="1">
            <a:gsLst>
              <a:gs pos="68000">
                <a:schemeClr val="accent2"/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弧形 46">
            <a:extLst>
              <a:ext uri="{FF2B5EF4-FFF2-40B4-BE49-F238E27FC236}">
                <a16:creationId xmlns:a16="http://schemas.microsoft.com/office/drawing/2014/main" id="{E97FBEFE-579E-C48B-7949-DC8590ADAF03}"/>
              </a:ext>
            </a:extLst>
          </p:cNvPr>
          <p:cNvSpPr/>
          <p:nvPr/>
        </p:nvSpPr>
        <p:spPr>
          <a:xfrm>
            <a:off x="6819957" y="2790922"/>
            <a:ext cx="1287588" cy="1287588"/>
          </a:xfrm>
          <a:prstGeom prst="arc">
            <a:avLst>
              <a:gd name="adj1" fmla="val 14953534"/>
              <a:gd name="adj2" fmla="val 3038831"/>
            </a:avLst>
          </a:prstGeom>
          <a:noFill/>
          <a:ln w="15875" cap="rnd" cmpd="sng" algn="ctr">
            <a:gradFill>
              <a:gsLst>
                <a:gs pos="0">
                  <a:schemeClr val="accent2"/>
                </a:gs>
                <a:gs pos="93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弧形 47">
            <a:extLst>
              <a:ext uri="{FF2B5EF4-FFF2-40B4-BE49-F238E27FC236}">
                <a16:creationId xmlns:a16="http://schemas.microsoft.com/office/drawing/2014/main" id="{76F08A70-7E6C-4BED-EE19-1DE2ADC3288C}"/>
              </a:ext>
            </a:extLst>
          </p:cNvPr>
          <p:cNvSpPr/>
          <p:nvPr/>
        </p:nvSpPr>
        <p:spPr>
          <a:xfrm flipH="1" flipV="1">
            <a:off x="6819957" y="2790922"/>
            <a:ext cx="1287588" cy="1287588"/>
          </a:xfrm>
          <a:prstGeom prst="arc">
            <a:avLst>
              <a:gd name="adj1" fmla="val 14953534"/>
              <a:gd name="adj2" fmla="val 3038831"/>
            </a:avLst>
          </a:prstGeom>
          <a:noFill/>
          <a:ln w="15875" cap="rnd" cmpd="sng" algn="ctr">
            <a:gradFill>
              <a:gsLst>
                <a:gs pos="0">
                  <a:schemeClr val="accent2"/>
                </a:gs>
                <a:gs pos="93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925081F-15E7-BD8E-EB63-26001CA9E170}"/>
              </a:ext>
            </a:extLst>
          </p:cNvPr>
          <p:cNvSpPr txBox="1"/>
          <p:nvPr/>
        </p:nvSpPr>
        <p:spPr>
          <a:xfrm>
            <a:off x="6566069" y="4420495"/>
            <a:ext cx="1795364" cy="4596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输入标题三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B93493D-37F4-B626-8126-5F9361B6E466}"/>
              </a:ext>
            </a:extLst>
          </p:cNvPr>
          <p:cNvSpPr txBox="1"/>
          <p:nvPr/>
        </p:nvSpPr>
        <p:spPr>
          <a:xfrm>
            <a:off x="6566069" y="4965002"/>
            <a:ext cx="1795363" cy="1970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ENTER THE TITLE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5B29A90-CA1E-345C-AD0B-FA29FE108A80}"/>
              </a:ext>
            </a:extLst>
          </p:cNvPr>
          <p:cNvGrpSpPr/>
          <p:nvPr/>
        </p:nvGrpSpPr>
        <p:grpSpPr>
          <a:xfrm>
            <a:off x="7249349" y="5977428"/>
            <a:ext cx="428805" cy="77592"/>
            <a:chOff x="1601514" y="6054268"/>
            <a:chExt cx="428805" cy="77592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80D14A4-C3ED-59CC-55C7-6E0638BDA55C}"/>
                </a:ext>
              </a:extLst>
            </p:cNvPr>
            <p:cNvSpPr/>
            <p:nvPr/>
          </p:nvSpPr>
          <p:spPr>
            <a:xfrm>
              <a:off x="1601514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2D4F6CE0-2679-DEF6-1876-8A5435B1056C}"/>
                </a:ext>
              </a:extLst>
            </p:cNvPr>
            <p:cNvSpPr/>
            <p:nvPr/>
          </p:nvSpPr>
          <p:spPr>
            <a:xfrm>
              <a:off x="1718585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B8A941CD-D09A-1479-7F36-7A350294758C}"/>
                </a:ext>
              </a:extLst>
            </p:cNvPr>
            <p:cNvSpPr/>
            <p:nvPr/>
          </p:nvSpPr>
          <p:spPr>
            <a:xfrm>
              <a:off x="1835656" y="6054268"/>
              <a:ext cx="77592" cy="77592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6B0DDB5-D14F-80C0-B312-412B9927C663}"/>
                </a:ext>
              </a:extLst>
            </p:cNvPr>
            <p:cNvSpPr/>
            <p:nvPr/>
          </p:nvSpPr>
          <p:spPr>
            <a:xfrm>
              <a:off x="1952727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8BBDF0BB-3143-95D5-EAEB-7F5A874C316C}"/>
              </a:ext>
            </a:extLst>
          </p:cNvPr>
          <p:cNvSpPr/>
          <p:nvPr/>
        </p:nvSpPr>
        <p:spPr>
          <a:xfrm>
            <a:off x="9466169" y="2698454"/>
            <a:ext cx="1472524" cy="1472524"/>
          </a:xfrm>
          <a:prstGeom prst="ellipse">
            <a:avLst/>
          </a:prstGeom>
          <a:gradFill flip="none" rotWithShape="1">
            <a:gsLst>
              <a:gs pos="70000">
                <a:schemeClr val="accent2">
                  <a:alpha val="0"/>
                </a:schemeClr>
              </a:gs>
              <a:gs pos="100000">
                <a:schemeClr val="accent2">
                  <a:alpha val="21000"/>
                </a:scheme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A0CA0D40-D2C9-0072-7D32-F5FC730FB492}"/>
              </a:ext>
            </a:extLst>
          </p:cNvPr>
          <p:cNvSpPr/>
          <p:nvPr/>
        </p:nvSpPr>
        <p:spPr>
          <a:xfrm>
            <a:off x="9651104" y="2883389"/>
            <a:ext cx="1102654" cy="1102654"/>
          </a:xfrm>
          <a:prstGeom prst="ellipse">
            <a:avLst/>
          </a:prstGeom>
          <a:gradFill flip="none" rotWithShape="1">
            <a:gsLst>
              <a:gs pos="68000">
                <a:schemeClr val="accent2"/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弧形 58">
            <a:extLst>
              <a:ext uri="{FF2B5EF4-FFF2-40B4-BE49-F238E27FC236}">
                <a16:creationId xmlns:a16="http://schemas.microsoft.com/office/drawing/2014/main" id="{223A8B10-9439-A83D-0806-6C5E227E8D4E}"/>
              </a:ext>
            </a:extLst>
          </p:cNvPr>
          <p:cNvSpPr/>
          <p:nvPr/>
        </p:nvSpPr>
        <p:spPr>
          <a:xfrm>
            <a:off x="9558637" y="2790922"/>
            <a:ext cx="1287588" cy="1287588"/>
          </a:xfrm>
          <a:prstGeom prst="arc">
            <a:avLst>
              <a:gd name="adj1" fmla="val 14953534"/>
              <a:gd name="adj2" fmla="val 3038831"/>
            </a:avLst>
          </a:prstGeom>
          <a:noFill/>
          <a:ln w="15875" cap="rnd" cmpd="sng" algn="ctr">
            <a:gradFill>
              <a:gsLst>
                <a:gs pos="0">
                  <a:schemeClr val="accent2"/>
                </a:gs>
                <a:gs pos="93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弧形 59">
            <a:extLst>
              <a:ext uri="{FF2B5EF4-FFF2-40B4-BE49-F238E27FC236}">
                <a16:creationId xmlns:a16="http://schemas.microsoft.com/office/drawing/2014/main" id="{606426FB-07C2-19F3-D838-6C56BFDD4421}"/>
              </a:ext>
            </a:extLst>
          </p:cNvPr>
          <p:cNvSpPr/>
          <p:nvPr/>
        </p:nvSpPr>
        <p:spPr>
          <a:xfrm flipH="1" flipV="1">
            <a:off x="9558637" y="2790922"/>
            <a:ext cx="1287588" cy="1287588"/>
          </a:xfrm>
          <a:prstGeom prst="arc">
            <a:avLst>
              <a:gd name="adj1" fmla="val 14953534"/>
              <a:gd name="adj2" fmla="val 3038831"/>
            </a:avLst>
          </a:prstGeom>
          <a:noFill/>
          <a:ln w="15875" cap="rnd" cmpd="sng" algn="ctr">
            <a:gradFill>
              <a:gsLst>
                <a:gs pos="0">
                  <a:schemeClr val="accent2"/>
                </a:gs>
                <a:gs pos="93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28F8D2A-79B3-BDC9-8AB7-E56AC981951A}"/>
              </a:ext>
            </a:extLst>
          </p:cNvPr>
          <p:cNvSpPr txBox="1"/>
          <p:nvPr/>
        </p:nvSpPr>
        <p:spPr>
          <a:xfrm>
            <a:off x="9304749" y="4420495"/>
            <a:ext cx="1795364" cy="4596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输入标题四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136339C-6F55-344D-3E80-D3C71B77AC5C}"/>
              </a:ext>
            </a:extLst>
          </p:cNvPr>
          <p:cNvSpPr txBox="1"/>
          <p:nvPr/>
        </p:nvSpPr>
        <p:spPr>
          <a:xfrm>
            <a:off x="9304749" y="4965002"/>
            <a:ext cx="1795363" cy="1970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ENTER THE TITLE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8877E48-92B6-6AC9-7159-0C48DD36842A}"/>
              </a:ext>
            </a:extLst>
          </p:cNvPr>
          <p:cNvGrpSpPr/>
          <p:nvPr/>
        </p:nvGrpSpPr>
        <p:grpSpPr>
          <a:xfrm>
            <a:off x="9988029" y="5977428"/>
            <a:ext cx="428805" cy="77592"/>
            <a:chOff x="1601514" y="6054268"/>
            <a:chExt cx="428805" cy="77592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5DC67F7-1B63-D312-39F3-4DC64DE105EA}"/>
                </a:ext>
              </a:extLst>
            </p:cNvPr>
            <p:cNvSpPr/>
            <p:nvPr/>
          </p:nvSpPr>
          <p:spPr>
            <a:xfrm>
              <a:off x="1601514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441BD736-FCFD-AA1D-31FF-C80AE28200E2}"/>
                </a:ext>
              </a:extLst>
            </p:cNvPr>
            <p:cNvSpPr/>
            <p:nvPr/>
          </p:nvSpPr>
          <p:spPr>
            <a:xfrm>
              <a:off x="1718585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20181EF-CA18-5B97-B612-3A3CAC6F0FF0}"/>
                </a:ext>
              </a:extLst>
            </p:cNvPr>
            <p:cNvSpPr/>
            <p:nvPr/>
          </p:nvSpPr>
          <p:spPr>
            <a:xfrm>
              <a:off x="1835656" y="6054268"/>
              <a:ext cx="77592" cy="77592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05809B2F-139D-9C3E-9783-129440DDDA48}"/>
                </a:ext>
              </a:extLst>
            </p:cNvPr>
            <p:cNvSpPr/>
            <p:nvPr/>
          </p:nvSpPr>
          <p:spPr>
            <a:xfrm>
              <a:off x="1952727" y="6054268"/>
              <a:ext cx="77592" cy="77592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84978FB4-52F9-42DA-4DAF-A34A76292546}"/>
              </a:ext>
            </a:extLst>
          </p:cNvPr>
          <p:cNvGrpSpPr/>
          <p:nvPr/>
        </p:nvGrpSpPr>
        <p:grpSpPr>
          <a:xfrm>
            <a:off x="1690990" y="3133600"/>
            <a:ext cx="590800" cy="590800"/>
            <a:chOff x="3904177" y="3093935"/>
            <a:chExt cx="670129" cy="670129"/>
          </a:xfrm>
          <a:effectLst>
            <a:outerShdw dist="12700" dir="5400000" algn="t" rotWithShape="0">
              <a:schemeClr val="accent2">
                <a:lumMod val="50000"/>
                <a:alpha val="40000"/>
              </a:schemeClr>
            </a:outerShdw>
          </a:effectLst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E74639F-7C6E-B976-CCD7-F477573CD216}"/>
                </a:ext>
              </a:extLst>
            </p:cNvPr>
            <p:cNvSpPr/>
            <p:nvPr/>
          </p:nvSpPr>
          <p:spPr>
            <a:xfrm>
              <a:off x="4038203" y="3093935"/>
              <a:ext cx="201038" cy="335064"/>
            </a:xfrm>
            <a:custGeom>
              <a:avLst/>
              <a:gdLst>
                <a:gd name="connsiteX0" fmla="*/ 201039 w 201038"/>
                <a:gd name="connsiteY0" fmla="*/ 334925 h 335064"/>
                <a:gd name="connsiteX1" fmla="*/ 200548 w 201038"/>
                <a:gd name="connsiteY1" fmla="*/ 167462 h 335064"/>
                <a:gd name="connsiteX2" fmla="*/ 200058 w 201038"/>
                <a:gd name="connsiteY2" fmla="*/ 0 h 335064"/>
                <a:gd name="connsiteX3" fmla="*/ 0 w 201038"/>
                <a:gd name="connsiteY3" fmla="*/ 167532 h 335064"/>
                <a:gd name="connsiteX4" fmla="*/ 0 w 201038"/>
                <a:gd name="connsiteY4" fmla="*/ 335064 h 335064"/>
                <a:gd name="connsiteX5" fmla="*/ 201039 w 201038"/>
                <a:gd name="connsiteY5" fmla="*/ 334925 h 3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38" h="335064">
                  <a:moveTo>
                    <a:pt x="201039" y="334925"/>
                  </a:moveTo>
                  <a:lnTo>
                    <a:pt x="200548" y="167462"/>
                  </a:lnTo>
                  <a:lnTo>
                    <a:pt x="200058" y="0"/>
                  </a:lnTo>
                  <a:lnTo>
                    <a:pt x="0" y="167532"/>
                  </a:lnTo>
                  <a:lnTo>
                    <a:pt x="0" y="335064"/>
                  </a:lnTo>
                  <a:lnTo>
                    <a:pt x="201039" y="334925"/>
                  </a:lnTo>
                  <a:close/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D7BAF9E-3F8F-B04E-7530-0E68271CC940}"/>
                </a:ext>
              </a:extLst>
            </p:cNvPr>
            <p:cNvSpPr/>
            <p:nvPr/>
          </p:nvSpPr>
          <p:spPr>
            <a:xfrm>
              <a:off x="4239242" y="3227961"/>
              <a:ext cx="335064" cy="201038"/>
            </a:xfrm>
            <a:custGeom>
              <a:avLst/>
              <a:gdLst>
                <a:gd name="connsiteX0" fmla="*/ 139 w 335064"/>
                <a:gd name="connsiteY0" fmla="*/ 201039 h 201038"/>
                <a:gd name="connsiteX1" fmla="*/ 167602 w 335064"/>
                <a:gd name="connsiteY1" fmla="*/ 200548 h 201038"/>
                <a:gd name="connsiteX2" fmla="*/ 335064 w 335064"/>
                <a:gd name="connsiteY2" fmla="*/ 200058 h 201038"/>
                <a:gd name="connsiteX3" fmla="*/ 167532 w 335064"/>
                <a:gd name="connsiteY3" fmla="*/ 0 h 201038"/>
                <a:gd name="connsiteX4" fmla="*/ 0 w 335064"/>
                <a:gd name="connsiteY4" fmla="*/ 0 h 201038"/>
                <a:gd name="connsiteX5" fmla="*/ 139 w 335064"/>
                <a:gd name="connsiteY5" fmla="*/ 201039 h 20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64" h="201038">
                  <a:moveTo>
                    <a:pt x="139" y="201039"/>
                  </a:moveTo>
                  <a:lnTo>
                    <a:pt x="167602" y="200548"/>
                  </a:lnTo>
                  <a:lnTo>
                    <a:pt x="335064" y="200058"/>
                  </a:lnTo>
                  <a:lnTo>
                    <a:pt x="167532" y="0"/>
                  </a:lnTo>
                  <a:lnTo>
                    <a:pt x="0" y="0"/>
                  </a:lnTo>
                  <a:lnTo>
                    <a:pt x="139" y="201039"/>
                  </a:lnTo>
                  <a:close/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E824241-9A5F-80A6-D07B-FCCE8E17535C}"/>
                </a:ext>
              </a:extLst>
            </p:cNvPr>
            <p:cNvSpPr/>
            <p:nvPr/>
          </p:nvSpPr>
          <p:spPr>
            <a:xfrm>
              <a:off x="4239242" y="3429000"/>
              <a:ext cx="201038" cy="335064"/>
            </a:xfrm>
            <a:custGeom>
              <a:avLst/>
              <a:gdLst>
                <a:gd name="connsiteX0" fmla="*/ 0 w 201038"/>
                <a:gd name="connsiteY0" fmla="*/ 139 h 335064"/>
                <a:gd name="connsiteX1" fmla="*/ 491 w 201038"/>
                <a:gd name="connsiteY1" fmla="*/ 167602 h 335064"/>
                <a:gd name="connsiteX2" fmla="*/ 980 w 201038"/>
                <a:gd name="connsiteY2" fmla="*/ 335064 h 335064"/>
                <a:gd name="connsiteX3" fmla="*/ 201039 w 201038"/>
                <a:gd name="connsiteY3" fmla="*/ 167532 h 335064"/>
                <a:gd name="connsiteX4" fmla="*/ 201039 w 201038"/>
                <a:gd name="connsiteY4" fmla="*/ 0 h 335064"/>
                <a:gd name="connsiteX5" fmla="*/ 0 w 201038"/>
                <a:gd name="connsiteY5" fmla="*/ 139 h 3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38" h="335064">
                  <a:moveTo>
                    <a:pt x="0" y="139"/>
                  </a:moveTo>
                  <a:lnTo>
                    <a:pt x="491" y="167602"/>
                  </a:lnTo>
                  <a:lnTo>
                    <a:pt x="980" y="335064"/>
                  </a:lnTo>
                  <a:lnTo>
                    <a:pt x="201039" y="167532"/>
                  </a:lnTo>
                  <a:lnTo>
                    <a:pt x="201039" y="0"/>
                  </a:lnTo>
                  <a:lnTo>
                    <a:pt x="0" y="139"/>
                  </a:lnTo>
                  <a:close/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31344510-8BBD-9723-C4FD-4470F637D4F2}"/>
                </a:ext>
              </a:extLst>
            </p:cNvPr>
            <p:cNvSpPr/>
            <p:nvPr/>
          </p:nvSpPr>
          <p:spPr>
            <a:xfrm>
              <a:off x="3904177" y="3429000"/>
              <a:ext cx="335064" cy="201038"/>
            </a:xfrm>
            <a:custGeom>
              <a:avLst/>
              <a:gdLst>
                <a:gd name="connsiteX0" fmla="*/ 334925 w 335064"/>
                <a:gd name="connsiteY0" fmla="*/ 0 h 201038"/>
                <a:gd name="connsiteX1" fmla="*/ 167462 w 335064"/>
                <a:gd name="connsiteY1" fmla="*/ 491 h 201038"/>
                <a:gd name="connsiteX2" fmla="*/ 0 w 335064"/>
                <a:gd name="connsiteY2" fmla="*/ 980 h 201038"/>
                <a:gd name="connsiteX3" fmla="*/ 167532 w 335064"/>
                <a:gd name="connsiteY3" fmla="*/ 201039 h 201038"/>
                <a:gd name="connsiteX4" fmla="*/ 335064 w 335064"/>
                <a:gd name="connsiteY4" fmla="*/ 201039 h 201038"/>
                <a:gd name="connsiteX5" fmla="*/ 334925 w 335064"/>
                <a:gd name="connsiteY5" fmla="*/ 0 h 20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64" h="201038">
                  <a:moveTo>
                    <a:pt x="334925" y="0"/>
                  </a:moveTo>
                  <a:lnTo>
                    <a:pt x="167462" y="491"/>
                  </a:lnTo>
                  <a:lnTo>
                    <a:pt x="0" y="980"/>
                  </a:lnTo>
                  <a:lnTo>
                    <a:pt x="167532" y="201039"/>
                  </a:lnTo>
                  <a:lnTo>
                    <a:pt x="335064" y="201039"/>
                  </a:lnTo>
                  <a:lnTo>
                    <a:pt x="334925" y="0"/>
                  </a:lnTo>
                  <a:close/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8" name="图形 70">
            <a:extLst>
              <a:ext uri="{FF2B5EF4-FFF2-40B4-BE49-F238E27FC236}">
                <a16:creationId xmlns:a16="http://schemas.microsoft.com/office/drawing/2014/main" id="{4EEA24D0-2011-68AF-10CB-D565ACB4A272}"/>
              </a:ext>
            </a:extLst>
          </p:cNvPr>
          <p:cNvGrpSpPr/>
          <p:nvPr/>
        </p:nvGrpSpPr>
        <p:grpSpPr>
          <a:xfrm>
            <a:off x="4457420" y="3162020"/>
            <a:ext cx="531718" cy="531718"/>
            <a:chOff x="5113541" y="3961887"/>
            <a:chExt cx="603115" cy="603115"/>
          </a:xfrm>
          <a:noFill/>
          <a:effectLst>
            <a:outerShdw dist="12700" dir="5400000" algn="t" rotWithShape="0">
              <a:schemeClr val="accent2">
                <a:lumMod val="50000"/>
                <a:alpha val="40000"/>
              </a:schemeClr>
            </a:outerShdw>
          </a:effectLst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2CABDD3-C23E-4B8A-A74F-756D661BD426}"/>
                </a:ext>
              </a:extLst>
            </p:cNvPr>
            <p:cNvSpPr/>
            <p:nvPr/>
          </p:nvSpPr>
          <p:spPr>
            <a:xfrm>
              <a:off x="5113541" y="3961887"/>
              <a:ext cx="234544" cy="184285"/>
            </a:xfrm>
            <a:custGeom>
              <a:avLst/>
              <a:gdLst>
                <a:gd name="connsiteX0" fmla="*/ 6 w 234544"/>
                <a:gd name="connsiteY0" fmla="*/ 6 h 184285"/>
                <a:gd name="connsiteX1" fmla="*/ 234551 w 234544"/>
                <a:gd name="connsiteY1" fmla="*/ 6 h 184285"/>
                <a:gd name="connsiteX2" fmla="*/ 234551 w 234544"/>
                <a:gd name="connsiteY2" fmla="*/ 184291 h 184285"/>
                <a:gd name="connsiteX3" fmla="*/ 6 w 234544"/>
                <a:gd name="connsiteY3" fmla="*/ 184291 h 18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544" h="184285">
                  <a:moveTo>
                    <a:pt x="6" y="6"/>
                  </a:moveTo>
                  <a:lnTo>
                    <a:pt x="234551" y="6"/>
                  </a:lnTo>
                  <a:lnTo>
                    <a:pt x="234551" y="184291"/>
                  </a:lnTo>
                  <a:lnTo>
                    <a:pt x="6" y="184291"/>
                  </a:lnTo>
                  <a:close/>
                </a:path>
              </a:pathLst>
            </a:custGeom>
            <a:noFill/>
            <a:ln w="66675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B6A7FA6-EFC2-3808-2E85-E4987DABB619}"/>
                </a:ext>
              </a:extLst>
            </p:cNvPr>
            <p:cNvSpPr/>
            <p:nvPr/>
          </p:nvSpPr>
          <p:spPr>
            <a:xfrm>
              <a:off x="5482111" y="4380717"/>
              <a:ext cx="234544" cy="184285"/>
            </a:xfrm>
            <a:custGeom>
              <a:avLst/>
              <a:gdLst>
                <a:gd name="connsiteX0" fmla="*/ 6 w 234544"/>
                <a:gd name="connsiteY0" fmla="*/ 6 h 184285"/>
                <a:gd name="connsiteX1" fmla="*/ 234551 w 234544"/>
                <a:gd name="connsiteY1" fmla="*/ 6 h 184285"/>
                <a:gd name="connsiteX2" fmla="*/ 234551 w 234544"/>
                <a:gd name="connsiteY2" fmla="*/ 184291 h 184285"/>
                <a:gd name="connsiteX3" fmla="*/ 6 w 234544"/>
                <a:gd name="connsiteY3" fmla="*/ 184291 h 18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544" h="184285">
                  <a:moveTo>
                    <a:pt x="6" y="6"/>
                  </a:moveTo>
                  <a:lnTo>
                    <a:pt x="234551" y="6"/>
                  </a:lnTo>
                  <a:lnTo>
                    <a:pt x="234551" y="184291"/>
                  </a:lnTo>
                  <a:lnTo>
                    <a:pt x="6" y="184291"/>
                  </a:lnTo>
                  <a:close/>
                </a:path>
              </a:pathLst>
            </a:custGeom>
            <a:noFill/>
            <a:ln w="66675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FD72825-8E11-30CB-F076-3F0DF893251A}"/>
                </a:ext>
              </a:extLst>
            </p:cNvPr>
            <p:cNvSpPr/>
            <p:nvPr/>
          </p:nvSpPr>
          <p:spPr>
            <a:xfrm>
              <a:off x="5482111" y="3961887"/>
              <a:ext cx="234544" cy="284804"/>
            </a:xfrm>
            <a:custGeom>
              <a:avLst/>
              <a:gdLst>
                <a:gd name="connsiteX0" fmla="*/ 6 w 234544"/>
                <a:gd name="connsiteY0" fmla="*/ 6 h 284804"/>
                <a:gd name="connsiteX1" fmla="*/ 234551 w 234544"/>
                <a:gd name="connsiteY1" fmla="*/ 6 h 284804"/>
                <a:gd name="connsiteX2" fmla="*/ 234551 w 234544"/>
                <a:gd name="connsiteY2" fmla="*/ 284811 h 284804"/>
                <a:gd name="connsiteX3" fmla="*/ 6 w 234544"/>
                <a:gd name="connsiteY3" fmla="*/ 284811 h 28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544" h="284804">
                  <a:moveTo>
                    <a:pt x="6" y="6"/>
                  </a:moveTo>
                  <a:lnTo>
                    <a:pt x="234551" y="6"/>
                  </a:lnTo>
                  <a:lnTo>
                    <a:pt x="234551" y="284811"/>
                  </a:lnTo>
                  <a:lnTo>
                    <a:pt x="6" y="284811"/>
                  </a:lnTo>
                  <a:close/>
                </a:path>
              </a:pathLst>
            </a:custGeom>
            <a:noFill/>
            <a:ln w="66675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5C5AF77-9068-81F4-D10D-D45D41DB73AE}"/>
                </a:ext>
              </a:extLst>
            </p:cNvPr>
            <p:cNvSpPr/>
            <p:nvPr/>
          </p:nvSpPr>
          <p:spPr>
            <a:xfrm>
              <a:off x="5113541" y="4280198"/>
              <a:ext cx="234544" cy="284804"/>
            </a:xfrm>
            <a:custGeom>
              <a:avLst/>
              <a:gdLst>
                <a:gd name="connsiteX0" fmla="*/ 6 w 234544"/>
                <a:gd name="connsiteY0" fmla="*/ 6 h 284804"/>
                <a:gd name="connsiteX1" fmla="*/ 234551 w 234544"/>
                <a:gd name="connsiteY1" fmla="*/ 6 h 284804"/>
                <a:gd name="connsiteX2" fmla="*/ 234551 w 234544"/>
                <a:gd name="connsiteY2" fmla="*/ 284811 h 284804"/>
                <a:gd name="connsiteX3" fmla="*/ 6 w 234544"/>
                <a:gd name="connsiteY3" fmla="*/ 284811 h 28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544" h="284804">
                  <a:moveTo>
                    <a:pt x="6" y="6"/>
                  </a:moveTo>
                  <a:lnTo>
                    <a:pt x="234551" y="6"/>
                  </a:lnTo>
                  <a:lnTo>
                    <a:pt x="234551" y="284811"/>
                  </a:lnTo>
                  <a:lnTo>
                    <a:pt x="6" y="284811"/>
                  </a:lnTo>
                  <a:close/>
                </a:path>
              </a:pathLst>
            </a:custGeom>
            <a:noFill/>
            <a:ln w="66675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68">
            <a:extLst>
              <a:ext uri="{FF2B5EF4-FFF2-40B4-BE49-F238E27FC236}">
                <a16:creationId xmlns:a16="http://schemas.microsoft.com/office/drawing/2014/main" id="{DA2E4489-198B-34C9-8A1B-46431C5C82C3}"/>
              </a:ext>
            </a:extLst>
          </p:cNvPr>
          <p:cNvGrpSpPr/>
          <p:nvPr/>
        </p:nvGrpSpPr>
        <p:grpSpPr>
          <a:xfrm>
            <a:off x="7158379" y="3132479"/>
            <a:ext cx="590798" cy="561258"/>
            <a:chOff x="6058013" y="3685712"/>
            <a:chExt cx="670128" cy="636621"/>
          </a:xfrm>
          <a:noFill/>
          <a:effectLst>
            <a:outerShdw dist="12700" dir="5400000" algn="t" rotWithShape="0">
              <a:schemeClr val="accent2">
                <a:lumMod val="50000"/>
                <a:alpha val="40000"/>
              </a:schemeClr>
            </a:outerShdw>
          </a:effectLst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8867C07-0192-B4F3-257B-05BCE35219F3}"/>
                </a:ext>
              </a:extLst>
            </p:cNvPr>
            <p:cNvSpPr/>
            <p:nvPr/>
          </p:nvSpPr>
          <p:spPr>
            <a:xfrm>
              <a:off x="6192039" y="3685712"/>
              <a:ext cx="402077" cy="435583"/>
            </a:xfrm>
            <a:custGeom>
              <a:avLst/>
              <a:gdLst>
                <a:gd name="connsiteX0" fmla="*/ 201043 w 402077"/>
                <a:gd name="connsiteY0" fmla="*/ 435587 h 435583"/>
                <a:gd name="connsiteX1" fmla="*/ 402081 w 402077"/>
                <a:gd name="connsiteY1" fmla="*/ 228636 h 435583"/>
                <a:gd name="connsiteX2" fmla="*/ 402081 w 402077"/>
                <a:gd name="connsiteY2" fmla="*/ 4 h 435583"/>
                <a:gd name="connsiteX3" fmla="*/ 4 w 402077"/>
                <a:gd name="connsiteY3" fmla="*/ 4 h 435583"/>
                <a:gd name="connsiteX4" fmla="*/ 4 w 402077"/>
                <a:gd name="connsiteY4" fmla="*/ 228636 h 435583"/>
                <a:gd name="connsiteX5" fmla="*/ 201043 w 402077"/>
                <a:gd name="connsiteY5" fmla="*/ 435587 h 43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077" h="435583">
                  <a:moveTo>
                    <a:pt x="201043" y="435587"/>
                  </a:moveTo>
                  <a:cubicBezTo>
                    <a:pt x="312073" y="435587"/>
                    <a:pt x="402081" y="342932"/>
                    <a:pt x="402081" y="228636"/>
                  </a:cubicBezTo>
                  <a:lnTo>
                    <a:pt x="402081" y="4"/>
                  </a:lnTo>
                  <a:lnTo>
                    <a:pt x="4" y="4"/>
                  </a:lnTo>
                  <a:lnTo>
                    <a:pt x="4" y="228636"/>
                  </a:lnTo>
                  <a:cubicBezTo>
                    <a:pt x="4" y="342932"/>
                    <a:pt x="90012" y="435587"/>
                    <a:pt x="201043" y="435587"/>
                  </a:cubicBezTo>
                  <a:close/>
                </a:path>
              </a:pathLst>
            </a:custGeom>
            <a:noFill/>
            <a:ln w="66675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4828CEC-C8E1-8105-3DE5-BE004D5AA6C6}"/>
                </a:ext>
              </a:extLst>
            </p:cNvPr>
            <p:cNvSpPr/>
            <p:nvPr/>
          </p:nvSpPr>
          <p:spPr>
            <a:xfrm>
              <a:off x="6058013" y="3802985"/>
              <a:ext cx="134025" cy="167532"/>
            </a:xfrm>
            <a:custGeom>
              <a:avLst/>
              <a:gdLst>
                <a:gd name="connsiteX0" fmla="*/ 134030 w 134025"/>
                <a:gd name="connsiteY0" fmla="*/ 167536 h 167532"/>
                <a:gd name="connsiteX1" fmla="*/ 134030 w 134025"/>
                <a:gd name="connsiteY1" fmla="*/ 4 h 167532"/>
                <a:gd name="connsiteX2" fmla="*/ 4 w 134025"/>
                <a:gd name="connsiteY2" fmla="*/ 4 h 167532"/>
                <a:gd name="connsiteX3" fmla="*/ 134030 w 134025"/>
                <a:gd name="connsiteY3" fmla="*/ 167536 h 16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025" h="167532">
                  <a:moveTo>
                    <a:pt x="134030" y="167536"/>
                  </a:moveTo>
                  <a:lnTo>
                    <a:pt x="134030" y="4"/>
                  </a:lnTo>
                  <a:lnTo>
                    <a:pt x="4" y="4"/>
                  </a:lnTo>
                  <a:cubicBezTo>
                    <a:pt x="4" y="111692"/>
                    <a:pt x="67017" y="167536"/>
                    <a:pt x="134030" y="167536"/>
                  </a:cubicBezTo>
                  <a:close/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27068B1-2605-6691-8536-5E9F449C168A}"/>
                </a:ext>
              </a:extLst>
            </p:cNvPr>
            <p:cNvSpPr/>
            <p:nvPr/>
          </p:nvSpPr>
          <p:spPr>
            <a:xfrm>
              <a:off x="6594116" y="3802985"/>
              <a:ext cx="134025" cy="167532"/>
            </a:xfrm>
            <a:custGeom>
              <a:avLst/>
              <a:gdLst>
                <a:gd name="connsiteX0" fmla="*/ 4 w 134025"/>
                <a:gd name="connsiteY0" fmla="*/ 167536 h 167532"/>
                <a:gd name="connsiteX1" fmla="*/ 4 w 134025"/>
                <a:gd name="connsiteY1" fmla="*/ 4 h 167532"/>
                <a:gd name="connsiteX2" fmla="*/ 134030 w 134025"/>
                <a:gd name="connsiteY2" fmla="*/ 4 h 167532"/>
                <a:gd name="connsiteX3" fmla="*/ 4 w 134025"/>
                <a:gd name="connsiteY3" fmla="*/ 167536 h 16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025" h="167532">
                  <a:moveTo>
                    <a:pt x="4" y="167536"/>
                  </a:moveTo>
                  <a:lnTo>
                    <a:pt x="4" y="4"/>
                  </a:lnTo>
                  <a:lnTo>
                    <a:pt x="134030" y="4"/>
                  </a:lnTo>
                  <a:cubicBezTo>
                    <a:pt x="134030" y="111692"/>
                    <a:pt x="67017" y="167536"/>
                    <a:pt x="4" y="167536"/>
                  </a:cubicBezTo>
                  <a:close/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0D38434-2189-D1DF-CA4E-CA29530D4DBC}"/>
                </a:ext>
              </a:extLst>
            </p:cNvPr>
            <p:cNvSpPr/>
            <p:nvPr/>
          </p:nvSpPr>
          <p:spPr>
            <a:xfrm>
              <a:off x="6393078" y="4154802"/>
              <a:ext cx="16753" cy="67012"/>
            </a:xfrm>
            <a:custGeom>
              <a:avLst/>
              <a:gdLst>
                <a:gd name="connsiteX0" fmla="*/ 4 w 16753"/>
                <a:gd name="connsiteY0" fmla="*/ 4 h 67012"/>
                <a:gd name="connsiteX1" fmla="*/ 4 w 16753"/>
                <a:gd name="connsiteY1" fmla="*/ 67017 h 6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53" h="67012">
                  <a:moveTo>
                    <a:pt x="4" y="4"/>
                  </a:moveTo>
                  <a:lnTo>
                    <a:pt x="4" y="67017"/>
                  </a:ln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B609E8D-E1ED-0F6A-9DF7-A535DFA1C1AC}"/>
                </a:ext>
              </a:extLst>
            </p:cNvPr>
            <p:cNvSpPr/>
            <p:nvPr/>
          </p:nvSpPr>
          <p:spPr>
            <a:xfrm>
              <a:off x="6242299" y="4221815"/>
              <a:ext cx="301557" cy="100519"/>
            </a:xfrm>
            <a:custGeom>
              <a:avLst/>
              <a:gdLst>
                <a:gd name="connsiteX0" fmla="*/ 4 w 301557"/>
                <a:gd name="connsiteY0" fmla="*/ 100523 h 100519"/>
                <a:gd name="connsiteX1" fmla="*/ 61824 w 301557"/>
                <a:gd name="connsiteY1" fmla="*/ 4 h 100519"/>
                <a:gd name="connsiteX2" fmla="*/ 235261 w 301557"/>
                <a:gd name="connsiteY2" fmla="*/ 4 h 100519"/>
                <a:gd name="connsiteX3" fmla="*/ 301562 w 301557"/>
                <a:gd name="connsiteY3" fmla="*/ 100523 h 10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557" h="100519">
                  <a:moveTo>
                    <a:pt x="4" y="100523"/>
                  </a:moveTo>
                  <a:lnTo>
                    <a:pt x="61824" y="4"/>
                  </a:lnTo>
                  <a:lnTo>
                    <a:pt x="235261" y="4"/>
                  </a:lnTo>
                  <a:lnTo>
                    <a:pt x="301562" y="100523"/>
                  </a:lnTo>
                  <a:close/>
                </a:path>
              </a:pathLst>
            </a:custGeom>
            <a:noFill/>
            <a:ln w="66675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515BB81-4914-15B4-78FE-455053B72B7C}"/>
              </a:ext>
            </a:extLst>
          </p:cNvPr>
          <p:cNvGrpSpPr>
            <a:grpSpLocks/>
          </p:cNvGrpSpPr>
          <p:nvPr/>
        </p:nvGrpSpPr>
        <p:grpSpPr>
          <a:xfrm>
            <a:off x="9918700" y="3136900"/>
            <a:ext cx="561258" cy="561258"/>
            <a:chOff x="4925880" y="2410528"/>
            <a:chExt cx="636622" cy="636622"/>
          </a:xfrm>
          <a:effectLst>
            <a:outerShdw dist="12700" dir="5400000" algn="t" rotWithShape="0">
              <a:schemeClr val="accent2">
                <a:lumMod val="50000"/>
                <a:alpha val="40000"/>
              </a:schemeClr>
            </a:outerShdw>
          </a:effectLst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D392AC1-0854-6C7E-007E-BC6D3193C698}"/>
                </a:ext>
              </a:extLst>
            </p:cNvPr>
            <p:cNvSpPr/>
            <p:nvPr/>
          </p:nvSpPr>
          <p:spPr>
            <a:xfrm>
              <a:off x="5043152" y="2527800"/>
              <a:ext cx="402077" cy="402077"/>
            </a:xfrm>
            <a:custGeom>
              <a:avLst/>
              <a:gdLst>
                <a:gd name="connsiteX0" fmla="*/ 0 w 402077"/>
                <a:gd name="connsiteY0" fmla="*/ 0 h 402077"/>
                <a:gd name="connsiteX1" fmla="*/ 117272 w 402077"/>
                <a:gd name="connsiteY1" fmla="*/ 117272 h 402077"/>
                <a:gd name="connsiteX2" fmla="*/ 402077 w 402077"/>
                <a:gd name="connsiteY2" fmla="*/ 402077 h 402077"/>
                <a:gd name="connsiteX3" fmla="*/ 284805 w 402077"/>
                <a:gd name="connsiteY3" fmla="*/ 284805 h 40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077" h="402077">
                  <a:moveTo>
                    <a:pt x="0" y="0"/>
                  </a:moveTo>
                  <a:lnTo>
                    <a:pt x="117272" y="117272"/>
                  </a:lnTo>
                  <a:moveTo>
                    <a:pt x="402077" y="402077"/>
                  </a:moveTo>
                  <a:lnTo>
                    <a:pt x="284805" y="284805"/>
                  </a:ln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4313328-4D58-C1D9-D060-968C7F6078CE}"/>
                </a:ext>
              </a:extLst>
            </p:cNvPr>
            <p:cNvSpPr/>
            <p:nvPr/>
          </p:nvSpPr>
          <p:spPr>
            <a:xfrm>
              <a:off x="5043152" y="2527800"/>
              <a:ext cx="402077" cy="402077"/>
            </a:xfrm>
            <a:custGeom>
              <a:avLst/>
              <a:gdLst>
                <a:gd name="connsiteX0" fmla="*/ 402077 w 402077"/>
                <a:gd name="connsiteY0" fmla="*/ 0 h 402077"/>
                <a:gd name="connsiteX1" fmla="*/ 284805 w 402077"/>
                <a:gd name="connsiteY1" fmla="*/ 117272 h 402077"/>
                <a:gd name="connsiteX2" fmla="*/ 0 w 402077"/>
                <a:gd name="connsiteY2" fmla="*/ 402077 h 402077"/>
                <a:gd name="connsiteX3" fmla="*/ 117272 w 402077"/>
                <a:gd name="connsiteY3" fmla="*/ 284805 h 40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077" h="402077">
                  <a:moveTo>
                    <a:pt x="402077" y="0"/>
                  </a:moveTo>
                  <a:lnTo>
                    <a:pt x="284805" y="117272"/>
                  </a:lnTo>
                  <a:moveTo>
                    <a:pt x="0" y="402077"/>
                  </a:moveTo>
                  <a:lnTo>
                    <a:pt x="117272" y="284805"/>
                  </a:ln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83E9BC8-F536-5E66-3C38-DFDCD5E8AE23}"/>
                </a:ext>
              </a:extLst>
            </p:cNvPr>
            <p:cNvSpPr/>
            <p:nvPr/>
          </p:nvSpPr>
          <p:spPr>
            <a:xfrm>
              <a:off x="5160424" y="2645072"/>
              <a:ext cx="167532" cy="167532"/>
            </a:xfrm>
            <a:custGeom>
              <a:avLst/>
              <a:gdLst>
                <a:gd name="connsiteX0" fmla="*/ 0 w 167532"/>
                <a:gd name="connsiteY0" fmla="*/ 0 h 167532"/>
                <a:gd name="connsiteX1" fmla="*/ 167532 w 167532"/>
                <a:gd name="connsiteY1" fmla="*/ 0 h 167532"/>
                <a:gd name="connsiteX2" fmla="*/ 167532 w 167532"/>
                <a:gd name="connsiteY2" fmla="*/ 167532 h 167532"/>
                <a:gd name="connsiteX3" fmla="*/ 0 w 167532"/>
                <a:gd name="connsiteY3" fmla="*/ 167532 h 16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532" h="167532">
                  <a:moveTo>
                    <a:pt x="0" y="0"/>
                  </a:moveTo>
                  <a:lnTo>
                    <a:pt x="167532" y="0"/>
                  </a:lnTo>
                  <a:lnTo>
                    <a:pt x="167532" y="167532"/>
                  </a:lnTo>
                  <a:lnTo>
                    <a:pt x="0" y="167532"/>
                  </a:lnTo>
                  <a:close/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D2E26A6-3CAA-8F30-3760-AD2FBDC3CE80}"/>
                </a:ext>
              </a:extLst>
            </p:cNvPr>
            <p:cNvSpPr/>
            <p:nvPr/>
          </p:nvSpPr>
          <p:spPr>
            <a:xfrm>
              <a:off x="5327957" y="2410528"/>
              <a:ext cx="234545" cy="234544"/>
            </a:xfrm>
            <a:custGeom>
              <a:avLst/>
              <a:gdLst>
                <a:gd name="connsiteX0" fmla="*/ 117272 w 234545"/>
                <a:gd name="connsiteY0" fmla="*/ 234545 h 234544"/>
                <a:gd name="connsiteX1" fmla="*/ 182426 w 234545"/>
                <a:gd name="connsiteY1" fmla="*/ 214781 h 234544"/>
                <a:gd name="connsiteX2" fmla="*/ 225619 w 234545"/>
                <a:gd name="connsiteY2" fmla="*/ 162151 h 234544"/>
                <a:gd name="connsiteX3" fmla="*/ 232292 w 234545"/>
                <a:gd name="connsiteY3" fmla="*/ 94394 h 234544"/>
                <a:gd name="connsiteX4" fmla="*/ 200196 w 234545"/>
                <a:gd name="connsiteY4" fmla="*/ 34348 h 234544"/>
                <a:gd name="connsiteX5" fmla="*/ 140151 w 234545"/>
                <a:gd name="connsiteY5" fmla="*/ 2253 h 234544"/>
                <a:gd name="connsiteX6" fmla="*/ 72394 w 234545"/>
                <a:gd name="connsiteY6" fmla="*/ 8927 h 234544"/>
                <a:gd name="connsiteX7" fmla="*/ 19764 w 234545"/>
                <a:gd name="connsiteY7" fmla="*/ 52119 h 234544"/>
                <a:gd name="connsiteX8" fmla="*/ 0 w 234545"/>
                <a:gd name="connsiteY8" fmla="*/ 117272 h 23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545" h="234544">
                  <a:moveTo>
                    <a:pt x="117272" y="234545"/>
                  </a:moveTo>
                  <a:cubicBezTo>
                    <a:pt x="140467" y="234545"/>
                    <a:pt x="163139" y="227668"/>
                    <a:pt x="182426" y="214781"/>
                  </a:cubicBezTo>
                  <a:cubicBezTo>
                    <a:pt x="201710" y="201895"/>
                    <a:pt x="216741" y="183580"/>
                    <a:pt x="225619" y="162151"/>
                  </a:cubicBezTo>
                  <a:cubicBezTo>
                    <a:pt x="234495" y="140722"/>
                    <a:pt x="236817" y="117142"/>
                    <a:pt x="232292" y="94394"/>
                  </a:cubicBezTo>
                  <a:cubicBezTo>
                    <a:pt x="227767" y="71645"/>
                    <a:pt x="216597" y="50749"/>
                    <a:pt x="200196" y="34348"/>
                  </a:cubicBezTo>
                  <a:cubicBezTo>
                    <a:pt x="183796" y="17948"/>
                    <a:pt x="162900" y="6778"/>
                    <a:pt x="140151" y="2253"/>
                  </a:cubicBezTo>
                  <a:cubicBezTo>
                    <a:pt x="117403" y="-2272"/>
                    <a:pt x="93823" y="51"/>
                    <a:pt x="72394" y="8927"/>
                  </a:cubicBezTo>
                  <a:cubicBezTo>
                    <a:pt x="50965" y="17803"/>
                    <a:pt x="32650" y="32834"/>
                    <a:pt x="19764" y="52119"/>
                  </a:cubicBezTo>
                  <a:cubicBezTo>
                    <a:pt x="6877" y="71405"/>
                    <a:pt x="0" y="94078"/>
                    <a:pt x="0" y="117272"/>
                  </a:cubicBez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BB1687E-DF50-F9D7-929E-3CA7635E8B1D}"/>
                </a:ext>
              </a:extLst>
            </p:cNvPr>
            <p:cNvSpPr/>
            <p:nvPr/>
          </p:nvSpPr>
          <p:spPr>
            <a:xfrm>
              <a:off x="5327957" y="2812605"/>
              <a:ext cx="234545" cy="234545"/>
            </a:xfrm>
            <a:custGeom>
              <a:avLst/>
              <a:gdLst>
                <a:gd name="connsiteX0" fmla="*/ 117272 w 234545"/>
                <a:gd name="connsiteY0" fmla="*/ 0 h 234545"/>
                <a:gd name="connsiteX1" fmla="*/ 182426 w 234545"/>
                <a:gd name="connsiteY1" fmla="*/ 19764 h 234545"/>
                <a:gd name="connsiteX2" fmla="*/ 225619 w 234545"/>
                <a:gd name="connsiteY2" fmla="*/ 72394 h 234545"/>
                <a:gd name="connsiteX3" fmla="*/ 232292 w 234545"/>
                <a:gd name="connsiteY3" fmla="*/ 140151 h 234545"/>
                <a:gd name="connsiteX4" fmla="*/ 200196 w 234545"/>
                <a:gd name="connsiteY4" fmla="*/ 200196 h 234545"/>
                <a:gd name="connsiteX5" fmla="*/ 140151 w 234545"/>
                <a:gd name="connsiteY5" fmla="*/ 232292 h 234545"/>
                <a:gd name="connsiteX6" fmla="*/ 72394 w 234545"/>
                <a:gd name="connsiteY6" fmla="*/ 225619 h 234545"/>
                <a:gd name="connsiteX7" fmla="*/ 19764 w 234545"/>
                <a:gd name="connsiteY7" fmla="*/ 182426 h 234545"/>
                <a:gd name="connsiteX8" fmla="*/ 0 w 234545"/>
                <a:gd name="connsiteY8" fmla="*/ 117272 h 23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545" h="234545">
                  <a:moveTo>
                    <a:pt x="117272" y="0"/>
                  </a:moveTo>
                  <a:cubicBezTo>
                    <a:pt x="140467" y="0"/>
                    <a:pt x="163139" y="6877"/>
                    <a:pt x="182426" y="19764"/>
                  </a:cubicBezTo>
                  <a:cubicBezTo>
                    <a:pt x="201710" y="32650"/>
                    <a:pt x="216741" y="50965"/>
                    <a:pt x="225619" y="72394"/>
                  </a:cubicBezTo>
                  <a:cubicBezTo>
                    <a:pt x="234495" y="93823"/>
                    <a:pt x="236817" y="117403"/>
                    <a:pt x="232292" y="140151"/>
                  </a:cubicBezTo>
                  <a:cubicBezTo>
                    <a:pt x="227767" y="162900"/>
                    <a:pt x="216597" y="183796"/>
                    <a:pt x="200196" y="200196"/>
                  </a:cubicBezTo>
                  <a:cubicBezTo>
                    <a:pt x="183796" y="216597"/>
                    <a:pt x="162900" y="227767"/>
                    <a:pt x="140151" y="232292"/>
                  </a:cubicBezTo>
                  <a:cubicBezTo>
                    <a:pt x="117403" y="236817"/>
                    <a:pt x="93823" y="234495"/>
                    <a:pt x="72394" y="225619"/>
                  </a:cubicBezTo>
                  <a:cubicBezTo>
                    <a:pt x="50965" y="216741"/>
                    <a:pt x="32650" y="201710"/>
                    <a:pt x="19764" y="182426"/>
                  </a:cubicBezTo>
                  <a:cubicBezTo>
                    <a:pt x="6877" y="163139"/>
                    <a:pt x="0" y="140467"/>
                    <a:pt x="0" y="117272"/>
                  </a:cubicBez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74307ED-C5B0-D5A6-E876-76009EFF4559}"/>
                </a:ext>
              </a:extLst>
            </p:cNvPr>
            <p:cNvSpPr/>
            <p:nvPr/>
          </p:nvSpPr>
          <p:spPr>
            <a:xfrm>
              <a:off x="4925880" y="2812605"/>
              <a:ext cx="234544" cy="234545"/>
            </a:xfrm>
            <a:custGeom>
              <a:avLst/>
              <a:gdLst>
                <a:gd name="connsiteX0" fmla="*/ 117272 w 234544"/>
                <a:gd name="connsiteY0" fmla="*/ 0 h 234545"/>
                <a:gd name="connsiteX1" fmla="*/ 52119 w 234544"/>
                <a:gd name="connsiteY1" fmla="*/ 19764 h 234545"/>
                <a:gd name="connsiteX2" fmla="*/ 8927 w 234544"/>
                <a:gd name="connsiteY2" fmla="*/ 72394 h 234545"/>
                <a:gd name="connsiteX3" fmla="*/ 2253 w 234544"/>
                <a:gd name="connsiteY3" fmla="*/ 140151 h 234545"/>
                <a:gd name="connsiteX4" fmla="*/ 34348 w 234544"/>
                <a:gd name="connsiteY4" fmla="*/ 200196 h 234545"/>
                <a:gd name="connsiteX5" fmla="*/ 94394 w 234544"/>
                <a:gd name="connsiteY5" fmla="*/ 232292 h 234545"/>
                <a:gd name="connsiteX6" fmla="*/ 162151 w 234544"/>
                <a:gd name="connsiteY6" fmla="*/ 225619 h 234545"/>
                <a:gd name="connsiteX7" fmla="*/ 214781 w 234544"/>
                <a:gd name="connsiteY7" fmla="*/ 182426 h 234545"/>
                <a:gd name="connsiteX8" fmla="*/ 234545 w 234544"/>
                <a:gd name="connsiteY8" fmla="*/ 117272 h 23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544" h="234545">
                  <a:moveTo>
                    <a:pt x="117272" y="0"/>
                  </a:moveTo>
                  <a:cubicBezTo>
                    <a:pt x="94078" y="0"/>
                    <a:pt x="71405" y="6877"/>
                    <a:pt x="52119" y="19764"/>
                  </a:cubicBezTo>
                  <a:cubicBezTo>
                    <a:pt x="32834" y="32650"/>
                    <a:pt x="17803" y="50965"/>
                    <a:pt x="8927" y="72394"/>
                  </a:cubicBezTo>
                  <a:cubicBezTo>
                    <a:pt x="51" y="93823"/>
                    <a:pt x="-2272" y="117403"/>
                    <a:pt x="2253" y="140151"/>
                  </a:cubicBezTo>
                  <a:cubicBezTo>
                    <a:pt x="6778" y="162900"/>
                    <a:pt x="17948" y="183796"/>
                    <a:pt x="34348" y="200196"/>
                  </a:cubicBezTo>
                  <a:cubicBezTo>
                    <a:pt x="50749" y="216597"/>
                    <a:pt x="71645" y="227767"/>
                    <a:pt x="94394" y="232292"/>
                  </a:cubicBezTo>
                  <a:cubicBezTo>
                    <a:pt x="117142" y="236817"/>
                    <a:pt x="140722" y="234495"/>
                    <a:pt x="162151" y="225619"/>
                  </a:cubicBezTo>
                  <a:cubicBezTo>
                    <a:pt x="183580" y="216741"/>
                    <a:pt x="201895" y="201710"/>
                    <a:pt x="214781" y="182426"/>
                  </a:cubicBezTo>
                  <a:cubicBezTo>
                    <a:pt x="227668" y="163139"/>
                    <a:pt x="234545" y="140467"/>
                    <a:pt x="234545" y="117272"/>
                  </a:cubicBez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D47C326-B0D7-407B-2466-BD675EA8F2B9}"/>
                </a:ext>
              </a:extLst>
            </p:cNvPr>
            <p:cNvSpPr/>
            <p:nvPr/>
          </p:nvSpPr>
          <p:spPr>
            <a:xfrm>
              <a:off x="4925880" y="2410528"/>
              <a:ext cx="234544" cy="234544"/>
            </a:xfrm>
            <a:custGeom>
              <a:avLst/>
              <a:gdLst>
                <a:gd name="connsiteX0" fmla="*/ 117272 w 234544"/>
                <a:gd name="connsiteY0" fmla="*/ 234545 h 234544"/>
                <a:gd name="connsiteX1" fmla="*/ 52119 w 234544"/>
                <a:gd name="connsiteY1" fmla="*/ 214781 h 234544"/>
                <a:gd name="connsiteX2" fmla="*/ 8927 w 234544"/>
                <a:gd name="connsiteY2" fmla="*/ 162151 h 234544"/>
                <a:gd name="connsiteX3" fmla="*/ 2253 w 234544"/>
                <a:gd name="connsiteY3" fmla="*/ 94394 h 234544"/>
                <a:gd name="connsiteX4" fmla="*/ 34348 w 234544"/>
                <a:gd name="connsiteY4" fmla="*/ 34348 h 234544"/>
                <a:gd name="connsiteX5" fmla="*/ 94394 w 234544"/>
                <a:gd name="connsiteY5" fmla="*/ 2253 h 234544"/>
                <a:gd name="connsiteX6" fmla="*/ 162151 w 234544"/>
                <a:gd name="connsiteY6" fmla="*/ 8927 h 234544"/>
                <a:gd name="connsiteX7" fmla="*/ 214781 w 234544"/>
                <a:gd name="connsiteY7" fmla="*/ 52119 h 234544"/>
                <a:gd name="connsiteX8" fmla="*/ 234545 w 234544"/>
                <a:gd name="connsiteY8" fmla="*/ 117272 h 23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544" h="234544">
                  <a:moveTo>
                    <a:pt x="117272" y="234545"/>
                  </a:moveTo>
                  <a:cubicBezTo>
                    <a:pt x="94078" y="234545"/>
                    <a:pt x="71405" y="227668"/>
                    <a:pt x="52119" y="214781"/>
                  </a:cubicBezTo>
                  <a:cubicBezTo>
                    <a:pt x="32834" y="201895"/>
                    <a:pt x="17803" y="183580"/>
                    <a:pt x="8927" y="162151"/>
                  </a:cubicBezTo>
                  <a:cubicBezTo>
                    <a:pt x="51" y="140722"/>
                    <a:pt x="-2272" y="117142"/>
                    <a:pt x="2253" y="94394"/>
                  </a:cubicBezTo>
                  <a:cubicBezTo>
                    <a:pt x="6778" y="71645"/>
                    <a:pt x="17948" y="50749"/>
                    <a:pt x="34348" y="34348"/>
                  </a:cubicBezTo>
                  <a:cubicBezTo>
                    <a:pt x="50749" y="17948"/>
                    <a:pt x="71645" y="6778"/>
                    <a:pt x="94394" y="2253"/>
                  </a:cubicBezTo>
                  <a:cubicBezTo>
                    <a:pt x="117142" y="-2272"/>
                    <a:pt x="140722" y="51"/>
                    <a:pt x="162151" y="8927"/>
                  </a:cubicBezTo>
                  <a:cubicBezTo>
                    <a:pt x="183580" y="17803"/>
                    <a:pt x="201895" y="32834"/>
                    <a:pt x="214781" y="52119"/>
                  </a:cubicBezTo>
                  <a:cubicBezTo>
                    <a:pt x="227668" y="71405"/>
                    <a:pt x="234545" y="94078"/>
                    <a:pt x="234545" y="117272"/>
                  </a:cubicBez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AD6C983B-5BCB-D0AE-6541-C5DF08A2C71D}"/>
              </a:ext>
            </a:extLst>
          </p:cNvPr>
          <p:cNvSpPr txBox="1"/>
          <p:nvPr/>
        </p:nvSpPr>
        <p:spPr>
          <a:xfrm>
            <a:off x="2281790" y="549275"/>
            <a:ext cx="3925755" cy="9850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6000" dirty="0">
                <a:ln>
                  <a:solidFill>
                    <a:schemeClr val="bg1">
                      <a:alpha val="38000"/>
                    </a:schemeClr>
                  </a:solidFill>
                </a:ln>
                <a:noFill/>
                <a:latin typeface="+mj-ea"/>
                <a:ea typeface="+mj-ea"/>
              </a:rPr>
              <a:t>CONTENT</a:t>
            </a:r>
            <a:endParaRPr lang="zh-CN" altLang="en-US" sz="6000" dirty="0">
              <a:ln>
                <a:solidFill>
                  <a:schemeClr val="bg1">
                    <a:alpha val="38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3BAC3591-27FB-AE22-E54E-BD6BC165AB7B}"/>
              </a:ext>
            </a:extLst>
          </p:cNvPr>
          <p:cNvGrpSpPr/>
          <p:nvPr/>
        </p:nvGrpSpPr>
        <p:grpSpPr>
          <a:xfrm>
            <a:off x="0" y="549275"/>
            <a:ext cx="3277456" cy="979336"/>
            <a:chOff x="0" y="549275"/>
            <a:chExt cx="2687595" cy="438665"/>
          </a:xfrm>
        </p:grpSpPr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33960124-2BC9-3C94-EAF3-8F1549827BF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49275"/>
              <a:ext cx="2687595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7089B55D-98D2-1128-66F6-14365548FF7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987940"/>
              <a:ext cx="2687595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8" name="图片 147">
            <a:extLst>
              <a:ext uri="{FF2B5EF4-FFF2-40B4-BE49-F238E27FC236}">
                <a16:creationId xmlns:a16="http://schemas.microsoft.com/office/drawing/2014/main" id="{9F595718-B2BE-3A67-D1EC-4DF31452B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0757" y="146519"/>
            <a:ext cx="3158002" cy="1950889"/>
          </a:xfrm>
          <a:prstGeom prst="rect">
            <a:avLst/>
          </a:prstGeom>
        </p:spPr>
      </p:pic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57C85281-0132-FBCD-ECC5-EB0E447CE0D3}"/>
              </a:ext>
            </a:extLst>
          </p:cNvPr>
          <p:cNvGrpSpPr/>
          <p:nvPr/>
        </p:nvGrpSpPr>
        <p:grpSpPr>
          <a:xfrm>
            <a:off x="9282734" y="951124"/>
            <a:ext cx="669954" cy="669954"/>
            <a:chOff x="9282734" y="951124"/>
            <a:chExt cx="669954" cy="669954"/>
          </a:xfrm>
        </p:grpSpPr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4319B423-130B-59B5-9193-09A88F8E3331}"/>
                </a:ext>
              </a:extLst>
            </p:cNvPr>
            <p:cNvSpPr/>
            <p:nvPr/>
          </p:nvSpPr>
          <p:spPr>
            <a:xfrm>
              <a:off x="9282734" y="951124"/>
              <a:ext cx="669954" cy="66995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94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等腰三角形 144">
              <a:extLst>
                <a:ext uri="{FF2B5EF4-FFF2-40B4-BE49-F238E27FC236}">
                  <a16:creationId xmlns:a16="http://schemas.microsoft.com/office/drawing/2014/main" id="{73217F36-C286-9F3D-9D83-11EF63902E5E}"/>
                </a:ext>
              </a:extLst>
            </p:cNvPr>
            <p:cNvSpPr/>
            <p:nvPr/>
          </p:nvSpPr>
          <p:spPr>
            <a:xfrm rot="5400000">
              <a:off x="9471752" y="1136223"/>
              <a:ext cx="379717" cy="299757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2788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12D58FDB-6F2C-FF09-AEC1-5AF026D6EC1C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7000">
                <a:srgbClr val="5B5CE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68891CA3-26F7-AFD2-E16C-2F7E240D1F71}"/>
              </a:ext>
            </a:extLst>
          </p:cNvPr>
          <p:cNvSpPr txBox="1"/>
          <p:nvPr/>
        </p:nvSpPr>
        <p:spPr>
          <a:xfrm>
            <a:off x="964724" y="472949"/>
            <a:ext cx="2903039" cy="326711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19900" dirty="0">
                <a:ln w="127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01</a:t>
            </a:r>
            <a:endParaRPr lang="zh-CN" altLang="en-US" sz="19900" dirty="0"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E051F824-FA4A-6BF4-D57A-DD9108F1C2B7}"/>
              </a:ext>
            </a:extLst>
          </p:cNvPr>
          <p:cNvGrpSpPr/>
          <p:nvPr/>
        </p:nvGrpSpPr>
        <p:grpSpPr>
          <a:xfrm>
            <a:off x="-1" y="2350536"/>
            <a:ext cx="12192002" cy="2158940"/>
            <a:chOff x="-1" y="2712203"/>
            <a:chExt cx="7187900" cy="1435606"/>
          </a:xfrm>
        </p:grpSpPr>
        <p:sp>
          <p:nvSpPr>
            <p:cNvPr id="213" name="矩形: 圆角 212">
              <a:extLst>
                <a:ext uri="{FF2B5EF4-FFF2-40B4-BE49-F238E27FC236}">
                  <a16:creationId xmlns:a16="http://schemas.microsoft.com/office/drawing/2014/main" id="{EBF1A865-CBA0-D4CB-FB3F-865056B820F0}"/>
                </a:ext>
              </a:extLst>
            </p:cNvPr>
            <p:cNvSpPr/>
            <p:nvPr/>
          </p:nvSpPr>
          <p:spPr>
            <a:xfrm>
              <a:off x="-1" y="2712203"/>
              <a:ext cx="7187900" cy="143560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7C79FBF3-4BEF-B4BF-E3EB-093F51267EE9}"/>
                </a:ext>
              </a:extLst>
            </p:cNvPr>
            <p:cNvGrpSpPr/>
            <p:nvPr/>
          </p:nvGrpSpPr>
          <p:grpSpPr>
            <a:xfrm>
              <a:off x="-1" y="2712203"/>
              <a:ext cx="6820596" cy="1435606"/>
              <a:chOff x="0" y="549275"/>
              <a:chExt cx="2687595" cy="438665"/>
            </a:xfrm>
          </p:grpSpPr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3F50656B-6455-1F4A-BAEB-18119BE157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49275"/>
                <a:ext cx="2687595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36F2D1BB-5A5D-21AB-565E-2DA94905EE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987940"/>
                <a:ext cx="2687595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6" name="文本框 205">
            <a:extLst>
              <a:ext uri="{FF2B5EF4-FFF2-40B4-BE49-F238E27FC236}">
                <a16:creationId xmlns:a16="http://schemas.microsoft.com/office/drawing/2014/main" id="{4B2D96E4-4BB5-86CA-E39E-3C80D10C9C1D}"/>
              </a:ext>
            </a:extLst>
          </p:cNvPr>
          <p:cNvSpPr txBox="1"/>
          <p:nvPr/>
        </p:nvSpPr>
        <p:spPr>
          <a:xfrm>
            <a:off x="980222" y="2773288"/>
            <a:ext cx="4103688" cy="131343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cxnSp>
        <p:nvCxnSpPr>
          <p:cNvPr id="208" name="直接连接符 207">
            <a:extLst>
              <a:ext uri="{FF2B5EF4-FFF2-40B4-BE49-F238E27FC236}">
                <a16:creationId xmlns:a16="http://schemas.microsoft.com/office/drawing/2014/main" id="{1359B397-BD12-201F-3530-F3EA38C737BA}"/>
              </a:ext>
            </a:extLst>
          </p:cNvPr>
          <p:cNvCxnSpPr/>
          <p:nvPr/>
        </p:nvCxnSpPr>
        <p:spPr>
          <a:xfrm>
            <a:off x="695325" y="-1069383"/>
            <a:ext cx="0" cy="91285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任意多边形: 形状 226">
            <a:extLst>
              <a:ext uri="{FF2B5EF4-FFF2-40B4-BE49-F238E27FC236}">
                <a16:creationId xmlns:a16="http://schemas.microsoft.com/office/drawing/2014/main" id="{A5E1F8C6-538E-1383-F06E-EA0A9647C1A3}"/>
              </a:ext>
            </a:extLst>
          </p:cNvPr>
          <p:cNvSpPr/>
          <p:nvPr/>
        </p:nvSpPr>
        <p:spPr>
          <a:xfrm>
            <a:off x="5852286" y="5906530"/>
            <a:ext cx="6339714" cy="951470"/>
          </a:xfrm>
          <a:custGeom>
            <a:avLst/>
            <a:gdLst>
              <a:gd name="connsiteX0" fmla="*/ 0 w 6339714"/>
              <a:gd name="connsiteY0" fmla="*/ 0 h 951470"/>
              <a:gd name="connsiteX1" fmla="*/ 6339714 w 6339714"/>
              <a:gd name="connsiteY1" fmla="*/ 18535 h 951470"/>
              <a:gd name="connsiteX2" fmla="*/ 6339714 w 6339714"/>
              <a:gd name="connsiteY2" fmla="*/ 951470 h 951470"/>
              <a:gd name="connsiteX3" fmla="*/ 565648 w 6339714"/>
              <a:gd name="connsiteY3" fmla="*/ 951470 h 95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9714" h="951470">
                <a:moveTo>
                  <a:pt x="0" y="0"/>
                </a:moveTo>
                <a:lnTo>
                  <a:pt x="6339714" y="18535"/>
                </a:lnTo>
                <a:lnTo>
                  <a:pt x="6339714" y="951470"/>
                </a:lnTo>
                <a:lnTo>
                  <a:pt x="565648" y="951470"/>
                </a:lnTo>
                <a:close/>
              </a:path>
            </a:pathLst>
          </a:custGeom>
          <a:solidFill>
            <a:schemeClr val="accent3">
              <a:lumMod val="75000"/>
              <a:alpha val="4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9" name="任意多边形: 形状 228">
            <a:extLst>
              <a:ext uri="{FF2B5EF4-FFF2-40B4-BE49-F238E27FC236}">
                <a16:creationId xmlns:a16="http://schemas.microsoft.com/office/drawing/2014/main" id="{3391C852-3732-1C5F-4566-C4F1CB2AB044}"/>
              </a:ext>
            </a:extLst>
          </p:cNvPr>
          <p:cNvSpPr/>
          <p:nvPr/>
        </p:nvSpPr>
        <p:spPr>
          <a:xfrm>
            <a:off x="5849218" y="5868275"/>
            <a:ext cx="6342782" cy="102357"/>
          </a:xfrm>
          <a:custGeom>
            <a:avLst/>
            <a:gdLst>
              <a:gd name="connsiteX0" fmla="*/ 9505 w 6342782"/>
              <a:gd name="connsiteY0" fmla="*/ 0 h 102357"/>
              <a:gd name="connsiteX1" fmla="*/ 6342782 w 6342782"/>
              <a:gd name="connsiteY1" fmla="*/ 0 h 102357"/>
              <a:gd name="connsiteX2" fmla="*/ 6342782 w 6342782"/>
              <a:gd name="connsiteY2" fmla="*/ 102357 h 102357"/>
              <a:gd name="connsiteX3" fmla="*/ 9505 w 6342782"/>
              <a:gd name="connsiteY3" fmla="*/ 102357 h 102357"/>
              <a:gd name="connsiteX4" fmla="*/ 2696 w 6342782"/>
              <a:gd name="connsiteY4" fmla="*/ 84977 h 102357"/>
              <a:gd name="connsiteX5" fmla="*/ 0 w 6342782"/>
              <a:gd name="connsiteY5" fmla="*/ 51179 h 102357"/>
              <a:gd name="connsiteX6" fmla="*/ 2696 w 6342782"/>
              <a:gd name="connsiteY6" fmla="*/ 17381 h 102357"/>
              <a:gd name="connsiteX7" fmla="*/ 9505 w 6342782"/>
              <a:gd name="connsiteY7" fmla="*/ 0 h 102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42782" h="102357">
                <a:moveTo>
                  <a:pt x="9505" y="0"/>
                </a:moveTo>
                <a:lnTo>
                  <a:pt x="6342782" y="0"/>
                </a:lnTo>
                <a:lnTo>
                  <a:pt x="6342782" y="102357"/>
                </a:lnTo>
                <a:lnTo>
                  <a:pt x="9505" y="102357"/>
                </a:lnTo>
                <a:cubicBezTo>
                  <a:pt x="6851" y="100425"/>
                  <a:pt x="4440" y="94309"/>
                  <a:pt x="2696" y="84977"/>
                </a:cubicBezTo>
                <a:cubicBezTo>
                  <a:pt x="952" y="75323"/>
                  <a:pt x="0" y="63412"/>
                  <a:pt x="0" y="51179"/>
                </a:cubicBezTo>
                <a:cubicBezTo>
                  <a:pt x="0" y="38952"/>
                  <a:pt x="952" y="27040"/>
                  <a:pt x="2696" y="17381"/>
                </a:cubicBezTo>
                <a:cubicBezTo>
                  <a:pt x="4440" y="8048"/>
                  <a:pt x="6851" y="1932"/>
                  <a:pt x="950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17" name="图片 216">
            <a:extLst>
              <a:ext uri="{FF2B5EF4-FFF2-40B4-BE49-F238E27FC236}">
                <a16:creationId xmlns:a16="http://schemas.microsoft.com/office/drawing/2014/main" id="{1337EAFA-6A3D-433D-6DFC-AA3BD46E0E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389" r="40958"/>
          <a:stretch>
            <a:fillRect/>
          </a:stretch>
        </p:blipFill>
        <p:spPr>
          <a:xfrm>
            <a:off x="10349053" y="0"/>
            <a:ext cx="1842947" cy="1564820"/>
          </a:xfrm>
          <a:custGeom>
            <a:avLst/>
            <a:gdLst>
              <a:gd name="connsiteX0" fmla="*/ 0 w 1842947"/>
              <a:gd name="connsiteY0" fmla="*/ 0 h 1564820"/>
              <a:gd name="connsiteX1" fmla="*/ 1842947 w 1842947"/>
              <a:gd name="connsiteY1" fmla="*/ 0 h 1564820"/>
              <a:gd name="connsiteX2" fmla="*/ 1842947 w 1842947"/>
              <a:gd name="connsiteY2" fmla="*/ 1564820 h 1564820"/>
              <a:gd name="connsiteX3" fmla="*/ 0 w 1842947"/>
              <a:gd name="connsiteY3" fmla="*/ 1564820 h 156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2947" h="1564820">
                <a:moveTo>
                  <a:pt x="0" y="0"/>
                </a:moveTo>
                <a:lnTo>
                  <a:pt x="1842947" y="0"/>
                </a:lnTo>
                <a:lnTo>
                  <a:pt x="1842947" y="1564820"/>
                </a:lnTo>
                <a:lnTo>
                  <a:pt x="0" y="1564820"/>
                </a:lnTo>
                <a:close/>
              </a:path>
            </a:pathLst>
          </a:custGeom>
        </p:spPr>
      </p:pic>
      <p:pic>
        <p:nvPicPr>
          <p:cNvPr id="218" name="图片 217">
            <a:extLst>
              <a:ext uri="{FF2B5EF4-FFF2-40B4-BE49-F238E27FC236}">
                <a16:creationId xmlns:a16="http://schemas.microsoft.com/office/drawing/2014/main" id="{FAC5AD7A-07B4-4894-CB5F-15ADF265A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62"/>
                    </a14:imgEffect>
                  </a14:imgLayer>
                </a14:imgProps>
              </a:ext>
            </a:extLst>
          </a:blip>
          <a:srcRect l="56648" b="51632"/>
          <a:stretch>
            <a:fillRect/>
          </a:stretch>
        </p:blipFill>
        <p:spPr>
          <a:xfrm>
            <a:off x="0" y="4103824"/>
            <a:ext cx="2687892" cy="2754176"/>
          </a:xfrm>
          <a:custGeom>
            <a:avLst/>
            <a:gdLst>
              <a:gd name="connsiteX0" fmla="*/ 0 w 2687892"/>
              <a:gd name="connsiteY0" fmla="*/ 0 h 2754176"/>
              <a:gd name="connsiteX1" fmla="*/ 2687892 w 2687892"/>
              <a:gd name="connsiteY1" fmla="*/ 0 h 2754176"/>
              <a:gd name="connsiteX2" fmla="*/ 2687892 w 2687892"/>
              <a:gd name="connsiteY2" fmla="*/ 2754176 h 2754176"/>
              <a:gd name="connsiteX3" fmla="*/ 0 w 2687892"/>
              <a:gd name="connsiteY3" fmla="*/ 2754176 h 275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7892" h="2754176">
                <a:moveTo>
                  <a:pt x="0" y="0"/>
                </a:moveTo>
                <a:lnTo>
                  <a:pt x="2687892" y="0"/>
                </a:lnTo>
                <a:lnTo>
                  <a:pt x="2687892" y="2754176"/>
                </a:lnTo>
                <a:lnTo>
                  <a:pt x="0" y="2754176"/>
                </a:lnTo>
                <a:close/>
              </a:path>
            </a:pathLst>
          </a:custGeom>
        </p:spPr>
      </p:pic>
      <p:pic>
        <p:nvPicPr>
          <p:cNvPr id="219" name="图片 218">
            <a:extLst>
              <a:ext uri="{FF2B5EF4-FFF2-40B4-BE49-F238E27FC236}">
                <a16:creationId xmlns:a16="http://schemas.microsoft.com/office/drawing/2014/main" id="{E423B8D1-DD47-6F8D-05E8-2777D77892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1277" y="808390"/>
            <a:ext cx="1141427" cy="1046914"/>
          </a:xfrm>
          <a:prstGeom prst="rect">
            <a:avLst/>
          </a:prstGeom>
        </p:spPr>
      </p:pic>
      <p:sp>
        <p:nvSpPr>
          <p:cNvPr id="221" name="文本框 220">
            <a:extLst>
              <a:ext uri="{FF2B5EF4-FFF2-40B4-BE49-F238E27FC236}">
                <a16:creationId xmlns:a16="http://schemas.microsoft.com/office/drawing/2014/main" id="{81C57AD2-D4A4-5DE9-6EDE-473825D3D590}"/>
              </a:ext>
            </a:extLst>
          </p:cNvPr>
          <p:cNvSpPr txBox="1"/>
          <p:nvPr/>
        </p:nvSpPr>
        <p:spPr>
          <a:xfrm>
            <a:off x="980222" y="5987580"/>
            <a:ext cx="3871253" cy="32432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900" spc="300" dirty="0">
                <a:solidFill>
                  <a:schemeClr val="bg1">
                    <a:alpha val="80000"/>
                  </a:schemeClr>
                </a:solidFill>
                <a:ea typeface="+mj-ea"/>
              </a:rPr>
              <a:t>Purple Illustration Style</a:t>
            </a:r>
          </a:p>
          <a:p>
            <a:pPr algn="l">
              <a:lnSpc>
                <a:spcPct val="120000"/>
              </a:lnSpc>
            </a:pPr>
            <a:r>
              <a:rPr lang="en-US" altLang="zh-CN" sz="900" spc="300" dirty="0">
                <a:solidFill>
                  <a:schemeClr val="bg1">
                    <a:alpha val="80000"/>
                  </a:schemeClr>
                </a:solidFill>
                <a:ea typeface="+mj-ea"/>
              </a:rPr>
              <a:t>Quarterly Summary Report Work Summary</a:t>
            </a:r>
            <a:endParaRPr lang="zh-CN" altLang="en-US" sz="900" spc="300" dirty="0">
              <a:solidFill>
                <a:schemeClr val="bg1">
                  <a:alpha val="80000"/>
                </a:schemeClr>
              </a:solidFill>
              <a:ea typeface="+mj-ea"/>
            </a:endParaRPr>
          </a:p>
        </p:txBody>
      </p:sp>
      <p:sp>
        <p:nvSpPr>
          <p:cNvPr id="223" name="矩形: 对角圆角 222">
            <a:extLst>
              <a:ext uri="{FF2B5EF4-FFF2-40B4-BE49-F238E27FC236}">
                <a16:creationId xmlns:a16="http://schemas.microsoft.com/office/drawing/2014/main" id="{CCE122CA-1759-A5AB-FAA7-FB8A21F9023E}"/>
              </a:ext>
            </a:extLst>
          </p:cNvPr>
          <p:cNvSpPr/>
          <p:nvPr/>
        </p:nvSpPr>
        <p:spPr>
          <a:xfrm>
            <a:off x="980222" y="4294889"/>
            <a:ext cx="1528515" cy="40490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effectLst>
                  <a:outerShdw dist="25400" dir="5400000" algn="t" rotWithShape="0">
                    <a:schemeClr val="accent2">
                      <a:lumMod val="50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过渡页</a:t>
            </a:r>
          </a:p>
        </p:txBody>
      </p:sp>
      <p:pic>
        <p:nvPicPr>
          <p:cNvPr id="225" name="图片 224">
            <a:extLst>
              <a:ext uri="{FF2B5EF4-FFF2-40B4-BE49-F238E27FC236}">
                <a16:creationId xmlns:a16="http://schemas.microsoft.com/office/drawing/2014/main" id="{B62D8CD4-47CA-22C4-D61B-F0F4EF0087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0859" y="1353426"/>
            <a:ext cx="6035563" cy="451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114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4BB4391-514D-4DBC-815E-2A75BB3F5AA7}"/>
              </a:ext>
            </a:extLst>
          </p:cNvPr>
          <p:cNvSpPr txBox="1"/>
          <p:nvPr/>
        </p:nvSpPr>
        <p:spPr>
          <a:xfrm>
            <a:off x="1000807" y="520032"/>
            <a:ext cx="3231654" cy="4596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在这里输入标题文字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4254CDF-6F4B-1DB8-07DB-B55E9CBCD2EE}"/>
              </a:ext>
            </a:extLst>
          </p:cNvPr>
          <p:cNvGrpSpPr/>
          <p:nvPr/>
        </p:nvGrpSpPr>
        <p:grpSpPr>
          <a:xfrm>
            <a:off x="530118" y="537037"/>
            <a:ext cx="388052" cy="425668"/>
            <a:chOff x="530118" y="537037"/>
            <a:chExt cx="388052" cy="42566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2971260-0970-FCA7-09F0-904D11F32849}"/>
                </a:ext>
              </a:extLst>
            </p:cNvPr>
            <p:cNvSpPr/>
            <p:nvPr/>
          </p:nvSpPr>
          <p:spPr>
            <a:xfrm>
              <a:off x="530118" y="537037"/>
              <a:ext cx="354311" cy="354311"/>
            </a:xfrm>
            <a:prstGeom prst="ellipse">
              <a:avLst/>
            </a:prstGeom>
            <a:gradFill flip="none" rotWithShape="1">
              <a:gsLst>
                <a:gs pos="68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schemeClr val="accent2"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1AF5890-1B26-8849-A33E-F1FD44AD18E7}"/>
                </a:ext>
              </a:extLst>
            </p:cNvPr>
            <p:cNvSpPr/>
            <p:nvPr/>
          </p:nvSpPr>
          <p:spPr>
            <a:xfrm>
              <a:off x="759891" y="804426"/>
              <a:ext cx="158279" cy="158279"/>
            </a:xfrm>
            <a:prstGeom prst="ellipse">
              <a:avLst/>
            </a:prstGeom>
            <a:gradFill flip="none" rotWithShape="1">
              <a:gsLst>
                <a:gs pos="68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77800" dist="38100" dir="2700000" algn="tl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248C6801-2DF9-5663-B981-61537BA484A5}"/>
              </a:ext>
            </a:extLst>
          </p:cNvPr>
          <p:cNvSpPr/>
          <p:nvPr/>
        </p:nvSpPr>
        <p:spPr>
          <a:xfrm>
            <a:off x="4361033" y="3122982"/>
            <a:ext cx="1446244" cy="1446244"/>
          </a:xfrm>
          <a:prstGeom prst="ellipse">
            <a:avLst/>
          </a:prstGeom>
          <a:gradFill flip="none" rotWithShape="1">
            <a:gsLst>
              <a:gs pos="68000">
                <a:schemeClr val="accent2"/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165100" dist="38100" dir="2700000" algn="tl" rotWithShape="0">
              <a:schemeClr val="accent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A509EC8-A85B-DB0D-9329-274932DB5EFA}"/>
              </a:ext>
            </a:extLst>
          </p:cNvPr>
          <p:cNvSpPr/>
          <p:nvPr/>
        </p:nvSpPr>
        <p:spPr>
          <a:xfrm>
            <a:off x="6384723" y="3122982"/>
            <a:ext cx="1446244" cy="1446244"/>
          </a:xfrm>
          <a:prstGeom prst="ellipse">
            <a:avLst/>
          </a:prstGeom>
          <a:gradFill flip="none" rotWithShape="1">
            <a:gsLst>
              <a:gs pos="6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177800" dist="38100" dir="2700000" algn="tl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图形 68">
            <a:extLst>
              <a:ext uri="{FF2B5EF4-FFF2-40B4-BE49-F238E27FC236}">
                <a16:creationId xmlns:a16="http://schemas.microsoft.com/office/drawing/2014/main" id="{F69CE45E-748C-D25A-8BA1-3F51B5431240}"/>
              </a:ext>
            </a:extLst>
          </p:cNvPr>
          <p:cNvGrpSpPr/>
          <p:nvPr/>
        </p:nvGrpSpPr>
        <p:grpSpPr>
          <a:xfrm>
            <a:off x="4788756" y="3565475"/>
            <a:ext cx="590798" cy="561258"/>
            <a:chOff x="6058013" y="3685712"/>
            <a:chExt cx="670128" cy="636621"/>
          </a:xfrm>
          <a:noFill/>
          <a:effectLst>
            <a:outerShdw dist="12700" dir="5400000" algn="t" rotWithShape="0">
              <a:schemeClr val="accent2">
                <a:lumMod val="50000"/>
                <a:alpha val="40000"/>
              </a:schemeClr>
            </a:outerShdw>
          </a:effectLst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56B0B9C-B74C-21DE-2389-DFECD81D1049}"/>
                </a:ext>
              </a:extLst>
            </p:cNvPr>
            <p:cNvSpPr/>
            <p:nvPr/>
          </p:nvSpPr>
          <p:spPr>
            <a:xfrm>
              <a:off x="6192039" y="3685712"/>
              <a:ext cx="402077" cy="435583"/>
            </a:xfrm>
            <a:custGeom>
              <a:avLst/>
              <a:gdLst>
                <a:gd name="connsiteX0" fmla="*/ 201043 w 402077"/>
                <a:gd name="connsiteY0" fmla="*/ 435587 h 435583"/>
                <a:gd name="connsiteX1" fmla="*/ 402081 w 402077"/>
                <a:gd name="connsiteY1" fmla="*/ 228636 h 435583"/>
                <a:gd name="connsiteX2" fmla="*/ 402081 w 402077"/>
                <a:gd name="connsiteY2" fmla="*/ 4 h 435583"/>
                <a:gd name="connsiteX3" fmla="*/ 4 w 402077"/>
                <a:gd name="connsiteY3" fmla="*/ 4 h 435583"/>
                <a:gd name="connsiteX4" fmla="*/ 4 w 402077"/>
                <a:gd name="connsiteY4" fmla="*/ 228636 h 435583"/>
                <a:gd name="connsiteX5" fmla="*/ 201043 w 402077"/>
                <a:gd name="connsiteY5" fmla="*/ 435587 h 43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077" h="435583">
                  <a:moveTo>
                    <a:pt x="201043" y="435587"/>
                  </a:moveTo>
                  <a:cubicBezTo>
                    <a:pt x="312073" y="435587"/>
                    <a:pt x="402081" y="342932"/>
                    <a:pt x="402081" y="228636"/>
                  </a:cubicBezTo>
                  <a:lnTo>
                    <a:pt x="402081" y="4"/>
                  </a:lnTo>
                  <a:lnTo>
                    <a:pt x="4" y="4"/>
                  </a:lnTo>
                  <a:lnTo>
                    <a:pt x="4" y="228636"/>
                  </a:lnTo>
                  <a:cubicBezTo>
                    <a:pt x="4" y="342932"/>
                    <a:pt x="90012" y="435587"/>
                    <a:pt x="201043" y="435587"/>
                  </a:cubicBezTo>
                  <a:close/>
                </a:path>
              </a:pathLst>
            </a:custGeom>
            <a:noFill/>
            <a:ln w="66675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16F276B-2D87-76B0-A212-66E336617674}"/>
                </a:ext>
              </a:extLst>
            </p:cNvPr>
            <p:cNvSpPr/>
            <p:nvPr/>
          </p:nvSpPr>
          <p:spPr>
            <a:xfrm>
              <a:off x="6058013" y="3802985"/>
              <a:ext cx="134025" cy="167532"/>
            </a:xfrm>
            <a:custGeom>
              <a:avLst/>
              <a:gdLst>
                <a:gd name="connsiteX0" fmla="*/ 134030 w 134025"/>
                <a:gd name="connsiteY0" fmla="*/ 167536 h 167532"/>
                <a:gd name="connsiteX1" fmla="*/ 134030 w 134025"/>
                <a:gd name="connsiteY1" fmla="*/ 4 h 167532"/>
                <a:gd name="connsiteX2" fmla="*/ 4 w 134025"/>
                <a:gd name="connsiteY2" fmla="*/ 4 h 167532"/>
                <a:gd name="connsiteX3" fmla="*/ 134030 w 134025"/>
                <a:gd name="connsiteY3" fmla="*/ 167536 h 16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025" h="167532">
                  <a:moveTo>
                    <a:pt x="134030" y="167536"/>
                  </a:moveTo>
                  <a:lnTo>
                    <a:pt x="134030" y="4"/>
                  </a:lnTo>
                  <a:lnTo>
                    <a:pt x="4" y="4"/>
                  </a:lnTo>
                  <a:cubicBezTo>
                    <a:pt x="4" y="111692"/>
                    <a:pt x="67017" y="167536"/>
                    <a:pt x="134030" y="167536"/>
                  </a:cubicBezTo>
                  <a:close/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2B50734-CBA0-1053-5BF7-A983CD4BCC68}"/>
                </a:ext>
              </a:extLst>
            </p:cNvPr>
            <p:cNvSpPr/>
            <p:nvPr/>
          </p:nvSpPr>
          <p:spPr>
            <a:xfrm>
              <a:off x="6594116" y="3802985"/>
              <a:ext cx="134025" cy="167532"/>
            </a:xfrm>
            <a:custGeom>
              <a:avLst/>
              <a:gdLst>
                <a:gd name="connsiteX0" fmla="*/ 4 w 134025"/>
                <a:gd name="connsiteY0" fmla="*/ 167536 h 167532"/>
                <a:gd name="connsiteX1" fmla="*/ 4 w 134025"/>
                <a:gd name="connsiteY1" fmla="*/ 4 h 167532"/>
                <a:gd name="connsiteX2" fmla="*/ 134030 w 134025"/>
                <a:gd name="connsiteY2" fmla="*/ 4 h 167532"/>
                <a:gd name="connsiteX3" fmla="*/ 4 w 134025"/>
                <a:gd name="connsiteY3" fmla="*/ 167536 h 16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025" h="167532">
                  <a:moveTo>
                    <a:pt x="4" y="167536"/>
                  </a:moveTo>
                  <a:lnTo>
                    <a:pt x="4" y="4"/>
                  </a:lnTo>
                  <a:lnTo>
                    <a:pt x="134030" y="4"/>
                  </a:lnTo>
                  <a:cubicBezTo>
                    <a:pt x="134030" y="111692"/>
                    <a:pt x="67017" y="167536"/>
                    <a:pt x="4" y="167536"/>
                  </a:cubicBezTo>
                  <a:close/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9BFB58A-D11B-E9C3-F10E-87120419E2AA}"/>
                </a:ext>
              </a:extLst>
            </p:cNvPr>
            <p:cNvSpPr/>
            <p:nvPr/>
          </p:nvSpPr>
          <p:spPr>
            <a:xfrm>
              <a:off x="6393078" y="4154802"/>
              <a:ext cx="16753" cy="67012"/>
            </a:xfrm>
            <a:custGeom>
              <a:avLst/>
              <a:gdLst>
                <a:gd name="connsiteX0" fmla="*/ 4 w 16753"/>
                <a:gd name="connsiteY0" fmla="*/ 4 h 67012"/>
                <a:gd name="connsiteX1" fmla="*/ 4 w 16753"/>
                <a:gd name="connsiteY1" fmla="*/ 67017 h 6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53" h="67012">
                  <a:moveTo>
                    <a:pt x="4" y="4"/>
                  </a:moveTo>
                  <a:lnTo>
                    <a:pt x="4" y="67017"/>
                  </a:ln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69B6236-A424-3EF1-1EB5-FD9EA13169D2}"/>
                </a:ext>
              </a:extLst>
            </p:cNvPr>
            <p:cNvSpPr/>
            <p:nvPr/>
          </p:nvSpPr>
          <p:spPr>
            <a:xfrm>
              <a:off x="6242299" y="4221815"/>
              <a:ext cx="301557" cy="100519"/>
            </a:xfrm>
            <a:custGeom>
              <a:avLst/>
              <a:gdLst>
                <a:gd name="connsiteX0" fmla="*/ 4 w 301557"/>
                <a:gd name="connsiteY0" fmla="*/ 100523 h 100519"/>
                <a:gd name="connsiteX1" fmla="*/ 61824 w 301557"/>
                <a:gd name="connsiteY1" fmla="*/ 4 h 100519"/>
                <a:gd name="connsiteX2" fmla="*/ 235261 w 301557"/>
                <a:gd name="connsiteY2" fmla="*/ 4 h 100519"/>
                <a:gd name="connsiteX3" fmla="*/ 301562 w 301557"/>
                <a:gd name="connsiteY3" fmla="*/ 100523 h 10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557" h="100519">
                  <a:moveTo>
                    <a:pt x="4" y="100523"/>
                  </a:moveTo>
                  <a:lnTo>
                    <a:pt x="61824" y="4"/>
                  </a:lnTo>
                  <a:lnTo>
                    <a:pt x="235261" y="4"/>
                  </a:lnTo>
                  <a:lnTo>
                    <a:pt x="301562" y="100523"/>
                  </a:lnTo>
                  <a:close/>
                </a:path>
              </a:pathLst>
            </a:custGeom>
            <a:noFill/>
            <a:ln w="66675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E8BFC57-6E19-2AE1-212B-A5C85AEB2713}"/>
              </a:ext>
            </a:extLst>
          </p:cNvPr>
          <p:cNvGrpSpPr>
            <a:grpSpLocks/>
          </p:cNvGrpSpPr>
          <p:nvPr/>
        </p:nvGrpSpPr>
        <p:grpSpPr>
          <a:xfrm>
            <a:off x="6827216" y="3565475"/>
            <a:ext cx="561258" cy="561258"/>
            <a:chOff x="4925880" y="2410528"/>
            <a:chExt cx="636622" cy="636622"/>
          </a:xfrm>
          <a:effectLst>
            <a:outerShdw dist="12700" dir="5400000" algn="t" rotWithShape="0">
              <a:schemeClr val="accent3">
                <a:lumMod val="50000"/>
                <a:alpha val="40000"/>
              </a:schemeClr>
            </a:outerShdw>
          </a:effectLst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8F10081-C682-5288-A800-C26ED0E0AA9E}"/>
                </a:ext>
              </a:extLst>
            </p:cNvPr>
            <p:cNvSpPr/>
            <p:nvPr/>
          </p:nvSpPr>
          <p:spPr>
            <a:xfrm>
              <a:off x="5043152" y="2527800"/>
              <a:ext cx="402077" cy="402077"/>
            </a:xfrm>
            <a:custGeom>
              <a:avLst/>
              <a:gdLst>
                <a:gd name="connsiteX0" fmla="*/ 0 w 402077"/>
                <a:gd name="connsiteY0" fmla="*/ 0 h 402077"/>
                <a:gd name="connsiteX1" fmla="*/ 117272 w 402077"/>
                <a:gd name="connsiteY1" fmla="*/ 117272 h 402077"/>
                <a:gd name="connsiteX2" fmla="*/ 402077 w 402077"/>
                <a:gd name="connsiteY2" fmla="*/ 402077 h 402077"/>
                <a:gd name="connsiteX3" fmla="*/ 284805 w 402077"/>
                <a:gd name="connsiteY3" fmla="*/ 284805 h 40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077" h="402077">
                  <a:moveTo>
                    <a:pt x="0" y="0"/>
                  </a:moveTo>
                  <a:lnTo>
                    <a:pt x="117272" y="117272"/>
                  </a:lnTo>
                  <a:moveTo>
                    <a:pt x="402077" y="402077"/>
                  </a:moveTo>
                  <a:lnTo>
                    <a:pt x="284805" y="284805"/>
                  </a:ln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4A0AA9A-E7D9-D035-5C11-A1B358E7EBCB}"/>
                </a:ext>
              </a:extLst>
            </p:cNvPr>
            <p:cNvSpPr/>
            <p:nvPr/>
          </p:nvSpPr>
          <p:spPr>
            <a:xfrm>
              <a:off x="5043152" y="2527800"/>
              <a:ext cx="402077" cy="402077"/>
            </a:xfrm>
            <a:custGeom>
              <a:avLst/>
              <a:gdLst>
                <a:gd name="connsiteX0" fmla="*/ 402077 w 402077"/>
                <a:gd name="connsiteY0" fmla="*/ 0 h 402077"/>
                <a:gd name="connsiteX1" fmla="*/ 284805 w 402077"/>
                <a:gd name="connsiteY1" fmla="*/ 117272 h 402077"/>
                <a:gd name="connsiteX2" fmla="*/ 0 w 402077"/>
                <a:gd name="connsiteY2" fmla="*/ 402077 h 402077"/>
                <a:gd name="connsiteX3" fmla="*/ 117272 w 402077"/>
                <a:gd name="connsiteY3" fmla="*/ 284805 h 40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077" h="402077">
                  <a:moveTo>
                    <a:pt x="402077" y="0"/>
                  </a:moveTo>
                  <a:lnTo>
                    <a:pt x="284805" y="117272"/>
                  </a:lnTo>
                  <a:moveTo>
                    <a:pt x="0" y="402077"/>
                  </a:moveTo>
                  <a:lnTo>
                    <a:pt x="117272" y="284805"/>
                  </a:ln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3C11229-C42B-1B4A-2BF7-AFBEE6EA7CA1}"/>
                </a:ext>
              </a:extLst>
            </p:cNvPr>
            <p:cNvSpPr/>
            <p:nvPr/>
          </p:nvSpPr>
          <p:spPr>
            <a:xfrm>
              <a:off x="5160424" y="2645072"/>
              <a:ext cx="167532" cy="167532"/>
            </a:xfrm>
            <a:custGeom>
              <a:avLst/>
              <a:gdLst>
                <a:gd name="connsiteX0" fmla="*/ 0 w 167532"/>
                <a:gd name="connsiteY0" fmla="*/ 0 h 167532"/>
                <a:gd name="connsiteX1" fmla="*/ 167532 w 167532"/>
                <a:gd name="connsiteY1" fmla="*/ 0 h 167532"/>
                <a:gd name="connsiteX2" fmla="*/ 167532 w 167532"/>
                <a:gd name="connsiteY2" fmla="*/ 167532 h 167532"/>
                <a:gd name="connsiteX3" fmla="*/ 0 w 167532"/>
                <a:gd name="connsiteY3" fmla="*/ 167532 h 16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532" h="167532">
                  <a:moveTo>
                    <a:pt x="0" y="0"/>
                  </a:moveTo>
                  <a:lnTo>
                    <a:pt x="167532" y="0"/>
                  </a:lnTo>
                  <a:lnTo>
                    <a:pt x="167532" y="167532"/>
                  </a:lnTo>
                  <a:lnTo>
                    <a:pt x="0" y="167532"/>
                  </a:lnTo>
                  <a:close/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4E04B29-4E76-617A-1511-D435B2DDCE3C}"/>
                </a:ext>
              </a:extLst>
            </p:cNvPr>
            <p:cNvSpPr/>
            <p:nvPr/>
          </p:nvSpPr>
          <p:spPr>
            <a:xfrm>
              <a:off x="5327957" y="2410528"/>
              <a:ext cx="234545" cy="234544"/>
            </a:xfrm>
            <a:custGeom>
              <a:avLst/>
              <a:gdLst>
                <a:gd name="connsiteX0" fmla="*/ 117272 w 234545"/>
                <a:gd name="connsiteY0" fmla="*/ 234545 h 234544"/>
                <a:gd name="connsiteX1" fmla="*/ 182426 w 234545"/>
                <a:gd name="connsiteY1" fmla="*/ 214781 h 234544"/>
                <a:gd name="connsiteX2" fmla="*/ 225619 w 234545"/>
                <a:gd name="connsiteY2" fmla="*/ 162151 h 234544"/>
                <a:gd name="connsiteX3" fmla="*/ 232292 w 234545"/>
                <a:gd name="connsiteY3" fmla="*/ 94394 h 234544"/>
                <a:gd name="connsiteX4" fmla="*/ 200196 w 234545"/>
                <a:gd name="connsiteY4" fmla="*/ 34348 h 234544"/>
                <a:gd name="connsiteX5" fmla="*/ 140151 w 234545"/>
                <a:gd name="connsiteY5" fmla="*/ 2253 h 234544"/>
                <a:gd name="connsiteX6" fmla="*/ 72394 w 234545"/>
                <a:gd name="connsiteY6" fmla="*/ 8927 h 234544"/>
                <a:gd name="connsiteX7" fmla="*/ 19764 w 234545"/>
                <a:gd name="connsiteY7" fmla="*/ 52119 h 234544"/>
                <a:gd name="connsiteX8" fmla="*/ 0 w 234545"/>
                <a:gd name="connsiteY8" fmla="*/ 117272 h 23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545" h="234544">
                  <a:moveTo>
                    <a:pt x="117272" y="234545"/>
                  </a:moveTo>
                  <a:cubicBezTo>
                    <a:pt x="140467" y="234545"/>
                    <a:pt x="163139" y="227668"/>
                    <a:pt x="182426" y="214781"/>
                  </a:cubicBezTo>
                  <a:cubicBezTo>
                    <a:pt x="201710" y="201895"/>
                    <a:pt x="216741" y="183580"/>
                    <a:pt x="225619" y="162151"/>
                  </a:cubicBezTo>
                  <a:cubicBezTo>
                    <a:pt x="234495" y="140722"/>
                    <a:pt x="236817" y="117142"/>
                    <a:pt x="232292" y="94394"/>
                  </a:cubicBezTo>
                  <a:cubicBezTo>
                    <a:pt x="227767" y="71645"/>
                    <a:pt x="216597" y="50749"/>
                    <a:pt x="200196" y="34348"/>
                  </a:cubicBezTo>
                  <a:cubicBezTo>
                    <a:pt x="183796" y="17948"/>
                    <a:pt x="162900" y="6778"/>
                    <a:pt x="140151" y="2253"/>
                  </a:cubicBezTo>
                  <a:cubicBezTo>
                    <a:pt x="117403" y="-2272"/>
                    <a:pt x="93823" y="51"/>
                    <a:pt x="72394" y="8927"/>
                  </a:cubicBezTo>
                  <a:cubicBezTo>
                    <a:pt x="50965" y="17803"/>
                    <a:pt x="32650" y="32834"/>
                    <a:pt x="19764" y="52119"/>
                  </a:cubicBezTo>
                  <a:cubicBezTo>
                    <a:pt x="6877" y="71405"/>
                    <a:pt x="0" y="94078"/>
                    <a:pt x="0" y="117272"/>
                  </a:cubicBez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B46A7A9-70D4-8B5B-95B3-B206F59A10FE}"/>
                </a:ext>
              </a:extLst>
            </p:cNvPr>
            <p:cNvSpPr/>
            <p:nvPr/>
          </p:nvSpPr>
          <p:spPr>
            <a:xfrm>
              <a:off x="5327957" y="2812605"/>
              <a:ext cx="234545" cy="234545"/>
            </a:xfrm>
            <a:custGeom>
              <a:avLst/>
              <a:gdLst>
                <a:gd name="connsiteX0" fmla="*/ 117272 w 234545"/>
                <a:gd name="connsiteY0" fmla="*/ 0 h 234545"/>
                <a:gd name="connsiteX1" fmla="*/ 182426 w 234545"/>
                <a:gd name="connsiteY1" fmla="*/ 19764 h 234545"/>
                <a:gd name="connsiteX2" fmla="*/ 225619 w 234545"/>
                <a:gd name="connsiteY2" fmla="*/ 72394 h 234545"/>
                <a:gd name="connsiteX3" fmla="*/ 232292 w 234545"/>
                <a:gd name="connsiteY3" fmla="*/ 140151 h 234545"/>
                <a:gd name="connsiteX4" fmla="*/ 200196 w 234545"/>
                <a:gd name="connsiteY4" fmla="*/ 200196 h 234545"/>
                <a:gd name="connsiteX5" fmla="*/ 140151 w 234545"/>
                <a:gd name="connsiteY5" fmla="*/ 232292 h 234545"/>
                <a:gd name="connsiteX6" fmla="*/ 72394 w 234545"/>
                <a:gd name="connsiteY6" fmla="*/ 225619 h 234545"/>
                <a:gd name="connsiteX7" fmla="*/ 19764 w 234545"/>
                <a:gd name="connsiteY7" fmla="*/ 182426 h 234545"/>
                <a:gd name="connsiteX8" fmla="*/ 0 w 234545"/>
                <a:gd name="connsiteY8" fmla="*/ 117272 h 23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545" h="234545">
                  <a:moveTo>
                    <a:pt x="117272" y="0"/>
                  </a:moveTo>
                  <a:cubicBezTo>
                    <a:pt x="140467" y="0"/>
                    <a:pt x="163139" y="6877"/>
                    <a:pt x="182426" y="19764"/>
                  </a:cubicBezTo>
                  <a:cubicBezTo>
                    <a:pt x="201710" y="32650"/>
                    <a:pt x="216741" y="50965"/>
                    <a:pt x="225619" y="72394"/>
                  </a:cubicBezTo>
                  <a:cubicBezTo>
                    <a:pt x="234495" y="93823"/>
                    <a:pt x="236817" y="117403"/>
                    <a:pt x="232292" y="140151"/>
                  </a:cubicBezTo>
                  <a:cubicBezTo>
                    <a:pt x="227767" y="162900"/>
                    <a:pt x="216597" y="183796"/>
                    <a:pt x="200196" y="200196"/>
                  </a:cubicBezTo>
                  <a:cubicBezTo>
                    <a:pt x="183796" y="216597"/>
                    <a:pt x="162900" y="227767"/>
                    <a:pt x="140151" y="232292"/>
                  </a:cubicBezTo>
                  <a:cubicBezTo>
                    <a:pt x="117403" y="236817"/>
                    <a:pt x="93823" y="234495"/>
                    <a:pt x="72394" y="225619"/>
                  </a:cubicBezTo>
                  <a:cubicBezTo>
                    <a:pt x="50965" y="216741"/>
                    <a:pt x="32650" y="201710"/>
                    <a:pt x="19764" y="182426"/>
                  </a:cubicBezTo>
                  <a:cubicBezTo>
                    <a:pt x="6877" y="163139"/>
                    <a:pt x="0" y="140467"/>
                    <a:pt x="0" y="117272"/>
                  </a:cubicBez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98EC1AA-9449-079D-CDCF-5E17C2832F9E}"/>
                </a:ext>
              </a:extLst>
            </p:cNvPr>
            <p:cNvSpPr/>
            <p:nvPr/>
          </p:nvSpPr>
          <p:spPr>
            <a:xfrm>
              <a:off x="4925880" y="2812605"/>
              <a:ext cx="234544" cy="234545"/>
            </a:xfrm>
            <a:custGeom>
              <a:avLst/>
              <a:gdLst>
                <a:gd name="connsiteX0" fmla="*/ 117272 w 234544"/>
                <a:gd name="connsiteY0" fmla="*/ 0 h 234545"/>
                <a:gd name="connsiteX1" fmla="*/ 52119 w 234544"/>
                <a:gd name="connsiteY1" fmla="*/ 19764 h 234545"/>
                <a:gd name="connsiteX2" fmla="*/ 8927 w 234544"/>
                <a:gd name="connsiteY2" fmla="*/ 72394 h 234545"/>
                <a:gd name="connsiteX3" fmla="*/ 2253 w 234544"/>
                <a:gd name="connsiteY3" fmla="*/ 140151 h 234545"/>
                <a:gd name="connsiteX4" fmla="*/ 34348 w 234544"/>
                <a:gd name="connsiteY4" fmla="*/ 200196 h 234545"/>
                <a:gd name="connsiteX5" fmla="*/ 94394 w 234544"/>
                <a:gd name="connsiteY5" fmla="*/ 232292 h 234545"/>
                <a:gd name="connsiteX6" fmla="*/ 162151 w 234544"/>
                <a:gd name="connsiteY6" fmla="*/ 225619 h 234545"/>
                <a:gd name="connsiteX7" fmla="*/ 214781 w 234544"/>
                <a:gd name="connsiteY7" fmla="*/ 182426 h 234545"/>
                <a:gd name="connsiteX8" fmla="*/ 234545 w 234544"/>
                <a:gd name="connsiteY8" fmla="*/ 117272 h 23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544" h="234545">
                  <a:moveTo>
                    <a:pt x="117272" y="0"/>
                  </a:moveTo>
                  <a:cubicBezTo>
                    <a:pt x="94078" y="0"/>
                    <a:pt x="71405" y="6877"/>
                    <a:pt x="52119" y="19764"/>
                  </a:cubicBezTo>
                  <a:cubicBezTo>
                    <a:pt x="32834" y="32650"/>
                    <a:pt x="17803" y="50965"/>
                    <a:pt x="8927" y="72394"/>
                  </a:cubicBezTo>
                  <a:cubicBezTo>
                    <a:pt x="51" y="93823"/>
                    <a:pt x="-2272" y="117403"/>
                    <a:pt x="2253" y="140151"/>
                  </a:cubicBezTo>
                  <a:cubicBezTo>
                    <a:pt x="6778" y="162900"/>
                    <a:pt x="17948" y="183796"/>
                    <a:pt x="34348" y="200196"/>
                  </a:cubicBezTo>
                  <a:cubicBezTo>
                    <a:pt x="50749" y="216597"/>
                    <a:pt x="71645" y="227767"/>
                    <a:pt x="94394" y="232292"/>
                  </a:cubicBezTo>
                  <a:cubicBezTo>
                    <a:pt x="117142" y="236817"/>
                    <a:pt x="140722" y="234495"/>
                    <a:pt x="162151" y="225619"/>
                  </a:cubicBezTo>
                  <a:cubicBezTo>
                    <a:pt x="183580" y="216741"/>
                    <a:pt x="201895" y="201710"/>
                    <a:pt x="214781" y="182426"/>
                  </a:cubicBezTo>
                  <a:cubicBezTo>
                    <a:pt x="227668" y="163139"/>
                    <a:pt x="234545" y="140467"/>
                    <a:pt x="234545" y="117272"/>
                  </a:cubicBez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5FFCBF2-DDD7-62F6-883C-7A0B2863FBC0}"/>
                </a:ext>
              </a:extLst>
            </p:cNvPr>
            <p:cNvSpPr/>
            <p:nvPr/>
          </p:nvSpPr>
          <p:spPr>
            <a:xfrm>
              <a:off x="4925880" y="2410528"/>
              <a:ext cx="234544" cy="234544"/>
            </a:xfrm>
            <a:custGeom>
              <a:avLst/>
              <a:gdLst>
                <a:gd name="connsiteX0" fmla="*/ 117272 w 234544"/>
                <a:gd name="connsiteY0" fmla="*/ 234545 h 234544"/>
                <a:gd name="connsiteX1" fmla="*/ 52119 w 234544"/>
                <a:gd name="connsiteY1" fmla="*/ 214781 h 234544"/>
                <a:gd name="connsiteX2" fmla="*/ 8927 w 234544"/>
                <a:gd name="connsiteY2" fmla="*/ 162151 h 234544"/>
                <a:gd name="connsiteX3" fmla="*/ 2253 w 234544"/>
                <a:gd name="connsiteY3" fmla="*/ 94394 h 234544"/>
                <a:gd name="connsiteX4" fmla="*/ 34348 w 234544"/>
                <a:gd name="connsiteY4" fmla="*/ 34348 h 234544"/>
                <a:gd name="connsiteX5" fmla="*/ 94394 w 234544"/>
                <a:gd name="connsiteY5" fmla="*/ 2253 h 234544"/>
                <a:gd name="connsiteX6" fmla="*/ 162151 w 234544"/>
                <a:gd name="connsiteY6" fmla="*/ 8927 h 234544"/>
                <a:gd name="connsiteX7" fmla="*/ 214781 w 234544"/>
                <a:gd name="connsiteY7" fmla="*/ 52119 h 234544"/>
                <a:gd name="connsiteX8" fmla="*/ 234545 w 234544"/>
                <a:gd name="connsiteY8" fmla="*/ 117272 h 23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544" h="234544">
                  <a:moveTo>
                    <a:pt x="117272" y="234545"/>
                  </a:moveTo>
                  <a:cubicBezTo>
                    <a:pt x="94078" y="234545"/>
                    <a:pt x="71405" y="227668"/>
                    <a:pt x="52119" y="214781"/>
                  </a:cubicBezTo>
                  <a:cubicBezTo>
                    <a:pt x="32834" y="201895"/>
                    <a:pt x="17803" y="183580"/>
                    <a:pt x="8927" y="162151"/>
                  </a:cubicBezTo>
                  <a:cubicBezTo>
                    <a:pt x="51" y="140722"/>
                    <a:pt x="-2272" y="117142"/>
                    <a:pt x="2253" y="94394"/>
                  </a:cubicBezTo>
                  <a:cubicBezTo>
                    <a:pt x="6778" y="71645"/>
                    <a:pt x="17948" y="50749"/>
                    <a:pt x="34348" y="34348"/>
                  </a:cubicBezTo>
                  <a:cubicBezTo>
                    <a:pt x="50749" y="17948"/>
                    <a:pt x="71645" y="6778"/>
                    <a:pt x="94394" y="2253"/>
                  </a:cubicBezTo>
                  <a:cubicBezTo>
                    <a:pt x="117142" y="-2272"/>
                    <a:pt x="140722" y="51"/>
                    <a:pt x="162151" y="8927"/>
                  </a:cubicBezTo>
                  <a:cubicBezTo>
                    <a:pt x="183580" y="17803"/>
                    <a:pt x="201895" y="32834"/>
                    <a:pt x="214781" y="52119"/>
                  </a:cubicBezTo>
                  <a:cubicBezTo>
                    <a:pt x="227668" y="71405"/>
                    <a:pt x="234545" y="94078"/>
                    <a:pt x="234545" y="117272"/>
                  </a:cubicBez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67C3F4D-2F42-4E24-61C0-6E09FD703829}"/>
              </a:ext>
            </a:extLst>
          </p:cNvPr>
          <p:cNvGrpSpPr/>
          <p:nvPr/>
        </p:nvGrpSpPr>
        <p:grpSpPr>
          <a:xfrm>
            <a:off x="1323672" y="1667160"/>
            <a:ext cx="3037360" cy="4606418"/>
            <a:chOff x="1323673" y="1436036"/>
            <a:chExt cx="3037360" cy="460641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1AFE44A-E4B9-DB36-884F-A5D3024194DF}"/>
                </a:ext>
              </a:extLst>
            </p:cNvPr>
            <p:cNvSpPr/>
            <p:nvPr/>
          </p:nvSpPr>
          <p:spPr>
            <a:xfrm>
              <a:off x="1323673" y="1436036"/>
              <a:ext cx="2157128" cy="2157128"/>
            </a:xfrm>
            <a:prstGeom prst="ellips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chemeClr val="accent2">
                      <a:lumMod val="60000"/>
                      <a:lumOff val="40000"/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弧形 19">
              <a:extLst>
                <a:ext uri="{FF2B5EF4-FFF2-40B4-BE49-F238E27FC236}">
                  <a16:creationId xmlns:a16="http://schemas.microsoft.com/office/drawing/2014/main" id="{B56AA1CF-BA24-2197-DE2E-F85333E11F1F}"/>
                </a:ext>
              </a:extLst>
            </p:cNvPr>
            <p:cNvSpPr/>
            <p:nvPr/>
          </p:nvSpPr>
          <p:spPr>
            <a:xfrm>
              <a:off x="1323673" y="1436036"/>
              <a:ext cx="2157128" cy="2157128"/>
            </a:xfrm>
            <a:prstGeom prst="arc">
              <a:avLst>
                <a:gd name="adj1" fmla="val 9578600"/>
                <a:gd name="adj2" fmla="val 18455955"/>
              </a:avLst>
            </a:prstGeom>
            <a:noFill/>
            <a:ln w="57150" cap="rnd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BAB960C-3B02-8C22-3553-B259F34FAC7B}"/>
                </a:ext>
              </a:extLst>
            </p:cNvPr>
            <p:cNvSpPr/>
            <p:nvPr/>
          </p:nvSpPr>
          <p:spPr>
            <a:xfrm>
              <a:off x="1487837" y="1600200"/>
              <a:ext cx="1828800" cy="1828800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5D8E304-D0FB-284B-C6A6-40FA9A60BEA4}"/>
                </a:ext>
              </a:extLst>
            </p:cNvPr>
            <p:cNvSpPr/>
            <p:nvPr/>
          </p:nvSpPr>
          <p:spPr>
            <a:xfrm>
              <a:off x="1323673" y="3885326"/>
              <a:ext cx="2157128" cy="2157128"/>
            </a:xfrm>
            <a:prstGeom prst="ellips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chemeClr val="accent2">
                      <a:lumMod val="60000"/>
                      <a:lumOff val="40000"/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9188D79-D662-3C4C-745A-76CB838ADC6A}"/>
                </a:ext>
              </a:extLst>
            </p:cNvPr>
            <p:cNvSpPr/>
            <p:nvPr/>
          </p:nvSpPr>
          <p:spPr>
            <a:xfrm>
              <a:off x="1487837" y="4049490"/>
              <a:ext cx="1828800" cy="1828800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C5B5A029-5CF2-30DF-F093-AF785208F920}"/>
                </a:ext>
              </a:extLst>
            </p:cNvPr>
            <p:cNvSpPr/>
            <p:nvPr/>
          </p:nvSpPr>
          <p:spPr>
            <a:xfrm>
              <a:off x="1323673" y="3885326"/>
              <a:ext cx="2157128" cy="2157128"/>
            </a:xfrm>
            <a:prstGeom prst="arc">
              <a:avLst>
                <a:gd name="adj1" fmla="val 9578600"/>
                <a:gd name="adj2" fmla="val 18455955"/>
              </a:avLst>
            </a:prstGeom>
            <a:noFill/>
            <a:ln w="57150" cap="rnd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id="{588EDF3E-B138-728F-A395-665E51060DEB}"/>
                </a:ext>
              </a:extLst>
            </p:cNvPr>
            <p:cNvCxnSpPr/>
            <p:nvPr/>
          </p:nvCxnSpPr>
          <p:spPr>
            <a:xfrm flipH="1" flipV="1">
              <a:off x="3608173" y="2694338"/>
              <a:ext cx="752860" cy="395039"/>
            </a:xfrm>
            <a:prstGeom prst="straightConnector1">
              <a:avLst/>
            </a:prstGeom>
            <a:ln w="19050">
              <a:solidFill>
                <a:schemeClr val="accent2"/>
              </a:solidFill>
              <a:prstDash val="lg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>
              <a:extLst>
                <a:ext uri="{FF2B5EF4-FFF2-40B4-BE49-F238E27FC236}">
                  <a16:creationId xmlns:a16="http://schemas.microsoft.com/office/drawing/2014/main" id="{4BA7E961-5DD2-0622-7D35-3FC0FE9D77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08173" y="4140582"/>
              <a:ext cx="752860" cy="395039"/>
            </a:xfrm>
            <a:prstGeom prst="straightConnector1">
              <a:avLst/>
            </a:prstGeom>
            <a:ln w="19050">
              <a:solidFill>
                <a:schemeClr val="accent2"/>
              </a:solidFill>
              <a:prstDash val="lg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D476A0BA-6E4A-233C-F523-D99EF36347D7}"/>
                </a:ext>
              </a:extLst>
            </p:cNvPr>
            <p:cNvGrpSpPr/>
            <p:nvPr/>
          </p:nvGrpSpPr>
          <p:grpSpPr>
            <a:xfrm>
              <a:off x="1786684" y="1993260"/>
              <a:ext cx="1231106" cy="1042680"/>
              <a:chOff x="1786684" y="1993260"/>
              <a:chExt cx="1231106" cy="1042680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4D3D3DEE-45F8-2658-F555-05CF268EE6D4}"/>
                  </a:ext>
                </a:extLst>
              </p:cNvPr>
              <p:cNvSpPr txBox="1"/>
              <p:nvPr/>
            </p:nvSpPr>
            <p:spPr>
              <a:xfrm>
                <a:off x="1979044" y="1993260"/>
                <a:ext cx="846386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分论点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F760BF26-9820-9340-54FD-FF243928E31E}"/>
                  </a:ext>
                </a:extLst>
              </p:cNvPr>
              <p:cNvSpPr txBox="1"/>
              <p:nvPr/>
            </p:nvSpPr>
            <p:spPr>
              <a:xfrm>
                <a:off x="1786684" y="2459307"/>
                <a:ext cx="1231106" cy="5766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简单描述一下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不要超过两行</a:t>
                </a: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C53F4C86-2095-7BF4-0066-466868F452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5189" y="2395561"/>
                <a:ext cx="274096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BA9CAE6B-FD6C-E942-EDBF-98257E9683CB}"/>
                </a:ext>
              </a:extLst>
            </p:cNvPr>
            <p:cNvGrpSpPr/>
            <p:nvPr/>
          </p:nvGrpSpPr>
          <p:grpSpPr>
            <a:xfrm>
              <a:off x="1786684" y="4442550"/>
              <a:ext cx="1231106" cy="1042680"/>
              <a:chOff x="1786684" y="1993260"/>
              <a:chExt cx="1231106" cy="1042680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8E2CB1F4-A72C-A524-17F7-6EF96E226649}"/>
                  </a:ext>
                </a:extLst>
              </p:cNvPr>
              <p:cNvSpPr txBox="1"/>
              <p:nvPr/>
            </p:nvSpPr>
            <p:spPr>
              <a:xfrm>
                <a:off x="1979044" y="1993260"/>
                <a:ext cx="846386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分论点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1ED03C9-10B7-E07B-9B1F-28319649793C}"/>
                  </a:ext>
                </a:extLst>
              </p:cNvPr>
              <p:cNvSpPr txBox="1"/>
              <p:nvPr/>
            </p:nvSpPr>
            <p:spPr>
              <a:xfrm>
                <a:off x="1786684" y="2459307"/>
                <a:ext cx="1231106" cy="5766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简单描述一下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不要超过两行</a:t>
                </a: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A999637B-5F27-49DD-D261-441A874DCC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5189" y="2395561"/>
                <a:ext cx="274096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id="{89565294-D7AC-D4F2-CD0A-E8ED14F4E8D5}"/>
              </a:ext>
            </a:extLst>
          </p:cNvPr>
          <p:cNvSpPr/>
          <p:nvPr/>
        </p:nvSpPr>
        <p:spPr>
          <a:xfrm flipH="1">
            <a:off x="8711200" y="4116450"/>
            <a:ext cx="2157128" cy="2157128"/>
          </a:xfrm>
          <a:prstGeom prst="ellipse">
            <a:avLst/>
          </a:prstGeom>
          <a:noFill/>
          <a:ln w="19050" cap="flat" cmpd="sng" algn="ctr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8491F043-2A88-AFE7-04D3-4BCDEB49C349}"/>
              </a:ext>
            </a:extLst>
          </p:cNvPr>
          <p:cNvSpPr/>
          <p:nvPr/>
        </p:nvSpPr>
        <p:spPr>
          <a:xfrm flipH="1">
            <a:off x="8875364" y="4280614"/>
            <a:ext cx="1828800" cy="1828800"/>
          </a:xfrm>
          <a:prstGeom prst="ellipse">
            <a:avLst/>
          </a:prstGeom>
          <a:solidFill>
            <a:schemeClr val="bg1"/>
          </a:solidFill>
          <a:ln w="22225" cap="flat" cmpd="sng" algn="ctr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弧形 56">
            <a:extLst>
              <a:ext uri="{FF2B5EF4-FFF2-40B4-BE49-F238E27FC236}">
                <a16:creationId xmlns:a16="http://schemas.microsoft.com/office/drawing/2014/main" id="{FBF873A1-4FBA-9E71-8631-DD481B7CFAFB}"/>
              </a:ext>
            </a:extLst>
          </p:cNvPr>
          <p:cNvSpPr/>
          <p:nvPr/>
        </p:nvSpPr>
        <p:spPr>
          <a:xfrm flipH="1">
            <a:off x="8711200" y="4116450"/>
            <a:ext cx="2157128" cy="2157128"/>
          </a:xfrm>
          <a:prstGeom prst="arc">
            <a:avLst>
              <a:gd name="adj1" fmla="val 9578600"/>
              <a:gd name="adj2" fmla="val 18455955"/>
            </a:avLst>
          </a:prstGeom>
          <a:noFill/>
          <a:ln w="57150" cap="rnd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id="{A0F3510E-2E11-9D99-250C-A266E267CEFF}"/>
              </a:ext>
            </a:extLst>
          </p:cNvPr>
          <p:cNvCxnSpPr/>
          <p:nvPr/>
        </p:nvCxnSpPr>
        <p:spPr>
          <a:xfrm flipV="1">
            <a:off x="7830968" y="2925462"/>
            <a:ext cx="752860" cy="395039"/>
          </a:xfrm>
          <a:prstGeom prst="straightConnector1">
            <a:avLst/>
          </a:prstGeom>
          <a:ln w="19050">
            <a:solidFill>
              <a:schemeClr val="accent1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箭头连接符 58">
            <a:extLst>
              <a:ext uri="{FF2B5EF4-FFF2-40B4-BE49-F238E27FC236}">
                <a16:creationId xmlns:a16="http://schemas.microsoft.com/office/drawing/2014/main" id="{105D54A9-2735-AD74-81A3-D1CDE8C3843A}"/>
              </a:ext>
            </a:extLst>
          </p:cNvPr>
          <p:cNvCxnSpPr>
            <a:cxnSpLocks/>
          </p:cNvCxnSpPr>
          <p:nvPr/>
        </p:nvCxnSpPr>
        <p:spPr>
          <a:xfrm>
            <a:off x="7830968" y="4371706"/>
            <a:ext cx="752860" cy="395039"/>
          </a:xfrm>
          <a:prstGeom prst="straightConnector1">
            <a:avLst/>
          </a:prstGeom>
          <a:ln w="19050">
            <a:solidFill>
              <a:schemeClr val="accent1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45A8097-4AA6-73BA-FE1D-9033DA952247}"/>
              </a:ext>
            </a:extLst>
          </p:cNvPr>
          <p:cNvGrpSpPr/>
          <p:nvPr/>
        </p:nvGrpSpPr>
        <p:grpSpPr>
          <a:xfrm>
            <a:off x="8711200" y="1667160"/>
            <a:ext cx="2157128" cy="2157128"/>
            <a:chOff x="8711200" y="1436036"/>
            <a:chExt cx="2157128" cy="2157128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52FC153-65A6-1050-EF06-5DFA8D8F469A}"/>
                </a:ext>
              </a:extLst>
            </p:cNvPr>
            <p:cNvSpPr/>
            <p:nvPr/>
          </p:nvSpPr>
          <p:spPr>
            <a:xfrm flipH="1">
              <a:off x="8711200" y="1436036"/>
              <a:ext cx="2157128" cy="2157128"/>
            </a:xfrm>
            <a:prstGeom prst="ellipse">
              <a:avLst/>
            </a:prstGeom>
            <a:noFill/>
            <a:ln w="19050" cap="flat" cmpd="sng" algn="ctr"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弧形 52">
              <a:extLst>
                <a:ext uri="{FF2B5EF4-FFF2-40B4-BE49-F238E27FC236}">
                  <a16:creationId xmlns:a16="http://schemas.microsoft.com/office/drawing/2014/main" id="{C3360A2D-77ED-1066-7636-BF364BE76369}"/>
                </a:ext>
              </a:extLst>
            </p:cNvPr>
            <p:cNvSpPr/>
            <p:nvPr/>
          </p:nvSpPr>
          <p:spPr>
            <a:xfrm flipH="1">
              <a:off x="8711200" y="1436036"/>
              <a:ext cx="2157128" cy="2157128"/>
            </a:xfrm>
            <a:prstGeom prst="arc">
              <a:avLst>
                <a:gd name="adj1" fmla="val 9578600"/>
                <a:gd name="adj2" fmla="val 18455955"/>
              </a:avLst>
            </a:prstGeom>
            <a:noFill/>
            <a:ln w="571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24D1F25B-50C4-4F03-14CC-9C5B1774202B}"/>
                </a:ext>
              </a:extLst>
            </p:cNvPr>
            <p:cNvSpPr/>
            <p:nvPr/>
          </p:nvSpPr>
          <p:spPr>
            <a:xfrm flipH="1">
              <a:off x="8875364" y="1600200"/>
              <a:ext cx="1828800" cy="1828800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7855734E-9C97-3E80-3E92-43CBA0619EAB}"/>
                </a:ext>
              </a:extLst>
            </p:cNvPr>
            <p:cNvGrpSpPr/>
            <p:nvPr/>
          </p:nvGrpSpPr>
          <p:grpSpPr>
            <a:xfrm flipH="1">
              <a:off x="9174211" y="1993260"/>
              <a:ext cx="1231106" cy="1042680"/>
              <a:chOff x="1786684" y="1993260"/>
              <a:chExt cx="1231106" cy="1042680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C9C4F25C-D8D2-4FC5-6BD7-1BC771726842}"/>
                  </a:ext>
                </a:extLst>
              </p:cNvPr>
              <p:cNvSpPr txBox="1"/>
              <p:nvPr/>
            </p:nvSpPr>
            <p:spPr>
              <a:xfrm>
                <a:off x="1979044" y="1993260"/>
                <a:ext cx="846386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分论点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31F15BBF-1560-030A-A262-27FBA55DC379}"/>
                  </a:ext>
                </a:extLst>
              </p:cNvPr>
              <p:cNvSpPr txBox="1"/>
              <p:nvPr/>
            </p:nvSpPr>
            <p:spPr>
              <a:xfrm>
                <a:off x="1786684" y="2459307"/>
                <a:ext cx="1231106" cy="5766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简单描述一下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不要超过两行</a:t>
                </a:r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74CBDF45-786A-7993-C8B2-40B8D61D0A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5189" y="2395561"/>
                <a:ext cx="274096" cy="0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E510954-35FB-5B6A-4D02-BADFC155233E}"/>
              </a:ext>
            </a:extLst>
          </p:cNvPr>
          <p:cNvGrpSpPr/>
          <p:nvPr/>
        </p:nvGrpSpPr>
        <p:grpSpPr>
          <a:xfrm flipH="1">
            <a:off x="9174211" y="4673674"/>
            <a:ext cx="1231106" cy="1042680"/>
            <a:chOff x="1786684" y="1993260"/>
            <a:chExt cx="1231106" cy="1042680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1F5F289-0119-054C-4C98-D9B0024B4F87}"/>
                </a:ext>
              </a:extLst>
            </p:cNvPr>
            <p:cNvSpPr txBox="1"/>
            <p:nvPr/>
          </p:nvSpPr>
          <p:spPr>
            <a:xfrm>
              <a:off x="1979044" y="1993260"/>
              <a:ext cx="846386" cy="33855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分论点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2470AC5-C25F-72C0-97CC-FFF8F0FBAFC9}"/>
                </a:ext>
              </a:extLst>
            </p:cNvPr>
            <p:cNvSpPr txBox="1"/>
            <p:nvPr/>
          </p:nvSpPr>
          <p:spPr>
            <a:xfrm>
              <a:off x="1786684" y="2459307"/>
              <a:ext cx="1231106" cy="57663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简单描述一下</a:t>
              </a:r>
              <a:endPara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不要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超过两行</a:t>
              </a: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183FFE5-B62C-873B-F249-D70898036BDB}"/>
                </a:ext>
              </a:extLst>
            </p:cNvPr>
            <p:cNvCxnSpPr>
              <a:cxnSpLocks/>
            </p:cNvCxnSpPr>
            <p:nvPr/>
          </p:nvCxnSpPr>
          <p:spPr>
            <a:xfrm>
              <a:off x="2265189" y="2395561"/>
              <a:ext cx="274096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039B00B8-FCF0-FC6B-B792-2718750CCFB4}"/>
              </a:ext>
            </a:extLst>
          </p:cNvPr>
          <p:cNvSpPr/>
          <p:nvPr/>
        </p:nvSpPr>
        <p:spPr>
          <a:xfrm flipH="1">
            <a:off x="5176097" y="4657846"/>
            <a:ext cx="1839807" cy="859251"/>
          </a:xfrm>
          <a:custGeom>
            <a:avLst/>
            <a:gdLst>
              <a:gd name="connsiteX0" fmla="*/ 417344 w 418595"/>
              <a:gd name="connsiteY0" fmla="*/ 30071 h 195498"/>
              <a:gd name="connsiteX1" fmla="*/ 297096 w 418595"/>
              <a:gd name="connsiteY1" fmla="*/ 41763 h 195498"/>
              <a:gd name="connsiteX2" fmla="*/ 297096 w 418595"/>
              <a:gd name="connsiteY2" fmla="*/ 41763 h 195498"/>
              <a:gd name="connsiteX3" fmla="*/ 332245 w 418595"/>
              <a:gd name="connsiteY3" fmla="*/ 73336 h 195498"/>
              <a:gd name="connsiteX4" fmla="*/ 331637 w 418595"/>
              <a:gd name="connsiteY4" fmla="*/ 74051 h 195498"/>
              <a:gd name="connsiteX5" fmla="*/ 0 w 418595"/>
              <a:gd name="connsiteY5" fmla="*/ 0 h 195498"/>
              <a:gd name="connsiteX6" fmla="*/ 71941 w 418595"/>
              <a:gd name="connsiteY6" fmla="*/ 138733 h 195498"/>
              <a:gd name="connsiteX7" fmla="*/ 384985 w 418595"/>
              <a:gd name="connsiteY7" fmla="*/ 121964 h 195498"/>
              <a:gd name="connsiteX8" fmla="*/ 385557 w 418595"/>
              <a:gd name="connsiteY8" fmla="*/ 121249 h 195498"/>
              <a:gd name="connsiteX9" fmla="*/ 418595 w 418595"/>
              <a:gd name="connsiteY9" fmla="*/ 150926 h 195498"/>
              <a:gd name="connsiteX10" fmla="*/ 418595 w 418595"/>
              <a:gd name="connsiteY10" fmla="*/ 150891 h 195498"/>
              <a:gd name="connsiteX11" fmla="*/ 417344 w 418595"/>
              <a:gd name="connsiteY11" fmla="*/ 30071 h 19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8595" h="195498">
                <a:moveTo>
                  <a:pt x="417344" y="30071"/>
                </a:moveTo>
                <a:lnTo>
                  <a:pt x="297096" y="41763"/>
                </a:lnTo>
                <a:lnTo>
                  <a:pt x="297096" y="41763"/>
                </a:lnTo>
                <a:lnTo>
                  <a:pt x="332245" y="73336"/>
                </a:lnTo>
                <a:cubicBezTo>
                  <a:pt x="332066" y="73550"/>
                  <a:pt x="331851" y="73836"/>
                  <a:pt x="331637" y="74051"/>
                </a:cubicBezTo>
                <a:cubicBezTo>
                  <a:pt x="167731" y="213535"/>
                  <a:pt x="29356" y="54671"/>
                  <a:pt x="0" y="0"/>
                </a:cubicBezTo>
                <a:cubicBezTo>
                  <a:pt x="2431" y="43587"/>
                  <a:pt x="30249" y="101297"/>
                  <a:pt x="71941" y="138733"/>
                </a:cubicBezTo>
                <a:cubicBezTo>
                  <a:pt x="163047" y="220543"/>
                  <a:pt x="303175" y="213035"/>
                  <a:pt x="384985" y="121964"/>
                </a:cubicBezTo>
                <a:cubicBezTo>
                  <a:pt x="385164" y="121714"/>
                  <a:pt x="385414" y="121499"/>
                  <a:pt x="385557" y="121249"/>
                </a:cubicBezTo>
                <a:lnTo>
                  <a:pt x="418595" y="150926"/>
                </a:lnTo>
                <a:lnTo>
                  <a:pt x="418595" y="150891"/>
                </a:lnTo>
                <a:lnTo>
                  <a:pt x="417344" y="3007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</a:gradFill>
          <a:ln w="35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851CE945-40A8-D070-B208-85BCF281B259}"/>
              </a:ext>
            </a:extLst>
          </p:cNvPr>
          <p:cNvSpPr/>
          <p:nvPr/>
        </p:nvSpPr>
        <p:spPr>
          <a:xfrm flipV="1">
            <a:off x="5176097" y="2212036"/>
            <a:ext cx="1839807" cy="859251"/>
          </a:xfrm>
          <a:custGeom>
            <a:avLst/>
            <a:gdLst>
              <a:gd name="connsiteX0" fmla="*/ 417344 w 418595"/>
              <a:gd name="connsiteY0" fmla="*/ 30071 h 195498"/>
              <a:gd name="connsiteX1" fmla="*/ 297096 w 418595"/>
              <a:gd name="connsiteY1" fmla="*/ 41763 h 195498"/>
              <a:gd name="connsiteX2" fmla="*/ 297096 w 418595"/>
              <a:gd name="connsiteY2" fmla="*/ 41763 h 195498"/>
              <a:gd name="connsiteX3" fmla="*/ 332245 w 418595"/>
              <a:gd name="connsiteY3" fmla="*/ 73336 h 195498"/>
              <a:gd name="connsiteX4" fmla="*/ 331637 w 418595"/>
              <a:gd name="connsiteY4" fmla="*/ 74051 h 195498"/>
              <a:gd name="connsiteX5" fmla="*/ 0 w 418595"/>
              <a:gd name="connsiteY5" fmla="*/ 0 h 195498"/>
              <a:gd name="connsiteX6" fmla="*/ 71941 w 418595"/>
              <a:gd name="connsiteY6" fmla="*/ 138733 h 195498"/>
              <a:gd name="connsiteX7" fmla="*/ 384985 w 418595"/>
              <a:gd name="connsiteY7" fmla="*/ 121964 h 195498"/>
              <a:gd name="connsiteX8" fmla="*/ 385557 w 418595"/>
              <a:gd name="connsiteY8" fmla="*/ 121249 h 195498"/>
              <a:gd name="connsiteX9" fmla="*/ 418595 w 418595"/>
              <a:gd name="connsiteY9" fmla="*/ 150926 h 195498"/>
              <a:gd name="connsiteX10" fmla="*/ 418595 w 418595"/>
              <a:gd name="connsiteY10" fmla="*/ 150891 h 195498"/>
              <a:gd name="connsiteX11" fmla="*/ 417344 w 418595"/>
              <a:gd name="connsiteY11" fmla="*/ 30071 h 19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8595" h="195498">
                <a:moveTo>
                  <a:pt x="417344" y="30071"/>
                </a:moveTo>
                <a:lnTo>
                  <a:pt x="297096" y="41763"/>
                </a:lnTo>
                <a:lnTo>
                  <a:pt x="297096" y="41763"/>
                </a:lnTo>
                <a:lnTo>
                  <a:pt x="332245" y="73336"/>
                </a:lnTo>
                <a:cubicBezTo>
                  <a:pt x="332066" y="73550"/>
                  <a:pt x="331851" y="73836"/>
                  <a:pt x="331637" y="74051"/>
                </a:cubicBezTo>
                <a:cubicBezTo>
                  <a:pt x="167731" y="213535"/>
                  <a:pt x="29356" y="54671"/>
                  <a:pt x="0" y="0"/>
                </a:cubicBezTo>
                <a:cubicBezTo>
                  <a:pt x="2431" y="43587"/>
                  <a:pt x="30249" y="101297"/>
                  <a:pt x="71941" y="138733"/>
                </a:cubicBezTo>
                <a:cubicBezTo>
                  <a:pt x="163047" y="220543"/>
                  <a:pt x="303175" y="213035"/>
                  <a:pt x="384985" y="121964"/>
                </a:cubicBezTo>
                <a:cubicBezTo>
                  <a:pt x="385164" y="121714"/>
                  <a:pt x="385414" y="121499"/>
                  <a:pt x="385557" y="121249"/>
                </a:cubicBezTo>
                <a:lnTo>
                  <a:pt x="418595" y="150926"/>
                </a:lnTo>
                <a:lnTo>
                  <a:pt x="418595" y="150891"/>
                </a:lnTo>
                <a:lnTo>
                  <a:pt x="417344" y="30071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  <a:ln w="35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962AB85A-8E4E-65E5-330A-B613D7BC8440}"/>
              </a:ext>
            </a:extLst>
          </p:cNvPr>
          <p:cNvGrpSpPr/>
          <p:nvPr/>
        </p:nvGrpSpPr>
        <p:grpSpPr>
          <a:xfrm>
            <a:off x="623356" y="1386495"/>
            <a:ext cx="137364" cy="5719080"/>
            <a:chOff x="577251" y="1394179"/>
            <a:chExt cx="137364" cy="5719080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73EAC62D-3B0E-562F-1B85-5BF1413F1882}"/>
                </a:ext>
              </a:extLst>
            </p:cNvPr>
            <p:cNvCxnSpPr>
              <a:cxnSpLocks/>
            </p:cNvCxnSpPr>
            <p:nvPr/>
          </p:nvCxnSpPr>
          <p:spPr>
            <a:xfrm>
              <a:off x="645933" y="1447968"/>
              <a:ext cx="0" cy="566529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2E8A1EBF-1B72-A752-935B-9AC55DB9FEB2}"/>
                </a:ext>
              </a:extLst>
            </p:cNvPr>
            <p:cNvGrpSpPr/>
            <p:nvPr/>
          </p:nvGrpSpPr>
          <p:grpSpPr>
            <a:xfrm>
              <a:off x="577251" y="1394179"/>
              <a:ext cx="137364" cy="53789"/>
              <a:chOff x="530118" y="1452282"/>
              <a:chExt cx="257495" cy="53789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8AB74473-E00E-6BD7-3DA5-E932EFC225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0118" y="1452282"/>
                <a:ext cx="25749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500994E2-60BA-D627-59A0-0742AC9BAC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0118" y="1506071"/>
                <a:ext cx="25749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227EEA75-FFED-14BE-44EE-8FFD79223EFC}"/>
              </a:ext>
            </a:extLst>
          </p:cNvPr>
          <p:cNvGrpSpPr/>
          <p:nvPr/>
        </p:nvGrpSpPr>
        <p:grpSpPr>
          <a:xfrm flipV="1">
            <a:off x="11428194" y="-172995"/>
            <a:ext cx="137364" cy="6484895"/>
            <a:chOff x="577251" y="1394179"/>
            <a:chExt cx="137364" cy="6484895"/>
          </a:xfrm>
        </p:grpSpPr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3C9B0FF1-483F-CA2C-B02D-9974577F59EB}"/>
                </a:ext>
              </a:extLst>
            </p:cNvPr>
            <p:cNvCxnSpPr>
              <a:cxnSpLocks/>
            </p:cNvCxnSpPr>
            <p:nvPr/>
          </p:nvCxnSpPr>
          <p:spPr>
            <a:xfrm>
              <a:off x="645933" y="1447968"/>
              <a:ext cx="0" cy="643110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1A3E243A-4695-3A18-D0DD-C7155B011824}"/>
                </a:ext>
              </a:extLst>
            </p:cNvPr>
            <p:cNvGrpSpPr/>
            <p:nvPr/>
          </p:nvGrpSpPr>
          <p:grpSpPr>
            <a:xfrm>
              <a:off x="577251" y="1394179"/>
              <a:ext cx="137364" cy="53789"/>
              <a:chOff x="530118" y="1452282"/>
              <a:chExt cx="257495" cy="53789"/>
            </a:xfrm>
          </p:grpSpPr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E5423CA8-42C6-A7E3-3A90-B2E0BD30C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0118" y="1452282"/>
                <a:ext cx="25749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43794F65-DAD9-7BC6-1897-F40DF54ECD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0118" y="1506071"/>
                <a:ext cx="25749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3B148C72-496C-12A4-E33E-3E4D46A17388}"/>
              </a:ext>
            </a:extLst>
          </p:cNvPr>
          <p:cNvSpPr txBox="1"/>
          <p:nvPr/>
        </p:nvSpPr>
        <p:spPr>
          <a:xfrm>
            <a:off x="10018737" y="620843"/>
            <a:ext cx="1474763" cy="295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YOUR LOGO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23008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5B40DD6-BA9A-72BB-09EA-82CB8111A126}"/>
              </a:ext>
            </a:extLst>
          </p:cNvPr>
          <p:cNvSpPr txBox="1"/>
          <p:nvPr/>
        </p:nvSpPr>
        <p:spPr>
          <a:xfrm>
            <a:off x="1000807" y="520032"/>
            <a:ext cx="3231654" cy="4596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在这里输入标题文字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C35816B-E76A-85A9-65B5-272342D6E455}"/>
              </a:ext>
            </a:extLst>
          </p:cNvPr>
          <p:cNvGrpSpPr/>
          <p:nvPr/>
        </p:nvGrpSpPr>
        <p:grpSpPr>
          <a:xfrm>
            <a:off x="530118" y="537037"/>
            <a:ext cx="388052" cy="425668"/>
            <a:chOff x="530118" y="537037"/>
            <a:chExt cx="388052" cy="42566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A85DDF5-9F53-95E2-D24D-BC22A3C478F6}"/>
                </a:ext>
              </a:extLst>
            </p:cNvPr>
            <p:cNvSpPr/>
            <p:nvPr/>
          </p:nvSpPr>
          <p:spPr>
            <a:xfrm>
              <a:off x="530118" y="537037"/>
              <a:ext cx="354311" cy="354311"/>
            </a:xfrm>
            <a:prstGeom prst="ellipse">
              <a:avLst/>
            </a:prstGeom>
            <a:gradFill flip="none" rotWithShape="1">
              <a:gsLst>
                <a:gs pos="68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schemeClr val="accent2"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DD383CAE-9A69-2334-CFCD-1E2AE2310E7A}"/>
                </a:ext>
              </a:extLst>
            </p:cNvPr>
            <p:cNvSpPr/>
            <p:nvPr/>
          </p:nvSpPr>
          <p:spPr>
            <a:xfrm>
              <a:off x="759891" y="804426"/>
              <a:ext cx="158279" cy="158279"/>
            </a:xfrm>
            <a:prstGeom prst="ellipse">
              <a:avLst/>
            </a:prstGeom>
            <a:gradFill flip="none" rotWithShape="1">
              <a:gsLst>
                <a:gs pos="68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77800" dist="38100" dir="2700000" algn="tl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A12B0B36-89BC-DF5C-49A5-0F765B487B4F}"/>
              </a:ext>
            </a:extLst>
          </p:cNvPr>
          <p:cNvSpPr txBox="1"/>
          <p:nvPr/>
        </p:nvSpPr>
        <p:spPr>
          <a:xfrm>
            <a:off x="10018737" y="620843"/>
            <a:ext cx="1474763" cy="295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YOUR LOGO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57393A3-6C8E-EC22-0FBC-FED3662A7833}"/>
              </a:ext>
            </a:extLst>
          </p:cNvPr>
          <p:cNvSpPr/>
          <p:nvPr/>
        </p:nvSpPr>
        <p:spPr>
          <a:xfrm>
            <a:off x="4457700" y="2608680"/>
            <a:ext cx="3276600" cy="32766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7000">
                <a:srgbClr val="5B5CE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EC405C6-4F01-3EFF-3C03-B3CD27A465F3}"/>
              </a:ext>
            </a:extLst>
          </p:cNvPr>
          <p:cNvSpPr/>
          <p:nvPr/>
        </p:nvSpPr>
        <p:spPr>
          <a:xfrm>
            <a:off x="4314940" y="2466860"/>
            <a:ext cx="3562120" cy="3562120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8E1B134B-8EDC-BA8C-1B56-8D560AF3FC44}"/>
              </a:ext>
            </a:extLst>
          </p:cNvPr>
          <p:cNvSpPr/>
          <p:nvPr/>
        </p:nvSpPr>
        <p:spPr>
          <a:xfrm rot="5400000">
            <a:off x="6035548" y="2406535"/>
            <a:ext cx="139954" cy="12065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EDB470ED-3579-1B05-8C98-40F44C8FBCBF}"/>
              </a:ext>
            </a:extLst>
          </p:cNvPr>
          <p:cNvSpPr/>
          <p:nvPr/>
        </p:nvSpPr>
        <p:spPr>
          <a:xfrm rot="16200000">
            <a:off x="6016499" y="5969837"/>
            <a:ext cx="139954" cy="12065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3E7CCA95-5412-45D4-8EAC-1303DED3375C}"/>
              </a:ext>
            </a:extLst>
          </p:cNvPr>
          <p:cNvSpPr/>
          <p:nvPr/>
        </p:nvSpPr>
        <p:spPr>
          <a:xfrm>
            <a:off x="4244963" y="4187595"/>
            <a:ext cx="139954" cy="12065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63DE5010-59CC-506C-6F4D-C0D8E53EF395}"/>
              </a:ext>
            </a:extLst>
          </p:cNvPr>
          <p:cNvSpPr/>
          <p:nvPr/>
        </p:nvSpPr>
        <p:spPr>
          <a:xfrm flipV="1">
            <a:off x="7807083" y="4187595"/>
            <a:ext cx="139954" cy="12065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931B21B-1EB8-80AA-B56C-0A248B40EAC2}"/>
              </a:ext>
            </a:extLst>
          </p:cNvPr>
          <p:cNvSpPr/>
          <p:nvPr/>
        </p:nvSpPr>
        <p:spPr>
          <a:xfrm>
            <a:off x="8225217" y="2676749"/>
            <a:ext cx="412033" cy="3140462"/>
          </a:xfrm>
          <a:custGeom>
            <a:avLst/>
            <a:gdLst>
              <a:gd name="connsiteX0" fmla="*/ 412033 w 412033"/>
              <a:gd name="connsiteY0" fmla="*/ 0 h 3564000"/>
              <a:gd name="connsiteX1" fmla="*/ 412033 w 412033"/>
              <a:gd name="connsiteY1" fmla="*/ 3564000 h 3564000"/>
              <a:gd name="connsiteX2" fmla="*/ 202503 w 412033"/>
              <a:gd name="connsiteY2" fmla="*/ 3418896 h 3564000"/>
              <a:gd name="connsiteX3" fmla="*/ 202503 w 412033"/>
              <a:gd name="connsiteY3" fmla="*/ 1915224 h 3564000"/>
              <a:gd name="connsiteX4" fmla="*/ 13622 w 412033"/>
              <a:gd name="connsiteY4" fmla="*/ 1805673 h 3564000"/>
              <a:gd name="connsiteX5" fmla="*/ 13622 w 412033"/>
              <a:gd name="connsiteY5" fmla="*/ 1758329 h 3564000"/>
              <a:gd name="connsiteX6" fmla="*/ 202503 w 412033"/>
              <a:gd name="connsiteY6" fmla="*/ 1648778 h 3564000"/>
              <a:gd name="connsiteX7" fmla="*/ 202503 w 412033"/>
              <a:gd name="connsiteY7" fmla="*/ 145104 h 3564000"/>
              <a:gd name="connsiteX8" fmla="*/ 412033 w 412033"/>
              <a:gd name="connsiteY8" fmla="*/ 0 h 3564000"/>
              <a:gd name="connsiteX0" fmla="*/ 412033 w 503473"/>
              <a:gd name="connsiteY0" fmla="*/ 3564000 h 3655440"/>
              <a:gd name="connsiteX1" fmla="*/ 202503 w 503473"/>
              <a:gd name="connsiteY1" fmla="*/ 3418896 h 3655440"/>
              <a:gd name="connsiteX2" fmla="*/ 202503 w 503473"/>
              <a:gd name="connsiteY2" fmla="*/ 1915224 h 3655440"/>
              <a:gd name="connsiteX3" fmla="*/ 13622 w 503473"/>
              <a:gd name="connsiteY3" fmla="*/ 1805673 h 3655440"/>
              <a:gd name="connsiteX4" fmla="*/ 13622 w 503473"/>
              <a:gd name="connsiteY4" fmla="*/ 1758329 h 3655440"/>
              <a:gd name="connsiteX5" fmla="*/ 202503 w 503473"/>
              <a:gd name="connsiteY5" fmla="*/ 1648778 h 3655440"/>
              <a:gd name="connsiteX6" fmla="*/ 202503 w 503473"/>
              <a:gd name="connsiteY6" fmla="*/ 145104 h 3655440"/>
              <a:gd name="connsiteX7" fmla="*/ 412033 w 503473"/>
              <a:gd name="connsiteY7" fmla="*/ 0 h 3655440"/>
              <a:gd name="connsiteX8" fmla="*/ 503473 w 503473"/>
              <a:gd name="connsiteY8" fmla="*/ 3655440 h 3655440"/>
              <a:gd name="connsiteX0" fmla="*/ 412033 w 412033"/>
              <a:gd name="connsiteY0" fmla="*/ 3564000 h 3564000"/>
              <a:gd name="connsiteX1" fmla="*/ 202503 w 412033"/>
              <a:gd name="connsiteY1" fmla="*/ 3418896 h 3564000"/>
              <a:gd name="connsiteX2" fmla="*/ 202503 w 412033"/>
              <a:gd name="connsiteY2" fmla="*/ 1915224 h 3564000"/>
              <a:gd name="connsiteX3" fmla="*/ 13622 w 412033"/>
              <a:gd name="connsiteY3" fmla="*/ 1805673 h 3564000"/>
              <a:gd name="connsiteX4" fmla="*/ 13622 w 412033"/>
              <a:gd name="connsiteY4" fmla="*/ 1758329 h 3564000"/>
              <a:gd name="connsiteX5" fmla="*/ 202503 w 412033"/>
              <a:gd name="connsiteY5" fmla="*/ 1648778 h 3564000"/>
              <a:gd name="connsiteX6" fmla="*/ 202503 w 412033"/>
              <a:gd name="connsiteY6" fmla="*/ 145104 h 3564000"/>
              <a:gd name="connsiteX7" fmla="*/ 412033 w 412033"/>
              <a:gd name="connsiteY7" fmla="*/ 0 h 35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2033" h="3564000">
                <a:moveTo>
                  <a:pt x="412033" y="3564000"/>
                </a:moveTo>
                <a:cubicBezTo>
                  <a:pt x="296313" y="3564000"/>
                  <a:pt x="202503" y="3499035"/>
                  <a:pt x="202503" y="3418896"/>
                </a:cubicBezTo>
                <a:lnTo>
                  <a:pt x="202503" y="1915224"/>
                </a:lnTo>
                <a:lnTo>
                  <a:pt x="13622" y="1805673"/>
                </a:lnTo>
                <a:cubicBezTo>
                  <a:pt x="-4541" y="1795140"/>
                  <a:pt x="-4541" y="1768863"/>
                  <a:pt x="13622" y="1758329"/>
                </a:cubicBezTo>
                <a:lnTo>
                  <a:pt x="202503" y="1648778"/>
                </a:lnTo>
                <a:lnTo>
                  <a:pt x="202503" y="145104"/>
                </a:lnTo>
                <a:cubicBezTo>
                  <a:pt x="202503" y="64965"/>
                  <a:pt x="296313" y="0"/>
                  <a:pt x="412033" y="0"/>
                </a:cubicBezTo>
              </a:path>
            </a:pathLst>
          </a:custGeom>
          <a:noFill/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A2BCE58-C730-14F7-4E97-4DF646F7BC47}"/>
              </a:ext>
            </a:extLst>
          </p:cNvPr>
          <p:cNvGrpSpPr/>
          <p:nvPr/>
        </p:nvGrpSpPr>
        <p:grpSpPr>
          <a:xfrm>
            <a:off x="8831374" y="2459625"/>
            <a:ext cx="2206325" cy="439437"/>
            <a:chOff x="8831374" y="2035941"/>
            <a:chExt cx="2206325" cy="439437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D646034-EC20-D800-1520-9E8C76A63DB8}"/>
                </a:ext>
              </a:extLst>
            </p:cNvPr>
            <p:cNvCxnSpPr>
              <a:cxnSpLocks/>
            </p:cNvCxnSpPr>
            <p:nvPr/>
          </p:nvCxnSpPr>
          <p:spPr>
            <a:xfrm>
              <a:off x="8831374" y="2255920"/>
              <a:ext cx="6400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693CE72-1C04-DB2A-E0B1-931A8F429A16}"/>
                </a:ext>
              </a:extLst>
            </p:cNvPr>
            <p:cNvSpPr txBox="1"/>
            <p:nvPr/>
          </p:nvSpPr>
          <p:spPr>
            <a:xfrm>
              <a:off x="9631474" y="2132549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辅助工具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2CA8775-10B1-45CB-0710-55C2EA851E66}"/>
                </a:ext>
              </a:extLst>
            </p:cNvPr>
            <p:cNvSpPr/>
            <p:nvPr/>
          </p:nvSpPr>
          <p:spPr>
            <a:xfrm>
              <a:off x="10598262" y="2035941"/>
              <a:ext cx="439437" cy="4394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confont-1108-834839">
              <a:extLst>
                <a:ext uri="{FF2B5EF4-FFF2-40B4-BE49-F238E27FC236}">
                  <a16:creationId xmlns:a16="http://schemas.microsoft.com/office/drawing/2014/main" id="{D7A10856-A1AC-A17F-7DBE-D4E0FBCB06AC}"/>
                </a:ext>
              </a:extLst>
            </p:cNvPr>
            <p:cNvSpPr/>
            <p:nvPr/>
          </p:nvSpPr>
          <p:spPr>
            <a:xfrm>
              <a:off x="10664047" y="2101726"/>
              <a:ext cx="307866" cy="307866"/>
            </a:xfrm>
            <a:custGeom>
              <a:avLst/>
              <a:gdLst>
                <a:gd name="T0" fmla="*/ 6400 w 12800"/>
                <a:gd name="T1" fmla="*/ 1727 h 12800"/>
                <a:gd name="T2" fmla="*/ 6400 w 12800"/>
                <a:gd name="T3" fmla="*/ 2261 h 12800"/>
                <a:gd name="T4" fmla="*/ 10539 w 12800"/>
                <a:gd name="T5" fmla="*/ 6400 h 12800"/>
                <a:gd name="T6" fmla="*/ 4799 w 12800"/>
                <a:gd name="T7" fmla="*/ 6400 h 12800"/>
                <a:gd name="T8" fmla="*/ 6400 w 12800"/>
                <a:gd name="T9" fmla="*/ 8001 h 12800"/>
                <a:gd name="T10" fmla="*/ 6400 w 12800"/>
                <a:gd name="T11" fmla="*/ 7468 h 12800"/>
                <a:gd name="T12" fmla="*/ 6400 w 12800"/>
                <a:gd name="T13" fmla="*/ 1524 h 12800"/>
                <a:gd name="T14" fmla="*/ 7162 w 12800"/>
                <a:gd name="T15" fmla="*/ 762 h 12800"/>
                <a:gd name="T16" fmla="*/ 6186 w 12800"/>
                <a:gd name="T17" fmla="*/ 762 h 12800"/>
                <a:gd name="T18" fmla="*/ 6400 w 12800"/>
                <a:gd name="T19" fmla="*/ 533 h 12800"/>
                <a:gd name="T20" fmla="*/ 6400 w 12800"/>
                <a:gd name="T21" fmla="*/ 11276 h 12800"/>
                <a:gd name="T22" fmla="*/ 6400 w 12800"/>
                <a:gd name="T23" fmla="*/ 11809 h 12800"/>
                <a:gd name="T24" fmla="*/ 6629 w 12800"/>
                <a:gd name="T25" fmla="*/ 12038 h 12800"/>
                <a:gd name="T26" fmla="*/ 6667 w 12800"/>
                <a:gd name="T27" fmla="*/ 1157 h 12800"/>
                <a:gd name="T28" fmla="*/ 6133 w 12800"/>
                <a:gd name="T29" fmla="*/ 1157 h 12800"/>
                <a:gd name="T30" fmla="*/ 6667 w 12800"/>
                <a:gd name="T31" fmla="*/ 11643 h 12800"/>
                <a:gd name="T32" fmla="*/ 12038 w 12800"/>
                <a:gd name="T33" fmla="*/ 7162 h 12800"/>
                <a:gd name="T34" fmla="*/ 12800 w 12800"/>
                <a:gd name="T35" fmla="*/ 6400 h 12800"/>
                <a:gd name="T36" fmla="*/ 11817 w 12800"/>
                <a:gd name="T37" fmla="*/ 6400 h 12800"/>
                <a:gd name="T38" fmla="*/ 12038 w 12800"/>
                <a:gd name="T39" fmla="*/ 6171 h 12800"/>
                <a:gd name="T40" fmla="*/ 762 w 12800"/>
                <a:gd name="T41" fmla="*/ 5638 h 12800"/>
                <a:gd name="T42" fmla="*/ 762 w 12800"/>
                <a:gd name="T43" fmla="*/ 6171 h 12800"/>
                <a:gd name="T44" fmla="*/ 11643 w 12800"/>
                <a:gd name="T45" fmla="*/ 6667 h 12800"/>
                <a:gd name="T46" fmla="*/ 1157 w 12800"/>
                <a:gd name="T47" fmla="*/ 6133 h 12800"/>
                <a:gd name="T48" fmla="*/ 1157 w 12800"/>
                <a:gd name="T49" fmla="*/ 6667 h 12800"/>
                <a:gd name="T50" fmla="*/ 9624 w 12800"/>
                <a:gd name="T51" fmla="*/ 2414 h 12800"/>
                <a:gd name="T52" fmla="*/ 10386 w 12800"/>
                <a:gd name="T53" fmla="*/ 3176 h 12800"/>
                <a:gd name="T54" fmla="*/ 10387 w 12800"/>
                <a:gd name="T55" fmla="*/ 2643 h 12800"/>
                <a:gd name="T56" fmla="*/ 2413 w 12800"/>
                <a:gd name="T57" fmla="*/ 11149 h 12800"/>
                <a:gd name="T58" fmla="*/ 3175 w 12800"/>
                <a:gd name="T59" fmla="*/ 10387 h 12800"/>
                <a:gd name="T60" fmla="*/ 2200 w 12800"/>
                <a:gd name="T61" fmla="*/ 10387 h 12800"/>
                <a:gd name="T62" fmla="*/ 2413 w 12800"/>
                <a:gd name="T63" fmla="*/ 10158 h 12800"/>
                <a:gd name="T64" fmla="*/ 7541 w 12800"/>
                <a:gd name="T65" fmla="*/ 5636 h 12800"/>
                <a:gd name="T66" fmla="*/ 5259 w 12800"/>
                <a:gd name="T67" fmla="*/ 7164 h 12800"/>
                <a:gd name="T68" fmla="*/ 2505 w 12800"/>
                <a:gd name="T69" fmla="*/ 9918 h 12800"/>
                <a:gd name="T70" fmla="*/ 9624 w 12800"/>
                <a:gd name="T71" fmla="*/ 10387 h 12800"/>
                <a:gd name="T72" fmla="*/ 10386 w 12800"/>
                <a:gd name="T73" fmla="*/ 11150 h 12800"/>
                <a:gd name="T74" fmla="*/ 10386 w 12800"/>
                <a:gd name="T75" fmla="*/ 10616 h 12800"/>
                <a:gd name="T76" fmla="*/ 2413 w 12800"/>
                <a:gd name="T77" fmla="*/ 3176 h 12800"/>
                <a:gd name="T78" fmla="*/ 3176 w 12800"/>
                <a:gd name="T79" fmla="*/ 2414 h 12800"/>
                <a:gd name="T80" fmla="*/ 2184 w 12800"/>
                <a:gd name="T81" fmla="*/ 2414 h 12800"/>
                <a:gd name="T82" fmla="*/ 2413 w 12800"/>
                <a:gd name="T83" fmla="*/ 2185 h 12800"/>
                <a:gd name="T84" fmla="*/ 9918 w 12800"/>
                <a:gd name="T85" fmla="*/ 10295 h 12800"/>
                <a:gd name="T86" fmla="*/ 2881 w 12800"/>
                <a:gd name="T87" fmla="*/ 2504 h 12800"/>
                <a:gd name="T88" fmla="*/ 2504 w 12800"/>
                <a:gd name="T89" fmla="*/ 2882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00" h="12800">
                  <a:moveTo>
                    <a:pt x="6400" y="11072"/>
                  </a:moveTo>
                  <a:cubicBezTo>
                    <a:pt x="3823" y="11072"/>
                    <a:pt x="1727" y="8976"/>
                    <a:pt x="1727" y="6400"/>
                  </a:cubicBezTo>
                  <a:cubicBezTo>
                    <a:pt x="1727" y="3823"/>
                    <a:pt x="3823" y="1727"/>
                    <a:pt x="6400" y="1727"/>
                  </a:cubicBezTo>
                  <a:cubicBezTo>
                    <a:pt x="8976" y="1727"/>
                    <a:pt x="11072" y="3823"/>
                    <a:pt x="11072" y="6400"/>
                  </a:cubicBezTo>
                  <a:cubicBezTo>
                    <a:pt x="11072" y="8976"/>
                    <a:pt x="8976" y="11072"/>
                    <a:pt x="6400" y="11072"/>
                  </a:cubicBezTo>
                  <a:close/>
                  <a:moveTo>
                    <a:pt x="6400" y="2261"/>
                  </a:moveTo>
                  <a:cubicBezTo>
                    <a:pt x="4118" y="2261"/>
                    <a:pt x="2261" y="4118"/>
                    <a:pt x="2261" y="6400"/>
                  </a:cubicBezTo>
                  <a:cubicBezTo>
                    <a:pt x="2261" y="8682"/>
                    <a:pt x="4118" y="10539"/>
                    <a:pt x="6400" y="10539"/>
                  </a:cubicBezTo>
                  <a:cubicBezTo>
                    <a:pt x="8682" y="10539"/>
                    <a:pt x="10539" y="8682"/>
                    <a:pt x="10539" y="6400"/>
                  </a:cubicBezTo>
                  <a:cubicBezTo>
                    <a:pt x="10539" y="4118"/>
                    <a:pt x="8682" y="2261"/>
                    <a:pt x="6400" y="2261"/>
                  </a:cubicBezTo>
                  <a:close/>
                  <a:moveTo>
                    <a:pt x="6400" y="8001"/>
                  </a:moveTo>
                  <a:cubicBezTo>
                    <a:pt x="5517" y="8001"/>
                    <a:pt x="4799" y="7283"/>
                    <a:pt x="4799" y="6400"/>
                  </a:cubicBezTo>
                  <a:cubicBezTo>
                    <a:pt x="4799" y="5517"/>
                    <a:pt x="5517" y="4799"/>
                    <a:pt x="6400" y="4799"/>
                  </a:cubicBezTo>
                  <a:cubicBezTo>
                    <a:pt x="7283" y="4799"/>
                    <a:pt x="8001" y="5517"/>
                    <a:pt x="8001" y="6400"/>
                  </a:cubicBezTo>
                  <a:cubicBezTo>
                    <a:pt x="8001" y="7283"/>
                    <a:pt x="7283" y="8001"/>
                    <a:pt x="6400" y="8001"/>
                  </a:cubicBezTo>
                  <a:close/>
                  <a:moveTo>
                    <a:pt x="6400" y="5332"/>
                  </a:moveTo>
                  <a:cubicBezTo>
                    <a:pt x="5811" y="5333"/>
                    <a:pt x="5333" y="5811"/>
                    <a:pt x="5332" y="6400"/>
                  </a:cubicBezTo>
                  <a:cubicBezTo>
                    <a:pt x="5333" y="6989"/>
                    <a:pt x="5811" y="7467"/>
                    <a:pt x="6400" y="7468"/>
                  </a:cubicBezTo>
                  <a:cubicBezTo>
                    <a:pt x="6989" y="7467"/>
                    <a:pt x="7467" y="6989"/>
                    <a:pt x="7468" y="6400"/>
                  </a:cubicBezTo>
                  <a:cubicBezTo>
                    <a:pt x="7467" y="5811"/>
                    <a:pt x="6989" y="5333"/>
                    <a:pt x="6400" y="5332"/>
                  </a:cubicBezTo>
                  <a:close/>
                  <a:moveTo>
                    <a:pt x="6400" y="1524"/>
                  </a:moveTo>
                  <a:cubicBezTo>
                    <a:pt x="5980" y="1524"/>
                    <a:pt x="5638" y="1182"/>
                    <a:pt x="5638" y="762"/>
                  </a:cubicBezTo>
                  <a:cubicBezTo>
                    <a:pt x="5638" y="342"/>
                    <a:pt x="5980" y="0"/>
                    <a:pt x="6400" y="0"/>
                  </a:cubicBezTo>
                  <a:cubicBezTo>
                    <a:pt x="6820" y="0"/>
                    <a:pt x="7162" y="342"/>
                    <a:pt x="7162" y="762"/>
                  </a:cubicBezTo>
                  <a:cubicBezTo>
                    <a:pt x="7162" y="1182"/>
                    <a:pt x="6820" y="1524"/>
                    <a:pt x="6400" y="1524"/>
                  </a:cubicBezTo>
                  <a:close/>
                  <a:moveTo>
                    <a:pt x="6400" y="533"/>
                  </a:moveTo>
                  <a:cubicBezTo>
                    <a:pt x="6280" y="542"/>
                    <a:pt x="6186" y="642"/>
                    <a:pt x="6186" y="762"/>
                  </a:cubicBezTo>
                  <a:cubicBezTo>
                    <a:pt x="6186" y="883"/>
                    <a:pt x="6280" y="983"/>
                    <a:pt x="6400" y="991"/>
                  </a:cubicBezTo>
                  <a:cubicBezTo>
                    <a:pt x="6526" y="991"/>
                    <a:pt x="6629" y="888"/>
                    <a:pt x="6629" y="762"/>
                  </a:cubicBezTo>
                  <a:cubicBezTo>
                    <a:pt x="6629" y="636"/>
                    <a:pt x="6526" y="533"/>
                    <a:pt x="6400" y="533"/>
                  </a:cubicBezTo>
                  <a:close/>
                  <a:moveTo>
                    <a:pt x="6400" y="12800"/>
                  </a:moveTo>
                  <a:cubicBezTo>
                    <a:pt x="5979" y="12800"/>
                    <a:pt x="5638" y="12459"/>
                    <a:pt x="5638" y="12038"/>
                  </a:cubicBezTo>
                  <a:cubicBezTo>
                    <a:pt x="5638" y="11617"/>
                    <a:pt x="5979" y="11276"/>
                    <a:pt x="6400" y="11276"/>
                  </a:cubicBezTo>
                  <a:cubicBezTo>
                    <a:pt x="6821" y="11276"/>
                    <a:pt x="7162" y="11617"/>
                    <a:pt x="7162" y="12038"/>
                  </a:cubicBezTo>
                  <a:cubicBezTo>
                    <a:pt x="7161" y="12459"/>
                    <a:pt x="6821" y="12800"/>
                    <a:pt x="6400" y="12800"/>
                  </a:cubicBezTo>
                  <a:close/>
                  <a:moveTo>
                    <a:pt x="6400" y="11809"/>
                  </a:moveTo>
                  <a:cubicBezTo>
                    <a:pt x="6280" y="11817"/>
                    <a:pt x="6186" y="11917"/>
                    <a:pt x="6186" y="12038"/>
                  </a:cubicBezTo>
                  <a:cubicBezTo>
                    <a:pt x="6186" y="12158"/>
                    <a:pt x="6280" y="12258"/>
                    <a:pt x="6400" y="12267"/>
                  </a:cubicBezTo>
                  <a:cubicBezTo>
                    <a:pt x="6526" y="12267"/>
                    <a:pt x="6629" y="12164"/>
                    <a:pt x="6629" y="12038"/>
                  </a:cubicBezTo>
                  <a:cubicBezTo>
                    <a:pt x="6629" y="11912"/>
                    <a:pt x="6526" y="11809"/>
                    <a:pt x="6400" y="11809"/>
                  </a:cubicBezTo>
                  <a:close/>
                  <a:moveTo>
                    <a:pt x="6133" y="1157"/>
                  </a:moveTo>
                  <a:lnTo>
                    <a:pt x="6667" y="1157"/>
                  </a:lnTo>
                  <a:lnTo>
                    <a:pt x="6667" y="5053"/>
                  </a:lnTo>
                  <a:lnTo>
                    <a:pt x="6133" y="5053"/>
                  </a:lnTo>
                  <a:lnTo>
                    <a:pt x="6133" y="1157"/>
                  </a:lnTo>
                  <a:close/>
                  <a:moveTo>
                    <a:pt x="6133" y="7747"/>
                  </a:moveTo>
                  <a:lnTo>
                    <a:pt x="6667" y="7747"/>
                  </a:lnTo>
                  <a:lnTo>
                    <a:pt x="6667" y="11643"/>
                  </a:lnTo>
                  <a:lnTo>
                    <a:pt x="6133" y="11643"/>
                  </a:lnTo>
                  <a:lnTo>
                    <a:pt x="6133" y="7747"/>
                  </a:lnTo>
                  <a:close/>
                  <a:moveTo>
                    <a:pt x="12038" y="7162"/>
                  </a:moveTo>
                  <a:cubicBezTo>
                    <a:pt x="11617" y="7162"/>
                    <a:pt x="11276" y="6821"/>
                    <a:pt x="11276" y="6400"/>
                  </a:cubicBezTo>
                  <a:cubicBezTo>
                    <a:pt x="11276" y="5979"/>
                    <a:pt x="11617" y="5638"/>
                    <a:pt x="12038" y="5638"/>
                  </a:cubicBezTo>
                  <a:cubicBezTo>
                    <a:pt x="12459" y="5638"/>
                    <a:pt x="12800" y="5979"/>
                    <a:pt x="12800" y="6400"/>
                  </a:cubicBezTo>
                  <a:cubicBezTo>
                    <a:pt x="12800" y="6821"/>
                    <a:pt x="12459" y="7161"/>
                    <a:pt x="12038" y="7162"/>
                  </a:cubicBezTo>
                  <a:close/>
                  <a:moveTo>
                    <a:pt x="12038" y="6171"/>
                  </a:moveTo>
                  <a:cubicBezTo>
                    <a:pt x="11915" y="6175"/>
                    <a:pt x="11817" y="6277"/>
                    <a:pt x="11817" y="6400"/>
                  </a:cubicBezTo>
                  <a:cubicBezTo>
                    <a:pt x="11817" y="6523"/>
                    <a:pt x="11915" y="6624"/>
                    <a:pt x="12038" y="6629"/>
                  </a:cubicBezTo>
                  <a:cubicBezTo>
                    <a:pt x="12161" y="6624"/>
                    <a:pt x="12259" y="6523"/>
                    <a:pt x="12259" y="6400"/>
                  </a:cubicBezTo>
                  <a:cubicBezTo>
                    <a:pt x="12259" y="6277"/>
                    <a:pt x="12161" y="6175"/>
                    <a:pt x="12038" y="6171"/>
                  </a:cubicBezTo>
                  <a:close/>
                  <a:moveTo>
                    <a:pt x="762" y="7162"/>
                  </a:moveTo>
                  <a:cubicBezTo>
                    <a:pt x="341" y="7162"/>
                    <a:pt x="0" y="6821"/>
                    <a:pt x="0" y="6400"/>
                  </a:cubicBezTo>
                  <a:cubicBezTo>
                    <a:pt x="0" y="5980"/>
                    <a:pt x="342" y="5638"/>
                    <a:pt x="762" y="5638"/>
                  </a:cubicBezTo>
                  <a:cubicBezTo>
                    <a:pt x="1182" y="5638"/>
                    <a:pt x="1524" y="5980"/>
                    <a:pt x="1524" y="6400"/>
                  </a:cubicBezTo>
                  <a:cubicBezTo>
                    <a:pt x="1524" y="6821"/>
                    <a:pt x="1183" y="7162"/>
                    <a:pt x="762" y="7162"/>
                  </a:cubicBezTo>
                  <a:close/>
                  <a:moveTo>
                    <a:pt x="762" y="6171"/>
                  </a:moveTo>
                  <a:close/>
                  <a:moveTo>
                    <a:pt x="7747" y="6133"/>
                  </a:moveTo>
                  <a:lnTo>
                    <a:pt x="11643" y="6133"/>
                  </a:lnTo>
                  <a:lnTo>
                    <a:pt x="11643" y="6667"/>
                  </a:lnTo>
                  <a:lnTo>
                    <a:pt x="7747" y="6667"/>
                  </a:lnTo>
                  <a:lnTo>
                    <a:pt x="7747" y="6133"/>
                  </a:lnTo>
                  <a:close/>
                  <a:moveTo>
                    <a:pt x="1157" y="6133"/>
                  </a:moveTo>
                  <a:lnTo>
                    <a:pt x="5053" y="6133"/>
                  </a:lnTo>
                  <a:lnTo>
                    <a:pt x="5053" y="6667"/>
                  </a:lnTo>
                  <a:lnTo>
                    <a:pt x="1157" y="6667"/>
                  </a:lnTo>
                  <a:lnTo>
                    <a:pt x="1157" y="6133"/>
                  </a:lnTo>
                  <a:close/>
                  <a:moveTo>
                    <a:pt x="10386" y="3176"/>
                  </a:moveTo>
                  <a:cubicBezTo>
                    <a:pt x="9966" y="3175"/>
                    <a:pt x="9625" y="2834"/>
                    <a:pt x="9624" y="2414"/>
                  </a:cubicBezTo>
                  <a:cubicBezTo>
                    <a:pt x="9625" y="1993"/>
                    <a:pt x="9966" y="1652"/>
                    <a:pt x="10386" y="1651"/>
                  </a:cubicBezTo>
                  <a:cubicBezTo>
                    <a:pt x="10807" y="1652"/>
                    <a:pt x="11148" y="1993"/>
                    <a:pt x="11149" y="2414"/>
                  </a:cubicBezTo>
                  <a:cubicBezTo>
                    <a:pt x="11148" y="2834"/>
                    <a:pt x="10807" y="3176"/>
                    <a:pt x="10386" y="3176"/>
                  </a:cubicBezTo>
                  <a:close/>
                  <a:moveTo>
                    <a:pt x="10386" y="2185"/>
                  </a:moveTo>
                  <a:cubicBezTo>
                    <a:pt x="10260" y="2185"/>
                    <a:pt x="10157" y="2287"/>
                    <a:pt x="10157" y="2414"/>
                  </a:cubicBezTo>
                  <a:cubicBezTo>
                    <a:pt x="10157" y="2541"/>
                    <a:pt x="10260" y="2643"/>
                    <a:pt x="10387" y="2643"/>
                  </a:cubicBezTo>
                  <a:cubicBezTo>
                    <a:pt x="10513" y="2643"/>
                    <a:pt x="10616" y="2540"/>
                    <a:pt x="10616" y="2414"/>
                  </a:cubicBezTo>
                  <a:cubicBezTo>
                    <a:pt x="10616" y="2287"/>
                    <a:pt x="10513" y="2184"/>
                    <a:pt x="10386" y="2185"/>
                  </a:cubicBezTo>
                  <a:close/>
                  <a:moveTo>
                    <a:pt x="2413" y="11149"/>
                  </a:moveTo>
                  <a:cubicBezTo>
                    <a:pt x="1993" y="11149"/>
                    <a:pt x="1651" y="10807"/>
                    <a:pt x="1651" y="10387"/>
                  </a:cubicBezTo>
                  <a:cubicBezTo>
                    <a:pt x="1651" y="9967"/>
                    <a:pt x="1993" y="9625"/>
                    <a:pt x="2413" y="9625"/>
                  </a:cubicBezTo>
                  <a:cubicBezTo>
                    <a:pt x="2834" y="9625"/>
                    <a:pt x="3175" y="9967"/>
                    <a:pt x="3175" y="10387"/>
                  </a:cubicBezTo>
                  <a:cubicBezTo>
                    <a:pt x="3175" y="10807"/>
                    <a:pt x="2834" y="11149"/>
                    <a:pt x="2413" y="11149"/>
                  </a:cubicBezTo>
                  <a:close/>
                  <a:moveTo>
                    <a:pt x="2413" y="10158"/>
                  </a:moveTo>
                  <a:cubicBezTo>
                    <a:pt x="2293" y="10166"/>
                    <a:pt x="2200" y="10266"/>
                    <a:pt x="2200" y="10387"/>
                  </a:cubicBezTo>
                  <a:cubicBezTo>
                    <a:pt x="2200" y="10507"/>
                    <a:pt x="2293" y="10607"/>
                    <a:pt x="2413" y="10615"/>
                  </a:cubicBezTo>
                  <a:cubicBezTo>
                    <a:pt x="2534" y="10607"/>
                    <a:pt x="2627" y="10507"/>
                    <a:pt x="2627" y="10387"/>
                  </a:cubicBezTo>
                  <a:cubicBezTo>
                    <a:pt x="2627" y="10266"/>
                    <a:pt x="2534" y="10166"/>
                    <a:pt x="2413" y="10158"/>
                  </a:cubicBezTo>
                  <a:close/>
                  <a:moveTo>
                    <a:pt x="9918" y="2505"/>
                  </a:moveTo>
                  <a:lnTo>
                    <a:pt x="10295" y="2882"/>
                  </a:lnTo>
                  <a:lnTo>
                    <a:pt x="7541" y="5636"/>
                  </a:lnTo>
                  <a:lnTo>
                    <a:pt x="7164" y="5259"/>
                  </a:lnTo>
                  <a:lnTo>
                    <a:pt x="9918" y="2505"/>
                  </a:lnTo>
                  <a:close/>
                  <a:moveTo>
                    <a:pt x="5259" y="7164"/>
                  </a:moveTo>
                  <a:lnTo>
                    <a:pt x="5636" y="7541"/>
                  </a:lnTo>
                  <a:lnTo>
                    <a:pt x="2882" y="10295"/>
                  </a:lnTo>
                  <a:lnTo>
                    <a:pt x="2505" y="9918"/>
                  </a:lnTo>
                  <a:lnTo>
                    <a:pt x="5259" y="7164"/>
                  </a:lnTo>
                  <a:close/>
                  <a:moveTo>
                    <a:pt x="10386" y="11150"/>
                  </a:moveTo>
                  <a:cubicBezTo>
                    <a:pt x="9965" y="11149"/>
                    <a:pt x="9624" y="10808"/>
                    <a:pt x="9624" y="10387"/>
                  </a:cubicBezTo>
                  <a:cubicBezTo>
                    <a:pt x="9624" y="9966"/>
                    <a:pt x="9965" y="9625"/>
                    <a:pt x="10386" y="9625"/>
                  </a:cubicBezTo>
                  <a:cubicBezTo>
                    <a:pt x="10807" y="9625"/>
                    <a:pt x="11148" y="9966"/>
                    <a:pt x="11148" y="10387"/>
                  </a:cubicBezTo>
                  <a:cubicBezTo>
                    <a:pt x="11148" y="10808"/>
                    <a:pt x="10807" y="11149"/>
                    <a:pt x="10386" y="11150"/>
                  </a:cubicBezTo>
                  <a:close/>
                  <a:moveTo>
                    <a:pt x="10386" y="10158"/>
                  </a:moveTo>
                  <a:cubicBezTo>
                    <a:pt x="10264" y="10164"/>
                    <a:pt x="10168" y="10265"/>
                    <a:pt x="10168" y="10387"/>
                  </a:cubicBezTo>
                  <a:cubicBezTo>
                    <a:pt x="10168" y="10509"/>
                    <a:pt x="10264" y="10610"/>
                    <a:pt x="10386" y="10616"/>
                  </a:cubicBezTo>
                  <a:cubicBezTo>
                    <a:pt x="10508" y="10610"/>
                    <a:pt x="10604" y="10509"/>
                    <a:pt x="10604" y="10387"/>
                  </a:cubicBezTo>
                  <a:cubicBezTo>
                    <a:pt x="10604" y="10265"/>
                    <a:pt x="10508" y="10164"/>
                    <a:pt x="10386" y="10158"/>
                  </a:cubicBezTo>
                  <a:close/>
                  <a:moveTo>
                    <a:pt x="2413" y="3176"/>
                  </a:moveTo>
                  <a:cubicBezTo>
                    <a:pt x="1993" y="3175"/>
                    <a:pt x="1652" y="2834"/>
                    <a:pt x="1651" y="2414"/>
                  </a:cubicBezTo>
                  <a:cubicBezTo>
                    <a:pt x="1652" y="1993"/>
                    <a:pt x="1993" y="1652"/>
                    <a:pt x="2413" y="1651"/>
                  </a:cubicBezTo>
                  <a:cubicBezTo>
                    <a:pt x="2834" y="1652"/>
                    <a:pt x="3175" y="1993"/>
                    <a:pt x="3176" y="2414"/>
                  </a:cubicBezTo>
                  <a:cubicBezTo>
                    <a:pt x="3175" y="2834"/>
                    <a:pt x="2834" y="3175"/>
                    <a:pt x="2413" y="3176"/>
                  </a:cubicBezTo>
                  <a:close/>
                  <a:moveTo>
                    <a:pt x="2413" y="2185"/>
                  </a:moveTo>
                  <a:cubicBezTo>
                    <a:pt x="2287" y="2185"/>
                    <a:pt x="2184" y="2287"/>
                    <a:pt x="2184" y="2414"/>
                  </a:cubicBezTo>
                  <a:cubicBezTo>
                    <a:pt x="2184" y="2541"/>
                    <a:pt x="2287" y="2643"/>
                    <a:pt x="2414" y="2643"/>
                  </a:cubicBezTo>
                  <a:cubicBezTo>
                    <a:pt x="2540" y="2643"/>
                    <a:pt x="2643" y="2540"/>
                    <a:pt x="2643" y="2414"/>
                  </a:cubicBezTo>
                  <a:cubicBezTo>
                    <a:pt x="2643" y="2287"/>
                    <a:pt x="2540" y="2184"/>
                    <a:pt x="2413" y="2185"/>
                  </a:cubicBezTo>
                  <a:close/>
                  <a:moveTo>
                    <a:pt x="7541" y="7164"/>
                  </a:moveTo>
                  <a:lnTo>
                    <a:pt x="10295" y="9918"/>
                  </a:lnTo>
                  <a:lnTo>
                    <a:pt x="9918" y="10295"/>
                  </a:lnTo>
                  <a:lnTo>
                    <a:pt x="7163" y="7541"/>
                  </a:lnTo>
                  <a:lnTo>
                    <a:pt x="7541" y="7164"/>
                  </a:lnTo>
                  <a:close/>
                  <a:moveTo>
                    <a:pt x="2881" y="2504"/>
                  </a:moveTo>
                  <a:lnTo>
                    <a:pt x="5635" y="5259"/>
                  </a:lnTo>
                  <a:lnTo>
                    <a:pt x="5258" y="5636"/>
                  </a:lnTo>
                  <a:lnTo>
                    <a:pt x="2504" y="2882"/>
                  </a:lnTo>
                  <a:lnTo>
                    <a:pt x="2881" y="2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51615FB-2419-89B6-16F3-24A86C07CC02}"/>
              </a:ext>
            </a:extLst>
          </p:cNvPr>
          <p:cNvGrpSpPr/>
          <p:nvPr/>
        </p:nvGrpSpPr>
        <p:grpSpPr>
          <a:xfrm>
            <a:off x="8831374" y="5599826"/>
            <a:ext cx="2206325" cy="439437"/>
            <a:chOff x="8831374" y="2035941"/>
            <a:chExt cx="2206325" cy="439437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E104F10-DD39-CA02-F801-52526A9763EF}"/>
                </a:ext>
              </a:extLst>
            </p:cNvPr>
            <p:cNvCxnSpPr>
              <a:cxnSpLocks/>
            </p:cNvCxnSpPr>
            <p:nvPr/>
          </p:nvCxnSpPr>
          <p:spPr>
            <a:xfrm>
              <a:off x="8831374" y="2255920"/>
              <a:ext cx="6400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837039B-C620-A4FE-84ED-2A88E4A237BA}"/>
                </a:ext>
              </a:extLst>
            </p:cNvPr>
            <p:cNvSpPr txBox="1"/>
            <p:nvPr/>
          </p:nvSpPr>
          <p:spPr>
            <a:xfrm>
              <a:off x="9631474" y="2132549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辅助工具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F376649-8D3E-17A4-318D-91D4DEE031E3}"/>
                </a:ext>
              </a:extLst>
            </p:cNvPr>
            <p:cNvSpPr/>
            <p:nvPr/>
          </p:nvSpPr>
          <p:spPr>
            <a:xfrm>
              <a:off x="10598262" y="2035941"/>
              <a:ext cx="439437" cy="4394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iconfont-1108-834839">
              <a:extLst>
                <a:ext uri="{FF2B5EF4-FFF2-40B4-BE49-F238E27FC236}">
                  <a16:creationId xmlns:a16="http://schemas.microsoft.com/office/drawing/2014/main" id="{DC61D3D2-C025-95FD-66D4-53130668A7BC}"/>
                </a:ext>
              </a:extLst>
            </p:cNvPr>
            <p:cNvSpPr/>
            <p:nvPr/>
          </p:nvSpPr>
          <p:spPr>
            <a:xfrm>
              <a:off x="10664047" y="2101726"/>
              <a:ext cx="307866" cy="307866"/>
            </a:xfrm>
            <a:custGeom>
              <a:avLst/>
              <a:gdLst>
                <a:gd name="T0" fmla="*/ 6400 w 12800"/>
                <a:gd name="T1" fmla="*/ 1727 h 12800"/>
                <a:gd name="T2" fmla="*/ 6400 w 12800"/>
                <a:gd name="T3" fmla="*/ 2261 h 12800"/>
                <a:gd name="T4" fmla="*/ 10539 w 12800"/>
                <a:gd name="T5" fmla="*/ 6400 h 12800"/>
                <a:gd name="T6" fmla="*/ 4799 w 12800"/>
                <a:gd name="T7" fmla="*/ 6400 h 12800"/>
                <a:gd name="T8" fmla="*/ 6400 w 12800"/>
                <a:gd name="T9" fmla="*/ 8001 h 12800"/>
                <a:gd name="T10" fmla="*/ 6400 w 12800"/>
                <a:gd name="T11" fmla="*/ 7468 h 12800"/>
                <a:gd name="T12" fmla="*/ 6400 w 12800"/>
                <a:gd name="T13" fmla="*/ 1524 h 12800"/>
                <a:gd name="T14" fmla="*/ 7162 w 12800"/>
                <a:gd name="T15" fmla="*/ 762 h 12800"/>
                <a:gd name="T16" fmla="*/ 6186 w 12800"/>
                <a:gd name="T17" fmla="*/ 762 h 12800"/>
                <a:gd name="T18" fmla="*/ 6400 w 12800"/>
                <a:gd name="T19" fmla="*/ 533 h 12800"/>
                <a:gd name="T20" fmla="*/ 6400 w 12800"/>
                <a:gd name="T21" fmla="*/ 11276 h 12800"/>
                <a:gd name="T22" fmla="*/ 6400 w 12800"/>
                <a:gd name="T23" fmla="*/ 11809 h 12800"/>
                <a:gd name="T24" fmla="*/ 6629 w 12800"/>
                <a:gd name="T25" fmla="*/ 12038 h 12800"/>
                <a:gd name="T26" fmla="*/ 6667 w 12800"/>
                <a:gd name="T27" fmla="*/ 1157 h 12800"/>
                <a:gd name="T28" fmla="*/ 6133 w 12800"/>
                <a:gd name="T29" fmla="*/ 1157 h 12800"/>
                <a:gd name="T30" fmla="*/ 6667 w 12800"/>
                <a:gd name="T31" fmla="*/ 11643 h 12800"/>
                <a:gd name="T32" fmla="*/ 12038 w 12800"/>
                <a:gd name="T33" fmla="*/ 7162 h 12800"/>
                <a:gd name="T34" fmla="*/ 12800 w 12800"/>
                <a:gd name="T35" fmla="*/ 6400 h 12800"/>
                <a:gd name="T36" fmla="*/ 11817 w 12800"/>
                <a:gd name="T37" fmla="*/ 6400 h 12800"/>
                <a:gd name="T38" fmla="*/ 12038 w 12800"/>
                <a:gd name="T39" fmla="*/ 6171 h 12800"/>
                <a:gd name="T40" fmla="*/ 762 w 12800"/>
                <a:gd name="T41" fmla="*/ 5638 h 12800"/>
                <a:gd name="T42" fmla="*/ 762 w 12800"/>
                <a:gd name="T43" fmla="*/ 6171 h 12800"/>
                <a:gd name="T44" fmla="*/ 11643 w 12800"/>
                <a:gd name="T45" fmla="*/ 6667 h 12800"/>
                <a:gd name="T46" fmla="*/ 1157 w 12800"/>
                <a:gd name="T47" fmla="*/ 6133 h 12800"/>
                <a:gd name="T48" fmla="*/ 1157 w 12800"/>
                <a:gd name="T49" fmla="*/ 6667 h 12800"/>
                <a:gd name="T50" fmla="*/ 9624 w 12800"/>
                <a:gd name="T51" fmla="*/ 2414 h 12800"/>
                <a:gd name="T52" fmla="*/ 10386 w 12800"/>
                <a:gd name="T53" fmla="*/ 3176 h 12800"/>
                <a:gd name="T54" fmla="*/ 10387 w 12800"/>
                <a:gd name="T55" fmla="*/ 2643 h 12800"/>
                <a:gd name="T56" fmla="*/ 2413 w 12800"/>
                <a:gd name="T57" fmla="*/ 11149 h 12800"/>
                <a:gd name="T58" fmla="*/ 3175 w 12800"/>
                <a:gd name="T59" fmla="*/ 10387 h 12800"/>
                <a:gd name="T60" fmla="*/ 2200 w 12800"/>
                <a:gd name="T61" fmla="*/ 10387 h 12800"/>
                <a:gd name="T62" fmla="*/ 2413 w 12800"/>
                <a:gd name="T63" fmla="*/ 10158 h 12800"/>
                <a:gd name="T64" fmla="*/ 7541 w 12800"/>
                <a:gd name="T65" fmla="*/ 5636 h 12800"/>
                <a:gd name="T66" fmla="*/ 5259 w 12800"/>
                <a:gd name="T67" fmla="*/ 7164 h 12800"/>
                <a:gd name="T68" fmla="*/ 2505 w 12800"/>
                <a:gd name="T69" fmla="*/ 9918 h 12800"/>
                <a:gd name="T70" fmla="*/ 9624 w 12800"/>
                <a:gd name="T71" fmla="*/ 10387 h 12800"/>
                <a:gd name="T72" fmla="*/ 10386 w 12800"/>
                <a:gd name="T73" fmla="*/ 11150 h 12800"/>
                <a:gd name="T74" fmla="*/ 10386 w 12800"/>
                <a:gd name="T75" fmla="*/ 10616 h 12800"/>
                <a:gd name="T76" fmla="*/ 2413 w 12800"/>
                <a:gd name="T77" fmla="*/ 3176 h 12800"/>
                <a:gd name="T78" fmla="*/ 3176 w 12800"/>
                <a:gd name="T79" fmla="*/ 2414 h 12800"/>
                <a:gd name="T80" fmla="*/ 2184 w 12800"/>
                <a:gd name="T81" fmla="*/ 2414 h 12800"/>
                <a:gd name="T82" fmla="*/ 2413 w 12800"/>
                <a:gd name="T83" fmla="*/ 2185 h 12800"/>
                <a:gd name="T84" fmla="*/ 9918 w 12800"/>
                <a:gd name="T85" fmla="*/ 10295 h 12800"/>
                <a:gd name="T86" fmla="*/ 2881 w 12800"/>
                <a:gd name="T87" fmla="*/ 2504 h 12800"/>
                <a:gd name="T88" fmla="*/ 2504 w 12800"/>
                <a:gd name="T89" fmla="*/ 2882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00" h="12800">
                  <a:moveTo>
                    <a:pt x="6400" y="11072"/>
                  </a:moveTo>
                  <a:cubicBezTo>
                    <a:pt x="3823" y="11072"/>
                    <a:pt x="1727" y="8976"/>
                    <a:pt x="1727" y="6400"/>
                  </a:cubicBezTo>
                  <a:cubicBezTo>
                    <a:pt x="1727" y="3823"/>
                    <a:pt x="3823" y="1727"/>
                    <a:pt x="6400" y="1727"/>
                  </a:cubicBezTo>
                  <a:cubicBezTo>
                    <a:pt x="8976" y="1727"/>
                    <a:pt x="11072" y="3823"/>
                    <a:pt x="11072" y="6400"/>
                  </a:cubicBezTo>
                  <a:cubicBezTo>
                    <a:pt x="11072" y="8976"/>
                    <a:pt x="8976" y="11072"/>
                    <a:pt x="6400" y="11072"/>
                  </a:cubicBezTo>
                  <a:close/>
                  <a:moveTo>
                    <a:pt x="6400" y="2261"/>
                  </a:moveTo>
                  <a:cubicBezTo>
                    <a:pt x="4118" y="2261"/>
                    <a:pt x="2261" y="4118"/>
                    <a:pt x="2261" y="6400"/>
                  </a:cubicBezTo>
                  <a:cubicBezTo>
                    <a:pt x="2261" y="8682"/>
                    <a:pt x="4118" y="10539"/>
                    <a:pt x="6400" y="10539"/>
                  </a:cubicBezTo>
                  <a:cubicBezTo>
                    <a:pt x="8682" y="10539"/>
                    <a:pt x="10539" y="8682"/>
                    <a:pt x="10539" y="6400"/>
                  </a:cubicBezTo>
                  <a:cubicBezTo>
                    <a:pt x="10539" y="4118"/>
                    <a:pt x="8682" y="2261"/>
                    <a:pt x="6400" y="2261"/>
                  </a:cubicBezTo>
                  <a:close/>
                  <a:moveTo>
                    <a:pt x="6400" y="8001"/>
                  </a:moveTo>
                  <a:cubicBezTo>
                    <a:pt x="5517" y="8001"/>
                    <a:pt x="4799" y="7283"/>
                    <a:pt x="4799" y="6400"/>
                  </a:cubicBezTo>
                  <a:cubicBezTo>
                    <a:pt x="4799" y="5517"/>
                    <a:pt x="5517" y="4799"/>
                    <a:pt x="6400" y="4799"/>
                  </a:cubicBezTo>
                  <a:cubicBezTo>
                    <a:pt x="7283" y="4799"/>
                    <a:pt x="8001" y="5517"/>
                    <a:pt x="8001" y="6400"/>
                  </a:cubicBezTo>
                  <a:cubicBezTo>
                    <a:pt x="8001" y="7283"/>
                    <a:pt x="7283" y="8001"/>
                    <a:pt x="6400" y="8001"/>
                  </a:cubicBezTo>
                  <a:close/>
                  <a:moveTo>
                    <a:pt x="6400" y="5332"/>
                  </a:moveTo>
                  <a:cubicBezTo>
                    <a:pt x="5811" y="5333"/>
                    <a:pt x="5333" y="5811"/>
                    <a:pt x="5332" y="6400"/>
                  </a:cubicBezTo>
                  <a:cubicBezTo>
                    <a:pt x="5333" y="6989"/>
                    <a:pt x="5811" y="7467"/>
                    <a:pt x="6400" y="7468"/>
                  </a:cubicBezTo>
                  <a:cubicBezTo>
                    <a:pt x="6989" y="7467"/>
                    <a:pt x="7467" y="6989"/>
                    <a:pt x="7468" y="6400"/>
                  </a:cubicBezTo>
                  <a:cubicBezTo>
                    <a:pt x="7467" y="5811"/>
                    <a:pt x="6989" y="5333"/>
                    <a:pt x="6400" y="5332"/>
                  </a:cubicBezTo>
                  <a:close/>
                  <a:moveTo>
                    <a:pt x="6400" y="1524"/>
                  </a:moveTo>
                  <a:cubicBezTo>
                    <a:pt x="5980" y="1524"/>
                    <a:pt x="5638" y="1182"/>
                    <a:pt x="5638" y="762"/>
                  </a:cubicBezTo>
                  <a:cubicBezTo>
                    <a:pt x="5638" y="342"/>
                    <a:pt x="5980" y="0"/>
                    <a:pt x="6400" y="0"/>
                  </a:cubicBezTo>
                  <a:cubicBezTo>
                    <a:pt x="6820" y="0"/>
                    <a:pt x="7162" y="342"/>
                    <a:pt x="7162" y="762"/>
                  </a:cubicBezTo>
                  <a:cubicBezTo>
                    <a:pt x="7162" y="1182"/>
                    <a:pt x="6820" y="1524"/>
                    <a:pt x="6400" y="1524"/>
                  </a:cubicBezTo>
                  <a:close/>
                  <a:moveTo>
                    <a:pt x="6400" y="533"/>
                  </a:moveTo>
                  <a:cubicBezTo>
                    <a:pt x="6280" y="542"/>
                    <a:pt x="6186" y="642"/>
                    <a:pt x="6186" y="762"/>
                  </a:cubicBezTo>
                  <a:cubicBezTo>
                    <a:pt x="6186" y="883"/>
                    <a:pt x="6280" y="983"/>
                    <a:pt x="6400" y="991"/>
                  </a:cubicBezTo>
                  <a:cubicBezTo>
                    <a:pt x="6526" y="991"/>
                    <a:pt x="6629" y="888"/>
                    <a:pt x="6629" y="762"/>
                  </a:cubicBezTo>
                  <a:cubicBezTo>
                    <a:pt x="6629" y="636"/>
                    <a:pt x="6526" y="533"/>
                    <a:pt x="6400" y="533"/>
                  </a:cubicBezTo>
                  <a:close/>
                  <a:moveTo>
                    <a:pt x="6400" y="12800"/>
                  </a:moveTo>
                  <a:cubicBezTo>
                    <a:pt x="5979" y="12800"/>
                    <a:pt x="5638" y="12459"/>
                    <a:pt x="5638" y="12038"/>
                  </a:cubicBezTo>
                  <a:cubicBezTo>
                    <a:pt x="5638" y="11617"/>
                    <a:pt x="5979" y="11276"/>
                    <a:pt x="6400" y="11276"/>
                  </a:cubicBezTo>
                  <a:cubicBezTo>
                    <a:pt x="6821" y="11276"/>
                    <a:pt x="7162" y="11617"/>
                    <a:pt x="7162" y="12038"/>
                  </a:cubicBezTo>
                  <a:cubicBezTo>
                    <a:pt x="7161" y="12459"/>
                    <a:pt x="6821" y="12800"/>
                    <a:pt x="6400" y="12800"/>
                  </a:cubicBezTo>
                  <a:close/>
                  <a:moveTo>
                    <a:pt x="6400" y="11809"/>
                  </a:moveTo>
                  <a:cubicBezTo>
                    <a:pt x="6280" y="11817"/>
                    <a:pt x="6186" y="11917"/>
                    <a:pt x="6186" y="12038"/>
                  </a:cubicBezTo>
                  <a:cubicBezTo>
                    <a:pt x="6186" y="12158"/>
                    <a:pt x="6280" y="12258"/>
                    <a:pt x="6400" y="12267"/>
                  </a:cubicBezTo>
                  <a:cubicBezTo>
                    <a:pt x="6526" y="12267"/>
                    <a:pt x="6629" y="12164"/>
                    <a:pt x="6629" y="12038"/>
                  </a:cubicBezTo>
                  <a:cubicBezTo>
                    <a:pt x="6629" y="11912"/>
                    <a:pt x="6526" y="11809"/>
                    <a:pt x="6400" y="11809"/>
                  </a:cubicBezTo>
                  <a:close/>
                  <a:moveTo>
                    <a:pt x="6133" y="1157"/>
                  </a:moveTo>
                  <a:lnTo>
                    <a:pt x="6667" y="1157"/>
                  </a:lnTo>
                  <a:lnTo>
                    <a:pt x="6667" y="5053"/>
                  </a:lnTo>
                  <a:lnTo>
                    <a:pt x="6133" y="5053"/>
                  </a:lnTo>
                  <a:lnTo>
                    <a:pt x="6133" y="1157"/>
                  </a:lnTo>
                  <a:close/>
                  <a:moveTo>
                    <a:pt x="6133" y="7747"/>
                  </a:moveTo>
                  <a:lnTo>
                    <a:pt x="6667" y="7747"/>
                  </a:lnTo>
                  <a:lnTo>
                    <a:pt x="6667" y="11643"/>
                  </a:lnTo>
                  <a:lnTo>
                    <a:pt x="6133" y="11643"/>
                  </a:lnTo>
                  <a:lnTo>
                    <a:pt x="6133" y="7747"/>
                  </a:lnTo>
                  <a:close/>
                  <a:moveTo>
                    <a:pt x="12038" y="7162"/>
                  </a:moveTo>
                  <a:cubicBezTo>
                    <a:pt x="11617" y="7162"/>
                    <a:pt x="11276" y="6821"/>
                    <a:pt x="11276" y="6400"/>
                  </a:cubicBezTo>
                  <a:cubicBezTo>
                    <a:pt x="11276" y="5979"/>
                    <a:pt x="11617" y="5638"/>
                    <a:pt x="12038" y="5638"/>
                  </a:cubicBezTo>
                  <a:cubicBezTo>
                    <a:pt x="12459" y="5638"/>
                    <a:pt x="12800" y="5979"/>
                    <a:pt x="12800" y="6400"/>
                  </a:cubicBezTo>
                  <a:cubicBezTo>
                    <a:pt x="12800" y="6821"/>
                    <a:pt x="12459" y="7161"/>
                    <a:pt x="12038" y="7162"/>
                  </a:cubicBezTo>
                  <a:close/>
                  <a:moveTo>
                    <a:pt x="12038" y="6171"/>
                  </a:moveTo>
                  <a:cubicBezTo>
                    <a:pt x="11915" y="6175"/>
                    <a:pt x="11817" y="6277"/>
                    <a:pt x="11817" y="6400"/>
                  </a:cubicBezTo>
                  <a:cubicBezTo>
                    <a:pt x="11817" y="6523"/>
                    <a:pt x="11915" y="6624"/>
                    <a:pt x="12038" y="6629"/>
                  </a:cubicBezTo>
                  <a:cubicBezTo>
                    <a:pt x="12161" y="6624"/>
                    <a:pt x="12259" y="6523"/>
                    <a:pt x="12259" y="6400"/>
                  </a:cubicBezTo>
                  <a:cubicBezTo>
                    <a:pt x="12259" y="6277"/>
                    <a:pt x="12161" y="6175"/>
                    <a:pt x="12038" y="6171"/>
                  </a:cubicBezTo>
                  <a:close/>
                  <a:moveTo>
                    <a:pt x="762" y="7162"/>
                  </a:moveTo>
                  <a:cubicBezTo>
                    <a:pt x="341" y="7162"/>
                    <a:pt x="0" y="6821"/>
                    <a:pt x="0" y="6400"/>
                  </a:cubicBezTo>
                  <a:cubicBezTo>
                    <a:pt x="0" y="5980"/>
                    <a:pt x="342" y="5638"/>
                    <a:pt x="762" y="5638"/>
                  </a:cubicBezTo>
                  <a:cubicBezTo>
                    <a:pt x="1182" y="5638"/>
                    <a:pt x="1524" y="5980"/>
                    <a:pt x="1524" y="6400"/>
                  </a:cubicBezTo>
                  <a:cubicBezTo>
                    <a:pt x="1524" y="6821"/>
                    <a:pt x="1183" y="7162"/>
                    <a:pt x="762" y="7162"/>
                  </a:cubicBezTo>
                  <a:close/>
                  <a:moveTo>
                    <a:pt x="762" y="6171"/>
                  </a:moveTo>
                  <a:close/>
                  <a:moveTo>
                    <a:pt x="7747" y="6133"/>
                  </a:moveTo>
                  <a:lnTo>
                    <a:pt x="11643" y="6133"/>
                  </a:lnTo>
                  <a:lnTo>
                    <a:pt x="11643" y="6667"/>
                  </a:lnTo>
                  <a:lnTo>
                    <a:pt x="7747" y="6667"/>
                  </a:lnTo>
                  <a:lnTo>
                    <a:pt x="7747" y="6133"/>
                  </a:lnTo>
                  <a:close/>
                  <a:moveTo>
                    <a:pt x="1157" y="6133"/>
                  </a:moveTo>
                  <a:lnTo>
                    <a:pt x="5053" y="6133"/>
                  </a:lnTo>
                  <a:lnTo>
                    <a:pt x="5053" y="6667"/>
                  </a:lnTo>
                  <a:lnTo>
                    <a:pt x="1157" y="6667"/>
                  </a:lnTo>
                  <a:lnTo>
                    <a:pt x="1157" y="6133"/>
                  </a:lnTo>
                  <a:close/>
                  <a:moveTo>
                    <a:pt x="10386" y="3176"/>
                  </a:moveTo>
                  <a:cubicBezTo>
                    <a:pt x="9966" y="3175"/>
                    <a:pt x="9625" y="2834"/>
                    <a:pt x="9624" y="2414"/>
                  </a:cubicBezTo>
                  <a:cubicBezTo>
                    <a:pt x="9625" y="1993"/>
                    <a:pt x="9966" y="1652"/>
                    <a:pt x="10386" y="1651"/>
                  </a:cubicBezTo>
                  <a:cubicBezTo>
                    <a:pt x="10807" y="1652"/>
                    <a:pt x="11148" y="1993"/>
                    <a:pt x="11149" y="2414"/>
                  </a:cubicBezTo>
                  <a:cubicBezTo>
                    <a:pt x="11148" y="2834"/>
                    <a:pt x="10807" y="3176"/>
                    <a:pt x="10386" y="3176"/>
                  </a:cubicBezTo>
                  <a:close/>
                  <a:moveTo>
                    <a:pt x="10386" y="2185"/>
                  </a:moveTo>
                  <a:cubicBezTo>
                    <a:pt x="10260" y="2185"/>
                    <a:pt x="10157" y="2287"/>
                    <a:pt x="10157" y="2414"/>
                  </a:cubicBezTo>
                  <a:cubicBezTo>
                    <a:pt x="10157" y="2541"/>
                    <a:pt x="10260" y="2643"/>
                    <a:pt x="10387" y="2643"/>
                  </a:cubicBezTo>
                  <a:cubicBezTo>
                    <a:pt x="10513" y="2643"/>
                    <a:pt x="10616" y="2540"/>
                    <a:pt x="10616" y="2414"/>
                  </a:cubicBezTo>
                  <a:cubicBezTo>
                    <a:pt x="10616" y="2287"/>
                    <a:pt x="10513" y="2184"/>
                    <a:pt x="10386" y="2185"/>
                  </a:cubicBezTo>
                  <a:close/>
                  <a:moveTo>
                    <a:pt x="2413" y="11149"/>
                  </a:moveTo>
                  <a:cubicBezTo>
                    <a:pt x="1993" y="11149"/>
                    <a:pt x="1651" y="10807"/>
                    <a:pt x="1651" y="10387"/>
                  </a:cubicBezTo>
                  <a:cubicBezTo>
                    <a:pt x="1651" y="9967"/>
                    <a:pt x="1993" y="9625"/>
                    <a:pt x="2413" y="9625"/>
                  </a:cubicBezTo>
                  <a:cubicBezTo>
                    <a:pt x="2834" y="9625"/>
                    <a:pt x="3175" y="9967"/>
                    <a:pt x="3175" y="10387"/>
                  </a:cubicBezTo>
                  <a:cubicBezTo>
                    <a:pt x="3175" y="10807"/>
                    <a:pt x="2834" y="11149"/>
                    <a:pt x="2413" y="11149"/>
                  </a:cubicBezTo>
                  <a:close/>
                  <a:moveTo>
                    <a:pt x="2413" y="10158"/>
                  </a:moveTo>
                  <a:cubicBezTo>
                    <a:pt x="2293" y="10166"/>
                    <a:pt x="2200" y="10266"/>
                    <a:pt x="2200" y="10387"/>
                  </a:cubicBezTo>
                  <a:cubicBezTo>
                    <a:pt x="2200" y="10507"/>
                    <a:pt x="2293" y="10607"/>
                    <a:pt x="2413" y="10615"/>
                  </a:cubicBezTo>
                  <a:cubicBezTo>
                    <a:pt x="2534" y="10607"/>
                    <a:pt x="2627" y="10507"/>
                    <a:pt x="2627" y="10387"/>
                  </a:cubicBezTo>
                  <a:cubicBezTo>
                    <a:pt x="2627" y="10266"/>
                    <a:pt x="2534" y="10166"/>
                    <a:pt x="2413" y="10158"/>
                  </a:cubicBezTo>
                  <a:close/>
                  <a:moveTo>
                    <a:pt x="9918" y="2505"/>
                  </a:moveTo>
                  <a:lnTo>
                    <a:pt x="10295" y="2882"/>
                  </a:lnTo>
                  <a:lnTo>
                    <a:pt x="7541" y="5636"/>
                  </a:lnTo>
                  <a:lnTo>
                    <a:pt x="7164" y="5259"/>
                  </a:lnTo>
                  <a:lnTo>
                    <a:pt x="9918" y="2505"/>
                  </a:lnTo>
                  <a:close/>
                  <a:moveTo>
                    <a:pt x="5259" y="7164"/>
                  </a:moveTo>
                  <a:lnTo>
                    <a:pt x="5636" y="7541"/>
                  </a:lnTo>
                  <a:lnTo>
                    <a:pt x="2882" y="10295"/>
                  </a:lnTo>
                  <a:lnTo>
                    <a:pt x="2505" y="9918"/>
                  </a:lnTo>
                  <a:lnTo>
                    <a:pt x="5259" y="7164"/>
                  </a:lnTo>
                  <a:close/>
                  <a:moveTo>
                    <a:pt x="10386" y="11150"/>
                  </a:moveTo>
                  <a:cubicBezTo>
                    <a:pt x="9965" y="11149"/>
                    <a:pt x="9624" y="10808"/>
                    <a:pt x="9624" y="10387"/>
                  </a:cubicBezTo>
                  <a:cubicBezTo>
                    <a:pt x="9624" y="9966"/>
                    <a:pt x="9965" y="9625"/>
                    <a:pt x="10386" y="9625"/>
                  </a:cubicBezTo>
                  <a:cubicBezTo>
                    <a:pt x="10807" y="9625"/>
                    <a:pt x="11148" y="9966"/>
                    <a:pt x="11148" y="10387"/>
                  </a:cubicBezTo>
                  <a:cubicBezTo>
                    <a:pt x="11148" y="10808"/>
                    <a:pt x="10807" y="11149"/>
                    <a:pt x="10386" y="11150"/>
                  </a:cubicBezTo>
                  <a:close/>
                  <a:moveTo>
                    <a:pt x="10386" y="10158"/>
                  </a:moveTo>
                  <a:cubicBezTo>
                    <a:pt x="10264" y="10164"/>
                    <a:pt x="10168" y="10265"/>
                    <a:pt x="10168" y="10387"/>
                  </a:cubicBezTo>
                  <a:cubicBezTo>
                    <a:pt x="10168" y="10509"/>
                    <a:pt x="10264" y="10610"/>
                    <a:pt x="10386" y="10616"/>
                  </a:cubicBezTo>
                  <a:cubicBezTo>
                    <a:pt x="10508" y="10610"/>
                    <a:pt x="10604" y="10509"/>
                    <a:pt x="10604" y="10387"/>
                  </a:cubicBezTo>
                  <a:cubicBezTo>
                    <a:pt x="10604" y="10265"/>
                    <a:pt x="10508" y="10164"/>
                    <a:pt x="10386" y="10158"/>
                  </a:cubicBezTo>
                  <a:close/>
                  <a:moveTo>
                    <a:pt x="2413" y="3176"/>
                  </a:moveTo>
                  <a:cubicBezTo>
                    <a:pt x="1993" y="3175"/>
                    <a:pt x="1652" y="2834"/>
                    <a:pt x="1651" y="2414"/>
                  </a:cubicBezTo>
                  <a:cubicBezTo>
                    <a:pt x="1652" y="1993"/>
                    <a:pt x="1993" y="1652"/>
                    <a:pt x="2413" y="1651"/>
                  </a:cubicBezTo>
                  <a:cubicBezTo>
                    <a:pt x="2834" y="1652"/>
                    <a:pt x="3175" y="1993"/>
                    <a:pt x="3176" y="2414"/>
                  </a:cubicBezTo>
                  <a:cubicBezTo>
                    <a:pt x="3175" y="2834"/>
                    <a:pt x="2834" y="3175"/>
                    <a:pt x="2413" y="3176"/>
                  </a:cubicBezTo>
                  <a:close/>
                  <a:moveTo>
                    <a:pt x="2413" y="2185"/>
                  </a:moveTo>
                  <a:cubicBezTo>
                    <a:pt x="2287" y="2185"/>
                    <a:pt x="2184" y="2287"/>
                    <a:pt x="2184" y="2414"/>
                  </a:cubicBezTo>
                  <a:cubicBezTo>
                    <a:pt x="2184" y="2541"/>
                    <a:pt x="2287" y="2643"/>
                    <a:pt x="2414" y="2643"/>
                  </a:cubicBezTo>
                  <a:cubicBezTo>
                    <a:pt x="2540" y="2643"/>
                    <a:pt x="2643" y="2540"/>
                    <a:pt x="2643" y="2414"/>
                  </a:cubicBezTo>
                  <a:cubicBezTo>
                    <a:pt x="2643" y="2287"/>
                    <a:pt x="2540" y="2184"/>
                    <a:pt x="2413" y="2185"/>
                  </a:cubicBezTo>
                  <a:close/>
                  <a:moveTo>
                    <a:pt x="7541" y="7164"/>
                  </a:moveTo>
                  <a:lnTo>
                    <a:pt x="10295" y="9918"/>
                  </a:lnTo>
                  <a:lnTo>
                    <a:pt x="9918" y="10295"/>
                  </a:lnTo>
                  <a:lnTo>
                    <a:pt x="7163" y="7541"/>
                  </a:lnTo>
                  <a:lnTo>
                    <a:pt x="7541" y="7164"/>
                  </a:lnTo>
                  <a:close/>
                  <a:moveTo>
                    <a:pt x="2881" y="2504"/>
                  </a:moveTo>
                  <a:lnTo>
                    <a:pt x="5635" y="5259"/>
                  </a:lnTo>
                  <a:lnTo>
                    <a:pt x="5258" y="5636"/>
                  </a:lnTo>
                  <a:lnTo>
                    <a:pt x="2504" y="2882"/>
                  </a:lnTo>
                  <a:lnTo>
                    <a:pt x="2881" y="2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D06BF77-52D2-AD89-8975-49C86AA258D7}"/>
              </a:ext>
            </a:extLst>
          </p:cNvPr>
          <p:cNvGrpSpPr/>
          <p:nvPr/>
        </p:nvGrpSpPr>
        <p:grpSpPr>
          <a:xfrm>
            <a:off x="8831374" y="3244675"/>
            <a:ext cx="2206325" cy="439437"/>
            <a:chOff x="8831374" y="2035941"/>
            <a:chExt cx="2206325" cy="439437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267223A7-6569-3318-1CDA-919D23BC30A4}"/>
                </a:ext>
              </a:extLst>
            </p:cNvPr>
            <p:cNvCxnSpPr>
              <a:cxnSpLocks/>
            </p:cNvCxnSpPr>
            <p:nvPr/>
          </p:nvCxnSpPr>
          <p:spPr>
            <a:xfrm>
              <a:off x="8831374" y="2255920"/>
              <a:ext cx="6400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D4B530B-0AD1-CE11-97C6-5CFAAA840B15}"/>
                </a:ext>
              </a:extLst>
            </p:cNvPr>
            <p:cNvSpPr txBox="1"/>
            <p:nvPr/>
          </p:nvSpPr>
          <p:spPr>
            <a:xfrm>
              <a:off x="9631474" y="2132549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辅助工具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9A41BD3-2A9C-6D6B-128E-C7E32EFA44E2}"/>
                </a:ext>
              </a:extLst>
            </p:cNvPr>
            <p:cNvSpPr/>
            <p:nvPr/>
          </p:nvSpPr>
          <p:spPr>
            <a:xfrm>
              <a:off x="10598262" y="2035941"/>
              <a:ext cx="439437" cy="4394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iconfont-1108-834839">
              <a:extLst>
                <a:ext uri="{FF2B5EF4-FFF2-40B4-BE49-F238E27FC236}">
                  <a16:creationId xmlns:a16="http://schemas.microsoft.com/office/drawing/2014/main" id="{FC186E16-5FB5-A0B8-27B9-5CB575599473}"/>
                </a:ext>
              </a:extLst>
            </p:cNvPr>
            <p:cNvSpPr/>
            <p:nvPr/>
          </p:nvSpPr>
          <p:spPr>
            <a:xfrm>
              <a:off x="10664047" y="2101726"/>
              <a:ext cx="307866" cy="307866"/>
            </a:xfrm>
            <a:custGeom>
              <a:avLst/>
              <a:gdLst>
                <a:gd name="T0" fmla="*/ 6400 w 12800"/>
                <a:gd name="T1" fmla="*/ 1727 h 12800"/>
                <a:gd name="T2" fmla="*/ 6400 w 12800"/>
                <a:gd name="T3" fmla="*/ 2261 h 12800"/>
                <a:gd name="T4" fmla="*/ 10539 w 12800"/>
                <a:gd name="T5" fmla="*/ 6400 h 12800"/>
                <a:gd name="T6" fmla="*/ 4799 w 12800"/>
                <a:gd name="T7" fmla="*/ 6400 h 12800"/>
                <a:gd name="T8" fmla="*/ 6400 w 12800"/>
                <a:gd name="T9" fmla="*/ 8001 h 12800"/>
                <a:gd name="T10" fmla="*/ 6400 w 12800"/>
                <a:gd name="T11" fmla="*/ 7468 h 12800"/>
                <a:gd name="T12" fmla="*/ 6400 w 12800"/>
                <a:gd name="T13" fmla="*/ 1524 h 12800"/>
                <a:gd name="T14" fmla="*/ 7162 w 12800"/>
                <a:gd name="T15" fmla="*/ 762 h 12800"/>
                <a:gd name="T16" fmla="*/ 6186 w 12800"/>
                <a:gd name="T17" fmla="*/ 762 h 12800"/>
                <a:gd name="T18" fmla="*/ 6400 w 12800"/>
                <a:gd name="T19" fmla="*/ 533 h 12800"/>
                <a:gd name="T20" fmla="*/ 6400 w 12800"/>
                <a:gd name="T21" fmla="*/ 11276 h 12800"/>
                <a:gd name="T22" fmla="*/ 6400 w 12800"/>
                <a:gd name="T23" fmla="*/ 11809 h 12800"/>
                <a:gd name="T24" fmla="*/ 6629 w 12800"/>
                <a:gd name="T25" fmla="*/ 12038 h 12800"/>
                <a:gd name="T26" fmla="*/ 6667 w 12800"/>
                <a:gd name="T27" fmla="*/ 1157 h 12800"/>
                <a:gd name="T28" fmla="*/ 6133 w 12800"/>
                <a:gd name="T29" fmla="*/ 1157 h 12800"/>
                <a:gd name="T30" fmla="*/ 6667 w 12800"/>
                <a:gd name="T31" fmla="*/ 11643 h 12800"/>
                <a:gd name="T32" fmla="*/ 12038 w 12800"/>
                <a:gd name="T33" fmla="*/ 7162 h 12800"/>
                <a:gd name="T34" fmla="*/ 12800 w 12800"/>
                <a:gd name="T35" fmla="*/ 6400 h 12800"/>
                <a:gd name="T36" fmla="*/ 11817 w 12800"/>
                <a:gd name="T37" fmla="*/ 6400 h 12800"/>
                <a:gd name="T38" fmla="*/ 12038 w 12800"/>
                <a:gd name="T39" fmla="*/ 6171 h 12800"/>
                <a:gd name="T40" fmla="*/ 762 w 12800"/>
                <a:gd name="T41" fmla="*/ 5638 h 12800"/>
                <a:gd name="T42" fmla="*/ 762 w 12800"/>
                <a:gd name="T43" fmla="*/ 6171 h 12800"/>
                <a:gd name="T44" fmla="*/ 11643 w 12800"/>
                <a:gd name="T45" fmla="*/ 6667 h 12800"/>
                <a:gd name="T46" fmla="*/ 1157 w 12800"/>
                <a:gd name="T47" fmla="*/ 6133 h 12800"/>
                <a:gd name="T48" fmla="*/ 1157 w 12800"/>
                <a:gd name="T49" fmla="*/ 6667 h 12800"/>
                <a:gd name="T50" fmla="*/ 9624 w 12800"/>
                <a:gd name="T51" fmla="*/ 2414 h 12800"/>
                <a:gd name="T52" fmla="*/ 10386 w 12800"/>
                <a:gd name="T53" fmla="*/ 3176 h 12800"/>
                <a:gd name="T54" fmla="*/ 10387 w 12800"/>
                <a:gd name="T55" fmla="*/ 2643 h 12800"/>
                <a:gd name="T56" fmla="*/ 2413 w 12800"/>
                <a:gd name="T57" fmla="*/ 11149 h 12800"/>
                <a:gd name="T58" fmla="*/ 3175 w 12800"/>
                <a:gd name="T59" fmla="*/ 10387 h 12800"/>
                <a:gd name="T60" fmla="*/ 2200 w 12800"/>
                <a:gd name="T61" fmla="*/ 10387 h 12800"/>
                <a:gd name="T62" fmla="*/ 2413 w 12800"/>
                <a:gd name="T63" fmla="*/ 10158 h 12800"/>
                <a:gd name="T64" fmla="*/ 7541 w 12800"/>
                <a:gd name="T65" fmla="*/ 5636 h 12800"/>
                <a:gd name="T66" fmla="*/ 5259 w 12800"/>
                <a:gd name="T67" fmla="*/ 7164 h 12800"/>
                <a:gd name="T68" fmla="*/ 2505 w 12800"/>
                <a:gd name="T69" fmla="*/ 9918 h 12800"/>
                <a:gd name="T70" fmla="*/ 9624 w 12800"/>
                <a:gd name="T71" fmla="*/ 10387 h 12800"/>
                <a:gd name="T72" fmla="*/ 10386 w 12800"/>
                <a:gd name="T73" fmla="*/ 11150 h 12800"/>
                <a:gd name="T74" fmla="*/ 10386 w 12800"/>
                <a:gd name="T75" fmla="*/ 10616 h 12800"/>
                <a:gd name="T76" fmla="*/ 2413 w 12800"/>
                <a:gd name="T77" fmla="*/ 3176 h 12800"/>
                <a:gd name="T78" fmla="*/ 3176 w 12800"/>
                <a:gd name="T79" fmla="*/ 2414 h 12800"/>
                <a:gd name="T80" fmla="*/ 2184 w 12800"/>
                <a:gd name="T81" fmla="*/ 2414 h 12800"/>
                <a:gd name="T82" fmla="*/ 2413 w 12800"/>
                <a:gd name="T83" fmla="*/ 2185 h 12800"/>
                <a:gd name="T84" fmla="*/ 9918 w 12800"/>
                <a:gd name="T85" fmla="*/ 10295 h 12800"/>
                <a:gd name="T86" fmla="*/ 2881 w 12800"/>
                <a:gd name="T87" fmla="*/ 2504 h 12800"/>
                <a:gd name="T88" fmla="*/ 2504 w 12800"/>
                <a:gd name="T89" fmla="*/ 2882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00" h="12800">
                  <a:moveTo>
                    <a:pt x="6400" y="11072"/>
                  </a:moveTo>
                  <a:cubicBezTo>
                    <a:pt x="3823" y="11072"/>
                    <a:pt x="1727" y="8976"/>
                    <a:pt x="1727" y="6400"/>
                  </a:cubicBezTo>
                  <a:cubicBezTo>
                    <a:pt x="1727" y="3823"/>
                    <a:pt x="3823" y="1727"/>
                    <a:pt x="6400" y="1727"/>
                  </a:cubicBezTo>
                  <a:cubicBezTo>
                    <a:pt x="8976" y="1727"/>
                    <a:pt x="11072" y="3823"/>
                    <a:pt x="11072" y="6400"/>
                  </a:cubicBezTo>
                  <a:cubicBezTo>
                    <a:pt x="11072" y="8976"/>
                    <a:pt x="8976" y="11072"/>
                    <a:pt x="6400" y="11072"/>
                  </a:cubicBezTo>
                  <a:close/>
                  <a:moveTo>
                    <a:pt x="6400" y="2261"/>
                  </a:moveTo>
                  <a:cubicBezTo>
                    <a:pt x="4118" y="2261"/>
                    <a:pt x="2261" y="4118"/>
                    <a:pt x="2261" y="6400"/>
                  </a:cubicBezTo>
                  <a:cubicBezTo>
                    <a:pt x="2261" y="8682"/>
                    <a:pt x="4118" y="10539"/>
                    <a:pt x="6400" y="10539"/>
                  </a:cubicBezTo>
                  <a:cubicBezTo>
                    <a:pt x="8682" y="10539"/>
                    <a:pt x="10539" y="8682"/>
                    <a:pt x="10539" y="6400"/>
                  </a:cubicBezTo>
                  <a:cubicBezTo>
                    <a:pt x="10539" y="4118"/>
                    <a:pt x="8682" y="2261"/>
                    <a:pt x="6400" y="2261"/>
                  </a:cubicBezTo>
                  <a:close/>
                  <a:moveTo>
                    <a:pt x="6400" y="8001"/>
                  </a:moveTo>
                  <a:cubicBezTo>
                    <a:pt x="5517" y="8001"/>
                    <a:pt x="4799" y="7283"/>
                    <a:pt x="4799" y="6400"/>
                  </a:cubicBezTo>
                  <a:cubicBezTo>
                    <a:pt x="4799" y="5517"/>
                    <a:pt x="5517" y="4799"/>
                    <a:pt x="6400" y="4799"/>
                  </a:cubicBezTo>
                  <a:cubicBezTo>
                    <a:pt x="7283" y="4799"/>
                    <a:pt x="8001" y="5517"/>
                    <a:pt x="8001" y="6400"/>
                  </a:cubicBezTo>
                  <a:cubicBezTo>
                    <a:pt x="8001" y="7283"/>
                    <a:pt x="7283" y="8001"/>
                    <a:pt x="6400" y="8001"/>
                  </a:cubicBezTo>
                  <a:close/>
                  <a:moveTo>
                    <a:pt x="6400" y="5332"/>
                  </a:moveTo>
                  <a:cubicBezTo>
                    <a:pt x="5811" y="5333"/>
                    <a:pt x="5333" y="5811"/>
                    <a:pt x="5332" y="6400"/>
                  </a:cubicBezTo>
                  <a:cubicBezTo>
                    <a:pt x="5333" y="6989"/>
                    <a:pt x="5811" y="7467"/>
                    <a:pt x="6400" y="7468"/>
                  </a:cubicBezTo>
                  <a:cubicBezTo>
                    <a:pt x="6989" y="7467"/>
                    <a:pt x="7467" y="6989"/>
                    <a:pt x="7468" y="6400"/>
                  </a:cubicBezTo>
                  <a:cubicBezTo>
                    <a:pt x="7467" y="5811"/>
                    <a:pt x="6989" y="5333"/>
                    <a:pt x="6400" y="5332"/>
                  </a:cubicBezTo>
                  <a:close/>
                  <a:moveTo>
                    <a:pt x="6400" y="1524"/>
                  </a:moveTo>
                  <a:cubicBezTo>
                    <a:pt x="5980" y="1524"/>
                    <a:pt x="5638" y="1182"/>
                    <a:pt x="5638" y="762"/>
                  </a:cubicBezTo>
                  <a:cubicBezTo>
                    <a:pt x="5638" y="342"/>
                    <a:pt x="5980" y="0"/>
                    <a:pt x="6400" y="0"/>
                  </a:cubicBezTo>
                  <a:cubicBezTo>
                    <a:pt x="6820" y="0"/>
                    <a:pt x="7162" y="342"/>
                    <a:pt x="7162" y="762"/>
                  </a:cubicBezTo>
                  <a:cubicBezTo>
                    <a:pt x="7162" y="1182"/>
                    <a:pt x="6820" y="1524"/>
                    <a:pt x="6400" y="1524"/>
                  </a:cubicBezTo>
                  <a:close/>
                  <a:moveTo>
                    <a:pt x="6400" y="533"/>
                  </a:moveTo>
                  <a:cubicBezTo>
                    <a:pt x="6280" y="542"/>
                    <a:pt x="6186" y="642"/>
                    <a:pt x="6186" y="762"/>
                  </a:cubicBezTo>
                  <a:cubicBezTo>
                    <a:pt x="6186" y="883"/>
                    <a:pt x="6280" y="983"/>
                    <a:pt x="6400" y="991"/>
                  </a:cubicBezTo>
                  <a:cubicBezTo>
                    <a:pt x="6526" y="991"/>
                    <a:pt x="6629" y="888"/>
                    <a:pt x="6629" y="762"/>
                  </a:cubicBezTo>
                  <a:cubicBezTo>
                    <a:pt x="6629" y="636"/>
                    <a:pt x="6526" y="533"/>
                    <a:pt x="6400" y="533"/>
                  </a:cubicBezTo>
                  <a:close/>
                  <a:moveTo>
                    <a:pt x="6400" y="12800"/>
                  </a:moveTo>
                  <a:cubicBezTo>
                    <a:pt x="5979" y="12800"/>
                    <a:pt x="5638" y="12459"/>
                    <a:pt x="5638" y="12038"/>
                  </a:cubicBezTo>
                  <a:cubicBezTo>
                    <a:pt x="5638" y="11617"/>
                    <a:pt x="5979" y="11276"/>
                    <a:pt x="6400" y="11276"/>
                  </a:cubicBezTo>
                  <a:cubicBezTo>
                    <a:pt x="6821" y="11276"/>
                    <a:pt x="7162" y="11617"/>
                    <a:pt x="7162" y="12038"/>
                  </a:cubicBezTo>
                  <a:cubicBezTo>
                    <a:pt x="7161" y="12459"/>
                    <a:pt x="6821" y="12800"/>
                    <a:pt x="6400" y="12800"/>
                  </a:cubicBezTo>
                  <a:close/>
                  <a:moveTo>
                    <a:pt x="6400" y="11809"/>
                  </a:moveTo>
                  <a:cubicBezTo>
                    <a:pt x="6280" y="11817"/>
                    <a:pt x="6186" y="11917"/>
                    <a:pt x="6186" y="12038"/>
                  </a:cubicBezTo>
                  <a:cubicBezTo>
                    <a:pt x="6186" y="12158"/>
                    <a:pt x="6280" y="12258"/>
                    <a:pt x="6400" y="12267"/>
                  </a:cubicBezTo>
                  <a:cubicBezTo>
                    <a:pt x="6526" y="12267"/>
                    <a:pt x="6629" y="12164"/>
                    <a:pt x="6629" y="12038"/>
                  </a:cubicBezTo>
                  <a:cubicBezTo>
                    <a:pt x="6629" y="11912"/>
                    <a:pt x="6526" y="11809"/>
                    <a:pt x="6400" y="11809"/>
                  </a:cubicBezTo>
                  <a:close/>
                  <a:moveTo>
                    <a:pt x="6133" y="1157"/>
                  </a:moveTo>
                  <a:lnTo>
                    <a:pt x="6667" y="1157"/>
                  </a:lnTo>
                  <a:lnTo>
                    <a:pt x="6667" y="5053"/>
                  </a:lnTo>
                  <a:lnTo>
                    <a:pt x="6133" y="5053"/>
                  </a:lnTo>
                  <a:lnTo>
                    <a:pt x="6133" y="1157"/>
                  </a:lnTo>
                  <a:close/>
                  <a:moveTo>
                    <a:pt x="6133" y="7747"/>
                  </a:moveTo>
                  <a:lnTo>
                    <a:pt x="6667" y="7747"/>
                  </a:lnTo>
                  <a:lnTo>
                    <a:pt x="6667" y="11643"/>
                  </a:lnTo>
                  <a:lnTo>
                    <a:pt x="6133" y="11643"/>
                  </a:lnTo>
                  <a:lnTo>
                    <a:pt x="6133" y="7747"/>
                  </a:lnTo>
                  <a:close/>
                  <a:moveTo>
                    <a:pt x="12038" y="7162"/>
                  </a:moveTo>
                  <a:cubicBezTo>
                    <a:pt x="11617" y="7162"/>
                    <a:pt x="11276" y="6821"/>
                    <a:pt x="11276" y="6400"/>
                  </a:cubicBezTo>
                  <a:cubicBezTo>
                    <a:pt x="11276" y="5979"/>
                    <a:pt x="11617" y="5638"/>
                    <a:pt x="12038" y="5638"/>
                  </a:cubicBezTo>
                  <a:cubicBezTo>
                    <a:pt x="12459" y="5638"/>
                    <a:pt x="12800" y="5979"/>
                    <a:pt x="12800" y="6400"/>
                  </a:cubicBezTo>
                  <a:cubicBezTo>
                    <a:pt x="12800" y="6821"/>
                    <a:pt x="12459" y="7161"/>
                    <a:pt x="12038" y="7162"/>
                  </a:cubicBezTo>
                  <a:close/>
                  <a:moveTo>
                    <a:pt x="12038" y="6171"/>
                  </a:moveTo>
                  <a:cubicBezTo>
                    <a:pt x="11915" y="6175"/>
                    <a:pt x="11817" y="6277"/>
                    <a:pt x="11817" y="6400"/>
                  </a:cubicBezTo>
                  <a:cubicBezTo>
                    <a:pt x="11817" y="6523"/>
                    <a:pt x="11915" y="6624"/>
                    <a:pt x="12038" y="6629"/>
                  </a:cubicBezTo>
                  <a:cubicBezTo>
                    <a:pt x="12161" y="6624"/>
                    <a:pt x="12259" y="6523"/>
                    <a:pt x="12259" y="6400"/>
                  </a:cubicBezTo>
                  <a:cubicBezTo>
                    <a:pt x="12259" y="6277"/>
                    <a:pt x="12161" y="6175"/>
                    <a:pt x="12038" y="6171"/>
                  </a:cubicBezTo>
                  <a:close/>
                  <a:moveTo>
                    <a:pt x="762" y="7162"/>
                  </a:moveTo>
                  <a:cubicBezTo>
                    <a:pt x="341" y="7162"/>
                    <a:pt x="0" y="6821"/>
                    <a:pt x="0" y="6400"/>
                  </a:cubicBezTo>
                  <a:cubicBezTo>
                    <a:pt x="0" y="5980"/>
                    <a:pt x="342" y="5638"/>
                    <a:pt x="762" y="5638"/>
                  </a:cubicBezTo>
                  <a:cubicBezTo>
                    <a:pt x="1182" y="5638"/>
                    <a:pt x="1524" y="5980"/>
                    <a:pt x="1524" y="6400"/>
                  </a:cubicBezTo>
                  <a:cubicBezTo>
                    <a:pt x="1524" y="6821"/>
                    <a:pt x="1183" y="7162"/>
                    <a:pt x="762" y="7162"/>
                  </a:cubicBezTo>
                  <a:close/>
                  <a:moveTo>
                    <a:pt x="762" y="6171"/>
                  </a:moveTo>
                  <a:close/>
                  <a:moveTo>
                    <a:pt x="7747" y="6133"/>
                  </a:moveTo>
                  <a:lnTo>
                    <a:pt x="11643" y="6133"/>
                  </a:lnTo>
                  <a:lnTo>
                    <a:pt x="11643" y="6667"/>
                  </a:lnTo>
                  <a:lnTo>
                    <a:pt x="7747" y="6667"/>
                  </a:lnTo>
                  <a:lnTo>
                    <a:pt x="7747" y="6133"/>
                  </a:lnTo>
                  <a:close/>
                  <a:moveTo>
                    <a:pt x="1157" y="6133"/>
                  </a:moveTo>
                  <a:lnTo>
                    <a:pt x="5053" y="6133"/>
                  </a:lnTo>
                  <a:lnTo>
                    <a:pt x="5053" y="6667"/>
                  </a:lnTo>
                  <a:lnTo>
                    <a:pt x="1157" y="6667"/>
                  </a:lnTo>
                  <a:lnTo>
                    <a:pt x="1157" y="6133"/>
                  </a:lnTo>
                  <a:close/>
                  <a:moveTo>
                    <a:pt x="10386" y="3176"/>
                  </a:moveTo>
                  <a:cubicBezTo>
                    <a:pt x="9966" y="3175"/>
                    <a:pt x="9625" y="2834"/>
                    <a:pt x="9624" y="2414"/>
                  </a:cubicBezTo>
                  <a:cubicBezTo>
                    <a:pt x="9625" y="1993"/>
                    <a:pt x="9966" y="1652"/>
                    <a:pt x="10386" y="1651"/>
                  </a:cubicBezTo>
                  <a:cubicBezTo>
                    <a:pt x="10807" y="1652"/>
                    <a:pt x="11148" y="1993"/>
                    <a:pt x="11149" y="2414"/>
                  </a:cubicBezTo>
                  <a:cubicBezTo>
                    <a:pt x="11148" y="2834"/>
                    <a:pt x="10807" y="3176"/>
                    <a:pt x="10386" y="3176"/>
                  </a:cubicBezTo>
                  <a:close/>
                  <a:moveTo>
                    <a:pt x="10386" y="2185"/>
                  </a:moveTo>
                  <a:cubicBezTo>
                    <a:pt x="10260" y="2185"/>
                    <a:pt x="10157" y="2287"/>
                    <a:pt x="10157" y="2414"/>
                  </a:cubicBezTo>
                  <a:cubicBezTo>
                    <a:pt x="10157" y="2541"/>
                    <a:pt x="10260" y="2643"/>
                    <a:pt x="10387" y="2643"/>
                  </a:cubicBezTo>
                  <a:cubicBezTo>
                    <a:pt x="10513" y="2643"/>
                    <a:pt x="10616" y="2540"/>
                    <a:pt x="10616" y="2414"/>
                  </a:cubicBezTo>
                  <a:cubicBezTo>
                    <a:pt x="10616" y="2287"/>
                    <a:pt x="10513" y="2184"/>
                    <a:pt x="10386" y="2185"/>
                  </a:cubicBezTo>
                  <a:close/>
                  <a:moveTo>
                    <a:pt x="2413" y="11149"/>
                  </a:moveTo>
                  <a:cubicBezTo>
                    <a:pt x="1993" y="11149"/>
                    <a:pt x="1651" y="10807"/>
                    <a:pt x="1651" y="10387"/>
                  </a:cubicBezTo>
                  <a:cubicBezTo>
                    <a:pt x="1651" y="9967"/>
                    <a:pt x="1993" y="9625"/>
                    <a:pt x="2413" y="9625"/>
                  </a:cubicBezTo>
                  <a:cubicBezTo>
                    <a:pt x="2834" y="9625"/>
                    <a:pt x="3175" y="9967"/>
                    <a:pt x="3175" y="10387"/>
                  </a:cubicBezTo>
                  <a:cubicBezTo>
                    <a:pt x="3175" y="10807"/>
                    <a:pt x="2834" y="11149"/>
                    <a:pt x="2413" y="11149"/>
                  </a:cubicBezTo>
                  <a:close/>
                  <a:moveTo>
                    <a:pt x="2413" y="10158"/>
                  </a:moveTo>
                  <a:cubicBezTo>
                    <a:pt x="2293" y="10166"/>
                    <a:pt x="2200" y="10266"/>
                    <a:pt x="2200" y="10387"/>
                  </a:cubicBezTo>
                  <a:cubicBezTo>
                    <a:pt x="2200" y="10507"/>
                    <a:pt x="2293" y="10607"/>
                    <a:pt x="2413" y="10615"/>
                  </a:cubicBezTo>
                  <a:cubicBezTo>
                    <a:pt x="2534" y="10607"/>
                    <a:pt x="2627" y="10507"/>
                    <a:pt x="2627" y="10387"/>
                  </a:cubicBezTo>
                  <a:cubicBezTo>
                    <a:pt x="2627" y="10266"/>
                    <a:pt x="2534" y="10166"/>
                    <a:pt x="2413" y="10158"/>
                  </a:cubicBezTo>
                  <a:close/>
                  <a:moveTo>
                    <a:pt x="9918" y="2505"/>
                  </a:moveTo>
                  <a:lnTo>
                    <a:pt x="10295" y="2882"/>
                  </a:lnTo>
                  <a:lnTo>
                    <a:pt x="7541" y="5636"/>
                  </a:lnTo>
                  <a:lnTo>
                    <a:pt x="7164" y="5259"/>
                  </a:lnTo>
                  <a:lnTo>
                    <a:pt x="9918" y="2505"/>
                  </a:lnTo>
                  <a:close/>
                  <a:moveTo>
                    <a:pt x="5259" y="7164"/>
                  </a:moveTo>
                  <a:lnTo>
                    <a:pt x="5636" y="7541"/>
                  </a:lnTo>
                  <a:lnTo>
                    <a:pt x="2882" y="10295"/>
                  </a:lnTo>
                  <a:lnTo>
                    <a:pt x="2505" y="9918"/>
                  </a:lnTo>
                  <a:lnTo>
                    <a:pt x="5259" y="7164"/>
                  </a:lnTo>
                  <a:close/>
                  <a:moveTo>
                    <a:pt x="10386" y="11150"/>
                  </a:moveTo>
                  <a:cubicBezTo>
                    <a:pt x="9965" y="11149"/>
                    <a:pt x="9624" y="10808"/>
                    <a:pt x="9624" y="10387"/>
                  </a:cubicBezTo>
                  <a:cubicBezTo>
                    <a:pt x="9624" y="9966"/>
                    <a:pt x="9965" y="9625"/>
                    <a:pt x="10386" y="9625"/>
                  </a:cubicBezTo>
                  <a:cubicBezTo>
                    <a:pt x="10807" y="9625"/>
                    <a:pt x="11148" y="9966"/>
                    <a:pt x="11148" y="10387"/>
                  </a:cubicBezTo>
                  <a:cubicBezTo>
                    <a:pt x="11148" y="10808"/>
                    <a:pt x="10807" y="11149"/>
                    <a:pt x="10386" y="11150"/>
                  </a:cubicBezTo>
                  <a:close/>
                  <a:moveTo>
                    <a:pt x="10386" y="10158"/>
                  </a:moveTo>
                  <a:cubicBezTo>
                    <a:pt x="10264" y="10164"/>
                    <a:pt x="10168" y="10265"/>
                    <a:pt x="10168" y="10387"/>
                  </a:cubicBezTo>
                  <a:cubicBezTo>
                    <a:pt x="10168" y="10509"/>
                    <a:pt x="10264" y="10610"/>
                    <a:pt x="10386" y="10616"/>
                  </a:cubicBezTo>
                  <a:cubicBezTo>
                    <a:pt x="10508" y="10610"/>
                    <a:pt x="10604" y="10509"/>
                    <a:pt x="10604" y="10387"/>
                  </a:cubicBezTo>
                  <a:cubicBezTo>
                    <a:pt x="10604" y="10265"/>
                    <a:pt x="10508" y="10164"/>
                    <a:pt x="10386" y="10158"/>
                  </a:cubicBezTo>
                  <a:close/>
                  <a:moveTo>
                    <a:pt x="2413" y="3176"/>
                  </a:moveTo>
                  <a:cubicBezTo>
                    <a:pt x="1993" y="3175"/>
                    <a:pt x="1652" y="2834"/>
                    <a:pt x="1651" y="2414"/>
                  </a:cubicBezTo>
                  <a:cubicBezTo>
                    <a:pt x="1652" y="1993"/>
                    <a:pt x="1993" y="1652"/>
                    <a:pt x="2413" y="1651"/>
                  </a:cubicBezTo>
                  <a:cubicBezTo>
                    <a:pt x="2834" y="1652"/>
                    <a:pt x="3175" y="1993"/>
                    <a:pt x="3176" y="2414"/>
                  </a:cubicBezTo>
                  <a:cubicBezTo>
                    <a:pt x="3175" y="2834"/>
                    <a:pt x="2834" y="3175"/>
                    <a:pt x="2413" y="3176"/>
                  </a:cubicBezTo>
                  <a:close/>
                  <a:moveTo>
                    <a:pt x="2413" y="2185"/>
                  </a:moveTo>
                  <a:cubicBezTo>
                    <a:pt x="2287" y="2185"/>
                    <a:pt x="2184" y="2287"/>
                    <a:pt x="2184" y="2414"/>
                  </a:cubicBezTo>
                  <a:cubicBezTo>
                    <a:pt x="2184" y="2541"/>
                    <a:pt x="2287" y="2643"/>
                    <a:pt x="2414" y="2643"/>
                  </a:cubicBezTo>
                  <a:cubicBezTo>
                    <a:pt x="2540" y="2643"/>
                    <a:pt x="2643" y="2540"/>
                    <a:pt x="2643" y="2414"/>
                  </a:cubicBezTo>
                  <a:cubicBezTo>
                    <a:pt x="2643" y="2287"/>
                    <a:pt x="2540" y="2184"/>
                    <a:pt x="2413" y="2185"/>
                  </a:cubicBezTo>
                  <a:close/>
                  <a:moveTo>
                    <a:pt x="7541" y="7164"/>
                  </a:moveTo>
                  <a:lnTo>
                    <a:pt x="10295" y="9918"/>
                  </a:lnTo>
                  <a:lnTo>
                    <a:pt x="9918" y="10295"/>
                  </a:lnTo>
                  <a:lnTo>
                    <a:pt x="7163" y="7541"/>
                  </a:lnTo>
                  <a:lnTo>
                    <a:pt x="7541" y="7164"/>
                  </a:lnTo>
                  <a:close/>
                  <a:moveTo>
                    <a:pt x="2881" y="2504"/>
                  </a:moveTo>
                  <a:lnTo>
                    <a:pt x="5635" y="5259"/>
                  </a:lnTo>
                  <a:lnTo>
                    <a:pt x="5258" y="5636"/>
                  </a:lnTo>
                  <a:lnTo>
                    <a:pt x="2504" y="2882"/>
                  </a:lnTo>
                  <a:lnTo>
                    <a:pt x="2881" y="2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6342BBC-EFE9-7F74-4E19-0D95BF93877D}"/>
              </a:ext>
            </a:extLst>
          </p:cNvPr>
          <p:cNvGrpSpPr/>
          <p:nvPr/>
        </p:nvGrpSpPr>
        <p:grpSpPr>
          <a:xfrm>
            <a:off x="8831374" y="4029725"/>
            <a:ext cx="2206325" cy="439437"/>
            <a:chOff x="8831374" y="2035941"/>
            <a:chExt cx="2206325" cy="439437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059985C1-C4DC-D080-3D03-D53BC98760AF}"/>
                </a:ext>
              </a:extLst>
            </p:cNvPr>
            <p:cNvCxnSpPr>
              <a:cxnSpLocks/>
            </p:cNvCxnSpPr>
            <p:nvPr/>
          </p:nvCxnSpPr>
          <p:spPr>
            <a:xfrm>
              <a:off x="8831374" y="2255920"/>
              <a:ext cx="6400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27FB7CC-AB7B-6F9B-006D-BB562D7F7A5B}"/>
                </a:ext>
              </a:extLst>
            </p:cNvPr>
            <p:cNvSpPr txBox="1"/>
            <p:nvPr/>
          </p:nvSpPr>
          <p:spPr>
            <a:xfrm>
              <a:off x="9631474" y="2132549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辅助工具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58D29D9-ED32-BD7D-88C8-C8ADC2B6A07A}"/>
                </a:ext>
              </a:extLst>
            </p:cNvPr>
            <p:cNvSpPr/>
            <p:nvPr/>
          </p:nvSpPr>
          <p:spPr>
            <a:xfrm>
              <a:off x="10598262" y="2035941"/>
              <a:ext cx="439437" cy="4394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iconfont-1108-834839">
              <a:extLst>
                <a:ext uri="{FF2B5EF4-FFF2-40B4-BE49-F238E27FC236}">
                  <a16:creationId xmlns:a16="http://schemas.microsoft.com/office/drawing/2014/main" id="{4213E877-8983-AF4D-8A56-D4BEF370AE83}"/>
                </a:ext>
              </a:extLst>
            </p:cNvPr>
            <p:cNvSpPr/>
            <p:nvPr/>
          </p:nvSpPr>
          <p:spPr>
            <a:xfrm>
              <a:off x="10664047" y="2101726"/>
              <a:ext cx="307866" cy="307866"/>
            </a:xfrm>
            <a:custGeom>
              <a:avLst/>
              <a:gdLst>
                <a:gd name="T0" fmla="*/ 6400 w 12800"/>
                <a:gd name="T1" fmla="*/ 1727 h 12800"/>
                <a:gd name="T2" fmla="*/ 6400 w 12800"/>
                <a:gd name="T3" fmla="*/ 2261 h 12800"/>
                <a:gd name="T4" fmla="*/ 10539 w 12800"/>
                <a:gd name="T5" fmla="*/ 6400 h 12800"/>
                <a:gd name="T6" fmla="*/ 4799 w 12800"/>
                <a:gd name="T7" fmla="*/ 6400 h 12800"/>
                <a:gd name="T8" fmla="*/ 6400 w 12800"/>
                <a:gd name="T9" fmla="*/ 8001 h 12800"/>
                <a:gd name="T10" fmla="*/ 6400 w 12800"/>
                <a:gd name="T11" fmla="*/ 7468 h 12800"/>
                <a:gd name="T12" fmla="*/ 6400 w 12800"/>
                <a:gd name="T13" fmla="*/ 1524 h 12800"/>
                <a:gd name="T14" fmla="*/ 7162 w 12800"/>
                <a:gd name="T15" fmla="*/ 762 h 12800"/>
                <a:gd name="T16" fmla="*/ 6186 w 12800"/>
                <a:gd name="T17" fmla="*/ 762 h 12800"/>
                <a:gd name="T18" fmla="*/ 6400 w 12800"/>
                <a:gd name="T19" fmla="*/ 533 h 12800"/>
                <a:gd name="T20" fmla="*/ 6400 w 12800"/>
                <a:gd name="T21" fmla="*/ 11276 h 12800"/>
                <a:gd name="T22" fmla="*/ 6400 w 12800"/>
                <a:gd name="T23" fmla="*/ 11809 h 12800"/>
                <a:gd name="T24" fmla="*/ 6629 w 12800"/>
                <a:gd name="T25" fmla="*/ 12038 h 12800"/>
                <a:gd name="T26" fmla="*/ 6667 w 12800"/>
                <a:gd name="T27" fmla="*/ 1157 h 12800"/>
                <a:gd name="T28" fmla="*/ 6133 w 12800"/>
                <a:gd name="T29" fmla="*/ 1157 h 12800"/>
                <a:gd name="T30" fmla="*/ 6667 w 12800"/>
                <a:gd name="T31" fmla="*/ 11643 h 12800"/>
                <a:gd name="T32" fmla="*/ 12038 w 12800"/>
                <a:gd name="T33" fmla="*/ 7162 h 12800"/>
                <a:gd name="T34" fmla="*/ 12800 w 12800"/>
                <a:gd name="T35" fmla="*/ 6400 h 12800"/>
                <a:gd name="T36" fmla="*/ 11817 w 12800"/>
                <a:gd name="T37" fmla="*/ 6400 h 12800"/>
                <a:gd name="T38" fmla="*/ 12038 w 12800"/>
                <a:gd name="T39" fmla="*/ 6171 h 12800"/>
                <a:gd name="T40" fmla="*/ 762 w 12800"/>
                <a:gd name="T41" fmla="*/ 5638 h 12800"/>
                <a:gd name="T42" fmla="*/ 762 w 12800"/>
                <a:gd name="T43" fmla="*/ 6171 h 12800"/>
                <a:gd name="T44" fmla="*/ 11643 w 12800"/>
                <a:gd name="T45" fmla="*/ 6667 h 12800"/>
                <a:gd name="T46" fmla="*/ 1157 w 12800"/>
                <a:gd name="T47" fmla="*/ 6133 h 12800"/>
                <a:gd name="T48" fmla="*/ 1157 w 12800"/>
                <a:gd name="T49" fmla="*/ 6667 h 12800"/>
                <a:gd name="T50" fmla="*/ 9624 w 12800"/>
                <a:gd name="T51" fmla="*/ 2414 h 12800"/>
                <a:gd name="T52" fmla="*/ 10386 w 12800"/>
                <a:gd name="T53" fmla="*/ 3176 h 12800"/>
                <a:gd name="T54" fmla="*/ 10387 w 12800"/>
                <a:gd name="T55" fmla="*/ 2643 h 12800"/>
                <a:gd name="T56" fmla="*/ 2413 w 12800"/>
                <a:gd name="T57" fmla="*/ 11149 h 12800"/>
                <a:gd name="T58" fmla="*/ 3175 w 12800"/>
                <a:gd name="T59" fmla="*/ 10387 h 12800"/>
                <a:gd name="T60" fmla="*/ 2200 w 12800"/>
                <a:gd name="T61" fmla="*/ 10387 h 12800"/>
                <a:gd name="T62" fmla="*/ 2413 w 12800"/>
                <a:gd name="T63" fmla="*/ 10158 h 12800"/>
                <a:gd name="T64" fmla="*/ 7541 w 12800"/>
                <a:gd name="T65" fmla="*/ 5636 h 12800"/>
                <a:gd name="T66" fmla="*/ 5259 w 12800"/>
                <a:gd name="T67" fmla="*/ 7164 h 12800"/>
                <a:gd name="T68" fmla="*/ 2505 w 12800"/>
                <a:gd name="T69" fmla="*/ 9918 h 12800"/>
                <a:gd name="T70" fmla="*/ 9624 w 12800"/>
                <a:gd name="T71" fmla="*/ 10387 h 12800"/>
                <a:gd name="T72" fmla="*/ 10386 w 12800"/>
                <a:gd name="T73" fmla="*/ 11150 h 12800"/>
                <a:gd name="T74" fmla="*/ 10386 w 12800"/>
                <a:gd name="T75" fmla="*/ 10616 h 12800"/>
                <a:gd name="T76" fmla="*/ 2413 w 12800"/>
                <a:gd name="T77" fmla="*/ 3176 h 12800"/>
                <a:gd name="T78" fmla="*/ 3176 w 12800"/>
                <a:gd name="T79" fmla="*/ 2414 h 12800"/>
                <a:gd name="T80" fmla="*/ 2184 w 12800"/>
                <a:gd name="T81" fmla="*/ 2414 h 12800"/>
                <a:gd name="T82" fmla="*/ 2413 w 12800"/>
                <a:gd name="T83" fmla="*/ 2185 h 12800"/>
                <a:gd name="T84" fmla="*/ 9918 w 12800"/>
                <a:gd name="T85" fmla="*/ 10295 h 12800"/>
                <a:gd name="T86" fmla="*/ 2881 w 12800"/>
                <a:gd name="T87" fmla="*/ 2504 h 12800"/>
                <a:gd name="T88" fmla="*/ 2504 w 12800"/>
                <a:gd name="T89" fmla="*/ 2882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00" h="12800">
                  <a:moveTo>
                    <a:pt x="6400" y="11072"/>
                  </a:moveTo>
                  <a:cubicBezTo>
                    <a:pt x="3823" y="11072"/>
                    <a:pt x="1727" y="8976"/>
                    <a:pt x="1727" y="6400"/>
                  </a:cubicBezTo>
                  <a:cubicBezTo>
                    <a:pt x="1727" y="3823"/>
                    <a:pt x="3823" y="1727"/>
                    <a:pt x="6400" y="1727"/>
                  </a:cubicBezTo>
                  <a:cubicBezTo>
                    <a:pt x="8976" y="1727"/>
                    <a:pt x="11072" y="3823"/>
                    <a:pt x="11072" y="6400"/>
                  </a:cubicBezTo>
                  <a:cubicBezTo>
                    <a:pt x="11072" y="8976"/>
                    <a:pt x="8976" y="11072"/>
                    <a:pt x="6400" y="11072"/>
                  </a:cubicBezTo>
                  <a:close/>
                  <a:moveTo>
                    <a:pt x="6400" y="2261"/>
                  </a:moveTo>
                  <a:cubicBezTo>
                    <a:pt x="4118" y="2261"/>
                    <a:pt x="2261" y="4118"/>
                    <a:pt x="2261" y="6400"/>
                  </a:cubicBezTo>
                  <a:cubicBezTo>
                    <a:pt x="2261" y="8682"/>
                    <a:pt x="4118" y="10539"/>
                    <a:pt x="6400" y="10539"/>
                  </a:cubicBezTo>
                  <a:cubicBezTo>
                    <a:pt x="8682" y="10539"/>
                    <a:pt x="10539" y="8682"/>
                    <a:pt x="10539" y="6400"/>
                  </a:cubicBezTo>
                  <a:cubicBezTo>
                    <a:pt x="10539" y="4118"/>
                    <a:pt x="8682" y="2261"/>
                    <a:pt x="6400" y="2261"/>
                  </a:cubicBezTo>
                  <a:close/>
                  <a:moveTo>
                    <a:pt x="6400" y="8001"/>
                  </a:moveTo>
                  <a:cubicBezTo>
                    <a:pt x="5517" y="8001"/>
                    <a:pt x="4799" y="7283"/>
                    <a:pt x="4799" y="6400"/>
                  </a:cubicBezTo>
                  <a:cubicBezTo>
                    <a:pt x="4799" y="5517"/>
                    <a:pt x="5517" y="4799"/>
                    <a:pt x="6400" y="4799"/>
                  </a:cubicBezTo>
                  <a:cubicBezTo>
                    <a:pt x="7283" y="4799"/>
                    <a:pt x="8001" y="5517"/>
                    <a:pt x="8001" y="6400"/>
                  </a:cubicBezTo>
                  <a:cubicBezTo>
                    <a:pt x="8001" y="7283"/>
                    <a:pt x="7283" y="8001"/>
                    <a:pt x="6400" y="8001"/>
                  </a:cubicBezTo>
                  <a:close/>
                  <a:moveTo>
                    <a:pt x="6400" y="5332"/>
                  </a:moveTo>
                  <a:cubicBezTo>
                    <a:pt x="5811" y="5333"/>
                    <a:pt x="5333" y="5811"/>
                    <a:pt x="5332" y="6400"/>
                  </a:cubicBezTo>
                  <a:cubicBezTo>
                    <a:pt x="5333" y="6989"/>
                    <a:pt x="5811" y="7467"/>
                    <a:pt x="6400" y="7468"/>
                  </a:cubicBezTo>
                  <a:cubicBezTo>
                    <a:pt x="6989" y="7467"/>
                    <a:pt x="7467" y="6989"/>
                    <a:pt x="7468" y="6400"/>
                  </a:cubicBezTo>
                  <a:cubicBezTo>
                    <a:pt x="7467" y="5811"/>
                    <a:pt x="6989" y="5333"/>
                    <a:pt x="6400" y="5332"/>
                  </a:cubicBezTo>
                  <a:close/>
                  <a:moveTo>
                    <a:pt x="6400" y="1524"/>
                  </a:moveTo>
                  <a:cubicBezTo>
                    <a:pt x="5980" y="1524"/>
                    <a:pt x="5638" y="1182"/>
                    <a:pt x="5638" y="762"/>
                  </a:cubicBezTo>
                  <a:cubicBezTo>
                    <a:pt x="5638" y="342"/>
                    <a:pt x="5980" y="0"/>
                    <a:pt x="6400" y="0"/>
                  </a:cubicBezTo>
                  <a:cubicBezTo>
                    <a:pt x="6820" y="0"/>
                    <a:pt x="7162" y="342"/>
                    <a:pt x="7162" y="762"/>
                  </a:cubicBezTo>
                  <a:cubicBezTo>
                    <a:pt x="7162" y="1182"/>
                    <a:pt x="6820" y="1524"/>
                    <a:pt x="6400" y="1524"/>
                  </a:cubicBezTo>
                  <a:close/>
                  <a:moveTo>
                    <a:pt x="6400" y="533"/>
                  </a:moveTo>
                  <a:cubicBezTo>
                    <a:pt x="6280" y="542"/>
                    <a:pt x="6186" y="642"/>
                    <a:pt x="6186" y="762"/>
                  </a:cubicBezTo>
                  <a:cubicBezTo>
                    <a:pt x="6186" y="883"/>
                    <a:pt x="6280" y="983"/>
                    <a:pt x="6400" y="991"/>
                  </a:cubicBezTo>
                  <a:cubicBezTo>
                    <a:pt x="6526" y="991"/>
                    <a:pt x="6629" y="888"/>
                    <a:pt x="6629" y="762"/>
                  </a:cubicBezTo>
                  <a:cubicBezTo>
                    <a:pt x="6629" y="636"/>
                    <a:pt x="6526" y="533"/>
                    <a:pt x="6400" y="533"/>
                  </a:cubicBezTo>
                  <a:close/>
                  <a:moveTo>
                    <a:pt x="6400" y="12800"/>
                  </a:moveTo>
                  <a:cubicBezTo>
                    <a:pt x="5979" y="12800"/>
                    <a:pt x="5638" y="12459"/>
                    <a:pt x="5638" y="12038"/>
                  </a:cubicBezTo>
                  <a:cubicBezTo>
                    <a:pt x="5638" y="11617"/>
                    <a:pt x="5979" y="11276"/>
                    <a:pt x="6400" y="11276"/>
                  </a:cubicBezTo>
                  <a:cubicBezTo>
                    <a:pt x="6821" y="11276"/>
                    <a:pt x="7162" y="11617"/>
                    <a:pt x="7162" y="12038"/>
                  </a:cubicBezTo>
                  <a:cubicBezTo>
                    <a:pt x="7161" y="12459"/>
                    <a:pt x="6821" y="12800"/>
                    <a:pt x="6400" y="12800"/>
                  </a:cubicBezTo>
                  <a:close/>
                  <a:moveTo>
                    <a:pt x="6400" y="11809"/>
                  </a:moveTo>
                  <a:cubicBezTo>
                    <a:pt x="6280" y="11817"/>
                    <a:pt x="6186" y="11917"/>
                    <a:pt x="6186" y="12038"/>
                  </a:cubicBezTo>
                  <a:cubicBezTo>
                    <a:pt x="6186" y="12158"/>
                    <a:pt x="6280" y="12258"/>
                    <a:pt x="6400" y="12267"/>
                  </a:cubicBezTo>
                  <a:cubicBezTo>
                    <a:pt x="6526" y="12267"/>
                    <a:pt x="6629" y="12164"/>
                    <a:pt x="6629" y="12038"/>
                  </a:cubicBezTo>
                  <a:cubicBezTo>
                    <a:pt x="6629" y="11912"/>
                    <a:pt x="6526" y="11809"/>
                    <a:pt x="6400" y="11809"/>
                  </a:cubicBezTo>
                  <a:close/>
                  <a:moveTo>
                    <a:pt x="6133" y="1157"/>
                  </a:moveTo>
                  <a:lnTo>
                    <a:pt x="6667" y="1157"/>
                  </a:lnTo>
                  <a:lnTo>
                    <a:pt x="6667" y="5053"/>
                  </a:lnTo>
                  <a:lnTo>
                    <a:pt x="6133" y="5053"/>
                  </a:lnTo>
                  <a:lnTo>
                    <a:pt x="6133" y="1157"/>
                  </a:lnTo>
                  <a:close/>
                  <a:moveTo>
                    <a:pt x="6133" y="7747"/>
                  </a:moveTo>
                  <a:lnTo>
                    <a:pt x="6667" y="7747"/>
                  </a:lnTo>
                  <a:lnTo>
                    <a:pt x="6667" y="11643"/>
                  </a:lnTo>
                  <a:lnTo>
                    <a:pt x="6133" y="11643"/>
                  </a:lnTo>
                  <a:lnTo>
                    <a:pt x="6133" y="7747"/>
                  </a:lnTo>
                  <a:close/>
                  <a:moveTo>
                    <a:pt x="12038" y="7162"/>
                  </a:moveTo>
                  <a:cubicBezTo>
                    <a:pt x="11617" y="7162"/>
                    <a:pt x="11276" y="6821"/>
                    <a:pt x="11276" y="6400"/>
                  </a:cubicBezTo>
                  <a:cubicBezTo>
                    <a:pt x="11276" y="5979"/>
                    <a:pt x="11617" y="5638"/>
                    <a:pt x="12038" y="5638"/>
                  </a:cubicBezTo>
                  <a:cubicBezTo>
                    <a:pt x="12459" y="5638"/>
                    <a:pt x="12800" y="5979"/>
                    <a:pt x="12800" y="6400"/>
                  </a:cubicBezTo>
                  <a:cubicBezTo>
                    <a:pt x="12800" y="6821"/>
                    <a:pt x="12459" y="7161"/>
                    <a:pt x="12038" y="7162"/>
                  </a:cubicBezTo>
                  <a:close/>
                  <a:moveTo>
                    <a:pt x="12038" y="6171"/>
                  </a:moveTo>
                  <a:cubicBezTo>
                    <a:pt x="11915" y="6175"/>
                    <a:pt x="11817" y="6277"/>
                    <a:pt x="11817" y="6400"/>
                  </a:cubicBezTo>
                  <a:cubicBezTo>
                    <a:pt x="11817" y="6523"/>
                    <a:pt x="11915" y="6624"/>
                    <a:pt x="12038" y="6629"/>
                  </a:cubicBezTo>
                  <a:cubicBezTo>
                    <a:pt x="12161" y="6624"/>
                    <a:pt x="12259" y="6523"/>
                    <a:pt x="12259" y="6400"/>
                  </a:cubicBezTo>
                  <a:cubicBezTo>
                    <a:pt x="12259" y="6277"/>
                    <a:pt x="12161" y="6175"/>
                    <a:pt x="12038" y="6171"/>
                  </a:cubicBezTo>
                  <a:close/>
                  <a:moveTo>
                    <a:pt x="762" y="7162"/>
                  </a:moveTo>
                  <a:cubicBezTo>
                    <a:pt x="341" y="7162"/>
                    <a:pt x="0" y="6821"/>
                    <a:pt x="0" y="6400"/>
                  </a:cubicBezTo>
                  <a:cubicBezTo>
                    <a:pt x="0" y="5980"/>
                    <a:pt x="342" y="5638"/>
                    <a:pt x="762" y="5638"/>
                  </a:cubicBezTo>
                  <a:cubicBezTo>
                    <a:pt x="1182" y="5638"/>
                    <a:pt x="1524" y="5980"/>
                    <a:pt x="1524" y="6400"/>
                  </a:cubicBezTo>
                  <a:cubicBezTo>
                    <a:pt x="1524" y="6821"/>
                    <a:pt x="1183" y="7162"/>
                    <a:pt x="762" y="7162"/>
                  </a:cubicBezTo>
                  <a:close/>
                  <a:moveTo>
                    <a:pt x="762" y="6171"/>
                  </a:moveTo>
                  <a:close/>
                  <a:moveTo>
                    <a:pt x="7747" y="6133"/>
                  </a:moveTo>
                  <a:lnTo>
                    <a:pt x="11643" y="6133"/>
                  </a:lnTo>
                  <a:lnTo>
                    <a:pt x="11643" y="6667"/>
                  </a:lnTo>
                  <a:lnTo>
                    <a:pt x="7747" y="6667"/>
                  </a:lnTo>
                  <a:lnTo>
                    <a:pt x="7747" y="6133"/>
                  </a:lnTo>
                  <a:close/>
                  <a:moveTo>
                    <a:pt x="1157" y="6133"/>
                  </a:moveTo>
                  <a:lnTo>
                    <a:pt x="5053" y="6133"/>
                  </a:lnTo>
                  <a:lnTo>
                    <a:pt x="5053" y="6667"/>
                  </a:lnTo>
                  <a:lnTo>
                    <a:pt x="1157" y="6667"/>
                  </a:lnTo>
                  <a:lnTo>
                    <a:pt x="1157" y="6133"/>
                  </a:lnTo>
                  <a:close/>
                  <a:moveTo>
                    <a:pt x="10386" y="3176"/>
                  </a:moveTo>
                  <a:cubicBezTo>
                    <a:pt x="9966" y="3175"/>
                    <a:pt x="9625" y="2834"/>
                    <a:pt x="9624" y="2414"/>
                  </a:cubicBezTo>
                  <a:cubicBezTo>
                    <a:pt x="9625" y="1993"/>
                    <a:pt x="9966" y="1652"/>
                    <a:pt x="10386" y="1651"/>
                  </a:cubicBezTo>
                  <a:cubicBezTo>
                    <a:pt x="10807" y="1652"/>
                    <a:pt x="11148" y="1993"/>
                    <a:pt x="11149" y="2414"/>
                  </a:cubicBezTo>
                  <a:cubicBezTo>
                    <a:pt x="11148" y="2834"/>
                    <a:pt x="10807" y="3176"/>
                    <a:pt x="10386" y="3176"/>
                  </a:cubicBezTo>
                  <a:close/>
                  <a:moveTo>
                    <a:pt x="10386" y="2185"/>
                  </a:moveTo>
                  <a:cubicBezTo>
                    <a:pt x="10260" y="2185"/>
                    <a:pt x="10157" y="2287"/>
                    <a:pt x="10157" y="2414"/>
                  </a:cubicBezTo>
                  <a:cubicBezTo>
                    <a:pt x="10157" y="2541"/>
                    <a:pt x="10260" y="2643"/>
                    <a:pt x="10387" y="2643"/>
                  </a:cubicBezTo>
                  <a:cubicBezTo>
                    <a:pt x="10513" y="2643"/>
                    <a:pt x="10616" y="2540"/>
                    <a:pt x="10616" y="2414"/>
                  </a:cubicBezTo>
                  <a:cubicBezTo>
                    <a:pt x="10616" y="2287"/>
                    <a:pt x="10513" y="2184"/>
                    <a:pt x="10386" y="2185"/>
                  </a:cubicBezTo>
                  <a:close/>
                  <a:moveTo>
                    <a:pt x="2413" y="11149"/>
                  </a:moveTo>
                  <a:cubicBezTo>
                    <a:pt x="1993" y="11149"/>
                    <a:pt x="1651" y="10807"/>
                    <a:pt x="1651" y="10387"/>
                  </a:cubicBezTo>
                  <a:cubicBezTo>
                    <a:pt x="1651" y="9967"/>
                    <a:pt x="1993" y="9625"/>
                    <a:pt x="2413" y="9625"/>
                  </a:cubicBezTo>
                  <a:cubicBezTo>
                    <a:pt x="2834" y="9625"/>
                    <a:pt x="3175" y="9967"/>
                    <a:pt x="3175" y="10387"/>
                  </a:cubicBezTo>
                  <a:cubicBezTo>
                    <a:pt x="3175" y="10807"/>
                    <a:pt x="2834" y="11149"/>
                    <a:pt x="2413" y="11149"/>
                  </a:cubicBezTo>
                  <a:close/>
                  <a:moveTo>
                    <a:pt x="2413" y="10158"/>
                  </a:moveTo>
                  <a:cubicBezTo>
                    <a:pt x="2293" y="10166"/>
                    <a:pt x="2200" y="10266"/>
                    <a:pt x="2200" y="10387"/>
                  </a:cubicBezTo>
                  <a:cubicBezTo>
                    <a:pt x="2200" y="10507"/>
                    <a:pt x="2293" y="10607"/>
                    <a:pt x="2413" y="10615"/>
                  </a:cubicBezTo>
                  <a:cubicBezTo>
                    <a:pt x="2534" y="10607"/>
                    <a:pt x="2627" y="10507"/>
                    <a:pt x="2627" y="10387"/>
                  </a:cubicBezTo>
                  <a:cubicBezTo>
                    <a:pt x="2627" y="10266"/>
                    <a:pt x="2534" y="10166"/>
                    <a:pt x="2413" y="10158"/>
                  </a:cubicBezTo>
                  <a:close/>
                  <a:moveTo>
                    <a:pt x="9918" y="2505"/>
                  </a:moveTo>
                  <a:lnTo>
                    <a:pt x="10295" y="2882"/>
                  </a:lnTo>
                  <a:lnTo>
                    <a:pt x="7541" y="5636"/>
                  </a:lnTo>
                  <a:lnTo>
                    <a:pt x="7164" y="5259"/>
                  </a:lnTo>
                  <a:lnTo>
                    <a:pt x="9918" y="2505"/>
                  </a:lnTo>
                  <a:close/>
                  <a:moveTo>
                    <a:pt x="5259" y="7164"/>
                  </a:moveTo>
                  <a:lnTo>
                    <a:pt x="5636" y="7541"/>
                  </a:lnTo>
                  <a:lnTo>
                    <a:pt x="2882" y="10295"/>
                  </a:lnTo>
                  <a:lnTo>
                    <a:pt x="2505" y="9918"/>
                  </a:lnTo>
                  <a:lnTo>
                    <a:pt x="5259" y="7164"/>
                  </a:lnTo>
                  <a:close/>
                  <a:moveTo>
                    <a:pt x="10386" y="11150"/>
                  </a:moveTo>
                  <a:cubicBezTo>
                    <a:pt x="9965" y="11149"/>
                    <a:pt x="9624" y="10808"/>
                    <a:pt x="9624" y="10387"/>
                  </a:cubicBezTo>
                  <a:cubicBezTo>
                    <a:pt x="9624" y="9966"/>
                    <a:pt x="9965" y="9625"/>
                    <a:pt x="10386" y="9625"/>
                  </a:cubicBezTo>
                  <a:cubicBezTo>
                    <a:pt x="10807" y="9625"/>
                    <a:pt x="11148" y="9966"/>
                    <a:pt x="11148" y="10387"/>
                  </a:cubicBezTo>
                  <a:cubicBezTo>
                    <a:pt x="11148" y="10808"/>
                    <a:pt x="10807" y="11149"/>
                    <a:pt x="10386" y="11150"/>
                  </a:cubicBezTo>
                  <a:close/>
                  <a:moveTo>
                    <a:pt x="10386" y="10158"/>
                  </a:moveTo>
                  <a:cubicBezTo>
                    <a:pt x="10264" y="10164"/>
                    <a:pt x="10168" y="10265"/>
                    <a:pt x="10168" y="10387"/>
                  </a:cubicBezTo>
                  <a:cubicBezTo>
                    <a:pt x="10168" y="10509"/>
                    <a:pt x="10264" y="10610"/>
                    <a:pt x="10386" y="10616"/>
                  </a:cubicBezTo>
                  <a:cubicBezTo>
                    <a:pt x="10508" y="10610"/>
                    <a:pt x="10604" y="10509"/>
                    <a:pt x="10604" y="10387"/>
                  </a:cubicBezTo>
                  <a:cubicBezTo>
                    <a:pt x="10604" y="10265"/>
                    <a:pt x="10508" y="10164"/>
                    <a:pt x="10386" y="10158"/>
                  </a:cubicBezTo>
                  <a:close/>
                  <a:moveTo>
                    <a:pt x="2413" y="3176"/>
                  </a:moveTo>
                  <a:cubicBezTo>
                    <a:pt x="1993" y="3175"/>
                    <a:pt x="1652" y="2834"/>
                    <a:pt x="1651" y="2414"/>
                  </a:cubicBezTo>
                  <a:cubicBezTo>
                    <a:pt x="1652" y="1993"/>
                    <a:pt x="1993" y="1652"/>
                    <a:pt x="2413" y="1651"/>
                  </a:cubicBezTo>
                  <a:cubicBezTo>
                    <a:pt x="2834" y="1652"/>
                    <a:pt x="3175" y="1993"/>
                    <a:pt x="3176" y="2414"/>
                  </a:cubicBezTo>
                  <a:cubicBezTo>
                    <a:pt x="3175" y="2834"/>
                    <a:pt x="2834" y="3175"/>
                    <a:pt x="2413" y="3176"/>
                  </a:cubicBezTo>
                  <a:close/>
                  <a:moveTo>
                    <a:pt x="2413" y="2185"/>
                  </a:moveTo>
                  <a:cubicBezTo>
                    <a:pt x="2287" y="2185"/>
                    <a:pt x="2184" y="2287"/>
                    <a:pt x="2184" y="2414"/>
                  </a:cubicBezTo>
                  <a:cubicBezTo>
                    <a:pt x="2184" y="2541"/>
                    <a:pt x="2287" y="2643"/>
                    <a:pt x="2414" y="2643"/>
                  </a:cubicBezTo>
                  <a:cubicBezTo>
                    <a:pt x="2540" y="2643"/>
                    <a:pt x="2643" y="2540"/>
                    <a:pt x="2643" y="2414"/>
                  </a:cubicBezTo>
                  <a:cubicBezTo>
                    <a:pt x="2643" y="2287"/>
                    <a:pt x="2540" y="2184"/>
                    <a:pt x="2413" y="2185"/>
                  </a:cubicBezTo>
                  <a:close/>
                  <a:moveTo>
                    <a:pt x="7541" y="7164"/>
                  </a:moveTo>
                  <a:lnTo>
                    <a:pt x="10295" y="9918"/>
                  </a:lnTo>
                  <a:lnTo>
                    <a:pt x="9918" y="10295"/>
                  </a:lnTo>
                  <a:lnTo>
                    <a:pt x="7163" y="7541"/>
                  </a:lnTo>
                  <a:lnTo>
                    <a:pt x="7541" y="7164"/>
                  </a:lnTo>
                  <a:close/>
                  <a:moveTo>
                    <a:pt x="2881" y="2504"/>
                  </a:moveTo>
                  <a:lnTo>
                    <a:pt x="5635" y="5259"/>
                  </a:lnTo>
                  <a:lnTo>
                    <a:pt x="5258" y="5636"/>
                  </a:lnTo>
                  <a:lnTo>
                    <a:pt x="2504" y="2882"/>
                  </a:lnTo>
                  <a:lnTo>
                    <a:pt x="2881" y="2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2627965-036A-9169-5324-4A325EA78C0A}"/>
              </a:ext>
            </a:extLst>
          </p:cNvPr>
          <p:cNvGrpSpPr/>
          <p:nvPr/>
        </p:nvGrpSpPr>
        <p:grpSpPr>
          <a:xfrm>
            <a:off x="8831374" y="4814775"/>
            <a:ext cx="2206325" cy="439437"/>
            <a:chOff x="8831374" y="2035941"/>
            <a:chExt cx="2206325" cy="439437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BE592F4B-0191-05F8-1109-FA602A965107}"/>
                </a:ext>
              </a:extLst>
            </p:cNvPr>
            <p:cNvCxnSpPr>
              <a:cxnSpLocks/>
            </p:cNvCxnSpPr>
            <p:nvPr/>
          </p:nvCxnSpPr>
          <p:spPr>
            <a:xfrm>
              <a:off x="8831374" y="2255920"/>
              <a:ext cx="6400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BF8D222-B345-11A7-28FD-4B6912E60366}"/>
                </a:ext>
              </a:extLst>
            </p:cNvPr>
            <p:cNvSpPr txBox="1"/>
            <p:nvPr/>
          </p:nvSpPr>
          <p:spPr>
            <a:xfrm>
              <a:off x="9631474" y="2132549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辅助工具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395A399-53C0-5BAD-5900-6D9E46EDAA09}"/>
                </a:ext>
              </a:extLst>
            </p:cNvPr>
            <p:cNvSpPr/>
            <p:nvPr/>
          </p:nvSpPr>
          <p:spPr>
            <a:xfrm>
              <a:off x="10598262" y="2035941"/>
              <a:ext cx="439437" cy="4394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iconfont-1108-834839">
              <a:extLst>
                <a:ext uri="{FF2B5EF4-FFF2-40B4-BE49-F238E27FC236}">
                  <a16:creationId xmlns:a16="http://schemas.microsoft.com/office/drawing/2014/main" id="{8320224F-2DAC-36B9-328C-C3E893F9DDF0}"/>
                </a:ext>
              </a:extLst>
            </p:cNvPr>
            <p:cNvSpPr/>
            <p:nvPr/>
          </p:nvSpPr>
          <p:spPr>
            <a:xfrm>
              <a:off x="10664047" y="2101726"/>
              <a:ext cx="307866" cy="307866"/>
            </a:xfrm>
            <a:custGeom>
              <a:avLst/>
              <a:gdLst>
                <a:gd name="T0" fmla="*/ 6400 w 12800"/>
                <a:gd name="T1" fmla="*/ 1727 h 12800"/>
                <a:gd name="T2" fmla="*/ 6400 w 12800"/>
                <a:gd name="T3" fmla="*/ 2261 h 12800"/>
                <a:gd name="T4" fmla="*/ 10539 w 12800"/>
                <a:gd name="T5" fmla="*/ 6400 h 12800"/>
                <a:gd name="T6" fmla="*/ 4799 w 12800"/>
                <a:gd name="T7" fmla="*/ 6400 h 12800"/>
                <a:gd name="T8" fmla="*/ 6400 w 12800"/>
                <a:gd name="T9" fmla="*/ 8001 h 12800"/>
                <a:gd name="T10" fmla="*/ 6400 w 12800"/>
                <a:gd name="T11" fmla="*/ 7468 h 12800"/>
                <a:gd name="T12" fmla="*/ 6400 w 12800"/>
                <a:gd name="T13" fmla="*/ 1524 h 12800"/>
                <a:gd name="T14" fmla="*/ 7162 w 12800"/>
                <a:gd name="T15" fmla="*/ 762 h 12800"/>
                <a:gd name="T16" fmla="*/ 6186 w 12800"/>
                <a:gd name="T17" fmla="*/ 762 h 12800"/>
                <a:gd name="T18" fmla="*/ 6400 w 12800"/>
                <a:gd name="T19" fmla="*/ 533 h 12800"/>
                <a:gd name="T20" fmla="*/ 6400 w 12800"/>
                <a:gd name="T21" fmla="*/ 11276 h 12800"/>
                <a:gd name="T22" fmla="*/ 6400 w 12800"/>
                <a:gd name="T23" fmla="*/ 11809 h 12800"/>
                <a:gd name="T24" fmla="*/ 6629 w 12800"/>
                <a:gd name="T25" fmla="*/ 12038 h 12800"/>
                <a:gd name="T26" fmla="*/ 6667 w 12800"/>
                <a:gd name="T27" fmla="*/ 1157 h 12800"/>
                <a:gd name="T28" fmla="*/ 6133 w 12800"/>
                <a:gd name="T29" fmla="*/ 1157 h 12800"/>
                <a:gd name="T30" fmla="*/ 6667 w 12800"/>
                <a:gd name="T31" fmla="*/ 11643 h 12800"/>
                <a:gd name="T32" fmla="*/ 12038 w 12800"/>
                <a:gd name="T33" fmla="*/ 7162 h 12800"/>
                <a:gd name="T34" fmla="*/ 12800 w 12800"/>
                <a:gd name="T35" fmla="*/ 6400 h 12800"/>
                <a:gd name="T36" fmla="*/ 11817 w 12800"/>
                <a:gd name="T37" fmla="*/ 6400 h 12800"/>
                <a:gd name="T38" fmla="*/ 12038 w 12800"/>
                <a:gd name="T39" fmla="*/ 6171 h 12800"/>
                <a:gd name="T40" fmla="*/ 762 w 12800"/>
                <a:gd name="T41" fmla="*/ 5638 h 12800"/>
                <a:gd name="T42" fmla="*/ 762 w 12800"/>
                <a:gd name="T43" fmla="*/ 6171 h 12800"/>
                <a:gd name="T44" fmla="*/ 11643 w 12800"/>
                <a:gd name="T45" fmla="*/ 6667 h 12800"/>
                <a:gd name="T46" fmla="*/ 1157 w 12800"/>
                <a:gd name="T47" fmla="*/ 6133 h 12800"/>
                <a:gd name="T48" fmla="*/ 1157 w 12800"/>
                <a:gd name="T49" fmla="*/ 6667 h 12800"/>
                <a:gd name="T50" fmla="*/ 9624 w 12800"/>
                <a:gd name="T51" fmla="*/ 2414 h 12800"/>
                <a:gd name="T52" fmla="*/ 10386 w 12800"/>
                <a:gd name="T53" fmla="*/ 3176 h 12800"/>
                <a:gd name="T54" fmla="*/ 10387 w 12800"/>
                <a:gd name="T55" fmla="*/ 2643 h 12800"/>
                <a:gd name="T56" fmla="*/ 2413 w 12800"/>
                <a:gd name="T57" fmla="*/ 11149 h 12800"/>
                <a:gd name="T58" fmla="*/ 3175 w 12800"/>
                <a:gd name="T59" fmla="*/ 10387 h 12800"/>
                <a:gd name="T60" fmla="*/ 2200 w 12800"/>
                <a:gd name="T61" fmla="*/ 10387 h 12800"/>
                <a:gd name="T62" fmla="*/ 2413 w 12800"/>
                <a:gd name="T63" fmla="*/ 10158 h 12800"/>
                <a:gd name="T64" fmla="*/ 7541 w 12800"/>
                <a:gd name="T65" fmla="*/ 5636 h 12800"/>
                <a:gd name="T66" fmla="*/ 5259 w 12800"/>
                <a:gd name="T67" fmla="*/ 7164 h 12800"/>
                <a:gd name="T68" fmla="*/ 2505 w 12800"/>
                <a:gd name="T69" fmla="*/ 9918 h 12800"/>
                <a:gd name="T70" fmla="*/ 9624 w 12800"/>
                <a:gd name="T71" fmla="*/ 10387 h 12800"/>
                <a:gd name="T72" fmla="*/ 10386 w 12800"/>
                <a:gd name="T73" fmla="*/ 11150 h 12800"/>
                <a:gd name="T74" fmla="*/ 10386 w 12800"/>
                <a:gd name="T75" fmla="*/ 10616 h 12800"/>
                <a:gd name="T76" fmla="*/ 2413 w 12800"/>
                <a:gd name="T77" fmla="*/ 3176 h 12800"/>
                <a:gd name="T78" fmla="*/ 3176 w 12800"/>
                <a:gd name="T79" fmla="*/ 2414 h 12800"/>
                <a:gd name="T80" fmla="*/ 2184 w 12800"/>
                <a:gd name="T81" fmla="*/ 2414 h 12800"/>
                <a:gd name="T82" fmla="*/ 2413 w 12800"/>
                <a:gd name="T83" fmla="*/ 2185 h 12800"/>
                <a:gd name="T84" fmla="*/ 9918 w 12800"/>
                <a:gd name="T85" fmla="*/ 10295 h 12800"/>
                <a:gd name="T86" fmla="*/ 2881 w 12800"/>
                <a:gd name="T87" fmla="*/ 2504 h 12800"/>
                <a:gd name="T88" fmla="*/ 2504 w 12800"/>
                <a:gd name="T89" fmla="*/ 2882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00" h="12800">
                  <a:moveTo>
                    <a:pt x="6400" y="11072"/>
                  </a:moveTo>
                  <a:cubicBezTo>
                    <a:pt x="3823" y="11072"/>
                    <a:pt x="1727" y="8976"/>
                    <a:pt x="1727" y="6400"/>
                  </a:cubicBezTo>
                  <a:cubicBezTo>
                    <a:pt x="1727" y="3823"/>
                    <a:pt x="3823" y="1727"/>
                    <a:pt x="6400" y="1727"/>
                  </a:cubicBezTo>
                  <a:cubicBezTo>
                    <a:pt x="8976" y="1727"/>
                    <a:pt x="11072" y="3823"/>
                    <a:pt x="11072" y="6400"/>
                  </a:cubicBezTo>
                  <a:cubicBezTo>
                    <a:pt x="11072" y="8976"/>
                    <a:pt x="8976" y="11072"/>
                    <a:pt x="6400" y="11072"/>
                  </a:cubicBezTo>
                  <a:close/>
                  <a:moveTo>
                    <a:pt x="6400" y="2261"/>
                  </a:moveTo>
                  <a:cubicBezTo>
                    <a:pt x="4118" y="2261"/>
                    <a:pt x="2261" y="4118"/>
                    <a:pt x="2261" y="6400"/>
                  </a:cubicBezTo>
                  <a:cubicBezTo>
                    <a:pt x="2261" y="8682"/>
                    <a:pt x="4118" y="10539"/>
                    <a:pt x="6400" y="10539"/>
                  </a:cubicBezTo>
                  <a:cubicBezTo>
                    <a:pt x="8682" y="10539"/>
                    <a:pt x="10539" y="8682"/>
                    <a:pt x="10539" y="6400"/>
                  </a:cubicBezTo>
                  <a:cubicBezTo>
                    <a:pt x="10539" y="4118"/>
                    <a:pt x="8682" y="2261"/>
                    <a:pt x="6400" y="2261"/>
                  </a:cubicBezTo>
                  <a:close/>
                  <a:moveTo>
                    <a:pt x="6400" y="8001"/>
                  </a:moveTo>
                  <a:cubicBezTo>
                    <a:pt x="5517" y="8001"/>
                    <a:pt x="4799" y="7283"/>
                    <a:pt x="4799" y="6400"/>
                  </a:cubicBezTo>
                  <a:cubicBezTo>
                    <a:pt x="4799" y="5517"/>
                    <a:pt x="5517" y="4799"/>
                    <a:pt x="6400" y="4799"/>
                  </a:cubicBezTo>
                  <a:cubicBezTo>
                    <a:pt x="7283" y="4799"/>
                    <a:pt x="8001" y="5517"/>
                    <a:pt x="8001" y="6400"/>
                  </a:cubicBezTo>
                  <a:cubicBezTo>
                    <a:pt x="8001" y="7283"/>
                    <a:pt x="7283" y="8001"/>
                    <a:pt x="6400" y="8001"/>
                  </a:cubicBezTo>
                  <a:close/>
                  <a:moveTo>
                    <a:pt x="6400" y="5332"/>
                  </a:moveTo>
                  <a:cubicBezTo>
                    <a:pt x="5811" y="5333"/>
                    <a:pt x="5333" y="5811"/>
                    <a:pt x="5332" y="6400"/>
                  </a:cubicBezTo>
                  <a:cubicBezTo>
                    <a:pt x="5333" y="6989"/>
                    <a:pt x="5811" y="7467"/>
                    <a:pt x="6400" y="7468"/>
                  </a:cubicBezTo>
                  <a:cubicBezTo>
                    <a:pt x="6989" y="7467"/>
                    <a:pt x="7467" y="6989"/>
                    <a:pt x="7468" y="6400"/>
                  </a:cubicBezTo>
                  <a:cubicBezTo>
                    <a:pt x="7467" y="5811"/>
                    <a:pt x="6989" y="5333"/>
                    <a:pt x="6400" y="5332"/>
                  </a:cubicBezTo>
                  <a:close/>
                  <a:moveTo>
                    <a:pt x="6400" y="1524"/>
                  </a:moveTo>
                  <a:cubicBezTo>
                    <a:pt x="5980" y="1524"/>
                    <a:pt x="5638" y="1182"/>
                    <a:pt x="5638" y="762"/>
                  </a:cubicBezTo>
                  <a:cubicBezTo>
                    <a:pt x="5638" y="342"/>
                    <a:pt x="5980" y="0"/>
                    <a:pt x="6400" y="0"/>
                  </a:cubicBezTo>
                  <a:cubicBezTo>
                    <a:pt x="6820" y="0"/>
                    <a:pt x="7162" y="342"/>
                    <a:pt x="7162" y="762"/>
                  </a:cubicBezTo>
                  <a:cubicBezTo>
                    <a:pt x="7162" y="1182"/>
                    <a:pt x="6820" y="1524"/>
                    <a:pt x="6400" y="1524"/>
                  </a:cubicBezTo>
                  <a:close/>
                  <a:moveTo>
                    <a:pt x="6400" y="533"/>
                  </a:moveTo>
                  <a:cubicBezTo>
                    <a:pt x="6280" y="542"/>
                    <a:pt x="6186" y="642"/>
                    <a:pt x="6186" y="762"/>
                  </a:cubicBezTo>
                  <a:cubicBezTo>
                    <a:pt x="6186" y="883"/>
                    <a:pt x="6280" y="983"/>
                    <a:pt x="6400" y="991"/>
                  </a:cubicBezTo>
                  <a:cubicBezTo>
                    <a:pt x="6526" y="991"/>
                    <a:pt x="6629" y="888"/>
                    <a:pt x="6629" y="762"/>
                  </a:cubicBezTo>
                  <a:cubicBezTo>
                    <a:pt x="6629" y="636"/>
                    <a:pt x="6526" y="533"/>
                    <a:pt x="6400" y="533"/>
                  </a:cubicBezTo>
                  <a:close/>
                  <a:moveTo>
                    <a:pt x="6400" y="12800"/>
                  </a:moveTo>
                  <a:cubicBezTo>
                    <a:pt x="5979" y="12800"/>
                    <a:pt x="5638" y="12459"/>
                    <a:pt x="5638" y="12038"/>
                  </a:cubicBezTo>
                  <a:cubicBezTo>
                    <a:pt x="5638" y="11617"/>
                    <a:pt x="5979" y="11276"/>
                    <a:pt x="6400" y="11276"/>
                  </a:cubicBezTo>
                  <a:cubicBezTo>
                    <a:pt x="6821" y="11276"/>
                    <a:pt x="7162" y="11617"/>
                    <a:pt x="7162" y="12038"/>
                  </a:cubicBezTo>
                  <a:cubicBezTo>
                    <a:pt x="7161" y="12459"/>
                    <a:pt x="6821" y="12800"/>
                    <a:pt x="6400" y="12800"/>
                  </a:cubicBezTo>
                  <a:close/>
                  <a:moveTo>
                    <a:pt x="6400" y="11809"/>
                  </a:moveTo>
                  <a:cubicBezTo>
                    <a:pt x="6280" y="11817"/>
                    <a:pt x="6186" y="11917"/>
                    <a:pt x="6186" y="12038"/>
                  </a:cubicBezTo>
                  <a:cubicBezTo>
                    <a:pt x="6186" y="12158"/>
                    <a:pt x="6280" y="12258"/>
                    <a:pt x="6400" y="12267"/>
                  </a:cubicBezTo>
                  <a:cubicBezTo>
                    <a:pt x="6526" y="12267"/>
                    <a:pt x="6629" y="12164"/>
                    <a:pt x="6629" y="12038"/>
                  </a:cubicBezTo>
                  <a:cubicBezTo>
                    <a:pt x="6629" y="11912"/>
                    <a:pt x="6526" y="11809"/>
                    <a:pt x="6400" y="11809"/>
                  </a:cubicBezTo>
                  <a:close/>
                  <a:moveTo>
                    <a:pt x="6133" y="1157"/>
                  </a:moveTo>
                  <a:lnTo>
                    <a:pt x="6667" y="1157"/>
                  </a:lnTo>
                  <a:lnTo>
                    <a:pt x="6667" y="5053"/>
                  </a:lnTo>
                  <a:lnTo>
                    <a:pt x="6133" y="5053"/>
                  </a:lnTo>
                  <a:lnTo>
                    <a:pt x="6133" y="1157"/>
                  </a:lnTo>
                  <a:close/>
                  <a:moveTo>
                    <a:pt x="6133" y="7747"/>
                  </a:moveTo>
                  <a:lnTo>
                    <a:pt x="6667" y="7747"/>
                  </a:lnTo>
                  <a:lnTo>
                    <a:pt x="6667" y="11643"/>
                  </a:lnTo>
                  <a:lnTo>
                    <a:pt x="6133" y="11643"/>
                  </a:lnTo>
                  <a:lnTo>
                    <a:pt x="6133" y="7747"/>
                  </a:lnTo>
                  <a:close/>
                  <a:moveTo>
                    <a:pt x="12038" y="7162"/>
                  </a:moveTo>
                  <a:cubicBezTo>
                    <a:pt x="11617" y="7162"/>
                    <a:pt x="11276" y="6821"/>
                    <a:pt x="11276" y="6400"/>
                  </a:cubicBezTo>
                  <a:cubicBezTo>
                    <a:pt x="11276" y="5979"/>
                    <a:pt x="11617" y="5638"/>
                    <a:pt x="12038" y="5638"/>
                  </a:cubicBezTo>
                  <a:cubicBezTo>
                    <a:pt x="12459" y="5638"/>
                    <a:pt x="12800" y="5979"/>
                    <a:pt x="12800" y="6400"/>
                  </a:cubicBezTo>
                  <a:cubicBezTo>
                    <a:pt x="12800" y="6821"/>
                    <a:pt x="12459" y="7161"/>
                    <a:pt x="12038" y="7162"/>
                  </a:cubicBezTo>
                  <a:close/>
                  <a:moveTo>
                    <a:pt x="12038" y="6171"/>
                  </a:moveTo>
                  <a:cubicBezTo>
                    <a:pt x="11915" y="6175"/>
                    <a:pt x="11817" y="6277"/>
                    <a:pt x="11817" y="6400"/>
                  </a:cubicBezTo>
                  <a:cubicBezTo>
                    <a:pt x="11817" y="6523"/>
                    <a:pt x="11915" y="6624"/>
                    <a:pt x="12038" y="6629"/>
                  </a:cubicBezTo>
                  <a:cubicBezTo>
                    <a:pt x="12161" y="6624"/>
                    <a:pt x="12259" y="6523"/>
                    <a:pt x="12259" y="6400"/>
                  </a:cubicBezTo>
                  <a:cubicBezTo>
                    <a:pt x="12259" y="6277"/>
                    <a:pt x="12161" y="6175"/>
                    <a:pt x="12038" y="6171"/>
                  </a:cubicBezTo>
                  <a:close/>
                  <a:moveTo>
                    <a:pt x="762" y="7162"/>
                  </a:moveTo>
                  <a:cubicBezTo>
                    <a:pt x="341" y="7162"/>
                    <a:pt x="0" y="6821"/>
                    <a:pt x="0" y="6400"/>
                  </a:cubicBezTo>
                  <a:cubicBezTo>
                    <a:pt x="0" y="5980"/>
                    <a:pt x="342" y="5638"/>
                    <a:pt x="762" y="5638"/>
                  </a:cubicBezTo>
                  <a:cubicBezTo>
                    <a:pt x="1182" y="5638"/>
                    <a:pt x="1524" y="5980"/>
                    <a:pt x="1524" y="6400"/>
                  </a:cubicBezTo>
                  <a:cubicBezTo>
                    <a:pt x="1524" y="6821"/>
                    <a:pt x="1183" y="7162"/>
                    <a:pt x="762" y="7162"/>
                  </a:cubicBezTo>
                  <a:close/>
                  <a:moveTo>
                    <a:pt x="762" y="6171"/>
                  </a:moveTo>
                  <a:close/>
                  <a:moveTo>
                    <a:pt x="7747" y="6133"/>
                  </a:moveTo>
                  <a:lnTo>
                    <a:pt x="11643" y="6133"/>
                  </a:lnTo>
                  <a:lnTo>
                    <a:pt x="11643" y="6667"/>
                  </a:lnTo>
                  <a:lnTo>
                    <a:pt x="7747" y="6667"/>
                  </a:lnTo>
                  <a:lnTo>
                    <a:pt x="7747" y="6133"/>
                  </a:lnTo>
                  <a:close/>
                  <a:moveTo>
                    <a:pt x="1157" y="6133"/>
                  </a:moveTo>
                  <a:lnTo>
                    <a:pt x="5053" y="6133"/>
                  </a:lnTo>
                  <a:lnTo>
                    <a:pt x="5053" y="6667"/>
                  </a:lnTo>
                  <a:lnTo>
                    <a:pt x="1157" y="6667"/>
                  </a:lnTo>
                  <a:lnTo>
                    <a:pt x="1157" y="6133"/>
                  </a:lnTo>
                  <a:close/>
                  <a:moveTo>
                    <a:pt x="10386" y="3176"/>
                  </a:moveTo>
                  <a:cubicBezTo>
                    <a:pt x="9966" y="3175"/>
                    <a:pt x="9625" y="2834"/>
                    <a:pt x="9624" y="2414"/>
                  </a:cubicBezTo>
                  <a:cubicBezTo>
                    <a:pt x="9625" y="1993"/>
                    <a:pt x="9966" y="1652"/>
                    <a:pt x="10386" y="1651"/>
                  </a:cubicBezTo>
                  <a:cubicBezTo>
                    <a:pt x="10807" y="1652"/>
                    <a:pt x="11148" y="1993"/>
                    <a:pt x="11149" y="2414"/>
                  </a:cubicBezTo>
                  <a:cubicBezTo>
                    <a:pt x="11148" y="2834"/>
                    <a:pt x="10807" y="3176"/>
                    <a:pt x="10386" y="3176"/>
                  </a:cubicBezTo>
                  <a:close/>
                  <a:moveTo>
                    <a:pt x="10386" y="2185"/>
                  </a:moveTo>
                  <a:cubicBezTo>
                    <a:pt x="10260" y="2185"/>
                    <a:pt x="10157" y="2287"/>
                    <a:pt x="10157" y="2414"/>
                  </a:cubicBezTo>
                  <a:cubicBezTo>
                    <a:pt x="10157" y="2541"/>
                    <a:pt x="10260" y="2643"/>
                    <a:pt x="10387" y="2643"/>
                  </a:cubicBezTo>
                  <a:cubicBezTo>
                    <a:pt x="10513" y="2643"/>
                    <a:pt x="10616" y="2540"/>
                    <a:pt x="10616" y="2414"/>
                  </a:cubicBezTo>
                  <a:cubicBezTo>
                    <a:pt x="10616" y="2287"/>
                    <a:pt x="10513" y="2184"/>
                    <a:pt x="10386" y="2185"/>
                  </a:cubicBezTo>
                  <a:close/>
                  <a:moveTo>
                    <a:pt x="2413" y="11149"/>
                  </a:moveTo>
                  <a:cubicBezTo>
                    <a:pt x="1993" y="11149"/>
                    <a:pt x="1651" y="10807"/>
                    <a:pt x="1651" y="10387"/>
                  </a:cubicBezTo>
                  <a:cubicBezTo>
                    <a:pt x="1651" y="9967"/>
                    <a:pt x="1993" y="9625"/>
                    <a:pt x="2413" y="9625"/>
                  </a:cubicBezTo>
                  <a:cubicBezTo>
                    <a:pt x="2834" y="9625"/>
                    <a:pt x="3175" y="9967"/>
                    <a:pt x="3175" y="10387"/>
                  </a:cubicBezTo>
                  <a:cubicBezTo>
                    <a:pt x="3175" y="10807"/>
                    <a:pt x="2834" y="11149"/>
                    <a:pt x="2413" y="11149"/>
                  </a:cubicBezTo>
                  <a:close/>
                  <a:moveTo>
                    <a:pt x="2413" y="10158"/>
                  </a:moveTo>
                  <a:cubicBezTo>
                    <a:pt x="2293" y="10166"/>
                    <a:pt x="2200" y="10266"/>
                    <a:pt x="2200" y="10387"/>
                  </a:cubicBezTo>
                  <a:cubicBezTo>
                    <a:pt x="2200" y="10507"/>
                    <a:pt x="2293" y="10607"/>
                    <a:pt x="2413" y="10615"/>
                  </a:cubicBezTo>
                  <a:cubicBezTo>
                    <a:pt x="2534" y="10607"/>
                    <a:pt x="2627" y="10507"/>
                    <a:pt x="2627" y="10387"/>
                  </a:cubicBezTo>
                  <a:cubicBezTo>
                    <a:pt x="2627" y="10266"/>
                    <a:pt x="2534" y="10166"/>
                    <a:pt x="2413" y="10158"/>
                  </a:cubicBezTo>
                  <a:close/>
                  <a:moveTo>
                    <a:pt x="9918" y="2505"/>
                  </a:moveTo>
                  <a:lnTo>
                    <a:pt x="10295" y="2882"/>
                  </a:lnTo>
                  <a:lnTo>
                    <a:pt x="7541" y="5636"/>
                  </a:lnTo>
                  <a:lnTo>
                    <a:pt x="7164" y="5259"/>
                  </a:lnTo>
                  <a:lnTo>
                    <a:pt x="9918" y="2505"/>
                  </a:lnTo>
                  <a:close/>
                  <a:moveTo>
                    <a:pt x="5259" y="7164"/>
                  </a:moveTo>
                  <a:lnTo>
                    <a:pt x="5636" y="7541"/>
                  </a:lnTo>
                  <a:lnTo>
                    <a:pt x="2882" y="10295"/>
                  </a:lnTo>
                  <a:lnTo>
                    <a:pt x="2505" y="9918"/>
                  </a:lnTo>
                  <a:lnTo>
                    <a:pt x="5259" y="7164"/>
                  </a:lnTo>
                  <a:close/>
                  <a:moveTo>
                    <a:pt x="10386" y="11150"/>
                  </a:moveTo>
                  <a:cubicBezTo>
                    <a:pt x="9965" y="11149"/>
                    <a:pt x="9624" y="10808"/>
                    <a:pt x="9624" y="10387"/>
                  </a:cubicBezTo>
                  <a:cubicBezTo>
                    <a:pt x="9624" y="9966"/>
                    <a:pt x="9965" y="9625"/>
                    <a:pt x="10386" y="9625"/>
                  </a:cubicBezTo>
                  <a:cubicBezTo>
                    <a:pt x="10807" y="9625"/>
                    <a:pt x="11148" y="9966"/>
                    <a:pt x="11148" y="10387"/>
                  </a:cubicBezTo>
                  <a:cubicBezTo>
                    <a:pt x="11148" y="10808"/>
                    <a:pt x="10807" y="11149"/>
                    <a:pt x="10386" y="11150"/>
                  </a:cubicBezTo>
                  <a:close/>
                  <a:moveTo>
                    <a:pt x="10386" y="10158"/>
                  </a:moveTo>
                  <a:cubicBezTo>
                    <a:pt x="10264" y="10164"/>
                    <a:pt x="10168" y="10265"/>
                    <a:pt x="10168" y="10387"/>
                  </a:cubicBezTo>
                  <a:cubicBezTo>
                    <a:pt x="10168" y="10509"/>
                    <a:pt x="10264" y="10610"/>
                    <a:pt x="10386" y="10616"/>
                  </a:cubicBezTo>
                  <a:cubicBezTo>
                    <a:pt x="10508" y="10610"/>
                    <a:pt x="10604" y="10509"/>
                    <a:pt x="10604" y="10387"/>
                  </a:cubicBezTo>
                  <a:cubicBezTo>
                    <a:pt x="10604" y="10265"/>
                    <a:pt x="10508" y="10164"/>
                    <a:pt x="10386" y="10158"/>
                  </a:cubicBezTo>
                  <a:close/>
                  <a:moveTo>
                    <a:pt x="2413" y="3176"/>
                  </a:moveTo>
                  <a:cubicBezTo>
                    <a:pt x="1993" y="3175"/>
                    <a:pt x="1652" y="2834"/>
                    <a:pt x="1651" y="2414"/>
                  </a:cubicBezTo>
                  <a:cubicBezTo>
                    <a:pt x="1652" y="1993"/>
                    <a:pt x="1993" y="1652"/>
                    <a:pt x="2413" y="1651"/>
                  </a:cubicBezTo>
                  <a:cubicBezTo>
                    <a:pt x="2834" y="1652"/>
                    <a:pt x="3175" y="1993"/>
                    <a:pt x="3176" y="2414"/>
                  </a:cubicBezTo>
                  <a:cubicBezTo>
                    <a:pt x="3175" y="2834"/>
                    <a:pt x="2834" y="3175"/>
                    <a:pt x="2413" y="3176"/>
                  </a:cubicBezTo>
                  <a:close/>
                  <a:moveTo>
                    <a:pt x="2413" y="2185"/>
                  </a:moveTo>
                  <a:cubicBezTo>
                    <a:pt x="2287" y="2185"/>
                    <a:pt x="2184" y="2287"/>
                    <a:pt x="2184" y="2414"/>
                  </a:cubicBezTo>
                  <a:cubicBezTo>
                    <a:pt x="2184" y="2541"/>
                    <a:pt x="2287" y="2643"/>
                    <a:pt x="2414" y="2643"/>
                  </a:cubicBezTo>
                  <a:cubicBezTo>
                    <a:pt x="2540" y="2643"/>
                    <a:pt x="2643" y="2540"/>
                    <a:pt x="2643" y="2414"/>
                  </a:cubicBezTo>
                  <a:cubicBezTo>
                    <a:pt x="2643" y="2287"/>
                    <a:pt x="2540" y="2184"/>
                    <a:pt x="2413" y="2185"/>
                  </a:cubicBezTo>
                  <a:close/>
                  <a:moveTo>
                    <a:pt x="7541" y="7164"/>
                  </a:moveTo>
                  <a:lnTo>
                    <a:pt x="10295" y="9918"/>
                  </a:lnTo>
                  <a:lnTo>
                    <a:pt x="9918" y="10295"/>
                  </a:lnTo>
                  <a:lnTo>
                    <a:pt x="7163" y="7541"/>
                  </a:lnTo>
                  <a:lnTo>
                    <a:pt x="7541" y="7164"/>
                  </a:lnTo>
                  <a:close/>
                  <a:moveTo>
                    <a:pt x="2881" y="2504"/>
                  </a:moveTo>
                  <a:lnTo>
                    <a:pt x="5635" y="5259"/>
                  </a:lnTo>
                  <a:lnTo>
                    <a:pt x="5258" y="5636"/>
                  </a:lnTo>
                  <a:lnTo>
                    <a:pt x="2504" y="2882"/>
                  </a:lnTo>
                  <a:lnTo>
                    <a:pt x="2881" y="2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64921D10-0CCC-625E-95BF-859C3F400127}"/>
              </a:ext>
            </a:extLst>
          </p:cNvPr>
          <p:cNvSpPr/>
          <p:nvPr/>
        </p:nvSpPr>
        <p:spPr>
          <a:xfrm flipH="1">
            <a:off x="3484756" y="2676749"/>
            <a:ext cx="412033" cy="3140462"/>
          </a:xfrm>
          <a:custGeom>
            <a:avLst/>
            <a:gdLst>
              <a:gd name="connsiteX0" fmla="*/ 412033 w 412033"/>
              <a:gd name="connsiteY0" fmla="*/ 0 h 3564000"/>
              <a:gd name="connsiteX1" fmla="*/ 412033 w 412033"/>
              <a:gd name="connsiteY1" fmla="*/ 3564000 h 3564000"/>
              <a:gd name="connsiteX2" fmla="*/ 202503 w 412033"/>
              <a:gd name="connsiteY2" fmla="*/ 3418896 h 3564000"/>
              <a:gd name="connsiteX3" fmla="*/ 202503 w 412033"/>
              <a:gd name="connsiteY3" fmla="*/ 1915224 h 3564000"/>
              <a:gd name="connsiteX4" fmla="*/ 13622 w 412033"/>
              <a:gd name="connsiteY4" fmla="*/ 1805673 h 3564000"/>
              <a:gd name="connsiteX5" fmla="*/ 13622 w 412033"/>
              <a:gd name="connsiteY5" fmla="*/ 1758329 h 3564000"/>
              <a:gd name="connsiteX6" fmla="*/ 202503 w 412033"/>
              <a:gd name="connsiteY6" fmla="*/ 1648778 h 3564000"/>
              <a:gd name="connsiteX7" fmla="*/ 202503 w 412033"/>
              <a:gd name="connsiteY7" fmla="*/ 145104 h 3564000"/>
              <a:gd name="connsiteX8" fmla="*/ 412033 w 412033"/>
              <a:gd name="connsiteY8" fmla="*/ 0 h 3564000"/>
              <a:gd name="connsiteX0" fmla="*/ 412033 w 503473"/>
              <a:gd name="connsiteY0" fmla="*/ 3564000 h 3655440"/>
              <a:gd name="connsiteX1" fmla="*/ 202503 w 503473"/>
              <a:gd name="connsiteY1" fmla="*/ 3418896 h 3655440"/>
              <a:gd name="connsiteX2" fmla="*/ 202503 w 503473"/>
              <a:gd name="connsiteY2" fmla="*/ 1915224 h 3655440"/>
              <a:gd name="connsiteX3" fmla="*/ 13622 w 503473"/>
              <a:gd name="connsiteY3" fmla="*/ 1805673 h 3655440"/>
              <a:gd name="connsiteX4" fmla="*/ 13622 w 503473"/>
              <a:gd name="connsiteY4" fmla="*/ 1758329 h 3655440"/>
              <a:gd name="connsiteX5" fmla="*/ 202503 w 503473"/>
              <a:gd name="connsiteY5" fmla="*/ 1648778 h 3655440"/>
              <a:gd name="connsiteX6" fmla="*/ 202503 w 503473"/>
              <a:gd name="connsiteY6" fmla="*/ 145104 h 3655440"/>
              <a:gd name="connsiteX7" fmla="*/ 412033 w 503473"/>
              <a:gd name="connsiteY7" fmla="*/ 0 h 3655440"/>
              <a:gd name="connsiteX8" fmla="*/ 503473 w 503473"/>
              <a:gd name="connsiteY8" fmla="*/ 3655440 h 3655440"/>
              <a:gd name="connsiteX0" fmla="*/ 412033 w 412033"/>
              <a:gd name="connsiteY0" fmla="*/ 3564000 h 3564000"/>
              <a:gd name="connsiteX1" fmla="*/ 202503 w 412033"/>
              <a:gd name="connsiteY1" fmla="*/ 3418896 h 3564000"/>
              <a:gd name="connsiteX2" fmla="*/ 202503 w 412033"/>
              <a:gd name="connsiteY2" fmla="*/ 1915224 h 3564000"/>
              <a:gd name="connsiteX3" fmla="*/ 13622 w 412033"/>
              <a:gd name="connsiteY3" fmla="*/ 1805673 h 3564000"/>
              <a:gd name="connsiteX4" fmla="*/ 13622 w 412033"/>
              <a:gd name="connsiteY4" fmla="*/ 1758329 h 3564000"/>
              <a:gd name="connsiteX5" fmla="*/ 202503 w 412033"/>
              <a:gd name="connsiteY5" fmla="*/ 1648778 h 3564000"/>
              <a:gd name="connsiteX6" fmla="*/ 202503 w 412033"/>
              <a:gd name="connsiteY6" fmla="*/ 145104 h 3564000"/>
              <a:gd name="connsiteX7" fmla="*/ 412033 w 412033"/>
              <a:gd name="connsiteY7" fmla="*/ 0 h 35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2033" h="3564000">
                <a:moveTo>
                  <a:pt x="412033" y="3564000"/>
                </a:moveTo>
                <a:cubicBezTo>
                  <a:pt x="296313" y="3564000"/>
                  <a:pt x="202503" y="3499035"/>
                  <a:pt x="202503" y="3418896"/>
                </a:cubicBezTo>
                <a:lnTo>
                  <a:pt x="202503" y="1915224"/>
                </a:lnTo>
                <a:lnTo>
                  <a:pt x="13622" y="1805673"/>
                </a:lnTo>
                <a:cubicBezTo>
                  <a:pt x="-4541" y="1795140"/>
                  <a:pt x="-4541" y="1768863"/>
                  <a:pt x="13622" y="1758329"/>
                </a:cubicBezTo>
                <a:lnTo>
                  <a:pt x="202503" y="1648778"/>
                </a:lnTo>
                <a:lnTo>
                  <a:pt x="202503" y="145104"/>
                </a:lnTo>
                <a:cubicBezTo>
                  <a:pt x="202503" y="64965"/>
                  <a:pt x="296313" y="0"/>
                  <a:pt x="412033" y="0"/>
                </a:cubicBezTo>
              </a:path>
            </a:pathLst>
          </a:custGeom>
          <a:noFill/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4F37498-788B-0E45-53F2-F4E4FE0134DD}"/>
              </a:ext>
            </a:extLst>
          </p:cNvPr>
          <p:cNvGrpSpPr/>
          <p:nvPr/>
        </p:nvGrpSpPr>
        <p:grpSpPr>
          <a:xfrm flipH="1">
            <a:off x="1084308" y="2459625"/>
            <a:ext cx="2206325" cy="439437"/>
            <a:chOff x="8831374" y="2035941"/>
            <a:chExt cx="2206325" cy="439437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2D8836E0-AF2F-B54B-1472-A3D331611F77}"/>
                </a:ext>
              </a:extLst>
            </p:cNvPr>
            <p:cNvCxnSpPr>
              <a:cxnSpLocks/>
            </p:cNvCxnSpPr>
            <p:nvPr/>
          </p:nvCxnSpPr>
          <p:spPr>
            <a:xfrm>
              <a:off x="8831374" y="2255920"/>
              <a:ext cx="6400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13191BF-1FD5-3628-A186-2F19F8C47C00}"/>
                </a:ext>
              </a:extLst>
            </p:cNvPr>
            <p:cNvSpPr txBox="1"/>
            <p:nvPr/>
          </p:nvSpPr>
          <p:spPr>
            <a:xfrm>
              <a:off x="9631474" y="2132549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辅助工具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080315F3-E2A1-F51F-93A8-5C79201F337A}"/>
                </a:ext>
              </a:extLst>
            </p:cNvPr>
            <p:cNvSpPr/>
            <p:nvPr/>
          </p:nvSpPr>
          <p:spPr>
            <a:xfrm>
              <a:off x="10598262" y="2035941"/>
              <a:ext cx="439437" cy="4394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iconfont-1108-834839">
              <a:extLst>
                <a:ext uri="{FF2B5EF4-FFF2-40B4-BE49-F238E27FC236}">
                  <a16:creationId xmlns:a16="http://schemas.microsoft.com/office/drawing/2014/main" id="{20680C8D-02E1-EC20-A60F-83146E699C56}"/>
                </a:ext>
              </a:extLst>
            </p:cNvPr>
            <p:cNvSpPr/>
            <p:nvPr/>
          </p:nvSpPr>
          <p:spPr>
            <a:xfrm>
              <a:off x="10664047" y="2101726"/>
              <a:ext cx="307866" cy="307866"/>
            </a:xfrm>
            <a:custGeom>
              <a:avLst/>
              <a:gdLst>
                <a:gd name="T0" fmla="*/ 6400 w 12800"/>
                <a:gd name="T1" fmla="*/ 1727 h 12800"/>
                <a:gd name="T2" fmla="*/ 6400 w 12800"/>
                <a:gd name="T3" fmla="*/ 2261 h 12800"/>
                <a:gd name="T4" fmla="*/ 10539 w 12800"/>
                <a:gd name="T5" fmla="*/ 6400 h 12800"/>
                <a:gd name="T6" fmla="*/ 4799 w 12800"/>
                <a:gd name="T7" fmla="*/ 6400 h 12800"/>
                <a:gd name="T8" fmla="*/ 6400 w 12800"/>
                <a:gd name="T9" fmla="*/ 8001 h 12800"/>
                <a:gd name="T10" fmla="*/ 6400 w 12800"/>
                <a:gd name="T11" fmla="*/ 7468 h 12800"/>
                <a:gd name="T12" fmla="*/ 6400 w 12800"/>
                <a:gd name="T13" fmla="*/ 1524 h 12800"/>
                <a:gd name="T14" fmla="*/ 7162 w 12800"/>
                <a:gd name="T15" fmla="*/ 762 h 12800"/>
                <a:gd name="T16" fmla="*/ 6186 w 12800"/>
                <a:gd name="T17" fmla="*/ 762 h 12800"/>
                <a:gd name="T18" fmla="*/ 6400 w 12800"/>
                <a:gd name="T19" fmla="*/ 533 h 12800"/>
                <a:gd name="T20" fmla="*/ 6400 w 12800"/>
                <a:gd name="T21" fmla="*/ 11276 h 12800"/>
                <a:gd name="T22" fmla="*/ 6400 w 12800"/>
                <a:gd name="T23" fmla="*/ 11809 h 12800"/>
                <a:gd name="T24" fmla="*/ 6629 w 12800"/>
                <a:gd name="T25" fmla="*/ 12038 h 12800"/>
                <a:gd name="T26" fmla="*/ 6667 w 12800"/>
                <a:gd name="T27" fmla="*/ 1157 h 12800"/>
                <a:gd name="T28" fmla="*/ 6133 w 12800"/>
                <a:gd name="T29" fmla="*/ 1157 h 12800"/>
                <a:gd name="T30" fmla="*/ 6667 w 12800"/>
                <a:gd name="T31" fmla="*/ 11643 h 12800"/>
                <a:gd name="T32" fmla="*/ 12038 w 12800"/>
                <a:gd name="T33" fmla="*/ 7162 h 12800"/>
                <a:gd name="T34" fmla="*/ 12800 w 12800"/>
                <a:gd name="T35" fmla="*/ 6400 h 12800"/>
                <a:gd name="T36" fmla="*/ 11817 w 12800"/>
                <a:gd name="T37" fmla="*/ 6400 h 12800"/>
                <a:gd name="T38" fmla="*/ 12038 w 12800"/>
                <a:gd name="T39" fmla="*/ 6171 h 12800"/>
                <a:gd name="T40" fmla="*/ 762 w 12800"/>
                <a:gd name="T41" fmla="*/ 5638 h 12800"/>
                <a:gd name="T42" fmla="*/ 762 w 12800"/>
                <a:gd name="T43" fmla="*/ 6171 h 12800"/>
                <a:gd name="T44" fmla="*/ 11643 w 12800"/>
                <a:gd name="T45" fmla="*/ 6667 h 12800"/>
                <a:gd name="T46" fmla="*/ 1157 w 12800"/>
                <a:gd name="T47" fmla="*/ 6133 h 12800"/>
                <a:gd name="T48" fmla="*/ 1157 w 12800"/>
                <a:gd name="T49" fmla="*/ 6667 h 12800"/>
                <a:gd name="T50" fmla="*/ 9624 w 12800"/>
                <a:gd name="T51" fmla="*/ 2414 h 12800"/>
                <a:gd name="T52" fmla="*/ 10386 w 12800"/>
                <a:gd name="T53" fmla="*/ 3176 h 12800"/>
                <a:gd name="T54" fmla="*/ 10387 w 12800"/>
                <a:gd name="T55" fmla="*/ 2643 h 12800"/>
                <a:gd name="T56" fmla="*/ 2413 w 12800"/>
                <a:gd name="T57" fmla="*/ 11149 h 12800"/>
                <a:gd name="T58" fmla="*/ 3175 w 12800"/>
                <a:gd name="T59" fmla="*/ 10387 h 12800"/>
                <a:gd name="T60" fmla="*/ 2200 w 12800"/>
                <a:gd name="T61" fmla="*/ 10387 h 12800"/>
                <a:gd name="T62" fmla="*/ 2413 w 12800"/>
                <a:gd name="T63" fmla="*/ 10158 h 12800"/>
                <a:gd name="T64" fmla="*/ 7541 w 12800"/>
                <a:gd name="T65" fmla="*/ 5636 h 12800"/>
                <a:gd name="T66" fmla="*/ 5259 w 12800"/>
                <a:gd name="T67" fmla="*/ 7164 h 12800"/>
                <a:gd name="T68" fmla="*/ 2505 w 12800"/>
                <a:gd name="T69" fmla="*/ 9918 h 12800"/>
                <a:gd name="T70" fmla="*/ 9624 w 12800"/>
                <a:gd name="T71" fmla="*/ 10387 h 12800"/>
                <a:gd name="T72" fmla="*/ 10386 w 12800"/>
                <a:gd name="T73" fmla="*/ 11150 h 12800"/>
                <a:gd name="T74" fmla="*/ 10386 w 12800"/>
                <a:gd name="T75" fmla="*/ 10616 h 12800"/>
                <a:gd name="T76" fmla="*/ 2413 w 12800"/>
                <a:gd name="T77" fmla="*/ 3176 h 12800"/>
                <a:gd name="T78" fmla="*/ 3176 w 12800"/>
                <a:gd name="T79" fmla="*/ 2414 h 12800"/>
                <a:gd name="T80" fmla="*/ 2184 w 12800"/>
                <a:gd name="T81" fmla="*/ 2414 h 12800"/>
                <a:gd name="T82" fmla="*/ 2413 w 12800"/>
                <a:gd name="T83" fmla="*/ 2185 h 12800"/>
                <a:gd name="T84" fmla="*/ 9918 w 12800"/>
                <a:gd name="T85" fmla="*/ 10295 h 12800"/>
                <a:gd name="T86" fmla="*/ 2881 w 12800"/>
                <a:gd name="T87" fmla="*/ 2504 h 12800"/>
                <a:gd name="T88" fmla="*/ 2504 w 12800"/>
                <a:gd name="T89" fmla="*/ 2882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00" h="12800">
                  <a:moveTo>
                    <a:pt x="6400" y="11072"/>
                  </a:moveTo>
                  <a:cubicBezTo>
                    <a:pt x="3823" y="11072"/>
                    <a:pt x="1727" y="8976"/>
                    <a:pt x="1727" y="6400"/>
                  </a:cubicBezTo>
                  <a:cubicBezTo>
                    <a:pt x="1727" y="3823"/>
                    <a:pt x="3823" y="1727"/>
                    <a:pt x="6400" y="1727"/>
                  </a:cubicBezTo>
                  <a:cubicBezTo>
                    <a:pt x="8976" y="1727"/>
                    <a:pt x="11072" y="3823"/>
                    <a:pt x="11072" y="6400"/>
                  </a:cubicBezTo>
                  <a:cubicBezTo>
                    <a:pt x="11072" y="8976"/>
                    <a:pt x="8976" y="11072"/>
                    <a:pt x="6400" y="11072"/>
                  </a:cubicBezTo>
                  <a:close/>
                  <a:moveTo>
                    <a:pt x="6400" y="2261"/>
                  </a:moveTo>
                  <a:cubicBezTo>
                    <a:pt x="4118" y="2261"/>
                    <a:pt x="2261" y="4118"/>
                    <a:pt x="2261" y="6400"/>
                  </a:cubicBezTo>
                  <a:cubicBezTo>
                    <a:pt x="2261" y="8682"/>
                    <a:pt x="4118" y="10539"/>
                    <a:pt x="6400" y="10539"/>
                  </a:cubicBezTo>
                  <a:cubicBezTo>
                    <a:pt x="8682" y="10539"/>
                    <a:pt x="10539" y="8682"/>
                    <a:pt x="10539" y="6400"/>
                  </a:cubicBezTo>
                  <a:cubicBezTo>
                    <a:pt x="10539" y="4118"/>
                    <a:pt x="8682" y="2261"/>
                    <a:pt x="6400" y="2261"/>
                  </a:cubicBezTo>
                  <a:close/>
                  <a:moveTo>
                    <a:pt x="6400" y="8001"/>
                  </a:moveTo>
                  <a:cubicBezTo>
                    <a:pt x="5517" y="8001"/>
                    <a:pt x="4799" y="7283"/>
                    <a:pt x="4799" y="6400"/>
                  </a:cubicBezTo>
                  <a:cubicBezTo>
                    <a:pt x="4799" y="5517"/>
                    <a:pt x="5517" y="4799"/>
                    <a:pt x="6400" y="4799"/>
                  </a:cubicBezTo>
                  <a:cubicBezTo>
                    <a:pt x="7283" y="4799"/>
                    <a:pt x="8001" y="5517"/>
                    <a:pt x="8001" y="6400"/>
                  </a:cubicBezTo>
                  <a:cubicBezTo>
                    <a:pt x="8001" y="7283"/>
                    <a:pt x="7283" y="8001"/>
                    <a:pt x="6400" y="8001"/>
                  </a:cubicBezTo>
                  <a:close/>
                  <a:moveTo>
                    <a:pt x="6400" y="5332"/>
                  </a:moveTo>
                  <a:cubicBezTo>
                    <a:pt x="5811" y="5333"/>
                    <a:pt x="5333" y="5811"/>
                    <a:pt x="5332" y="6400"/>
                  </a:cubicBezTo>
                  <a:cubicBezTo>
                    <a:pt x="5333" y="6989"/>
                    <a:pt x="5811" y="7467"/>
                    <a:pt x="6400" y="7468"/>
                  </a:cubicBezTo>
                  <a:cubicBezTo>
                    <a:pt x="6989" y="7467"/>
                    <a:pt x="7467" y="6989"/>
                    <a:pt x="7468" y="6400"/>
                  </a:cubicBezTo>
                  <a:cubicBezTo>
                    <a:pt x="7467" y="5811"/>
                    <a:pt x="6989" y="5333"/>
                    <a:pt x="6400" y="5332"/>
                  </a:cubicBezTo>
                  <a:close/>
                  <a:moveTo>
                    <a:pt x="6400" y="1524"/>
                  </a:moveTo>
                  <a:cubicBezTo>
                    <a:pt x="5980" y="1524"/>
                    <a:pt x="5638" y="1182"/>
                    <a:pt x="5638" y="762"/>
                  </a:cubicBezTo>
                  <a:cubicBezTo>
                    <a:pt x="5638" y="342"/>
                    <a:pt x="5980" y="0"/>
                    <a:pt x="6400" y="0"/>
                  </a:cubicBezTo>
                  <a:cubicBezTo>
                    <a:pt x="6820" y="0"/>
                    <a:pt x="7162" y="342"/>
                    <a:pt x="7162" y="762"/>
                  </a:cubicBezTo>
                  <a:cubicBezTo>
                    <a:pt x="7162" y="1182"/>
                    <a:pt x="6820" y="1524"/>
                    <a:pt x="6400" y="1524"/>
                  </a:cubicBezTo>
                  <a:close/>
                  <a:moveTo>
                    <a:pt x="6400" y="533"/>
                  </a:moveTo>
                  <a:cubicBezTo>
                    <a:pt x="6280" y="542"/>
                    <a:pt x="6186" y="642"/>
                    <a:pt x="6186" y="762"/>
                  </a:cubicBezTo>
                  <a:cubicBezTo>
                    <a:pt x="6186" y="883"/>
                    <a:pt x="6280" y="983"/>
                    <a:pt x="6400" y="991"/>
                  </a:cubicBezTo>
                  <a:cubicBezTo>
                    <a:pt x="6526" y="991"/>
                    <a:pt x="6629" y="888"/>
                    <a:pt x="6629" y="762"/>
                  </a:cubicBezTo>
                  <a:cubicBezTo>
                    <a:pt x="6629" y="636"/>
                    <a:pt x="6526" y="533"/>
                    <a:pt x="6400" y="533"/>
                  </a:cubicBezTo>
                  <a:close/>
                  <a:moveTo>
                    <a:pt x="6400" y="12800"/>
                  </a:moveTo>
                  <a:cubicBezTo>
                    <a:pt x="5979" y="12800"/>
                    <a:pt x="5638" y="12459"/>
                    <a:pt x="5638" y="12038"/>
                  </a:cubicBezTo>
                  <a:cubicBezTo>
                    <a:pt x="5638" y="11617"/>
                    <a:pt x="5979" y="11276"/>
                    <a:pt x="6400" y="11276"/>
                  </a:cubicBezTo>
                  <a:cubicBezTo>
                    <a:pt x="6821" y="11276"/>
                    <a:pt x="7162" y="11617"/>
                    <a:pt x="7162" y="12038"/>
                  </a:cubicBezTo>
                  <a:cubicBezTo>
                    <a:pt x="7161" y="12459"/>
                    <a:pt x="6821" y="12800"/>
                    <a:pt x="6400" y="12800"/>
                  </a:cubicBezTo>
                  <a:close/>
                  <a:moveTo>
                    <a:pt x="6400" y="11809"/>
                  </a:moveTo>
                  <a:cubicBezTo>
                    <a:pt x="6280" y="11817"/>
                    <a:pt x="6186" y="11917"/>
                    <a:pt x="6186" y="12038"/>
                  </a:cubicBezTo>
                  <a:cubicBezTo>
                    <a:pt x="6186" y="12158"/>
                    <a:pt x="6280" y="12258"/>
                    <a:pt x="6400" y="12267"/>
                  </a:cubicBezTo>
                  <a:cubicBezTo>
                    <a:pt x="6526" y="12267"/>
                    <a:pt x="6629" y="12164"/>
                    <a:pt x="6629" y="12038"/>
                  </a:cubicBezTo>
                  <a:cubicBezTo>
                    <a:pt x="6629" y="11912"/>
                    <a:pt x="6526" y="11809"/>
                    <a:pt x="6400" y="11809"/>
                  </a:cubicBezTo>
                  <a:close/>
                  <a:moveTo>
                    <a:pt x="6133" y="1157"/>
                  </a:moveTo>
                  <a:lnTo>
                    <a:pt x="6667" y="1157"/>
                  </a:lnTo>
                  <a:lnTo>
                    <a:pt x="6667" y="5053"/>
                  </a:lnTo>
                  <a:lnTo>
                    <a:pt x="6133" y="5053"/>
                  </a:lnTo>
                  <a:lnTo>
                    <a:pt x="6133" y="1157"/>
                  </a:lnTo>
                  <a:close/>
                  <a:moveTo>
                    <a:pt x="6133" y="7747"/>
                  </a:moveTo>
                  <a:lnTo>
                    <a:pt x="6667" y="7747"/>
                  </a:lnTo>
                  <a:lnTo>
                    <a:pt x="6667" y="11643"/>
                  </a:lnTo>
                  <a:lnTo>
                    <a:pt x="6133" y="11643"/>
                  </a:lnTo>
                  <a:lnTo>
                    <a:pt x="6133" y="7747"/>
                  </a:lnTo>
                  <a:close/>
                  <a:moveTo>
                    <a:pt x="12038" y="7162"/>
                  </a:moveTo>
                  <a:cubicBezTo>
                    <a:pt x="11617" y="7162"/>
                    <a:pt x="11276" y="6821"/>
                    <a:pt x="11276" y="6400"/>
                  </a:cubicBezTo>
                  <a:cubicBezTo>
                    <a:pt x="11276" y="5979"/>
                    <a:pt x="11617" y="5638"/>
                    <a:pt x="12038" y="5638"/>
                  </a:cubicBezTo>
                  <a:cubicBezTo>
                    <a:pt x="12459" y="5638"/>
                    <a:pt x="12800" y="5979"/>
                    <a:pt x="12800" y="6400"/>
                  </a:cubicBezTo>
                  <a:cubicBezTo>
                    <a:pt x="12800" y="6821"/>
                    <a:pt x="12459" y="7161"/>
                    <a:pt x="12038" y="7162"/>
                  </a:cubicBezTo>
                  <a:close/>
                  <a:moveTo>
                    <a:pt x="12038" y="6171"/>
                  </a:moveTo>
                  <a:cubicBezTo>
                    <a:pt x="11915" y="6175"/>
                    <a:pt x="11817" y="6277"/>
                    <a:pt x="11817" y="6400"/>
                  </a:cubicBezTo>
                  <a:cubicBezTo>
                    <a:pt x="11817" y="6523"/>
                    <a:pt x="11915" y="6624"/>
                    <a:pt x="12038" y="6629"/>
                  </a:cubicBezTo>
                  <a:cubicBezTo>
                    <a:pt x="12161" y="6624"/>
                    <a:pt x="12259" y="6523"/>
                    <a:pt x="12259" y="6400"/>
                  </a:cubicBezTo>
                  <a:cubicBezTo>
                    <a:pt x="12259" y="6277"/>
                    <a:pt x="12161" y="6175"/>
                    <a:pt x="12038" y="6171"/>
                  </a:cubicBezTo>
                  <a:close/>
                  <a:moveTo>
                    <a:pt x="762" y="7162"/>
                  </a:moveTo>
                  <a:cubicBezTo>
                    <a:pt x="341" y="7162"/>
                    <a:pt x="0" y="6821"/>
                    <a:pt x="0" y="6400"/>
                  </a:cubicBezTo>
                  <a:cubicBezTo>
                    <a:pt x="0" y="5980"/>
                    <a:pt x="342" y="5638"/>
                    <a:pt x="762" y="5638"/>
                  </a:cubicBezTo>
                  <a:cubicBezTo>
                    <a:pt x="1182" y="5638"/>
                    <a:pt x="1524" y="5980"/>
                    <a:pt x="1524" y="6400"/>
                  </a:cubicBezTo>
                  <a:cubicBezTo>
                    <a:pt x="1524" y="6821"/>
                    <a:pt x="1183" y="7162"/>
                    <a:pt x="762" y="7162"/>
                  </a:cubicBezTo>
                  <a:close/>
                  <a:moveTo>
                    <a:pt x="762" y="6171"/>
                  </a:moveTo>
                  <a:close/>
                  <a:moveTo>
                    <a:pt x="7747" y="6133"/>
                  </a:moveTo>
                  <a:lnTo>
                    <a:pt x="11643" y="6133"/>
                  </a:lnTo>
                  <a:lnTo>
                    <a:pt x="11643" y="6667"/>
                  </a:lnTo>
                  <a:lnTo>
                    <a:pt x="7747" y="6667"/>
                  </a:lnTo>
                  <a:lnTo>
                    <a:pt x="7747" y="6133"/>
                  </a:lnTo>
                  <a:close/>
                  <a:moveTo>
                    <a:pt x="1157" y="6133"/>
                  </a:moveTo>
                  <a:lnTo>
                    <a:pt x="5053" y="6133"/>
                  </a:lnTo>
                  <a:lnTo>
                    <a:pt x="5053" y="6667"/>
                  </a:lnTo>
                  <a:lnTo>
                    <a:pt x="1157" y="6667"/>
                  </a:lnTo>
                  <a:lnTo>
                    <a:pt x="1157" y="6133"/>
                  </a:lnTo>
                  <a:close/>
                  <a:moveTo>
                    <a:pt x="10386" y="3176"/>
                  </a:moveTo>
                  <a:cubicBezTo>
                    <a:pt x="9966" y="3175"/>
                    <a:pt x="9625" y="2834"/>
                    <a:pt x="9624" y="2414"/>
                  </a:cubicBezTo>
                  <a:cubicBezTo>
                    <a:pt x="9625" y="1993"/>
                    <a:pt x="9966" y="1652"/>
                    <a:pt x="10386" y="1651"/>
                  </a:cubicBezTo>
                  <a:cubicBezTo>
                    <a:pt x="10807" y="1652"/>
                    <a:pt x="11148" y="1993"/>
                    <a:pt x="11149" y="2414"/>
                  </a:cubicBezTo>
                  <a:cubicBezTo>
                    <a:pt x="11148" y="2834"/>
                    <a:pt x="10807" y="3176"/>
                    <a:pt x="10386" y="3176"/>
                  </a:cubicBezTo>
                  <a:close/>
                  <a:moveTo>
                    <a:pt x="10386" y="2185"/>
                  </a:moveTo>
                  <a:cubicBezTo>
                    <a:pt x="10260" y="2185"/>
                    <a:pt x="10157" y="2287"/>
                    <a:pt x="10157" y="2414"/>
                  </a:cubicBezTo>
                  <a:cubicBezTo>
                    <a:pt x="10157" y="2541"/>
                    <a:pt x="10260" y="2643"/>
                    <a:pt x="10387" y="2643"/>
                  </a:cubicBezTo>
                  <a:cubicBezTo>
                    <a:pt x="10513" y="2643"/>
                    <a:pt x="10616" y="2540"/>
                    <a:pt x="10616" y="2414"/>
                  </a:cubicBezTo>
                  <a:cubicBezTo>
                    <a:pt x="10616" y="2287"/>
                    <a:pt x="10513" y="2184"/>
                    <a:pt x="10386" y="2185"/>
                  </a:cubicBezTo>
                  <a:close/>
                  <a:moveTo>
                    <a:pt x="2413" y="11149"/>
                  </a:moveTo>
                  <a:cubicBezTo>
                    <a:pt x="1993" y="11149"/>
                    <a:pt x="1651" y="10807"/>
                    <a:pt x="1651" y="10387"/>
                  </a:cubicBezTo>
                  <a:cubicBezTo>
                    <a:pt x="1651" y="9967"/>
                    <a:pt x="1993" y="9625"/>
                    <a:pt x="2413" y="9625"/>
                  </a:cubicBezTo>
                  <a:cubicBezTo>
                    <a:pt x="2834" y="9625"/>
                    <a:pt x="3175" y="9967"/>
                    <a:pt x="3175" y="10387"/>
                  </a:cubicBezTo>
                  <a:cubicBezTo>
                    <a:pt x="3175" y="10807"/>
                    <a:pt x="2834" y="11149"/>
                    <a:pt x="2413" y="11149"/>
                  </a:cubicBezTo>
                  <a:close/>
                  <a:moveTo>
                    <a:pt x="2413" y="10158"/>
                  </a:moveTo>
                  <a:cubicBezTo>
                    <a:pt x="2293" y="10166"/>
                    <a:pt x="2200" y="10266"/>
                    <a:pt x="2200" y="10387"/>
                  </a:cubicBezTo>
                  <a:cubicBezTo>
                    <a:pt x="2200" y="10507"/>
                    <a:pt x="2293" y="10607"/>
                    <a:pt x="2413" y="10615"/>
                  </a:cubicBezTo>
                  <a:cubicBezTo>
                    <a:pt x="2534" y="10607"/>
                    <a:pt x="2627" y="10507"/>
                    <a:pt x="2627" y="10387"/>
                  </a:cubicBezTo>
                  <a:cubicBezTo>
                    <a:pt x="2627" y="10266"/>
                    <a:pt x="2534" y="10166"/>
                    <a:pt x="2413" y="10158"/>
                  </a:cubicBezTo>
                  <a:close/>
                  <a:moveTo>
                    <a:pt x="9918" y="2505"/>
                  </a:moveTo>
                  <a:lnTo>
                    <a:pt x="10295" y="2882"/>
                  </a:lnTo>
                  <a:lnTo>
                    <a:pt x="7541" y="5636"/>
                  </a:lnTo>
                  <a:lnTo>
                    <a:pt x="7164" y="5259"/>
                  </a:lnTo>
                  <a:lnTo>
                    <a:pt x="9918" y="2505"/>
                  </a:lnTo>
                  <a:close/>
                  <a:moveTo>
                    <a:pt x="5259" y="7164"/>
                  </a:moveTo>
                  <a:lnTo>
                    <a:pt x="5636" y="7541"/>
                  </a:lnTo>
                  <a:lnTo>
                    <a:pt x="2882" y="10295"/>
                  </a:lnTo>
                  <a:lnTo>
                    <a:pt x="2505" y="9918"/>
                  </a:lnTo>
                  <a:lnTo>
                    <a:pt x="5259" y="7164"/>
                  </a:lnTo>
                  <a:close/>
                  <a:moveTo>
                    <a:pt x="10386" y="11150"/>
                  </a:moveTo>
                  <a:cubicBezTo>
                    <a:pt x="9965" y="11149"/>
                    <a:pt x="9624" y="10808"/>
                    <a:pt x="9624" y="10387"/>
                  </a:cubicBezTo>
                  <a:cubicBezTo>
                    <a:pt x="9624" y="9966"/>
                    <a:pt x="9965" y="9625"/>
                    <a:pt x="10386" y="9625"/>
                  </a:cubicBezTo>
                  <a:cubicBezTo>
                    <a:pt x="10807" y="9625"/>
                    <a:pt x="11148" y="9966"/>
                    <a:pt x="11148" y="10387"/>
                  </a:cubicBezTo>
                  <a:cubicBezTo>
                    <a:pt x="11148" y="10808"/>
                    <a:pt x="10807" y="11149"/>
                    <a:pt x="10386" y="11150"/>
                  </a:cubicBezTo>
                  <a:close/>
                  <a:moveTo>
                    <a:pt x="10386" y="10158"/>
                  </a:moveTo>
                  <a:cubicBezTo>
                    <a:pt x="10264" y="10164"/>
                    <a:pt x="10168" y="10265"/>
                    <a:pt x="10168" y="10387"/>
                  </a:cubicBezTo>
                  <a:cubicBezTo>
                    <a:pt x="10168" y="10509"/>
                    <a:pt x="10264" y="10610"/>
                    <a:pt x="10386" y="10616"/>
                  </a:cubicBezTo>
                  <a:cubicBezTo>
                    <a:pt x="10508" y="10610"/>
                    <a:pt x="10604" y="10509"/>
                    <a:pt x="10604" y="10387"/>
                  </a:cubicBezTo>
                  <a:cubicBezTo>
                    <a:pt x="10604" y="10265"/>
                    <a:pt x="10508" y="10164"/>
                    <a:pt x="10386" y="10158"/>
                  </a:cubicBezTo>
                  <a:close/>
                  <a:moveTo>
                    <a:pt x="2413" y="3176"/>
                  </a:moveTo>
                  <a:cubicBezTo>
                    <a:pt x="1993" y="3175"/>
                    <a:pt x="1652" y="2834"/>
                    <a:pt x="1651" y="2414"/>
                  </a:cubicBezTo>
                  <a:cubicBezTo>
                    <a:pt x="1652" y="1993"/>
                    <a:pt x="1993" y="1652"/>
                    <a:pt x="2413" y="1651"/>
                  </a:cubicBezTo>
                  <a:cubicBezTo>
                    <a:pt x="2834" y="1652"/>
                    <a:pt x="3175" y="1993"/>
                    <a:pt x="3176" y="2414"/>
                  </a:cubicBezTo>
                  <a:cubicBezTo>
                    <a:pt x="3175" y="2834"/>
                    <a:pt x="2834" y="3175"/>
                    <a:pt x="2413" y="3176"/>
                  </a:cubicBezTo>
                  <a:close/>
                  <a:moveTo>
                    <a:pt x="2413" y="2185"/>
                  </a:moveTo>
                  <a:cubicBezTo>
                    <a:pt x="2287" y="2185"/>
                    <a:pt x="2184" y="2287"/>
                    <a:pt x="2184" y="2414"/>
                  </a:cubicBezTo>
                  <a:cubicBezTo>
                    <a:pt x="2184" y="2541"/>
                    <a:pt x="2287" y="2643"/>
                    <a:pt x="2414" y="2643"/>
                  </a:cubicBezTo>
                  <a:cubicBezTo>
                    <a:pt x="2540" y="2643"/>
                    <a:pt x="2643" y="2540"/>
                    <a:pt x="2643" y="2414"/>
                  </a:cubicBezTo>
                  <a:cubicBezTo>
                    <a:pt x="2643" y="2287"/>
                    <a:pt x="2540" y="2184"/>
                    <a:pt x="2413" y="2185"/>
                  </a:cubicBezTo>
                  <a:close/>
                  <a:moveTo>
                    <a:pt x="7541" y="7164"/>
                  </a:moveTo>
                  <a:lnTo>
                    <a:pt x="10295" y="9918"/>
                  </a:lnTo>
                  <a:lnTo>
                    <a:pt x="9918" y="10295"/>
                  </a:lnTo>
                  <a:lnTo>
                    <a:pt x="7163" y="7541"/>
                  </a:lnTo>
                  <a:lnTo>
                    <a:pt x="7541" y="7164"/>
                  </a:lnTo>
                  <a:close/>
                  <a:moveTo>
                    <a:pt x="2881" y="2504"/>
                  </a:moveTo>
                  <a:lnTo>
                    <a:pt x="5635" y="5259"/>
                  </a:lnTo>
                  <a:lnTo>
                    <a:pt x="5258" y="5636"/>
                  </a:lnTo>
                  <a:lnTo>
                    <a:pt x="2504" y="2882"/>
                  </a:lnTo>
                  <a:lnTo>
                    <a:pt x="2881" y="2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4F58DA8-7A31-C3E3-8221-DF6E29C018DF}"/>
              </a:ext>
            </a:extLst>
          </p:cNvPr>
          <p:cNvGrpSpPr/>
          <p:nvPr/>
        </p:nvGrpSpPr>
        <p:grpSpPr>
          <a:xfrm flipH="1">
            <a:off x="1084308" y="5599826"/>
            <a:ext cx="2206325" cy="439437"/>
            <a:chOff x="8831374" y="2035941"/>
            <a:chExt cx="2206325" cy="439437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B360B7D-EFF0-6998-A296-25840D465E15}"/>
                </a:ext>
              </a:extLst>
            </p:cNvPr>
            <p:cNvCxnSpPr>
              <a:cxnSpLocks/>
            </p:cNvCxnSpPr>
            <p:nvPr/>
          </p:nvCxnSpPr>
          <p:spPr>
            <a:xfrm>
              <a:off x="8831374" y="2255920"/>
              <a:ext cx="6400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6BF56F6-BFE5-9A02-57D7-B357E658B9A8}"/>
                </a:ext>
              </a:extLst>
            </p:cNvPr>
            <p:cNvSpPr txBox="1"/>
            <p:nvPr/>
          </p:nvSpPr>
          <p:spPr>
            <a:xfrm>
              <a:off x="9631474" y="2132549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辅助工具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BF9C9265-70A9-BBCC-A260-B0F6A1ED6799}"/>
                </a:ext>
              </a:extLst>
            </p:cNvPr>
            <p:cNvSpPr/>
            <p:nvPr/>
          </p:nvSpPr>
          <p:spPr>
            <a:xfrm>
              <a:off x="10598262" y="2035941"/>
              <a:ext cx="439437" cy="4394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iconfont-1108-834839">
              <a:extLst>
                <a:ext uri="{FF2B5EF4-FFF2-40B4-BE49-F238E27FC236}">
                  <a16:creationId xmlns:a16="http://schemas.microsoft.com/office/drawing/2014/main" id="{C0240E24-0B04-8939-2519-B52F5BF110AB}"/>
                </a:ext>
              </a:extLst>
            </p:cNvPr>
            <p:cNvSpPr/>
            <p:nvPr/>
          </p:nvSpPr>
          <p:spPr>
            <a:xfrm>
              <a:off x="10664047" y="2101726"/>
              <a:ext cx="307866" cy="307866"/>
            </a:xfrm>
            <a:custGeom>
              <a:avLst/>
              <a:gdLst>
                <a:gd name="T0" fmla="*/ 6400 w 12800"/>
                <a:gd name="T1" fmla="*/ 1727 h 12800"/>
                <a:gd name="T2" fmla="*/ 6400 w 12800"/>
                <a:gd name="T3" fmla="*/ 2261 h 12800"/>
                <a:gd name="T4" fmla="*/ 10539 w 12800"/>
                <a:gd name="T5" fmla="*/ 6400 h 12800"/>
                <a:gd name="T6" fmla="*/ 4799 w 12800"/>
                <a:gd name="T7" fmla="*/ 6400 h 12800"/>
                <a:gd name="T8" fmla="*/ 6400 w 12800"/>
                <a:gd name="T9" fmla="*/ 8001 h 12800"/>
                <a:gd name="T10" fmla="*/ 6400 w 12800"/>
                <a:gd name="T11" fmla="*/ 7468 h 12800"/>
                <a:gd name="T12" fmla="*/ 6400 w 12800"/>
                <a:gd name="T13" fmla="*/ 1524 h 12800"/>
                <a:gd name="T14" fmla="*/ 7162 w 12800"/>
                <a:gd name="T15" fmla="*/ 762 h 12800"/>
                <a:gd name="T16" fmla="*/ 6186 w 12800"/>
                <a:gd name="T17" fmla="*/ 762 h 12800"/>
                <a:gd name="T18" fmla="*/ 6400 w 12800"/>
                <a:gd name="T19" fmla="*/ 533 h 12800"/>
                <a:gd name="T20" fmla="*/ 6400 w 12800"/>
                <a:gd name="T21" fmla="*/ 11276 h 12800"/>
                <a:gd name="T22" fmla="*/ 6400 w 12800"/>
                <a:gd name="T23" fmla="*/ 11809 h 12800"/>
                <a:gd name="T24" fmla="*/ 6629 w 12800"/>
                <a:gd name="T25" fmla="*/ 12038 h 12800"/>
                <a:gd name="T26" fmla="*/ 6667 w 12800"/>
                <a:gd name="T27" fmla="*/ 1157 h 12800"/>
                <a:gd name="T28" fmla="*/ 6133 w 12800"/>
                <a:gd name="T29" fmla="*/ 1157 h 12800"/>
                <a:gd name="T30" fmla="*/ 6667 w 12800"/>
                <a:gd name="T31" fmla="*/ 11643 h 12800"/>
                <a:gd name="T32" fmla="*/ 12038 w 12800"/>
                <a:gd name="T33" fmla="*/ 7162 h 12800"/>
                <a:gd name="T34" fmla="*/ 12800 w 12800"/>
                <a:gd name="T35" fmla="*/ 6400 h 12800"/>
                <a:gd name="T36" fmla="*/ 11817 w 12800"/>
                <a:gd name="T37" fmla="*/ 6400 h 12800"/>
                <a:gd name="T38" fmla="*/ 12038 w 12800"/>
                <a:gd name="T39" fmla="*/ 6171 h 12800"/>
                <a:gd name="T40" fmla="*/ 762 w 12800"/>
                <a:gd name="T41" fmla="*/ 5638 h 12800"/>
                <a:gd name="T42" fmla="*/ 762 w 12800"/>
                <a:gd name="T43" fmla="*/ 6171 h 12800"/>
                <a:gd name="T44" fmla="*/ 11643 w 12800"/>
                <a:gd name="T45" fmla="*/ 6667 h 12800"/>
                <a:gd name="T46" fmla="*/ 1157 w 12800"/>
                <a:gd name="T47" fmla="*/ 6133 h 12800"/>
                <a:gd name="T48" fmla="*/ 1157 w 12800"/>
                <a:gd name="T49" fmla="*/ 6667 h 12800"/>
                <a:gd name="T50" fmla="*/ 9624 w 12800"/>
                <a:gd name="T51" fmla="*/ 2414 h 12800"/>
                <a:gd name="T52" fmla="*/ 10386 w 12800"/>
                <a:gd name="T53" fmla="*/ 3176 h 12800"/>
                <a:gd name="T54" fmla="*/ 10387 w 12800"/>
                <a:gd name="T55" fmla="*/ 2643 h 12800"/>
                <a:gd name="T56" fmla="*/ 2413 w 12800"/>
                <a:gd name="T57" fmla="*/ 11149 h 12800"/>
                <a:gd name="T58" fmla="*/ 3175 w 12800"/>
                <a:gd name="T59" fmla="*/ 10387 h 12800"/>
                <a:gd name="T60" fmla="*/ 2200 w 12800"/>
                <a:gd name="T61" fmla="*/ 10387 h 12800"/>
                <a:gd name="T62" fmla="*/ 2413 w 12800"/>
                <a:gd name="T63" fmla="*/ 10158 h 12800"/>
                <a:gd name="T64" fmla="*/ 7541 w 12800"/>
                <a:gd name="T65" fmla="*/ 5636 h 12800"/>
                <a:gd name="T66" fmla="*/ 5259 w 12800"/>
                <a:gd name="T67" fmla="*/ 7164 h 12800"/>
                <a:gd name="T68" fmla="*/ 2505 w 12800"/>
                <a:gd name="T69" fmla="*/ 9918 h 12800"/>
                <a:gd name="T70" fmla="*/ 9624 w 12800"/>
                <a:gd name="T71" fmla="*/ 10387 h 12800"/>
                <a:gd name="T72" fmla="*/ 10386 w 12800"/>
                <a:gd name="T73" fmla="*/ 11150 h 12800"/>
                <a:gd name="T74" fmla="*/ 10386 w 12800"/>
                <a:gd name="T75" fmla="*/ 10616 h 12800"/>
                <a:gd name="T76" fmla="*/ 2413 w 12800"/>
                <a:gd name="T77" fmla="*/ 3176 h 12800"/>
                <a:gd name="T78" fmla="*/ 3176 w 12800"/>
                <a:gd name="T79" fmla="*/ 2414 h 12800"/>
                <a:gd name="T80" fmla="*/ 2184 w 12800"/>
                <a:gd name="T81" fmla="*/ 2414 h 12800"/>
                <a:gd name="T82" fmla="*/ 2413 w 12800"/>
                <a:gd name="T83" fmla="*/ 2185 h 12800"/>
                <a:gd name="T84" fmla="*/ 9918 w 12800"/>
                <a:gd name="T85" fmla="*/ 10295 h 12800"/>
                <a:gd name="T86" fmla="*/ 2881 w 12800"/>
                <a:gd name="T87" fmla="*/ 2504 h 12800"/>
                <a:gd name="T88" fmla="*/ 2504 w 12800"/>
                <a:gd name="T89" fmla="*/ 2882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00" h="12800">
                  <a:moveTo>
                    <a:pt x="6400" y="11072"/>
                  </a:moveTo>
                  <a:cubicBezTo>
                    <a:pt x="3823" y="11072"/>
                    <a:pt x="1727" y="8976"/>
                    <a:pt x="1727" y="6400"/>
                  </a:cubicBezTo>
                  <a:cubicBezTo>
                    <a:pt x="1727" y="3823"/>
                    <a:pt x="3823" y="1727"/>
                    <a:pt x="6400" y="1727"/>
                  </a:cubicBezTo>
                  <a:cubicBezTo>
                    <a:pt x="8976" y="1727"/>
                    <a:pt x="11072" y="3823"/>
                    <a:pt x="11072" y="6400"/>
                  </a:cubicBezTo>
                  <a:cubicBezTo>
                    <a:pt x="11072" y="8976"/>
                    <a:pt x="8976" y="11072"/>
                    <a:pt x="6400" y="11072"/>
                  </a:cubicBezTo>
                  <a:close/>
                  <a:moveTo>
                    <a:pt x="6400" y="2261"/>
                  </a:moveTo>
                  <a:cubicBezTo>
                    <a:pt x="4118" y="2261"/>
                    <a:pt x="2261" y="4118"/>
                    <a:pt x="2261" y="6400"/>
                  </a:cubicBezTo>
                  <a:cubicBezTo>
                    <a:pt x="2261" y="8682"/>
                    <a:pt x="4118" y="10539"/>
                    <a:pt x="6400" y="10539"/>
                  </a:cubicBezTo>
                  <a:cubicBezTo>
                    <a:pt x="8682" y="10539"/>
                    <a:pt x="10539" y="8682"/>
                    <a:pt x="10539" y="6400"/>
                  </a:cubicBezTo>
                  <a:cubicBezTo>
                    <a:pt x="10539" y="4118"/>
                    <a:pt x="8682" y="2261"/>
                    <a:pt x="6400" y="2261"/>
                  </a:cubicBezTo>
                  <a:close/>
                  <a:moveTo>
                    <a:pt x="6400" y="8001"/>
                  </a:moveTo>
                  <a:cubicBezTo>
                    <a:pt x="5517" y="8001"/>
                    <a:pt x="4799" y="7283"/>
                    <a:pt x="4799" y="6400"/>
                  </a:cubicBezTo>
                  <a:cubicBezTo>
                    <a:pt x="4799" y="5517"/>
                    <a:pt x="5517" y="4799"/>
                    <a:pt x="6400" y="4799"/>
                  </a:cubicBezTo>
                  <a:cubicBezTo>
                    <a:pt x="7283" y="4799"/>
                    <a:pt x="8001" y="5517"/>
                    <a:pt x="8001" y="6400"/>
                  </a:cubicBezTo>
                  <a:cubicBezTo>
                    <a:pt x="8001" y="7283"/>
                    <a:pt x="7283" y="8001"/>
                    <a:pt x="6400" y="8001"/>
                  </a:cubicBezTo>
                  <a:close/>
                  <a:moveTo>
                    <a:pt x="6400" y="5332"/>
                  </a:moveTo>
                  <a:cubicBezTo>
                    <a:pt x="5811" y="5333"/>
                    <a:pt x="5333" y="5811"/>
                    <a:pt x="5332" y="6400"/>
                  </a:cubicBezTo>
                  <a:cubicBezTo>
                    <a:pt x="5333" y="6989"/>
                    <a:pt x="5811" y="7467"/>
                    <a:pt x="6400" y="7468"/>
                  </a:cubicBezTo>
                  <a:cubicBezTo>
                    <a:pt x="6989" y="7467"/>
                    <a:pt x="7467" y="6989"/>
                    <a:pt x="7468" y="6400"/>
                  </a:cubicBezTo>
                  <a:cubicBezTo>
                    <a:pt x="7467" y="5811"/>
                    <a:pt x="6989" y="5333"/>
                    <a:pt x="6400" y="5332"/>
                  </a:cubicBezTo>
                  <a:close/>
                  <a:moveTo>
                    <a:pt x="6400" y="1524"/>
                  </a:moveTo>
                  <a:cubicBezTo>
                    <a:pt x="5980" y="1524"/>
                    <a:pt x="5638" y="1182"/>
                    <a:pt x="5638" y="762"/>
                  </a:cubicBezTo>
                  <a:cubicBezTo>
                    <a:pt x="5638" y="342"/>
                    <a:pt x="5980" y="0"/>
                    <a:pt x="6400" y="0"/>
                  </a:cubicBezTo>
                  <a:cubicBezTo>
                    <a:pt x="6820" y="0"/>
                    <a:pt x="7162" y="342"/>
                    <a:pt x="7162" y="762"/>
                  </a:cubicBezTo>
                  <a:cubicBezTo>
                    <a:pt x="7162" y="1182"/>
                    <a:pt x="6820" y="1524"/>
                    <a:pt x="6400" y="1524"/>
                  </a:cubicBezTo>
                  <a:close/>
                  <a:moveTo>
                    <a:pt x="6400" y="533"/>
                  </a:moveTo>
                  <a:cubicBezTo>
                    <a:pt x="6280" y="542"/>
                    <a:pt x="6186" y="642"/>
                    <a:pt x="6186" y="762"/>
                  </a:cubicBezTo>
                  <a:cubicBezTo>
                    <a:pt x="6186" y="883"/>
                    <a:pt x="6280" y="983"/>
                    <a:pt x="6400" y="991"/>
                  </a:cubicBezTo>
                  <a:cubicBezTo>
                    <a:pt x="6526" y="991"/>
                    <a:pt x="6629" y="888"/>
                    <a:pt x="6629" y="762"/>
                  </a:cubicBezTo>
                  <a:cubicBezTo>
                    <a:pt x="6629" y="636"/>
                    <a:pt x="6526" y="533"/>
                    <a:pt x="6400" y="533"/>
                  </a:cubicBezTo>
                  <a:close/>
                  <a:moveTo>
                    <a:pt x="6400" y="12800"/>
                  </a:moveTo>
                  <a:cubicBezTo>
                    <a:pt x="5979" y="12800"/>
                    <a:pt x="5638" y="12459"/>
                    <a:pt x="5638" y="12038"/>
                  </a:cubicBezTo>
                  <a:cubicBezTo>
                    <a:pt x="5638" y="11617"/>
                    <a:pt x="5979" y="11276"/>
                    <a:pt x="6400" y="11276"/>
                  </a:cubicBezTo>
                  <a:cubicBezTo>
                    <a:pt x="6821" y="11276"/>
                    <a:pt x="7162" y="11617"/>
                    <a:pt x="7162" y="12038"/>
                  </a:cubicBezTo>
                  <a:cubicBezTo>
                    <a:pt x="7161" y="12459"/>
                    <a:pt x="6821" y="12800"/>
                    <a:pt x="6400" y="12800"/>
                  </a:cubicBezTo>
                  <a:close/>
                  <a:moveTo>
                    <a:pt x="6400" y="11809"/>
                  </a:moveTo>
                  <a:cubicBezTo>
                    <a:pt x="6280" y="11817"/>
                    <a:pt x="6186" y="11917"/>
                    <a:pt x="6186" y="12038"/>
                  </a:cubicBezTo>
                  <a:cubicBezTo>
                    <a:pt x="6186" y="12158"/>
                    <a:pt x="6280" y="12258"/>
                    <a:pt x="6400" y="12267"/>
                  </a:cubicBezTo>
                  <a:cubicBezTo>
                    <a:pt x="6526" y="12267"/>
                    <a:pt x="6629" y="12164"/>
                    <a:pt x="6629" y="12038"/>
                  </a:cubicBezTo>
                  <a:cubicBezTo>
                    <a:pt x="6629" y="11912"/>
                    <a:pt x="6526" y="11809"/>
                    <a:pt x="6400" y="11809"/>
                  </a:cubicBezTo>
                  <a:close/>
                  <a:moveTo>
                    <a:pt x="6133" y="1157"/>
                  </a:moveTo>
                  <a:lnTo>
                    <a:pt x="6667" y="1157"/>
                  </a:lnTo>
                  <a:lnTo>
                    <a:pt x="6667" y="5053"/>
                  </a:lnTo>
                  <a:lnTo>
                    <a:pt x="6133" y="5053"/>
                  </a:lnTo>
                  <a:lnTo>
                    <a:pt x="6133" y="1157"/>
                  </a:lnTo>
                  <a:close/>
                  <a:moveTo>
                    <a:pt x="6133" y="7747"/>
                  </a:moveTo>
                  <a:lnTo>
                    <a:pt x="6667" y="7747"/>
                  </a:lnTo>
                  <a:lnTo>
                    <a:pt x="6667" y="11643"/>
                  </a:lnTo>
                  <a:lnTo>
                    <a:pt x="6133" y="11643"/>
                  </a:lnTo>
                  <a:lnTo>
                    <a:pt x="6133" y="7747"/>
                  </a:lnTo>
                  <a:close/>
                  <a:moveTo>
                    <a:pt x="12038" y="7162"/>
                  </a:moveTo>
                  <a:cubicBezTo>
                    <a:pt x="11617" y="7162"/>
                    <a:pt x="11276" y="6821"/>
                    <a:pt x="11276" y="6400"/>
                  </a:cubicBezTo>
                  <a:cubicBezTo>
                    <a:pt x="11276" y="5979"/>
                    <a:pt x="11617" y="5638"/>
                    <a:pt x="12038" y="5638"/>
                  </a:cubicBezTo>
                  <a:cubicBezTo>
                    <a:pt x="12459" y="5638"/>
                    <a:pt x="12800" y="5979"/>
                    <a:pt x="12800" y="6400"/>
                  </a:cubicBezTo>
                  <a:cubicBezTo>
                    <a:pt x="12800" y="6821"/>
                    <a:pt x="12459" y="7161"/>
                    <a:pt x="12038" y="7162"/>
                  </a:cubicBezTo>
                  <a:close/>
                  <a:moveTo>
                    <a:pt x="12038" y="6171"/>
                  </a:moveTo>
                  <a:cubicBezTo>
                    <a:pt x="11915" y="6175"/>
                    <a:pt x="11817" y="6277"/>
                    <a:pt x="11817" y="6400"/>
                  </a:cubicBezTo>
                  <a:cubicBezTo>
                    <a:pt x="11817" y="6523"/>
                    <a:pt x="11915" y="6624"/>
                    <a:pt x="12038" y="6629"/>
                  </a:cubicBezTo>
                  <a:cubicBezTo>
                    <a:pt x="12161" y="6624"/>
                    <a:pt x="12259" y="6523"/>
                    <a:pt x="12259" y="6400"/>
                  </a:cubicBezTo>
                  <a:cubicBezTo>
                    <a:pt x="12259" y="6277"/>
                    <a:pt x="12161" y="6175"/>
                    <a:pt x="12038" y="6171"/>
                  </a:cubicBezTo>
                  <a:close/>
                  <a:moveTo>
                    <a:pt x="762" y="7162"/>
                  </a:moveTo>
                  <a:cubicBezTo>
                    <a:pt x="341" y="7162"/>
                    <a:pt x="0" y="6821"/>
                    <a:pt x="0" y="6400"/>
                  </a:cubicBezTo>
                  <a:cubicBezTo>
                    <a:pt x="0" y="5980"/>
                    <a:pt x="342" y="5638"/>
                    <a:pt x="762" y="5638"/>
                  </a:cubicBezTo>
                  <a:cubicBezTo>
                    <a:pt x="1182" y="5638"/>
                    <a:pt x="1524" y="5980"/>
                    <a:pt x="1524" y="6400"/>
                  </a:cubicBezTo>
                  <a:cubicBezTo>
                    <a:pt x="1524" y="6821"/>
                    <a:pt x="1183" y="7162"/>
                    <a:pt x="762" y="7162"/>
                  </a:cubicBezTo>
                  <a:close/>
                  <a:moveTo>
                    <a:pt x="762" y="6171"/>
                  </a:moveTo>
                  <a:close/>
                  <a:moveTo>
                    <a:pt x="7747" y="6133"/>
                  </a:moveTo>
                  <a:lnTo>
                    <a:pt x="11643" y="6133"/>
                  </a:lnTo>
                  <a:lnTo>
                    <a:pt x="11643" y="6667"/>
                  </a:lnTo>
                  <a:lnTo>
                    <a:pt x="7747" y="6667"/>
                  </a:lnTo>
                  <a:lnTo>
                    <a:pt x="7747" y="6133"/>
                  </a:lnTo>
                  <a:close/>
                  <a:moveTo>
                    <a:pt x="1157" y="6133"/>
                  </a:moveTo>
                  <a:lnTo>
                    <a:pt x="5053" y="6133"/>
                  </a:lnTo>
                  <a:lnTo>
                    <a:pt x="5053" y="6667"/>
                  </a:lnTo>
                  <a:lnTo>
                    <a:pt x="1157" y="6667"/>
                  </a:lnTo>
                  <a:lnTo>
                    <a:pt x="1157" y="6133"/>
                  </a:lnTo>
                  <a:close/>
                  <a:moveTo>
                    <a:pt x="10386" y="3176"/>
                  </a:moveTo>
                  <a:cubicBezTo>
                    <a:pt x="9966" y="3175"/>
                    <a:pt x="9625" y="2834"/>
                    <a:pt x="9624" y="2414"/>
                  </a:cubicBezTo>
                  <a:cubicBezTo>
                    <a:pt x="9625" y="1993"/>
                    <a:pt x="9966" y="1652"/>
                    <a:pt x="10386" y="1651"/>
                  </a:cubicBezTo>
                  <a:cubicBezTo>
                    <a:pt x="10807" y="1652"/>
                    <a:pt x="11148" y="1993"/>
                    <a:pt x="11149" y="2414"/>
                  </a:cubicBezTo>
                  <a:cubicBezTo>
                    <a:pt x="11148" y="2834"/>
                    <a:pt x="10807" y="3176"/>
                    <a:pt x="10386" y="3176"/>
                  </a:cubicBezTo>
                  <a:close/>
                  <a:moveTo>
                    <a:pt x="10386" y="2185"/>
                  </a:moveTo>
                  <a:cubicBezTo>
                    <a:pt x="10260" y="2185"/>
                    <a:pt x="10157" y="2287"/>
                    <a:pt x="10157" y="2414"/>
                  </a:cubicBezTo>
                  <a:cubicBezTo>
                    <a:pt x="10157" y="2541"/>
                    <a:pt x="10260" y="2643"/>
                    <a:pt x="10387" y="2643"/>
                  </a:cubicBezTo>
                  <a:cubicBezTo>
                    <a:pt x="10513" y="2643"/>
                    <a:pt x="10616" y="2540"/>
                    <a:pt x="10616" y="2414"/>
                  </a:cubicBezTo>
                  <a:cubicBezTo>
                    <a:pt x="10616" y="2287"/>
                    <a:pt x="10513" y="2184"/>
                    <a:pt x="10386" y="2185"/>
                  </a:cubicBezTo>
                  <a:close/>
                  <a:moveTo>
                    <a:pt x="2413" y="11149"/>
                  </a:moveTo>
                  <a:cubicBezTo>
                    <a:pt x="1993" y="11149"/>
                    <a:pt x="1651" y="10807"/>
                    <a:pt x="1651" y="10387"/>
                  </a:cubicBezTo>
                  <a:cubicBezTo>
                    <a:pt x="1651" y="9967"/>
                    <a:pt x="1993" y="9625"/>
                    <a:pt x="2413" y="9625"/>
                  </a:cubicBezTo>
                  <a:cubicBezTo>
                    <a:pt x="2834" y="9625"/>
                    <a:pt x="3175" y="9967"/>
                    <a:pt x="3175" y="10387"/>
                  </a:cubicBezTo>
                  <a:cubicBezTo>
                    <a:pt x="3175" y="10807"/>
                    <a:pt x="2834" y="11149"/>
                    <a:pt x="2413" y="11149"/>
                  </a:cubicBezTo>
                  <a:close/>
                  <a:moveTo>
                    <a:pt x="2413" y="10158"/>
                  </a:moveTo>
                  <a:cubicBezTo>
                    <a:pt x="2293" y="10166"/>
                    <a:pt x="2200" y="10266"/>
                    <a:pt x="2200" y="10387"/>
                  </a:cubicBezTo>
                  <a:cubicBezTo>
                    <a:pt x="2200" y="10507"/>
                    <a:pt x="2293" y="10607"/>
                    <a:pt x="2413" y="10615"/>
                  </a:cubicBezTo>
                  <a:cubicBezTo>
                    <a:pt x="2534" y="10607"/>
                    <a:pt x="2627" y="10507"/>
                    <a:pt x="2627" y="10387"/>
                  </a:cubicBezTo>
                  <a:cubicBezTo>
                    <a:pt x="2627" y="10266"/>
                    <a:pt x="2534" y="10166"/>
                    <a:pt x="2413" y="10158"/>
                  </a:cubicBezTo>
                  <a:close/>
                  <a:moveTo>
                    <a:pt x="9918" y="2505"/>
                  </a:moveTo>
                  <a:lnTo>
                    <a:pt x="10295" y="2882"/>
                  </a:lnTo>
                  <a:lnTo>
                    <a:pt x="7541" y="5636"/>
                  </a:lnTo>
                  <a:lnTo>
                    <a:pt x="7164" y="5259"/>
                  </a:lnTo>
                  <a:lnTo>
                    <a:pt x="9918" y="2505"/>
                  </a:lnTo>
                  <a:close/>
                  <a:moveTo>
                    <a:pt x="5259" y="7164"/>
                  </a:moveTo>
                  <a:lnTo>
                    <a:pt x="5636" y="7541"/>
                  </a:lnTo>
                  <a:lnTo>
                    <a:pt x="2882" y="10295"/>
                  </a:lnTo>
                  <a:lnTo>
                    <a:pt x="2505" y="9918"/>
                  </a:lnTo>
                  <a:lnTo>
                    <a:pt x="5259" y="7164"/>
                  </a:lnTo>
                  <a:close/>
                  <a:moveTo>
                    <a:pt x="10386" y="11150"/>
                  </a:moveTo>
                  <a:cubicBezTo>
                    <a:pt x="9965" y="11149"/>
                    <a:pt x="9624" y="10808"/>
                    <a:pt x="9624" y="10387"/>
                  </a:cubicBezTo>
                  <a:cubicBezTo>
                    <a:pt x="9624" y="9966"/>
                    <a:pt x="9965" y="9625"/>
                    <a:pt x="10386" y="9625"/>
                  </a:cubicBezTo>
                  <a:cubicBezTo>
                    <a:pt x="10807" y="9625"/>
                    <a:pt x="11148" y="9966"/>
                    <a:pt x="11148" y="10387"/>
                  </a:cubicBezTo>
                  <a:cubicBezTo>
                    <a:pt x="11148" y="10808"/>
                    <a:pt x="10807" y="11149"/>
                    <a:pt x="10386" y="11150"/>
                  </a:cubicBezTo>
                  <a:close/>
                  <a:moveTo>
                    <a:pt x="10386" y="10158"/>
                  </a:moveTo>
                  <a:cubicBezTo>
                    <a:pt x="10264" y="10164"/>
                    <a:pt x="10168" y="10265"/>
                    <a:pt x="10168" y="10387"/>
                  </a:cubicBezTo>
                  <a:cubicBezTo>
                    <a:pt x="10168" y="10509"/>
                    <a:pt x="10264" y="10610"/>
                    <a:pt x="10386" y="10616"/>
                  </a:cubicBezTo>
                  <a:cubicBezTo>
                    <a:pt x="10508" y="10610"/>
                    <a:pt x="10604" y="10509"/>
                    <a:pt x="10604" y="10387"/>
                  </a:cubicBezTo>
                  <a:cubicBezTo>
                    <a:pt x="10604" y="10265"/>
                    <a:pt x="10508" y="10164"/>
                    <a:pt x="10386" y="10158"/>
                  </a:cubicBezTo>
                  <a:close/>
                  <a:moveTo>
                    <a:pt x="2413" y="3176"/>
                  </a:moveTo>
                  <a:cubicBezTo>
                    <a:pt x="1993" y="3175"/>
                    <a:pt x="1652" y="2834"/>
                    <a:pt x="1651" y="2414"/>
                  </a:cubicBezTo>
                  <a:cubicBezTo>
                    <a:pt x="1652" y="1993"/>
                    <a:pt x="1993" y="1652"/>
                    <a:pt x="2413" y="1651"/>
                  </a:cubicBezTo>
                  <a:cubicBezTo>
                    <a:pt x="2834" y="1652"/>
                    <a:pt x="3175" y="1993"/>
                    <a:pt x="3176" y="2414"/>
                  </a:cubicBezTo>
                  <a:cubicBezTo>
                    <a:pt x="3175" y="2834"/>
                    <a:pt x="2834" y="3175"/>
                    <a:pt x="2413" y="3176"/>
                  </a:cubicBezTo>
                  <a:close/>
                  <a:moveTo>
                    <a:pt x="2413" y="2185"/>
                  </a:moveTo>
                  <a:cubicBezTo>
                    <a:pt x="2287" y="2185"/>
                    <a:pt x="2184" y="2287"/>
                    <a:pt x="2184" y="2414"/>
                  </a:cubicBezTo>
                  <a:cubicBezTo>
                    <a:pt x="2184" y="2541"/>
                    <a:pt x="2287" y="2643"/>
                    <a:pt x="2414" y="2643"/>
                  </a:cubicBezTo>
                  <a:cubicBezTo>
                    <a:pt x="2540" y="2643"/>
                    <a:pt x="2643" y="2540"/>
                    <a:pt x="2643" y="2414"/>
                  </a:cubicBezTo>
                  <a:cubicBezTo>
                    <a:pt x="2643" y="2287"/>
                    <a:pt x="2540" y="2184"/>
                    <a:pt x="2413" y="2185"/>
                  </a:cubicBezTo>
                  <a:close/>
                  <a:moveTo>
                    <a:pt x="7541" y="7164"/>
                  </a:moveTo>
                  <a:lnTo>
                    <a:pt x="10295" y="9918"/>
                  </a:lnTo>
                  <a:lnTo>
                    <a:pt x="9918" y="10295"/>
                  </a:lnTo>
                  <a:lnTo>
                    <a:pt x="7163" y="7541"/>
                  </a:lnTo>
                  <a:lnTo>
                    <a:pt x="7541" y="7164"/>
                  </a:lnTo>
                  <a:close/>
                  <a:moveTo>
                    <a:pt x="2881" y="2504"/>
                  </a:moveTo>
                  <a:lnTo>
                    <a:pt x="5635" y="5259"/>
                  </a:lnTo>
                  <a:lnTo>
                    <a:pt x="5258" y="5636"/>
                  </a:lnTo>
                  <a:lnTo>
                    <a:pt x="2504" y="2882"/>
                  </a:lnTo>
                  <a:lnTo>
                    <a:pt x="2881" y="2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06E9738-D604-E2C4-311D-27524A62BFDB}"/>
              </a:ext>
            </a:extLst>
          </p:cNvPr>
          <p:cNvGrpSpPr/>
          <p:nvPr/>
        </p:nvGrpSpPr>
        <p:grpSpPr>
          <a:xfrm flipH="1">
            <a:off x="1084308" y="3244675"/>
            <a:ext cx="2206325" cy="439437"/>
            <a:chOff x="8831374" y="2035941"/>
            <a:chExt cx="2206325" cy="439437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E8E4948F-C338-21D3-BB6F-682BEABD4918}"/>
                </a:ext>
              </a:extLst>
            </p:cNvPr>
            <p:cNvCxnSpPr>
              <a:cxnSpLocks/>
            </p:cNvCxnSpPr>
            <p:nvPr/>
          </p:nvCxnSpPr>
          <p:spPr>
            <a:xfrm>
              <a:off x="8831374" y="2255920"/>
              <a:ext cx="6400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FE96601-025F-57B5-4EC4-898961155619}"/>
                </a:ext>
              </a:extLst>
            </p:cNvPr>
            <p:cNvSpPr txBox="1"/>
            <p:nvPr/>
          </p:nvSpPr>
          <p:spPr>
            <a:xfrm>
              <a:off x="9631474" y="2132549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辅助工具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47091FFE-6235-205F-2ACF-1CD5C0AD4A3F}"/>
                </a:ext>
              </a:extLst>
            </p:cNvPr>
            <p:cNvSpPr/>
            <p:nvPr/>
          </p:nvSpPr>
          <p:spPr>
            <a:xfrm>
              <a:off x="10598262" y="2035941"/>
              <a:ext cx="439437" cy="4394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iconfont-1108-834839">
              <a:extLst>
                <a:ext uri="{FF2B5EF4-FFF2-40B4-BE49-F238E27FC236}">
                  <a16:creationId xmlns:a16="http://schemas.microsoft.com/office/drawing/2014/main" id="{DE0B3338-457A-80BB-90BE-965B642553EB}"/>
                </a:ext>
              </a:extLst>
            </p:cNvPr>
            <p:cNvSpPr/>
            <p:nvPr/>
          </p:nvSpPr>
          <p:spPr>
            <a:xfrm>
              <a:off x="10664047" y="2101726"/>
              <a:ext cx="307866" cy="307866"/>
            </a:xfrm>
            <a:custGeom>
              <a:avLst/>
              <a:gdLst>
                <a:gd name="T0" fmla="*/ 6400 w 12800"/>
                <a:gd name="T1" fmla="*/ 1727 h 12800"/>
                <a:gd name="T2" fmla="*/ 6400 w 12800"/>
                <a:gd name="T3" fmla="*/ 2261 h 12800"/>
                <a:gd name="T4" fmla="*/ 10539 w 12800"/>
                <a:gd name="T5" fmla="*/ 6400 h 12800"/>
                <a:gd name="T6" fmla="*/ 4799 w 12800"/>
                <a:gd name="T7" fmla="*/ 6400 h 12800"/>
                <a:gd name="T8" fmla="*/ 6400 w 12800"/>
                <a:gd name="T9" fmla="*/ 8001 h 12800"/>
                <a:gd name="T10" fmla="*/ 6400 w 12800"/>
                <a:gd name="T11" fmla="*/ 7468 h 12800"/>
                <a:gd name="T12" fmla="*/ 6400 w 12800"/>
                <a:gd name="T13" fmla="*/ 1524 h 12800"/>
                <a:gd name="T14" fmla="*/ 7162 w 12800"/>
                <a:gd name="T15" fmla="*/ 762 h 12800"/>
                <a:gd name="T16" fmla="*/ 6186 w 12800"/>
                <a:gd name="T17" fmla="*/ 762 h 12800"/>
                <a:gd name="T18" fmla="*/ 6400 w 12800"/>
                <a:gd name="T19" fmla="*/ 533 h 12800"/>
                <a:gd name="T20" fmla="*/ 6400 w 12800"/>
                <a:gd name="T21" fmla="*/ 11276 h 12800"/>
                <a:gd name="T22" fmla="*/ 6400 w 12800"/>
                <a:gd name="T23" fmla="*/ 11809 h 12800"/>
                <a:gd name="T24" fmla="*/ 6629 w 12800"/>
                <a:gd name="T25" fmla="*/ 12038 h 12800"/>
                <a:gd name="T26" fmla="*/ 6667 w 12800"/>
                <a:gd name="T27" fmla="*/ 1157 h 12800"/>
                <a:gd name="T28" fmla="*/ 6133 w 12800"/>
                <a:gd name="T29" fmla="*/ 1157 h 12800"/>
                <a:gd name="T30" fmla="*/ 6667 w 12800"/>
                <a:gd name="T31" fmla="*/ 11643 h 12800"/>
                <a:gd name="T32" fmla="*/ 12038 w 12800"/>
                <a:gd name="T33" fmla="*/ 7162 h 12800"/>
                <a:gd name="T34" fmla="*/ 12800 w 12800"/>
                <a:gd name="T35" fmla="*/ 6400 h 12800"/>
                <a:gd name="T36" fmla="*/ 11817 w 12800"/>
                <a:gd name="T37" fmla="*/ 6400 h 12800"/>
                <a:gd name="T38" fmla="*/ 12038 w 12800"/>
                <a:gd name="T39" fmla="*/ 6171 h 12800"/>
                <a:gd name="T40" fmla="*/ 762 w 12800"/>
                <a:gd name="T41" fmla="*/ 5638 h 12800"/>
                <a:gd name="T42" fmla="*/ 762 w 12800"/>
                <a:gd name="T43" fmla="*/ 6171 h 12800"/>
                <a:gd name="T44" fmla="*/ 11643 w 12800"/>
                <a:gd name="T45" fmla="*/ 6667 h 12800"/>
                <a:gd name="T46" fmla="*/ 1157 w 12800"/>
                <a:gd name="T47" fmla="*/ 6133 h 12800"/>
                <a:gd name="T48" fmla="*/ 1157 w 12800"/>
                <a:gd name="T49" fmla="*/ 6667 h 12800"/>
                <a:gd name="T50" fmla="*/ 9624 w 12800"/>
                <a:gd name="T51" fmla="*/ 2414 h 12800"/>
                <a:gd name="T52" fmla="*/ 10386 w 12800"/>
                <a:gd name="T53" fmla="*/ 3176 h 12800"/>
                <a:gd name="T54" fmla="*/ 10387 w 12800"/>
                <a:gd name="T55" fmla="*/ 2643 h 12800"/>
                <a:gd name="T56" fmla="*/ 2413 w 12800"/>
                <a:gd name="T57" fmla="*/ 11149 h 12800"/>
                <a:gd name="T58" fmla="*/ 3175 w 12800"/>
                <a:gd name="T59" fmla="*/ 10387 h 12800"/>
                <a:gd name="T60" fmla="*/ 2200 w 12800"/>
                <a:gd name="T61" fmla="*/ 10387 h 12800"/>
                <a:gd name="T62" fmla="*/ 2413 w 12800"/>
                <a:gd name="T63" fmla="*/ 10158 h 12800"/>
                <a:gd name="T64" fmla="*/ 7541 w 12800"/>
                <a:gd name="T65" fmla="*/ 5636 h 12800"/>
                <a:gd name="T66" fmla="*/ 5259 w 12800"/>
                <a:gd name="T67" fmla="*/ 7164 h 12800"/>
                <a:gd name="T68" fmla="*/ 2505 w 12800"/>
                <a:gd name="T69" fmla="*/ 9918 h 12800"/>
                <a:gd name="T70" fmla="*/ 9624 w 12800"/>
                <a:gd name="T71" fmla="*/ 10387 h 12800"/>
                <a:gd name="T72" fmla="*/ 10386 w 12800"/>
                <a:gd name="T73" fmla="*/ 11150 h 12800"/>
                <a:gd name="T74" fmla="*/ 10386 w 12800"/>
                <a:gd name="T75" fmla="*/ 10616 h 12800"/>
                <a:gd name="T76" fmla="*/ 2413 w 12800"/>
                <a:gd name="T77" fmla="*/ 3176 h 12800"/>
                <a:gd name="T78" fmla="*/ 3176 w 12800"/>
                <a:gd name="T79" fmla="*/ 2414 h 12800"/>
                <a:gd name="T80" fmla="*/ 2184 w 12800"/>
                <a:gd name="T81" fmla="*/ 2414 h 12800"/>
                <a:gd name="T82" fmla="*/ 2413 w 12800"/>
                <a:gd name="T83" fmla="*/ 2185 h 12800"/>
                <a:gd name="T84" fmla="*/ 9918 w 12800"/>
                <a:gd name="T85" fmla="*/ 10295 h 12800"/>
                <a:gd name="T86" fmla="*/ 2881 w 12800"/>
                <a:gd name="T87" fmla="*/ 2504 h 12800"/>
                <a:gd name="T88" fmla="*/ 2504 w 12800"/>
                <a:gd name="T89" fmla="*/ 2882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00" h="12800">
                  <a:moveTo>
                    <a:pt x="6400" y="11072"/>
                  </a:moveTo>
                  <a:cubicBezTo>
                    <a:pt x="3823" y="11072"/>
                    <a:pt x="1727" y="8976"/>
                    <a:pt x="1727" y="6400"/>
                  </a:cubicBezTo>
                  <a:cubicBezTo>
                    <a:pt x="1727" y="3823"/>
                    <a:pt x="3823" y="1727"/>
                    <a:pt x="6400" y="1727"/>
                  </a:cubicBezTo>
                  <a:cubicBezTo>
                    <a:pt x="8976" y="1727"/>
                    <a:pt x="11072" y="3823"/>
                    <a:pt x="11072" y="6400"/>
                  </a:cubicBezTo>
                  <a:cubicBezTo>
                    <a:pt x="11072" y="8976"/>
                    <a:pt x="8976" y="11072"/>
                    <a:pt x="6400" y="11072"/>
                  </a:cubicBezTo>
                  <a:close/>
                  <a:moveTo>
                    <a:pt x="6400" y="2261"/>
                  </a:moveTo>
                  <a:cubicBezTo>
                    <a:pt x="4118" y="2261"/>
                    <a:pt x="2261" y="4118"/>
                    <a:pt x="2261" y="6400"/>
                  </a:cubicBezTo>
                  <a:cubicBezTo>
                    <a:pt x="2261" y="8682"/>
                    <a:pt x="4118" y="10539"/>
                    <a:pt x="6400" y="10539"/>
                  </a:cubicBezTo>
                  <a:cubicBezTo>
                    <a:pt x="8682" y="10539"/>
                    <a:pt x="10539" y="8682"/>
                    <a:pt x="10539" y="6400"/>
                  </a:cubicBezTo>
                  <a:cubicBezTo>
                    <a:pt x="10539" y="4118"/>
                    <a:pt x="8682" y="2261"/>
                    <a:pt x="6400" y="2261"/>
                  </a:cubicBezTo>
                  <a:close/>
                  <a:moveTo>
                    <a:pt x="6400" y="8001"/>
                  </a:moveTo>
                  <a:cubicBezTo>
                    <a:pt x="5517" y="8001"/>
                    <a:pt x="4799" y="7283"/>
                    <a:pt x="4799" y="6400"/>
                  </a:cubicBezTo>
                  <a:cubicBezTo>
                    <a:pt x="4799" y="5517"/>
                    <a:pt x="5517" y="4799"/>
                    <a:pt x="6400" y="4799"/>
                  </a:cubicBezTo>
                  <a:cubicBezTo>
                    <a:pt x="7283" y="4799"/>
                    <a:pt x="8001" y="5517"/>
                    <a:pt x="8001" y="6400"/>
                  </a:cubicBezTo>
                  <a:cubicBezTo>
                    <a:pt x="8001" y="7283"/>
                    <a:pt x="7283" y="8001"/>
                    <a:pt x="6400" y="8001"/>
                  </a:cubicBezTo>
                  <a:close/>
                  <a:moveTo>
                    <a:pt x="6400" y="5332"/>
                  </a:moveTo>
                  <a:cubicBezTo>
                    <a:pt x="5811" y="5333"/>
                    <a:pt x="5333" y="5811"/>
                    <a:pt x="5332" y="6400"/>
                  </a:cubicBezTo>
                  <a:cubicBezTo>
                    <a:pt x="5333" y="6989"/>
                    <a:pt x="5811" y="7467"/>
                    <a:pt x="6400" y="7468"/>
                  </a:cubicBezTo>
                  <a:cubicBezTo>
                    <a:pt x="6989" y="7467"/>
                    <a:pt x="7467" y="6989"/>
                    <a:pt x="7468" y="6400"/>
                  </a:cubicBezTo>
                  <a:cubicBezTo>
                    <a:pt x="7467" y="5811"/>
                    <a:pt x="6989" y="5333"/>
                    <a:pt x="6400" y="5332"/>
                  </a:cubicBezTo>
                  <a:close/>
                  <a:moveTo>
                    <a:pt x="6400" y="1524"/>
                  </a:moveTo>
                  <a:cubicBezTo>
                    <a:pt x="5980" y="1524"/>
                    <a:pt x="5638" y="1182"/>
                    <a:pt x="5638" y="762"/>
                  </a:cubicBezTo>
                  <a:cubicBezTo>
                    <a:pt x="5638" y="342"/>
                    <a:pt x="5980" y="0"/>
                    <a:pt x="6400" y="0"/>
                  </a:cubicBezTo>
                  <a:cubicBezTo>
                    <a:pt x="6820" y="0"/>
                    <a:pt x="7162" y="342"/>
                    <a:pt x="7162" y="762"/>
                  </a:cubicBezTo>
                  <a:cubicBezTo>
                    <a:pt x="7162" y="1182"/>
                    <a:pt x="6820" y="1524"/>
                    <a:pt x="6400" y="1524"/>
                  </a:cubicBezTo>
                  <a:close/>
                  <a:moveTo>
                    <a:pt x="6400" y="533"/>
                  </a:moveTo>
                  <a:cubicBezTo>
                    <a:pt x="6280" y="542"/>
                    <a:pt x="6186" y="642"/>
                    <a:pt x="6186" y="762"/>
                  </a:cubicBezTo>
                  <a:cubicBezTo>
                    <a:pt x="6186" y="883"/>
                    <a:pt x="6280" y="983"/>
                    <a:pt x="6400" y="991"/>
                  </a:cubicBezTo>
                  <a:cubicBezTo>
                    <a:pt x="6526" y="991"/>
                    <a:pt x="6629" y="888"/>
                    <a:pt x="6629" y="762"/>
                  </a:cubicBezTo>
                  <a:cubicBezTo>
                    <a:pt x="6629" y="636"/>
                    <a:pt x="6526" y="533"/>
                    <a:pt x="6400" y="533"/>
                  </a:cubicBezTo>
                  <a:close/>
                  <a:moveTo>
                    <a:pt x="6400" y="12800"/>
                  </a:moveTo>
                  <a:cubicBezTo>
                    <a:pt x="5979" y="12800"/>
                    <a:pt x="5638" y="12459"/>
                    <a:pt x="5638" y="12038"/>
                  </a:cubicBezTo>
                  <a:cubicBezTo>
                    <a:pt x="5638" y="11617"/>
                    <a:pt x="5979" y="11276"/>
                    <a:pt x="6400" y="11276"/>
                  </a:cubicBezTo>
                  <a:cubicBezTo>
                    <a:pt x="6821" y="11276"/>
                    <a:pt x="7162" y="11617"/>
                    <a:pt x="7162" y="12038"/>
                  </a:cubicBezTo>
                  <a:cubicBezTo>
                    <a:pt x="7161" y="12459"/>
                    <a:pt x="6821" y="12800"/>
                    <a:pt x="6400" y="12800"/>
                  </a:cubicBezTo>
                  <a:close/>
                  <a:moveTo>
                    <a:pt x="6400" y="11809"/>
                  </a:moveTo>
                  <a:cubicBezTo>
                    <a:pt x="6280" y="11817"/>
                    <a:pt x="6186" y="11917"/>
                    <a:pt x="6186" y="12038"/>
                  </a:cubicBezTo>
                  <a:cubicBezTo>
                    <a:pt x="6186" y="12158"/>
                    <a:pt x="6280" y="12258"/>
                    <a:pt x="6400" y="12267"/>
                  </a:cubicBezTo>
                  <a:cubicBezTo>
                    <a:pt x="6526" y="12267"/>
                    <a:pt x="6629" y="12164"/>
                    <a:pt x="6629" y="12038"/>
                  </a:cubicBezTo>
                  <a:cubicBezTo>
                    <a:pt x="6629" y="11912"/>
                    <a:pt x="6526" y="11809"/>
                    <a:pt x="6400" y="11809"/>
                  </a:cubicBezTo>
                  <a:close/>
                  <a:moveTo>
                    <a:pt x="6133" y="1157"/>
                  </a:moveTo>
                  <a:lnTo>
                    <a:pt x="6667" y="1157"/>
                  </a:lnTo>
                  <a:lnTo>
                    <a:pt x="6667" y="5053"/>
                  </a:lnTo>
                  <a:lnTo>
                    <a:pt x="6133" y="5053"/>
                  </a:lnTo>
                  <a:lnTo>
                    <a:pt x="6133" y="1157"/>
                  </a:lnTo>
                  <a:close/>
                  <a:moveTo>
                    <a:pt x="6133" y="7747"/>
                  </a:moveTo>
                  <a:lnTo>
                    <a:pt x="6667" y="7747"/>
                  </a:lnTo>
                  <a:lnTo>
                    <a:pt x="6667" y="11643"/>
                  </a:lnTo>
                  <a:lnTo>
                    <a:pt x="6133" y="11643"/>
                  </a:lnTo>
                  <a:lnTo>
                    <a:pt x="6133" y="7747"/>
                  </a:lnTo>
                  <a:close/>
                  <a:moveTo>
                    <a:pt x="12038" y="7162"/>
                  </a:moveTo>
                  <a:cubicBezTo>
                    <a:pt x="11617" y="7162"/>
                    <a:pt x="11276" y="6821"/>
                    <a:pt x="11276" y="6400"/>
                  </a:cubicBezTo>
                  <a:cubicBezTo>
                    <a:pt x="11276" y="5979"/>
                    <a:pt x="11617" y="5638"/>
                    <a:pt x="12038" y="5638"/>
                  </a:cubicBezTo>
                  <a:cubicBezTo>
                    <a:pt x="12459" y="5638"/>
                    <a:pt x="12800" y="5979"/>
                    <a:pt x="12800" y="6400"/>
                  </a:cubicBezTo>
                  <a:cubicBezTo>
                    <a:pt x="12800" y="6821"/>
                    <a:pt x="12459" y="7161"/>
                    <a:pt x="12038" y="7162"/>
                  </a:cubicBezTo>
                  <a:close/>
                  <a:moveTo>
                    <a:pt x="12038" y="6171"/>
                  </a:moveTo>
                  <a:cubicBezTo>
                    <a:pt x="11915" y="6175"/>
                    <a:pt x="11817" y="6277"/>
                    <a:pt x="11817" y="6400"/>
                  </a:cubicBezTo>
                  <a:cubicBezTo>
                    <a:pt x="11817" y="6523"/>
                    <a:pt x="11915" y="6624"/>
                    <a:pt x="12038" y="6629"/>
                  </a:cubicBezTo>
                  <a:cubicBezTo>
                    <a:pt x="12161" y="6624"/>
                    <a:pt x="12259" y="6523"/>
                    <a:pt x="12259" y="6400"/>
                  </a:cubicBezTo>
                  <a:cubicBezTo>
                    <a:pt x="12259" y="6277"/>
                    <a:pt x="12161" y="6175"/>
                    <a:pt x="12038" y="6171"/>
                  </a:cubicBezTo>
                  <a:close/>
                  <a:moveTo>
                    <a:pt x="762" y="7162"/>
                  </a:moveTo>
                  <a:cubicBezTo>
                    <a:pt x="341" y="7162"/>
                    <a:pt x="0" y="6821"/>
                    <a:pt x="0" y="6400"/>
                  </a:cubicBezTo>
                  <a:cubicBezTo>
                    <a:pt x="0" y="5980"/>
                    <a:pt x="342" y="5638"/>
                    <a:pt x="762" y="5638"/>
                  </a:cubicBezTo>
                  <a:cubicBezTo>
                    <a:pt x="1182" y="5638"/>
                    <a:pt x="1524" y="5980"/>
                    <a:pt x="1524" y="6400"/>
                  </a:cubicBezTo>
                  <a:cubicBezTo>
                    <a:pt x="1524" y="6821"/>
                    <a:pt x="1183" y="7162"/>
                    <a:pt x="762" y="7162"/>
                  </a:cubicBezTo>
                  <a:close/>
                  <a:moveTo>
                    <a:pt x="762" y="6171"/>
                  </a:moveTo>
                  <a:close/>
                  <a:moveTo>
                    <a:pt x="7747" y="6133"/>
                  </a:moveTo>
                  <a:lnTo>
                    <a:pt x="11643" y="6133"/>
                  </a:lnTo>
                  <a:lnTo>
                    <a:pt x="11643" y="6667"/>
                  </a:lnTo>
                  <a:lnTo>
                    <a:pt x="7747" y="6667"/>
                  </a:lnTo>
                  <a:lnTo>
                    <a:pt x="7747" y="6133"/>
                  </a:lnTo>
                  <a:close/>
                  <a:moveTo>
                    <a:pt x="1157" y="6133"/>
                  </a:moveTo>
                  <a:lnTo>
                    <a:pt x="5053" y="6133"/>
                  </a:lnTo>
                  <a:lnTo>
                    <a:pt x="5053" y="6667"/>
                  </a:lnTo>
                  <a:lnTo>
                    <a:pt x="1157" y="6667"/>
                  </a:lnTo>
                  <a:lnTo>
                    <a:pt x="1157" y="6133"/>
                  </a:lnTo>
                  <a:close/>
                  <a:moveTo>
                    <a:pt x="10386" y="3176"/>
                  </a:moveTo>
                  <a:cubicBezTo>
                    <a:pt x="9966" y="3175"/>
                    <a:pt x="9625" y="2834"/>
                    <a:pt x="9624" y="2414"/>
                  </a:cubicBezTo>
                  <a:cubicBezTo>
                    <a:pt x="9625" y="1993"/>
                    <a:pt x="9966" y="1652"/>
                    <a:pt x="10386" y="1651"/>
                  </a:cubicBezTo>
                  <a:cubicBezTo>
                    <a:pt x="10807" y="1652"/>
                    <a:pt x="11148" y="1993"/>
                    <a:pt x="11149" y="2414"/>
                  </a:cubicBezTo>
                  <a:cubicBezTo>
                    <a:pt x="11148" y="2834"/>
                    <a:pt x="10807" y="3176"/>
                    <a:pt x="10386" y="3176"/>
                  </a:cubicBezTo>
                  <a:close/>
                  <a:moveTo>
                    <a:pt x="10386" y="2185"/>
                  </a:moveTo>
                  <a:cubicBezTo>
                    <a:pt x="10260" y="2185"/>
                    <a:pt x="10157" y="2287"/>
                    <a:pt x="10157" y="2414"/>
                  </a:cubicBezTo>
                  <a:cubicBezTo>
                    <a:pt x="10157" y="2541"/>
                    <a:pt x="10260" y="2643"/>
                    <a:pt x="10387" y="2643"/>
                  </a:cubicBezTo>
                  <a:cubicBezTo>
                    <a:pt x="10513" y="2643"/>
                    <a:pt x="10616" y="2540"/>
                    <a:pt x="10616" y="2414"/>
                  </a:cubicBezTo>
                  <a:cubicBezTo>
                    <a:pt x="10616" y="2287"/>
                    <a:pt x="10513" y="2184"/>
                    <a:pt x="10386" y="2185"/>
                  </a:cubicBezTo>
                  <a:close/>
                  <a:moveTo>
                    <a:pt x="2413" y="11149"/>
                  </a:moveTo>
                  <a:cubicBezTo>
                    <a:pt x="1993" y="11149"/>
                    <a:pt x="1651" y="10807"/>
                    <a:pt x="1651" y="10387"/>
                  </a:cubicBezTo>
                  <a:cubicBezTo>
                    <a:pt x="1651" y="9967"/>
                    <a:pt x="1993" y="9625"/>
                    <a:pt x="2413" y="9625"/>
                  </a:cubicBezTo>
                  <a:cubicBezTo>
                    <a:pt x="2834" y="9625"/>
                    <a:pt x="3175" y="9967"/>
                    <a:pt x="3175" y="10387"/>
                  </a:cubicBezTo>
                  <a:cubicBezTo>
                    <a:pt x="3175" y="10807"/>
                    <a:pt x="2834" y="11149"/>
                    <a:pt x="2413" y="11149"/>
                  </a:cubicBezTo>
                  <a:close/>
                  <a:moveTo>
                    <a:pt x="2413" y="10158"/>
                  </a:moveTo>
                  <a:cubicBezTo>
                    <a:pt x="2293" y="10166"/>
                    <a:pt x="2200" y="10266"/>
                    <a:pt x="2200" y="10387"/>
                  </a:cubicBezTo>
                  <a:cubicBezTo>
                    <a:pt x="2200" y="10507"/>
                    <a:pt x="2293" y="10607"/>
                    <a:pt x="2413" y="10615"/>
                  </a:cubicBezTo>
                  <a:cubicBezTo>
                    <a:pt x="2534" y="10607"/>
                    <a:pt x="2627" y="10507"/>
                    <a:pt x="2627" y="10387"/>
                  </a:cubicBezTo>
                  <a:cubicBezTo>
                    <a:pt x="2627" y="10266"/>
                    <a:pt x="2534" y="10166"/>
                    <a:pt x="2413" y="10158"/>
                  </a:cubicBezTo>
                  <a:close/>
                  <a:moveTo>
                    <a:pt x="9918" y="2505"/>
                  </a:moveTo>
                  <a:lnTo>
                    <a:pt x="10295" y="2882"/>
                  </a:lnTo>
                  <a:lnTo>
                    <a:pt x="7541" y="5636"/>
                  </a:lnTo>
                  <a:lnTo>
                    <a:pt x="7164" y="5259"/>
                  </a:lnTo>
                  <a:lnTo>
                    <a:pt x="9918" y="2505"/>
                  </a:lnTo>
                  <a:close/>
                  <a:moveTo>
                    <a:pt x="5259" y="7164"/>
                  </a:moveTo>
                  <a:lnTo>
                    <a:pt x="5636" y="7541"/>
                  </a:lnTo>
                  <a:lnTo>
                    <a:pt x="2882" y="10295"/>
                  </a:lnTo>
                  <a:lnTo>
                    <a:pt x="2505" y="9918"/>
                  </a:lnTo>
                  <a:lnTo>
                    <a:pt x="5259" y="7164"/>
                  </a:lnTo>
                  <a:close/>
                  <a:moveTo>
                    <a:pt x="10386" y="11150"/>
                  </a:moveTo>
                  <a:cubicBezTo>
                    <a:pt x="9965" y="11149"/>
                    <a:pt x="9624" y="10808"/>
                    <a:pt x="9624" y="10387"/>
                  </a:cubicBezTo>
                  <a:cubicBezTo>
                    <a:pt x="9624" y="9966"/>
                    <a:pt x="9965" y="9625"/>
                    <a:pt x="10386" y="9625"/>
                  </a:cubicBezTo>
                  <a:cubicBezTo>
                    <a:pt x="10807" y="9625"/>
                    <a:pt x="11148" y="9966"/>
                    <a:pt x="11148" y="10387"/>
                  </a:cubicBezTo>
                  <a:cubicBezTo>
                    <a:pt x="11148" y="10808"/>
                    <a:pt x="10807" y="11149"/>
                    <a:pt x="10386" y="11150"/>
                  </a:cubicBezTo>
                  <a:close/>
                  <a:moveTo>
                    <a:pt x="10386" y="10158"/>
                  </a:moveTo>
                  <a:cubicBezTo>
                    <a:pt x="10264" y="10164"/>
                    <a:pt x="10168" y="10265"/>
                    <a:pt x="10168" y="10387"/>
                  </a:cubicBezTo>
                  <a:cubicBezTo>
                    <a:pt x="10168" y="10509"/>
                    <a:pt x="10264" y="10610"/>
                    <a:pt x="10386" y="10616"/>
                  </a:cubicBezTo>
                  <a:cubicBezTo>
                    <a:pt x="10508" y="10610"/>
                    <a:pt x="10604" y="10509"/>
                    <a:pt x="10604" y="10387"/>
                  </a:cubicBezTo>
                  <a:cubicBezTo>
                    <a:pt x="10604" y="10265"/>
                    <a:pt x="10508" y="10164"/>
                    <a:pt x="10386" y="10158"/>
                  </a:cubicBezTo>
                  <a:close/>
                  <a:moveTo>
                    <a:pt x="2413" y="3176"/>
                  </a:moveTo>
                  <a:cubicBezTo>
                    <a:pt x="1993" y="3175"/>
                    <a:pt x="1652" y="2834"/>
                    <a:pt x="1651" y="2414"/>
                  </a:cubicBezTo>
                  <a:cubicBezTo>
                    <a:pt x="1652" y="1993"/>
                    <a:pt x="1993" y="1652"/>
                    <a:pt x="2413" y="1651"/>
                  </a:cubicBezTo>
                  <a:cubicBezTo>
                    <a:pt x="2834" y="1652"/>
                    <a:pt x="3175" y="1993"/>
                    <a:pt x="3176" y="2414"/>
                  </a:cubicBezTo>
                  <a:cubicBezTo>
                    <a:pt x="3175" y="2834"/>
                    <a:pt x="2834" y="3175"/>
                    <a:pt x="2413" y="3176"/>
                  </a:cubicBezTo>
                  <a:close/>
                  <a:moveTo>
                    <a:pt x="2413" y="2185"/>
                  </a:moveTo>
                  <a:cubicBezTo>
                    <a:pt x="2287" y="2185"/>
                    <a:pt x="2184" y="2287"/>
                    <a:pt x="2184" y="2414"/>
                  </a:cubicBezTo>
                  <a:cubicBezTo>
                    <a:pt x="2184" y="2541"/>
                    <a:pt x="2287" y="2643"/>
                    <a:pt x="2414" y="2643"/>
                  </a:cubicBezTo>
                  <a:cubicBezTo>
                    <a:pt x="2540" y="2643"/>
                    <a:pt x="2643" y="2540"/>
                    <a:pt x="2643" y="2414"/>
                  </a:cubicBezTo>
                  <a:cubicBezTo>
                    <a:pt x="2643" y="2287"/>
                    <a:pt x="2540" y="2184"/>
                    <a:pt x="2413" y="2185"/>
                  </a:cubicBezTo>
                  <a:close/>
                  <a:moveTo>
                    <a:pt x="7541" y="7164"/>
                  </a:moveTo>
                  <a:lnTo>
                    <a:pt x="10295" y="9918"/>
                  </a:lnTo>
                  <a:lnTo>
                    <a:pt x="9918" y="10295"/>
                  </a:lnTo>
                  <a:lnTo>
                    <a:pt x="7163" y="7541"/>
                  </a:lnTo>
                  <a:lnTo>
                    <a:pt x="7541" y="7164"/>
                  </a:lnTo>
                  <a:close/>
                  <a:moveTo>
                    <a:pt x="2881" y="2504"/>
                  </a:moveTo>
                  <a:lnTo>
                    <a:pt x="5635" y="5259"/>
                  </a:lnTo>
                  <a:lnTo>
                    <a:pt x="5258" y="5636"/>
                  </a:lnTo>
                  <a:lnTo>
                    <a:pt x="2504" y="2882"/>
                  </a:lnTo>
                  <a:lnTo>
                    <a:pt x="2881" y="2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92A8D6E-A1D1-A968-5FB4-A6226C09D03E}"/>
              </a:ext>
            </a:extLst>
          </p:cNvPr>
          <p:cNvGrpSpPr/>
          <p:nvPr/>
        </p:nvGrpSpPr>
        <p:grpSpPr>
          <a:xfrm flipH="1">
            <a:off x="1084308" y="4029725"/>
            <a:ext cx="2206325" cy="439437"/>
            <a:chOff x="8831374" y="2035941"/>
            <a:chExt cx="2206325" cy="439437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8F583AE7-2EA7-8A68-9D1F-AE6537613F30}"/>
                </a:ext>
              </a:extLst>
            </p:cNvPr>
            <p:cNvCxnSpPr>
              <a:cxnSpLocks/>
            </p:cNvCxnSpPr>
            <p:nvPr/>
          </p:nvCxnSpPr>
          <p:spPr>
            <a:xfrm>
              <a:off x="8831374" y="2255920"/>
              <a:ext cx="6400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6B15477-21E7-206F-2E49-428582749290}"/>
                </a:ext>
              </a:extLst>
            </p:cNvPr>
            <p:cNvSpPr txBox="1"/>
            <p:nvPr/>
          </p:nvSpPr>
          <p:spPr>
            <a:xfrm>
              <a:off x="9631474" y="2132549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辅助工具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1DF5C4C0-1C09-0A1C-D802-694AF42E6924}"/>
                </a:ext>
              </a:extLst>
            </p:cNvPr>
            <p:cNvSpPr/>
            <p:nvPr/>
          </p:nvSpPr>
          <p:spPr>
            <a:xfrm>
              <a:off x="10598262" y="2035941"/>
              <a:ext cx="439437" cy="4394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iconfont-1108-834839">
              <a:extLst>
                <a:ext uri="{FF2B5EF4-FFF2-40B4-BE49-F238E27FC236}">
                  <a16:creationId xmlns:a16="http://schemas.microsoft.com/office/drawing/2014/main" id="{1110C527-548C-931C-B5E8-C251F31E9EDA}"/>
                </a:ext>
              </a:extLst>
            </p:cNvPr>
            <p:cNvSpPr/>
            <p:nvPr/>
          </p:nvSpPr>
          <p:spPr>
            <a:xfrm>
              <a:off x="10664047" y="2101726"/>
              <a:ext cx="307866" cy="307866"/>
            </a:xfrm>
            <a:custGeom>
              <a:avLst/>
              <a:gdLst>
                <a:gd name="T0" fmla="*/ 6400 w 12800"/>
                <a:gd name="T1" fmla="*/ 1727 h 12800"/>
                <a:gd name="T2" fmla="*/ 6400 w 12800"/>
                <a:gd name="T3" fmla="*/ 2261 h 12800"/>
                <a:gd name="T4" fmla="*/ 10539 w 12800"/>
                <a:gd name="T5" fmla="*/ 6400 h 12800"/>
                <a:gd name="T6" fmla="*/ 4799 w 12800"/>
                <a:gd name="T7" fmla="*/ 6400 h 12800"/>
                <a:gd name="T8" fmla="*/ 6400 w 12800"/>
                <a:gd name="T9" fmla="*/ 8001 h 12800"/>
                <a:gd name="T10" fmla="*/ 6400 w 12800"/>
                <a:gd name="T11" fmla="*/ 7468 h 12800"/>
                <a:gd name="T12" fmla="*/ 6400 w 12800"/>
                <a:gd name="T13" fmla="*/ 1524 h 12800"/>
                <a:gd name="T14" fmla="*/ 7162 w 12800"/>
                <a:gd name="T15" fmla="*/ 762 h 12800"/>
                <a:gd name="T16" fmla="*/ 6186 w 12800"/>
                <a:gd name="T17" fmla="*/ 762 h 12800"/>
                <a:gd name="T18" fmla="*/ 6400 w 12800"/>
                <a:gd name="T19" fmla="*/ 533 h 12800"/>
                <a:gd name="T20" fmla="*/ 6400 w 12800"/>
                <a:gd name="T21" fmla="*/ 11276 h 12800"/>
                <a:gd name="T22" fmla="*/ 6400 w 12800"/>
                <a:gd name="T23" fmla="*/ 11809 h 12800"/>
                <a:gd name="T24" fmla="*/ 6629 w 12800"/>
                <a:gd name="T25" fmla="*/ 12038 h 12800"/>
                <a:gd name="T26" fmla="*/ 6667 w 12800"/>
                <a:gd name="T27" fmla="*/ 1157 h 12800"/>
                <a:gd name="T28" fmla="*/ 6133 w 12800"/>
                <a:gd name="T29" fmla="*/ 1157 h 12800"/>
                <a:gd name="T30" fmla="*/ 6667 w 12800"/>
                <a:gd name="T31" fmla="*/ 11643 h 12800"/>
                <a:gd name="T32" fmla="*/ 12038 w 12800"/>
                <a:gd name="T33" fmla="*/ 7162 h 12800"/>
                <a:gd name="T34" fmla="*/ 12800 w 12800"/>
                <a:gd name="T35" fmla="*/ 6400 h 12800"/>
                <a:gd name="T36" fmla="*/ 11817 w 12800"/>
                <a:gd name="T37" fmla="*/ 6400 h 12800"/>
                <a:gd name="T38" fmla="*/ 12038 w 12800"/>
                <a:gd name="T39" fmla="*/ 6171 h 12800"/>
                <a:gd name="T40" fmla="*/ 762 w 12800"/>
                <a:gd name="T41" fmla="*/ 5638 h 12800"/>
                <a:gd name="T42" fmla="*/ 762 w 12800"/>
                <a:gd name="T43" fmla="*/ 6171 h 12800"/>
                <a:gd name="T44" fmla="*/ 11643 w 12800"/>
                <a:gd name="T45" fmla="*/ 6667 h 12800"/>
                <a:gd name="T46" fmla="*/ 1157 w 12800"/>
                <a:gd name="T47" fmla="*/ 6133 h 12800"/>
                <a:gd name="T48" fmla="*/ 1157 w 12800"/>
                <a:gd name="T49" fmla="*/ 6667 h 12800"/>
                <a:gd name="T50" fmla="*/ 9624 w 12800"/>
                <a:gd name="T51" fmla="*/ 2414 h 12800"/>
                <a:gd name="T52" fmla="*/ 10386 w 12800"/>
                <a:gd name="T53" fmla="*/ 3176 h 12800"/>
                <a:gd name="T54" fmla="*/ 10387 w 12800"/>
                <a:gd name="T55" fmla="*/ 2643 h 12800"/>
                <a:gd name="T56" fmla="*/ 2413 w 12800"/>
                <a:gd name="T57" fmla="*/ 11149 h 12800"/>
                <a:gd name="T58" fmla="*/ 3175 w 12800"/>
                <a:gd name="T59" fmla="*/ 10387 h 12800"/>
                <a:gd name="T60" fmla="*/ 2200 w 12800"/>
                <a:gd name="T61" fmla="*/ 10387 h 12800"/>
                <a:gd name="T62" fmla="*/ 2413 w 12800"/>
                <a:gd name="T63" fmla="*/ 10158 h 12800"/>
                <a:gd name="T64" fmla="*/ 7541 w 12800"/>
                <a:gd name="T65" fmla="*/ 5636 h 12800"/>
                <a:gd name="T66" fmla="*/ 5259 w 12800"/>
                <a:gd name="T67" fmla="*/ 7164 h 12800"/>
                <a:gd name="T68" fmla="*/ 2505 w 12800"/>
                <a:gd name="T69" fmla="*/ 9918 h 12800"/>
                <a:gd name="T70" fmla="*/ 9624 w 12800"/>
                <a:gd name="T71" fmla="*/ 10387 h 12800"/>
                <a:gd name="T72" fmla="*/ 10386 w 12800"/>
                <a:gd name="T73" fmla="*/ 11150 h 12800"/>
                <a:gd name="T74" fmla="*/ 10386 w 12800"/>
                <a:gd name="T75" fmla="*/ 10616 h 12800"/>
                <a:gd name="T76" fmla="*/ 2413 w 12800"/>
                <a:gd name="T77" fmla="*/ 3176 h 12800"/>
                <a:gd name="T78" fmla="*/ 3176 w 12800"/>
                <a:gd name="T79" fmla="*/ 2414 h 12800"/>
                <a:gd name="T80" fmla="*/ 2184 w 12800"/>
                <a:gd name="T81" fmla="*/ 2414 h 12800"/>
                <a:gd name="T82" fmla="*/ 2413 w 12800"/>
                <a:gd name="T83" fmla="*/ 2185 h 12800"/>
                <a:gd name="T84" fmla="*/ 9918 w 12800"/>
                <a:gd name="T85" fmla="*/ 10295 h 12800"/>
                <a:gd name="T86" fmla="*/ 2881 w 12800"/>
                <a:gd name="T87" fmla="*/ 2504 h 12800"/>
                <a:gd name="T88" fmla="*/ 2504 w 12800"/>
                <a:gd name="T89" fmla="*/ 2882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00" h="12800">
                  <a:moveTo>
                    <a:pt x="6400" y="11072"/>
                  </a:moveTo>
                  <a:cubicBezTo>
                    <a:pt x="3823" y="11072"/>
                    <a:pt x="1727" y="8976"/>
                    <a:pt x="1727" y="6400"/>
                  </a:cubicBezTo>
                  <a:cubicBezTo>
                    <a:pt x="1727" y="3823"/>
                    <a:pt x="3823" y="1727"/>
                    <a:pt x="6400" y="1727"/>
                  </a:cubicBezTo>
                  <a:cubicBezTo>
                    <a:pt x="8976" y="1727"/>
                    <a:pt x="11072" y="3823"/>
                    <a:pt x="11072" y="6400"/>
                  </a:cubicBezTo>
                  <a:cubicBezTo>
                    <a:pt x="11072" y="8976"/>
                    <a:pt x="8976" y="11072"/>
                    <a:pt x="6400" y="11072"/>
                  </a:cubicBezTo>
                  <a:close/>
                  <a:moveTo>
                    <a:pt x="6400" y="2261"/>
                  </a:moveTo>
                  <a:cubicBezTo>
                    <a:pt x="4118" y="2261"/>
                    <a:pt x="2261" y="4118"/>
                    <a:pt x="2261" y="6400"/>
                  </a:cubicBezTo>
                  <a:cubicBezTo>
                    <a:pt x="2261" y="8682"/>
                    <a:pt x="4118" y="10539"/>
                    <a:pt x="6400" y="10539"/>
                  </a:cubicBezTo>
                  <a:cubicBezTo>
                    <a:pt x="8682" y="10539"/>
                    <a:pt x="10539" y="8682"/>
                    <a:pt x="10539" y="6400"/>
                  </a:cubicBezTo>
                  <a:cubicBezTo>
                    <a:pt x="10539" y="4118"/>
                    <a:pt x="8682" y="2261"/>
                    <a:pt x="6400" y="2261"/>
                  </a:cubicBezTo>
                  <a:close/>
                  <a:moveTo>
                    <a:pt x="6400" y="8001"/>
                  </a:moveTo>
                  <a:cubicBezTo>
                    <a:pt x="5517" y="8001"/>
                    <a:pt x="4799" y="7283"/>
                    <a:pt x="4799" y="6400"/>
                  </a:cubicBezTo>
                  <a:cubicBezTo>
                    <a:pt x="4799" y="5517"/>
                    <a:pt x="5517" y="4799"/>
                    <a:pt x="6400" y="4799"/>
                  </a:cubicBezTo>
                  <a:cubicBezTo>
                    <a:pt x="7283" y="4799"/>
                    <a:pt x="8001" y="5517"/>
                    <a:pt x="8001" y="6400"/>
                  </a:cubicBezTo>
                  <a:cubicBezTo>
                    <a:pt x="8001" y="7283"/>
                    <a:pt x="7283" y="8001"/>
                    <a:pt x="6400" y="8001"/>
                  </a:cubicBezTo>
                  <a:close/>
                  <a:moveTo>
                    <a:pt x="6400" y="5332"/>
                  </a:moveTo>
                  <a:cubicBezTo>
                    <a:pt x="5811" y="5333"/>
                    <a:pt x="5333" y="5811"/>
                    <a:pt x="5332" y="6400"/>
                  </a:cubicBezTo>
                  <a:cubicBezTo>
                    <a:pt x="5333" y="6989"/>
                    <a:pt x="5811" y="7467"/>
                    <a:pt x="6400" y="7468"/>
                  </a:cubicBezTo>
                  <a:cubicBezTo>
                    <a:pt x="6989" y="7467"/>
                    <a:pt x="7467" y="6989"/>
                    <a:pt x="7468" y="6400"/>
                  </a:cubicBezTo>
                  <a:cubicBezTo>
                    <a:pt x="7467" y="5811"/>
                    <a:pt x="6989" y="5333"/>
                    <a:pt x="6400" y="5332"/>
                  </a:cubicBezTo>
                  <a:close/>
                  <a:moveTo>
                    <a:pt x="6400" y="1524"/>
                  </a:moveTo>
                  <a:cubicBezTo>
                    <a:pt x="5980" y="1524"/>
                    <a:pt x="5638" y="1182"/>
                    <a:pt x="5638" y="762"/>
                  </a:cubicBezTo>
                  <a:cubicBezTo>
                    <a:pt x="5638" y="342"/>
                    <a:pt x="5980" y="0"/>
                    <a:pt x="6400" y="0"/>
                  </a:cubicBezTo>
                  <a:cubicBezTo>
                    <a:pt x="6820" y="0"/>
                    <a:pt x="7162" y="342"/>
                    <a:pt x="7162" y="762"/>
                  </a:cubicBezTo>
                  <a:cubicBezTo>
                    <a:pt x="7162" y="1182"/>
                    <a:pt x="6820" y="1524"/>
                    <a:pt x="6400" y="1524"/>
                  </a:cubicBezTo>
                  <a:close/>
                  <a:moveTo>
                    <a:pt x="6400" y="533"/>
                  </a:moveTo>
                  <a:cubicBezTo>
                    <a:pt x="6280" y="542"/>
                    <a:pt x="6186" y="642"/>
                    <a:pt x="6186" y="762"/>
                  </a:cubicBezTo>
                  <a:cubicBezTo>
                    <a:pt x="6186" y="883"/>
                    <a:pt x="6280" y="983"/>
                    <a:pt x="6400" y="991"/>
                  </a:cubicBezTo>
                  <a:cubicBezTo>
                    <a:pt x="6526" y="991"/>
                    <a:pt x="6629" y="888"/>
                    <a:pt x="6629" y="762"/>
                  </a:cubicBezTo>
                  <a:cubicBezTo>
                    <a:pt x="6629" y="636"/>
                    <a:pt x="6526" y="533"/>
                    <a:pt x="6400" y="533"/>
                  </a:cubicBezTo>
                  <a:close/>
                  <a:moveTo>
                    <a:pt x="6400" y="12800"/>
                  </a:moveTo>
                  <a:cubicBezTo>
                    <a:pt x="5979" y="12800"/>
                    <a:pt x="5638" y="12459"/>
                    <a:pt x="5638" y="12038"/>
                  </a:cubicBezTo>
                  <a:cubicBezTo>
                    <a:pt x="5638" y="11617"/>
                    <a:pt x="5979" y="11276"/>
                    <a:pt x="6400" y="11276"/>
                  </a:cubicBezTo>
                  <a:cubicBezTo>
                    <a:pt x="6821" y="11276"/>
                    <a:pt x="7162" y="11617"/>
                    <a:pt x="7162" y="12038"/>
                  </a:cubicBezTo>
                  <a:cubicBezTo>
                    <a:pt x="7161" y="12459"/>
                    <a:pt x="6821" y="12800"/>
                    <a:pt x="6400" y="12800"/>
                  </a:cubicBezTo>
                  <a:close/>
                  <a:moveTo>
                    <a:pt x="6400" y="11809"/>
                  </a:moveTo>
                  <a:cubicBezTo>
                    <a:pt x="6280" y="11817"/>
                    <a:pt x="6186" y="11917"/>
                    <a:pt x="6186" y="12038"/>
                  </a:cubicBezTo>
                  <a:cubicBezTo>
                    <a:pt x="6186" y="12158"/>
                    <a:pt x="6280" y="12258"/>
                    <a:pt x="6400" y="12267"/>
                  </a:cubicBezTo>
                  <a:cubicBezTo>
                    <a:pt x="6526" y="12267"/>
                    <a:pt x="6629" y="12164"/>
                    <a:pt x="6629" y="12038"/>
                  </a:cubicBezTo>
                  <a:cubicBezTo>
                    <a:pt x="6629" y="11912"/>
                    <a:pt x="6526" y="11809"/>
                    <a:pt x="6400" y="11809"/>
                  </a:cubicBezTo>
                  <a:close/>
                  <a:moveTo>
                    <a:pt x="6133" y="1157"/>
                  </a:moveTo>
                  <a:lnTo>
                    <a:pt x="6667" y="1157"/>
                  </a:lnTo>
                  <a:lnTo>
                    <a:pt x="6667" y="5053"/>
                  </a:lnTo>
                  <a:lnTo>
                    <a:pt x="6133" y="5053"/>
                  </a:lnTo>
                  <a:lnTo>
                    <a:pt x="6133" y="1157"/>
                  </a:lnTo>
                  <a:close/>
                  <a:moveTo>
                    <a:pt x="6133" y="7747"/>
                  </a:moveTo>
                  <a:lnTo>
                    <a:pt x="6667" y="7747"/>
                  </a:lnTo>
                  <a:lnTo>
                    <a:pt x="6667" y="11643"/>
                  </a:lnTo>
                  <a:lnTo>
                    <a:pt x="6133" y="11643"/>
                  </a:lnTo>
                  <a:lnTo>
                    <a:pt x="6133" y="7747"/>
                  </a:lnTo>
                  <a:close/>
                  <a:moveTo>
                    <a:pt x="12038" y="7162"/>
                  </a:moveTo>
                  <a:cubicBezTo>
                    <a:pt x="11617" y="7162"/>
                    <a:pt x="11276" y="6821"/>
                    <a:pt x="11276" y="6400"/>
                  </a:cubicBezTo>
                  <a:cubicBezTo>
                    <a:pt x="11276" y="5979"/>
                    <a:pt x="11617" y="5638"/>
                    <a:pt x="12038" y="5638"/>
                  </a:cubicBezTo>
                  <a:cubicBezTo>
                    <a:pt x="12459" y="5638"/>
                    <a:pt x="12800" y="5979"/>
                    <a:pt x="12800" y="6400"/>
                  </a:cubicBezTo>
                  <a:cubicBezTo>
                    <a:pt x="12800" y="6821"/>
                    <a:pt x="12459" y="7161"/>
                    <a:pt x="12038" y="7162"/>
                  </a:cubicBezTo>
                  <a:close/>
                  <a:moveTo>
                    <a:pt x="12038" y="6171"/>
                  </a:moveTo>
                  <a:cubicBezTo>
                    <a:pt x="11915" y="6175"/>
                    <a:pt x="11817" y="6277"/>
                    <a:pt x="11817" y="6400"/>
                  </a:cubicBezTo>
                  <a:cubicBezTo>
                    <a:pt x="11817" y="6523"/>
                    <a:pt x="11915" y="6624"/>
                    <a:pt x="12038" y="6629"/>
                  </a:cubicBezTo>
                  <a:cubicBezTo>
                    <a:pt x="12161" y="6624"/>
                    <a:pt x="12259" y="6523"/>
                    <a:pt x="12259" y="6400"/>
                  </a:cubicBezTo>
                  <a:cubicBezTo>
                    <a:pt x="12259" y="6277"/>
                    <a:pt x="12161" y="6175"/>
                    <a:pt x="12038" y="6171"/>
                  </a:cubicBezTo>
                  <a:close/>
                  <a:moveTo>
                    <a:pt x="762" y="7162"/>
                  </a:moveTo>
                  <a:cubicBezTo>
                    <a:pt x="341" y="7162"/>
                    <a:pt x="0" y="6821"/>
                    <a:pt x="0" y="6400"/>
                  </a:cubicBezTo>
                  <a:cubicBezTo>
                    <a:pt x="0" y="5980"/>
                    <a:pt x="342" y="5638"/>
                    <a:pt x="762" y="5638"/>
                  </a:cubicBezTo>
                  <a:cubicBezTo>
                    <a:pt x="1182" y="5638"/>
                    <a:pt x="1524" y="5980"/>
                    <a:pt x="1524" y="6400"/>
                  </a:cubicBezTo>
                  <a:cubicBezTo>
                    <a:pt x="1524" y="6821"/>
                    <a:pt x="1183" y="7162"/>
                    <a:pt x="762" y="7162"/>
                  </a:cubicBezTo>
                  <a:close/>
                  <a:moveTo>
                    <a:pt x="762" y="6171"/>
                  </a:moveTo>
                  <a:close/>
                  <a:moveTo>
                    <a:pt x="7747" y="6133"/>
                  </a:moveTo>
                  <a:lnTo>
                    <a:pt x="11643" y="6133"/>
                  </a:lnTo>
                  <a:lnTo>
                    <a:pt x="11643" y="6667"/>
                  </a:lnTo>
                  <a:lnTo>
                    <a:pt x="7747" y="6667"/>
                  </a:lnTo>
                  <a:lnTo>
                    <a:pt x="7747" y="6133"/>
                  </a:lnTo>
                  <a:close/>
                  <a:moveTo>
                    <a:pt x="1157" y="6133"/>
                  </a:moveTo>
                  <a:lnTo>
                    <a:pt x="5053" y="6133"/>
                  </a:lnTo>
                  <a:lnTo>
                    <a:pt x="5053" y="6667"/>
                  </a:lnTo>
                  <a:lnTo>
                    <a:pt x="1157" y="6667"/>
                  </a:lnTo>
                  <a:lnTo>
                    <a:pt x="1157" y="6133"/>
                  </a:lnTo>
                  <a:close/>
                  <a:moveTo>
                    <a:pt x="10386" y="3176"/>
                  </a:moveTo>
                  <a:cubicBezTo>
                    <a:pt x="9966" y="3175"/>
                    <a:pt x="9625" y="2834"/>
                    <a:pt x="9624" y="2414"/>
                  </a:cubicBezTo>
                  <a:cubicBezTo>
                    <a:pt x="9625" y="1993"/>
                    <a:pt x="9966" y="1652"/>
                    <a:pt x="10386" y="1651"/>
                  </a:cubicBezTo>
                  <a:cubicBezTo>
                    <a:pt x="10807" y="1652"/>
                    <a:pt x="11148" y="1993"/>
                    <a:pt x="11149" y="2414"/>
                  </a:cubicBezTo>
                  <a:cubicBezTo>
                    <a:pt x="11148" y="2834"/>
                    <a:pt x="10807" y="3176"/>
                    <a:pt x="10386" y="3176"/>
                  </a:cubicBezTo>
                  <a:close/>
                  <a:moveTo>
                    <a:pt x="10386" y="2185"/>
                  </a:moveTo>
                  <a:cubicBezTo>
                    <a:pt x="10260" y="2185"/>
                    <a:pt x="10157" y="2287"/>
                    <a:pt x="10157" y="2414"/>
                  </a:cubicBezTo>
                  <a:cubicBezTo>
                    <a:pt x="10157" y="2541"/>
                    <a:pt x="10260" y="2643"/>
                    <a:pt x="10387" y="2643"/>
                  </a:cubicBezTo>
                  <a:cubicBezTo>
                    <a:pt x="10513" y="2643"/>
                    <a:pt x="10616" y="2540"/>
                    <a:pt x="10616" y="2414"/>
                  </a:cubicBezTo>
                  <a:cubicBezTo>
                    <a:pt x="10616" y="2287"/>
                    <a:pt x="10513" y="2184"/>
                    <a:pt x="10386" y="2185"/>
                  </a:cubicBezTo>
                  <a:close/>
                  <a:moveTo>
                    <a:pt x="2413" y="11149"/>
                  </a:moveTo>
                  <a:cubicBezTo>
                    <a:pt x="1993" y="11149"/>
                    <a:pt x="1651" y="10807"/>
                    <a:pt x="1651" y="10387"/>
                  </a:cubicBezTo>
                  <a:cubicBezTo>
                    <a:pt x="1651" y="9967"/>
                    <a:pt x="1993" y="9625"/>
                    <a:pt x="2413" y="9625"/>
                  </a:cubicBezTo>
                  <a:cubicBezTo>
                    <a:pt x="2834" y="9625"/>
                    <a:pt x="3175" y="9967"/>
                    <a:pt x="3175" y="10387"/>
                  </a:cubicBezTo>
                  <a:cubicBezTo>
                    <a:pt x="3175" y="10807"/>
                    <a:pt x="2834" y="11149"/>
                    <a:pt x="2413" y="11149"/>
                  </a:cubicBezTo>
                  <a:close/>
                  <a:moveTo>
                    <a:pt x="2413" y="10158"/>
                  </a:moveTo>
                  <a:cubicBezTo>
                    <a:pt x="2293" y="10166"/>
                    <a:pt x="2200" y="10266"/>
                    <a:pt x="2200" y="10387"/>
                  </a:cubicBezTo>
                  <a:cubicBezTo>
                    <a:pt x="2200" y="10507"/>
                    <a:pt x="2293" y="10607"/>
                    <a:pt x="2413" y="10615"/>
                  </a:cubicBezTo>
                  <a:cubicBezTo>
                    <a:pt x="2534" y="10607"/>
                    <a:pt x="2627" y="10507"/>
                    <a:pt x="2627" y="10387"/>
                  </a:cubicBezTo>
                  <a:cubicBezTo>
                    <a:pt x="2627" y="10266"/>
                    <a:pt x="2534" y="10166"/>
                    <a:pt x="2413" y="10158"/>
                  </a:cubicBezTo>
                  <a:close/>
                  <a:moveTo>
                    <a:pt x="9918" y="2505"/>
                  </a:moveTo>
                  <a:lnTo>
                    <a:pt x="10295" y="2882"/>
                  </a:lnTo>
                  <a:lnTo>
                    <a:pt x="7541" y="5636"/>
                  </a:lnTo>
                  <a:lnTo>
                    <a:pt x="7164" y="5259"/>
                  </a:lnTo>
                  <a:lnTo>
                    <a:pt x="9918" y="2505"/>
                  </a:lnTo>
                  <a:close/>
                  <a:moveTo>
                    <a:pt x="5259" y="7164"/>
                  </a:moveTo>
                  <a:lnTo>
                    <a:pt x="5636" y="7541"/>
                  </a:lnTo>
                  <a:lnTo>
                    <a:pt x="2882" y="10295"/>
                  </a:lnTo>
                  <a:lnTo>
                    <a:pt x="2505" y="9918"/>
                  </a:lnTo>
                  <a:lnTo>
                    <a:pt x="5259" y="7164"/>
                  </a:lnTo>
                  <a:close/>
                  <a:moveTo>
                    <a:pt x="10386" y="11150"/>
                  </a:moveTo>
                  <a:cubicBezTo>
                    <a:pt x="9965" y="11149"/>
                    <a:pt x="9624" y="10808"/>
                    <a:pt x="9624" y="10387"/>
                  </a:cubicBezTo>
                  <a:cubicBezTo>
                    <a:pt x="9624" y="9966"/>
                    <a:pt x="9965" y="9625"/>
                    <a:pt x="10386" y="9625"/>
                  </a:cubicBezTo>
                  <a:cubicBezTo>
                    <a:pt x="10807" y="9625"/>
                    <a:pt x="11148" y="9966"/>
                    <a:pt x="11148" y="10387"/>
                  </a:cubicBezTo>
                  <a:cubicBezTo>
                    <a:pt x="11148" y="10808"/>
                    <a:pt x="10807" y="11149"/>
                    <a:pt x="10386" y="11150"/>
                  </a:cubicBezTo>
                  <a:close/>
                  <a:moveTo>
                    <a:pt x="10386" y="10158"/>
                  </a:moveTo>
                  <a:cubicBezTo>
                    <a:pt x="10264" y="10164"/>
                    <a:pt x="10168" y="10265"/>
                    <a:pt x="10168" y="10387"/>
                  </a:cubicBezTo>
                  <a:cubicBezTo>
                    <a:pt x="10168" y="10509"/>
                    <a:pt x="10264" y="10610"/>
                    <a:pt x="10386" y="10616"/>
                  </a:cubicBezTo>
                  <a:cubicBezTo>
                    <a:pt x="10508" y="10610"/>
                    <a:pt x="10604" y="10509"/>
                    <a:pt x="10604" y="10387"/>
                  </a:cubicBezTo>
                  <a:cubicBezTo>
                    <a:pt x="10604" y="10265"/>
                    <a:pt x="10508" y="10164"/>
                    <a:pt x="10386" y="10158"/>
                  </a:cubicBezTo>
                  <a:close/>
                  <a:moveTo>
                    <a:pt x="2413" y="3176"/>
                  </a:moveTo>
                  <a:cubicBezTo>
                    <a:pt x="1993" y="3175"/>
                    <a:pt x="1652" y="2834"/>
                    <a:pt x="1651" y="2414"/>
                  </a:cubicBezTo>
                  <a:cubicBezTo>
                    <a:pt x="1652" y="1993"/>
                    <a:pt x="1993" y="1652"/>
                    <a:pt x="2413" y="1651"/>
                  </a:cubicBezTo>
                  <a:cubicBezTo>
                    <a:pt x="2834" y="1652"/>
                    <a:pt x="3175" y="1993"/>
                    <a:pt x="3176" y="2414"/>
                  </a:cubicBezTo>
                  <a:cubicBezTo>
                    <a:pt x="3175" y="2834"/>
                    <a:pt x="2834" y="3175"/>
                    <a:pt x="2413" y="3176"/>
                  </a:cubicBezTo>
                  <a:close/>
                  <a:moveTo>
                    <a:pt x="2413" y="2185"/>
                  </a:moveTo>
                  <a:cubicBezTo>
                    <a:pt x="2287" y="2185"/>
                    <a:pt x="2184" y="2287"/>
                    <a:pt x="2184" y="2414"/>
                  </a:cubicBezTo>
                  <a:cubicBezTo>
                    <a:pt x="2184" y="2541"/>
                    <a:pt x="2287" y="2643"/>
                    <a:pt x="2414" y="2643"/>
                  </a:cubicBezTo>
                  <a:cubicBezTo>
                    <a:pt x="2540" y="2643"/>
                    <a:pt x="2643" y="2540"/>
                    <a:pt x="2643" y="2414"/>
                  </a:cubicBezTo>
                  <a:cubicBezTo>
                    <a:pt x="2643" y="2287"/>
                    <a:pt x="2540" y="2184"/>
                    <a:pt x="2413" y="2185"/>
                  </a:cubicBezTo>
                  <a:close/>
                  <a:moveTo>
                    <a:pt x="7541" y="7164"/>
                  </a:moveTo>
                  <a:lnTo>
                    <a:pt x="10295" y="9918"/>
                  </a:lnTo>
                  <a:lnTo>
                    <a:pt x="9918" y="10295"/>
                  </a:lnTo>
                  <a:lnTo>
                    <a:pt x="7163" y="7541"/>
                  </a:lnTo>
                  <a:lnTo>
                    <a:pt x="7541" y="7164"/>
                  </a:lnTo>
                  <a:close/>
                  <a:moveTo>
                    <a:pt x="2881" y="2504"/>
                  </a:moveTo>
                  <a:lnTo>
                    <a:pt x="5635" y="5259"/>
                  </a:lnTo>
                  <a:lnTo>
                    <a:pt x="5258" y="5636"/>
                  </a:lnTo>
                  <a:lnTo>
                    <a:pt x="2504" y="2882"/>
                  </a:lnTo>
                  <a:lnTo>
                    <a:pt x="2881" y="2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47A2EE6-78CA-F9A3-CAEC-AFE354491CE2}"/>
              </a:ext>
            </a:extLst>
          </p:cNvPr>
          <p:cNvGrpSpPr/>
          <p:nvPr/>
        </p:nvGrpSpPr>
        <p:grpSpPr>
          <a:xfrm flipH="1">
            <a:off x="1084308" y="4814775"/>
            <a:ext cx="2206325" cy="439437"/>
            <a:chOff x="8831374" y="2035941"/>
            <a:chExt cx="2206325" cy="439437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8A99BF5F-FD11-58D5-1A31-F9FD69807CA5}"/>
                </a:ext>
              </a:extLst>
            </p:cNvPr>
            <p:cNvCxnSpPr>
              <a:cxnSpLocks/>
            </p:cNvCxnSpPr>
            <p:nvPr/>
          </p:nvCxnSpPr>
          <p:spPr>
            <a:xfrm>
              <a:off x="8831374" y="2255920"/>
              <a:ext cx="6400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C79467E-87EE-C41B-AB41-4AB6BB0BC03A}"/>
                </a:ext>
              </a:extLst>
            </p:cNvPr>
            <p:cNvSpPr txBox="1"/>
            <p:nvPr/>
          </p:nvSpPr>
          <p:spPr>
            <a:xfrm>
              <a:off x="9631474" y="2132549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辅助工具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34D39257-4E25-35F6-5ADA-C4E244308BC2}"/>
                </a:ext>
              </a:extLst>
            </p:cNvPr>
            <p:cNvSpPr/>
            <p:nvPr/>
          </p:nvSpPr>
          <p:spPr>
            <a:xfrm>
              <a:off x="10598262" y="2035941"/>
              <a:ext cx="439437" cy="4394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iconfont-1108-834839">
              <a:extLst>
                <a:ext uri="{FF2B5EF4-FFF2-40B4-BE49-F238E27FC236}">
                  <a16:creationId xmlns:a16="http://schemas.microsoft.com/office/drawing/2014/main" id="{68A2C21E-09F9-8F66-5550-EB1647FDB488}"/>
                </a:ext>
              </a:extLst>
            </p:cNvPr>
            <p:cNvSpPr/>
            <p:nvPr/>
          </p:nvSpPr>
          <p:spPr>
            <a:xfrm>
              <a:off x="10664047" y="2101726"/>
              <a:ext cx="307866" cy="307866"/>
            </a:xfrm>
            <a:custGeom>
              <a:avLst/>
              <a:gdLst>
                <a:gd name="T0" fmla="*/ 6400 w 12800"/>
                <a:gd name="T1" fmla="*/ 1727 h 12800"/>
                <a:gd name="T2" fmla="*/ 6400 w 12800"/>
                <a:gd name="T3" fmla="*/ 2261 h 12800"/>
                <a:gd name="T4" fmla="*/ 10539 w 12800"/>
                <a:gd name="T5" fmla="*/ 6400 h 12800"/>
                <a:gd name="T6" fmla="*/ 4799 w 12800"/>
                <a:gd name="T7" fmla="*/ 6400 h 12800"/>
                <a:gd name="T8" fmla="*/ 6400 w 12800"/>
                <a:gd name="T9" fmla="*/ 8001 h 12800"/>
                <a:gd name="T10" fmla="*/ 6400 w 12800"/>
                <a:gd name="T11" fmla="*/ 7468 h 12800"/>
                <a:gd name="T12" fmla="*/ 6400 w 12800"/>
                <a:gd name="T13" fmla="*/ 1524 h 12800"/>
                <a:gd name="T14" fmla="*/ 7162 w 12800"/>
                <a:gd name="T15" fmla="*/ 762 h 12800"/>
                <a:gd name="T16" fmla="*/ 6186 w 12800"/>
                <a:gd name="T17" fmla="*/ 762 h 12800"/>
                <a:gd name="T18" fmla="*/ 6400 w 12800"/>
                <a:gd name="T19" fmla="*/ 533 h 12800"/>
                <a:gd name="T20" fmla="*/ 6400 w 12800"/>
                <a:gd name="T21" fmla="*/ 11276 h 12800"/>
                <a:gd name="T22" fmla="*/ 6400 w 12800"/>
                <a:gd name="T23" fmla="*/ 11809 h 12800"/>
                <a:gd name="T24" fmla="*/ 6629 w 12800"/>
                <a:gd name="T25" fmla="*/ 12038 h 12800"/>
                <a:gd name="T26" fmla="*/ 6667 w 12800"/>
                <a:gd name="T27" fmla="*/ 1157 h 12800"/>
                <a:gd name="T28" fmla="*/ 6133 w 12800"/>
                <a:gd name="T29" fmla="*/ 1157 h 12800"/>
                <a:gd name="T30" fmla="*/ 6667 w 12800"/>
                <a:gd name="T31" fmla="*/ 11643 h 12800"/>
                <a:gd name="T32" fmla="*/ 12038 w 12800"/>
                <a:gd name="T33" fmla="*/ 7162 h 12800"/>
                <a:gd name="T34" fmla="*/ 12800 w 12800"/>
                <a:gd name="T35" fmla="*/ 6400 h 12800"/>
                <a:gd name="T36" fmla="*/ 11817 w 12800"/>
                <a:gd name="T37" fmla="*/ 6400 h 12800"/>
                <a:gd name="T38" fmla="*/ 12038 w 12800"/>
                <a:gd name="T39" fmla="*/ 6171 h 12800"/>
                <a:gd name="T40" fmla="*/ 762 w 12800"/>
                <a:gd name="T41" fmla="*/ 5638 h 12800"/>
                <a:gd name="T42" fmla="*/ 762 w 12800"/>
                <a:gd name="T43" fmla="*/ 6171 h 12800"/>
                <a:gd name="T44" fmla="*/ 11643 w 12800"/>
                <a:gd name="T45" fmla="*/ 6667 h 12800"/>
                <a:gd name="T46" fmla="*/ 1157 w 12800"/>
                <a:gd name="T47" fmla="*/ 6133 h 12800"/>
                <a:gd name="T48" fmla="*/ 1157 w 12800"/>
                <a:gd name="T49" fmla="*/ 6667 h 12800"/>
                <a:gd name="T50" fmla="*/ 9624 w 12800"/>
                <a:gd name="T51" fmla="*/ 2414 h 12800"/>
                <a:gd name="T52" fmla="*/ 10386 w 12800"/>
                <a:gd name="T53" fmla="*/ 3176 h 12800"/>
                <a:gd name="T54" fmla="*/ 10387 w 12800"/>
                <a:gd name="T55" fmla="*/ 2643 h 12800"/>
                <a:gd name="T56" fmla="*/ 2413 w 12800"/>
                <a:gd name="T57" fmla="*/ 11149 h 12800"/>
                <a:gd name="T58" fmla="*/ 3175 w 12800"/>
                <a:gd name="T59" fmla="*/ 10387 h 12800"/>
                <a:gd name="T60" fmla="*/ 2200 w 12800"/>
                <a:gd name="T61" fmla="*/ 10387 h 12800"/>
                <a:gd name="T62" fmla="*/ 2413 w 12800"/>
                <a:gd name="T63" fmla="*/ 10158 h 12800"/>
                <a:gd name="T64" fmla="*/ 7541 w 12800"/>
                <a:gd name="T65" fmla="*/ 5636 h 12800"/>
                <a:gd name="T66" fmla="*/ 5259 w 12800"/>
                <a:gd name="T67" fmla="*/ 7164 h 12800"/>
                <a:gd name="T68" fmla="*/ 2505 w 12800"/>
                <a:gd name="T69" fmla="*/ 9918 h 12800"/>
                <a:gd name="T70" fmla="*/ 9624 w 12800"/>
                <a:gd name="T71" fmla="*/ 10387 h 12800"/>
                <a:gd name="T72" fmla="*/ 10386 w 12800"/>
                <a:gd name="T73" fmla="*/ 11150 h 12800"/>
                <a:gd name="T74" fmla="*/ 10386 w 12800"/>
                <a:gd name="T75" fmla="*/ 10616 h 12800"/>
                <a:gd name="T76" fmla="*/ 2413 w 12800"/>
                <a:gd name="T77" fmla="*/ 3176 h 12800"/>
                <a:gd name="T78" fmla="*/ 3176 w 12800"/>
                <a:gd name="T79" fmla="*/ 2414 h 12800"/>
                <a:gd name="T80" fmla="*/ 2184 w 12800"/>
                <a:gd name="T81" fmla="*/ 2414 h 12800"/>
                <a:gd name="T82" fmla="*/ 2413 w 12800"/>
                <a:gd name="T83" fmla="*/ 2185 h 12800"/>
                <a:gd name="T84" fmla="*/ 9918 w 12800"/>
                <a:gd name="T85" fmla="*/ 10295 h 12800"/>
                <a:gd name="T86" fmla="*/ 2881 w 12800"/>
                <a:gd name="T87" fmla="*/ 2504 h 12800"/>
                <a:gd name="T88" fmla="*/ 2504 w 12800"/>
                <a:gd name="T89" fmla="*/ 2882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00" h="12800">
                  <a:moveTo>
                    <a:pt x="6400" y="11072"/>
                  </a:moveTo>
                  <a:cubicBezTo>
                    <a:pt x="3823" y="11072"/>
                    <a:pt x="1727" y="8976"/>
                    <a:pt x="1727" y="6400"/>
                  </a:cubicBezTo>
                  <a:cubicBezTo>
                    <a:pt x="1727" y="3823"/>
                    <a:pt x="3823" y="1727"/>
                    <a:pt x="6400" y="1727"/>
                  </a:cubicBezTo>
                  <a:cubicBezTo>
                    <a:pt x="8976" y="1727"/>
                    <a:pt x="11072" y="3823"/>
                    <a:pt x="11072" y="6400"/>
                  </a:cubicBezTo>
                  <a:cubicBezTo>
                    <a:pt x="11072" y="8976"/>
                    <a:pt x="8976" y="11072"/>
                    <a:pt x="6400" y="11072"/>
                  </a:cubicBezTo>
                  <a:close/>
                  <a:moveTo>
                    <a:pt x="6400" y="2261"/>
                  </a:moveTo>
                  <a:cubicBezTo>
                    <a:pt x="4118" y="2261"/>
                    <a:pt x="2261" y="4118"/>
                    <a:pt x="2261" y="6400"/>
                  </a:cubicBezTo>
                  <a:cubicBezTo>
                    <a:pt x="2261" y="8682"/>
                    <a:pt x="4118" y="10539"/>
                    <a:pt x="6400" y="10539"/>
                  </a:cubicBezTo>
                  <a:cubicBezTo>
                    <a:pt x="8682" y="10539"/>
                    <a:pt x="10539" y="8682"/>
                    <a:pt x="10539" y="6400"/>
                  </a:cubicBezTo>
                  <a:cubicBezTo>
                    <a:pt x="10539" y="4118"/>
                    <a:pt x="8682" y="2261"/>
                    <a:pt x="6400" y="2261"/>
                  </a:cubicBezTo>
                  <a:close/>
                  <a:moveTo>
                    <a:pt x="6400" y="8001"/>
                  </a:moveTo>
                  <a:cubicBezTo>
                    <a:pt x="5517" y="8001"/>
                    <a:pt x="4799" y="7283"/>
                    <a:pt x="4799" y="6400"/>
                  </a:cubicBezTo>
                  <a:cubicBezTo>
                    <a:pt x="4799" y="5517"/>
                    <a:pt x="5517" y="4799"/>
                    <a:pt x="6400" y="4799"/>
                  </a:cubicBezTo>
                  <a:cubicBezTo>
                    <a:pt x="7283" y="4799"/>
                    <a:pt x="8001" y="5517"/>
                    <a:pt x="8001" y="6400"/>
                  </a:cubicBezTo>
                  <a:cubicBezTo>
                    <a:pt x="8001" y="7283"/>
                    <a:pt x="7283" y="8001"/>
                    <a:pt x="6400" y="8001"/>
                  </a:cubicBezTo>
                  <a:close/>
                  <a:moveTo>
                    <a:pt x="6400" y="5332"/>
                  </a:moveTo>
                  <a:cubicBezTo>
                    <a:pt x="5811" y="5333"/>
                    <a:pt x="5333" y="5811"/>
                    <a:pt x="5332" y="6400"/>
                  </a:cubicBezTo>
                  <a:cubicBezTo>
                    <a:pt x="5333" y="6989"/>
                    <a:pt x="5811" y="7467"/>
                    <a:pt x="6400" y="7468"/>
                  </a:cubicBezTo>
                  <a:cubicBezTo>
                    <a:pt x="6989" y="7467"/>
                    <a:pt x="7467" y="6989"/>
                    <a:pt x="7468" y="6400"/>
                  </a:cubicBezTo>
                  <a:cubicBezTo>
                    <a:pt x="7467" y="5811"/>
                    <a:pt x="6989" y="5333"/>
                    <a:pt x="6400" y="5332"/>
                  </a:cubicBezTo>
                  <a:close/>
                  <a:moveTo>
                    <a:pt x="6400" y="1524"/>
                  </a:moveTo>
                  <a:cubicBezTo>
                    <a:pt x="5980" y="1524"/>
                    <a:pt x="5638" y="1182"/>
                    <a:pt x="5638" y="762"/>
                  </a:cubicBezTo>
                  <a:cubicBezTo>
                    <a:pt x="5638" y="342"/>
                    <a:pt x="5980" y="0"/>
                    <a:pt x="6400" y="0"/>
                  </a:cubicBezTo>
                  <a:cubicBezTo>
                    <a:pt x="6820" y="0"/>
                    <a:pt x="7162" y="342"/>
                    <a:pt x="7162" y="762"/>
                  </a:cubicBezTo>
                  <a:cubicBezTo>
                    <a:pt x="7162" y="1182"/>
                    <a:pt x="6820" y="1524"/>
                    <a:pt x="6400" y="1524"/>
                  </a:cubicBezTo>
                  <a:close/>
                  <a:moveTo>
                    <a:pt x="6400" y="533"/>
                  </a:moveTo>
                  <a:cubicBezTo>
                    <a:pt x="6280" y="542"/>
                    <a:pt x="6186" y="642"/>
                    <a:pt x="6186" y="762"/>
                  </a:cubicBezTo>
                  <a:cubicBezTo>
                    <a:pt x="6186" y="883"/>
                    <a:pt x="6280" y="983"/>
                    <a:pt x="6400" y="991"/>
                  </a:cubicBezTo>
                  <a:cubicBezTo>
                    <a:pt x="6526" y="991"/>
                    <a:pt x="6629" y="888"/>
                    <a:pt x="6629" y="762"/>
                  </a:cubicBezTo>
                  <a:cubicBezTo>
                    <a:pt x="6629" y="636"/>
                    <a:pt x="6526" y="533"/>
                    <a:pt x="6400" y="533"/>
                  </a:cubicBezTo>
                  <a:close/>
                  <a:moveTo>
                    <a:pt x="6400" y="12800"/>
                  </a:moveTo>
                  <a:cubicBezTo>
                    <a:pt x="5979" y="12800"/>
                    <a:pt x="5638" y="12459"/>
                    <a:pt x="5638" y="12038"/>
                  </a:cubicBezTo>
                  <a:cubicBezTo>
                    <a:pt x="5638" y="11617"/>
                    <a:pt x="5979" y="11276"/>
                    <a:pt x="6400" y="11276"/>
                  </a:cubicBezTo>
                  <a:cubicBezTo>
                    <a:pt x="6821" y="11276"/>
                    <a:pt x="7162" y="11617"/>
                    <a:pt x="7162" y="12038"/>
                  </a:cubicBezTo>
                  <a:cubicBezTo>
                    <a:pt x="7161" y="12459"/>
                    <a:pt x="6821" y="12800"/>
                    <a:pt x="6400" y="12800"/>
                  </a:cubicBezTo>
                  <a:close/>
                  <a:moveTo>
                    <a:pt x="6400" y="11809"/>
                  </a:moveTo>
                  <a:cubicBezTo>
                    <a:pt x="6280" y="11817"/>
                    <a:pt x="6186" y="11917"/>
                    <a:pt x="6186" y="12038"/>
                  </a:cubicBezTo>
                  <a:cubicBezTo>
                    <a:pt x="6186" y="12158"/>
                    <a:pt x="6280" y="12258"/>
                    <a:pt x="6400" y="12267"/>
                  </a:cubicBezTo>
                  <a:cubicBezTo>
                    <a:pt x="6526" y="12267"/>
                    <a:pt x="6629" y="12164"/>
                    <a:pt x="6629" y="12038"/>
                  </a:cubicBezTo>
                  <a:cubicBezTo>
                    <a:pt x="6629" y="11912"/>
                    <a:pt x="6526" y="11809"/>
                    <a:pt x="6400" y="11809"/>
                  </a:cubicBezTo>
                  <a:close/>
                  <a:moveTo>
                    <a:pt x="6133" y="1157"/>
                  </a:moveTo>
                  <a:lnTo>
                    <a:pt x="6667" y="1157"/>
                  </a:lnTo>
                  <a:lnTo>
                    <a:pt x="6667" y="5053"/>
                  </a:lnTo>
                  <a:lnTo>
                    <a:pt x="6133" y="5053"/>
                  </a:lnTo>
                  <a:lnTo>
                    <a:pt x="6133" y="1157"/>
                  </a:lnTo>
                  <a:close/>
                  <a:moveTo>
                    <a:pt x="6133" y="7747"/>
                  </a:moveTo>
                  <a:lnTo>
                    <a:pt x="6667" y="7747"/>
                  </a:lnTo>
                  <a:lnTo>
                    <a:pt x="6667" y="11643"/>
                  </a:lnTo>
                  <a:lnTo>
                    <a:pt x="6133" y="11643"/>
                  </a:lnTo>
                  <a:lnTo>
                    <a:pt x="6133" y="7747"/>
                  </a:lnTo>
                  <a:close/>
                  <a:moveTo>
                    <a:pt x="12038" y="7162"/>
                  </a:moveTo>
                  <a:cubicBezTo>
                    <a:pt x="11617" y="7162"/>
                    <a:pt x="11276" y="6821"/>
                    <a:pt x="11276" y="6400"/>
                  </a:cubicBezTo>
                  <a:cubicBezTo>
                    <a:pt x="11276" y="5979"/>
                    <a:pt x="11617" y="5638"/>
                    <a:pt x="12038" y="5638"/>
                  </a:cubicBezTo>
                  <a:cubicBezTo>
                    <a:pt x="12459" y="5638"/>
                    <a:pt x="12800" y="5979"/>
                    <a:pt x="12800" y="6400"/>
                  </a:cubicBezTo>
                  <a:cubicBezTo>
                    <a:pt x="12800" y="6821"/>
                    <a:pt x="12459" y="7161"/>
                    <a:pt x="12038" y="7162"/>
                  </a:cubicBezTo>
                  <a:close/>
                  <a:moveTo>
                    <a:pt x="12038" y="6171"/>
                  </a:moveTo>
                  <a:cubicBezTo>
                    <a:pt x="11915" y="6175"/>
                    <a:pt x="11817" y="6277"/>
                    <a:pt x="11817" y="6400"/>
                  </a:cubicBezTo>
                  <a:cubicBezTo>
                    <a:pt x="11817" y="6523"/>
                    <a:pt x="11915" y="6624"/>
                    <a:pt x="12038" y="6629"/>
                  </a:cubicBezTo>
                  <a:cubicBezTo>
                    <a:pt x="12161" y="6624"/>
                    <a:pt x="12259" y="6523"/>
                    <a:pt x="12259" y="6400"/>
                  </a:cubicBezTo>
                  <a:cubicBezTo>
                    <a:pt x="12259" y="6277"/>
                    <a:pt x="12161" y="6175"/>
                    <a:pt x="12038" y="6171"/>
                  </a:cubicBezTo>
                  <a:close/>
                  <a:moveTo>
                    <a:pt x="762" y="7162"/>
                  </a:moveTo>
                  <a:cubicBezTo>
                    <a:pt x="341" y="7162"/>
                    <a:pt x="0" y="6821"/>
                    <a:pt x="0" y="6400"/>
                  </a:cubicBezTo>
                  <a:cubicBezTo>
                    <a:pt x="0" y="5980"/>
                    <a:pt x="342" y="5638"/>
                    <a:pt x="762" y="5638"/>
                  </a:cubicBezTo>
                  <a:cubicBezTo>
                    <a:pt x="1182" y="5638"/>
                    <a:pt x="1524" y="5980"/>
                    <a:pt x="1524" y="6400"/>
                  </a:cubicBezTo>
                  <a:cubicBezTo>
                    <a:pt x="1524" y="6821"/>
                    <a:pt x="1183" y="7162"/>
                    <a:pt x="762" y="7162"/>
                  </a:cubicBezTo>
                  <a:close/>
                  <a:moveTo>
                    <a:pt x="762" y="6171"/>
                  </a:moveTo>
                  <a:close/>
                  <a:moveTo>
                    <a:pt x="7747" y="6133"/>
                  </a:moveTo>
                  <a:lnTo>
                    <a:pt x="11643" y="6133"/>
                  </a:lnTo>
                  <a:lnTo>
                    <a:pt x="11643" y="6667"/>
                  </a:lnTo>
                  <a:lnTo>
                    <a:pt x="7747" y="6667"/>
                  </a:lnTo>
                  <a:lnTo>
                    <a:pt x="7747" y="6133"/>
                  </a:lnTo>
                  <a:close/>
                  <a:moveTo>
                    <a:pt x="1157" y="6133"/>
                  </a:moveTo>
                  <a:lnTo>
                    <a:pt x="5053" y="6133"/>
                  </a:lnTo>
                  <a:lnTo>
                    <a:pt x="5053" y="6667"/>
                  </a:lnTo>
                  <a:lnTo>
                    <a:pt x="1157" y="6667"/>
                  </a:lnTo>
                  <a:lnTo>
                    <a:pt x="1157" y="6133"/>
                  </a:lnTo>
                  <a:close/>
                  <a:moveTo>
                    <a:pt x="10386" y="3176"/>
                  </a:moveTo>
                  <a:cubicBezTo>
                    <a:pt x="9966" y="3175"/>
                    <a:pt x="9625" y="2834"/>
                    <a:pt x="9624" y="2414"/>
                  </a:cubicBezTo>
                  <a:cubicBezTo>
                    <a:pt x="9625" y="1993"/>
                    <a:pt x="9966" y="1652"/>
                    <a:pt x="10386" y="1651"/>
                  </a:cubicBezTo>
                  <a:cubicBezTo>
                    <a:pt x="10807" y="1652"/>
                    <a:pt x="11148" y="1993"/>
                    <a:pt x="11149" y="2414"/>
                  </a:cubicBezTo>
                  <a:cubicBezTo>
                    <a:pt x="11148" y="2834"/>
                    <a:pt x="10807" y="3176"/>
                    <a:pt x="10386" y="3176"/>
                  </a:cubicBezTo>
                  <a:close/>
                  <a:moveTo>
                    <a:pt x="10386" y="2185"/>
                  </a:moveTo>
                  <a:cubicBezTo>
                    <a:pt x="10260" y="2185"/>
                    <a:pt x="10157" y="2287"/>
                    <a:pt x="10157" y="2414"/>
                  </a:cubicBezTo>
                  <a:cubicBezTo>
                    <a:pt x="10157" y="2541"/>
                    <a:pt x="10260" y="2643"/>
                    <a:pt x="10387" y="2643"/>
                  </a:cubicBezTo>
                  <a:cubicBezTo>
                    <a:pt x="10513" y="2643"/>
                    <a:pt x="10616" y="2540"/>
                    <a:pt x="10616" y="2414"/>
                  </a:cubicBezTo>
                  <a:cubicBezTo>
                    <a:pt x="10616" y="2287"/>
                    <a:pt x="10513" y="2184"/>
                    <a:pt x="10386" y="2185"/>
                  </a:cubicBezTo>
                  <a:close/>
                  <a:moveTo>
                    <a:pt x="2413" y="11149"/>
                  </a:moveTo>
                  <a:cubicBezTo>
                    <a:pt x="1993" y="11149"/>
                    <a:pt x="1651" y="10807"/>
                    <a:pt x="1651" y="10387"/>
                  </a:cubicBezTo>
                  <a:cubicBezTo>
                    <a:pt x="1651" y="9967"/>
                    <a:pt x="1993" y="9625"/>
                    <a:pt x="2413" y="9625"/>
                  </a:cubicBezTo>
                  <a:cubicBezTo>
                    <a:pt x="2834" y="9625"/>
                    <a:pt x="3175" y="9967"/>
                    <a:pt x="3175" y="10387"/>
                  </a:cubicBezTo>
                  <a:cubicBezTo>
                    <a:pt x="3175" y="10807"/>
                    <a:pt x="2834" y="11149"/>
                    <a:pt x="2413" y="11149"/>
                  </a:cubicBezTo>
                  <a:close/>
                  <a:moveTo>
                    <a:pt x="2413" y="10158"/>
                  </a:moveTo>
                  <a:cubicBezTo>
                    <a:pt x="2293" y="10166"/>
                    <a:pt x="2200" y="10266"/>
                    <a:pt x="2200" y="10387"/>
                  </a:cubicBezTo>
                  <a:cubicBezTo>
                    <a:pt x="2200" y="10507"/>
                    <a:pt x="2293" y="10607"/>
                    <a:pt x="2413" y="10615"/>
                  </a:cubicBezTo>
                  <a:cubicBezTo>
                    <a:pt x="2534" y="10607"/>
                    <a:pt x="2627" y="10507"/>
                    <a:pt x="2627" y="10387"/>
                  </a:cubicBezTo>
                  <a:cubicBezTo>
                    <a:pt x="2627" y="10266"/>
                    <a:pt x="2534" y="10166"/>
                    <a:pt x="2413" y="10158"/>
                  </a:cubicBezTo>
                  <a:close/>
                  <a:moveTo>
                    <a:pt x="9918" y="2505"/>
                  </a:moveTo>
                  <a:lnTo>
                    <a:pt x="10295" y="2882"/>
                  </a:lnTo>
                  <a:lnTo>
                    <a:pt x="7541" y="5636"/>
                  </a:lnTo>
                  <a:lnTo>
                    <a:pt x="7164" y="5259"/>
                  </a:lnTo>
                  <a:lnTo>
                    <a:pt x="9918" y="2505"/>
                  </a:lnTo>
                  <a:close/>
                  <a:moveTo>
                    <a:pt x="5259" y="7164"/>
                  </a:moveTo>
                  <a:lnTo>
                    <a:pt x="5636" y="7541"/>
                  </a:lnTo>
                  <a:lnTo>
                    <a:pt x="2882" y="10295"/>
                  </a:lnTo>
                  <a:lnTo>
                    <a:pt x="2505" y="9918"/>
                  </a:lnTo>
                  <a:lnTo>
                    <a:pt x="5259" y="7164"/>
                  </a:lnTo>
                  <a:close/>
                  <a:moveTo>
                    <a:pt x="10386" y="11150"/>
                  </a:moveTo>
                  <a:cubicBezTo>
                    <a:pt x="9965" y="11149"/>
                    <a:pt x="9624" y="10808"/>
                    <a:pt x="9624" y="10387"/>
                  </a:cubicBezTo>
                  <a:cubicBezTo>
                    <a:pt x="9624" y="9966"/>
                    <a:pt x="9965" y="9625"/>
                    <a:pt x="10386" y="9625"/>
                  </a:cubicBezTo>
                  <a:cubicBezTo>
                    <a:pt x="10807" y="9625"/>
                    <a:pt x="11148" y="9966"/>
                    <a:pt x="11148" y="10387"/>
                  </a:cubicBezTo>
                  <a:cubicBezTo>
                    <a:pt x="11148" y="10808"/>
                    <a:pt x="10807" y="11149"/>
                    <a:pt x="10386" y="11150"/>
                  </a:cubicBezTo>
                  <a:close/>
                  <a:moveTo>
                    <a:pt x="10386" y="10158"/>
                  </a:moveTo>
                  <a:cubicBezTo>
                    <a:pt x="10264" y="10164"/>
                    <a:pt x="10168" y="10265"/>
                    <a:pt x="10168" y="10387"/>
                  </a:cubicBezTo>
                  <a:cubicBezTo>
                    <a:pt x="10168" y="10509"/>
                    <a:pt x="10264" y="10610"/>
                    <a:pt x="10386" y="10616"/>
                  </a:cubicBezTo>
                  <a:cubicBezTo>
                    <a:pt x="10508" y="10610"/>
                    <a:pt x="10604" y="10509"/>
                    <a:pt x="10604" y="10387"/>
                  </a:cubicBezTo>
                  <a:cubicBezTo>
                    <a:pt x="10604" y="10265"/>
                    <a:pt x="10508" y="10164"/>
                    <a:pt x="10386" y="10158"/>
                  </a:cubicBezTo>
                  <a:close/>
                  <a:moveTo>
                    <a:pt x="2413" y="3176"/>
                  </a:moveTo>
                  <a:cubicBezTo>
                    <a:pt x="1993" y="3175"/>
                    <a:pt x="1652" y="2834"/>
                    <a:pt x="1651" y="2414"/>
                  </a:cubicBezTo>
                  <a:cubicBezTo>
                    <a:pt x="1652" y="1993"/>
                    <a:pt x="1993" y="1652"/>
                    <a:pt x="2413" y="1651"/>
                  </a:cubicBezTo>
                  <a:cubicBezTo>
                    <a:pt x="2834" y="1652"/>
                    <a:pt x="3175" y="1993"/>
                    <a:pt x="3176" y="2414"/>
                  </a:cubicBezTo>
                  <a:cubicBezTo>
                    <a:pt x="3175" y="2834"/>
                    <a:pt x="2834" y="3175"/>
                    <a:pt x="2413" y="3176"/>
                  </a:cubicBezTo>
                  <a:close/>
                  <a:moveTo>
                    <a:pt x="2413" y="2185"/>
                  </a:moveTo>
                  <a:cubicBezTo>
                    <a:pt x="2287" y="2185"/>
                    <a:pt x="2184" y="2287"/>
                    <a:pt x="2184" y="2414"/>
                  </a:cubicBezTo>
                  <a:cubicBezTo>
                    <a:pt x="2184" y="2541"/>
                    <a:pt x="2287" y="2643"/>
                    <a:pt x="2414" y="2643"/>
                  </a:cubicBezTo>
                  <a:cubicBezTo>
                    <a:pt x="2540" y="2643"/>
                    <a:pt x="2643" y="2540"/>
                    <a:pt x="2643" y="2414"/>
                  </a:cubicBezTo>
                  <a:cubicBezTo>
                    <a:pt x="2643" y="2287"/>
                    <a:pt x="2540" y="2184"/>
                    <a:pt x="2413" y="2185"/>
                  </a:cubicBezTo>
                  <a:close/>
                  <a:moveTo>
                    <a:pt x="7541" y="7164"/>
                  </a:moveTo>
                  <a:lnTo>
                    <a:pt x="10295" y="9918"/>
                  </a:lnTo>
                  <a:lnTo>
                    <a:pt x="9918" y="10295"/>
                  </a:lnTo>
                  <a:lnTo>
                    <a:pt x="7163" y="7541"/>
                  </a:lnTo>
                  <a:lnTo>
                    <a:pt x="7541" y="7164"/>
                  </a:lnTo>
                  <a:close/>
                  <a:moveTo>
                    <a:pt x="2881" y="2504"/>
                  </a:moveTo>
                  <a:lnTo>
                    <a:pt x="5635" y="5259"/>
                  </a:lnTo>
                  <a:lnTo>
                    <a:pt x="5258" y="5636"/>
                  </a:lnTo>
                  <a:lnTo>
                    <a:pt x="2504" y="2882"/>
                  </a:lnTo>
                  <a:lnTo>
                    <a:pt x="2881" y="2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0CFA5F6A-4CF2-66F5-9D28-FE11CFDB18CE}"/>
              </a:ext>
            </a:extLst>
          </p:cNvPr>
          <p:cNvSpPr txBox="1"/>
          <p:nvPr/>
        </p:nvSpPr>
        <p:spPr>
          <a:xfrm>
            <a:off x="5634335" y="1658296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中心信息</a:t>
            </a:r>
            <a:endParaRPr lang="en-US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66" name="等腰三角形 65">
            <a:extLst>
              <a:ext uri="{FF2B5EF4-FFF2-40B4-BE49-F238E27FC236}">
                <a16:creationId xmlns:a16="http://schemas.microsoft.com/office/drawing/2014/main" id="{A753ED03-0207-3C3C-9A92-AE5D699094D6}"/>
              </a:ext>
            </a:extLst>
          </p:cNvPr>
          <p:cNvSpPr/>
          <p:nvPr/>
        </p:nvSpPr>
        <p:spPr>
          <a:xfrm rot="10800000">
            <a:off x="6021419" y="1976697"/>
            <a:ext cx="149162" cy="128588"/>
          </a:xfrm>
          <a:prstGeom prst="triangle">
            <a:avLst/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F271A16-3864-339F-BD0C-294335D2E151}"/>
              </a:ext>
            </a:extLst>
          </p:cNvPr>
          <p:cNvSpPr txBox="1"/>
          <p:nvPr/>
        </p:nvSpPr>
        <p:spPr>
          <a:xfrm>
            <a:off x="10395588" y="1658296"/>
            <a:ext cx="844783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分论点</a:t>
            </a:r>
            <a:r>
              <a:rPr lang="en-US" altLang="zh-CN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2</a:t>
            </a:r>
            <a:endParaRPr lang="en-US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68" name="等腰三角形 67">
            <a:extLst>
              <a:ext uri="{FF2B5EF4-FFF2-40B4-BE49-F238E27FC236}">
                <a16:creationId xmlns:a16="http://schemas.microsoft.com/office/drawing/2014/main" id="{32C14145-84A8-345F-9C87-2F5B7C57A472}"/>
              </a:ext>
            </a:extLst>
          </p:cNvPr>
          <p:cNvSpPr/>
          <p:nvPr/>
        </p:nvSpPr>
        <p:spPr>
          <a:xfrm rot="10800000">
            <a:off x="10743399" y="1976697"/>
            <a:ext cx="149162" cy="128588"/>
          </a:xfrm>
          <a:prstGeom prst="triangle">
            <a:avLst/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D0F96ED-B0CB-6C10-19C8-99559C008B50}"/>
              </a:ext>
            </a:extLst>
          </p:cNvPr>
          <p:cNvSpPr txBox="1"/>
          <p:nvPr/>
        </p:nvSpPr>
        <p:spPr>
          <a:xfrm>
            <a:off x="902473" y="1658296"/>
            <a:ext cx="803105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分论点</a:t>
            </a:r>
            <a:r>
              <a:rPr lang="en-US" altLang="zh-CN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1</a:t>
            </a:r>
            <a:endParaRPr lang="en-US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70" name="等腰三角形 69">
            <a:extLst>
              <a:ext uri="{FF2B5EF4-FFF2-40B4-BE49-F238E27FC236}">
                <a16:creationId xmlns:a16="http://schemas.microsoft.com/office/drawing/2014/main" id="{32C00855-0C8E-4920-0F12-A08988571B49}"/>
              </a:ext>
            </a:extLst>
          </p:cNvPr>
          <p:cNvSpPr/>
          <p:nvPr/>
        </p:nvSpPr>
        <p:spPr>
          <a:xfrm rot="10800000">
            <a:off x="1229445" y="1976697"/>
            <a:ext cx="149162" cy="128588"/>
          </a:xfrm>
          <a:prstGeom prst="triangle">
            <a:avLst/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3403C33F-9E42-CDEB-B9F7-1E17342FDE4A}"/>
              </a:ext>
            </a:extLst>
          </p:cNvPr>
          <p:cNvSpPr txBox="1"/>
          <p:nvPr/>
        </p:nvSpPr>
        <p:spPr>
          <a:xfrm>
            <a:off x="5252019" y="3069507"/>
            <a:ext cx="1687962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+mj-lt"/>
              </a:rPr>
              <a:t>GSJC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E83C158-45D3-CAFD-C170-EC463EDE6B88}"/>
              </a:ext>
            </a:extLst>
          </p:cNvPr>
          <p:cNvSpPr txBox="1"/>
          <p:nvPr/>
        </p:nvSpPr>
        <p:spPr>
          <a:xfrm>
            <a:off x="5480450" y="3826982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辅助文字信息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0829EFB0-2EBC-0EE0-83B3-D09F47BF8290}"/>
              </a:ext>
            </a:extLst>
          </p:cNvPr>
          <p:cNvSpPr/>
          <p:nvPr/>
        </p:nvSpPr>
        <p:spPr>
          <a:xfrm>
            <a:off x="4917955" y="4260975"/>
            <a:ext cx="602068" cy="602068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9BDD435F-277E-04AD-BE8C-529AFDB49864}"/>
              </a:ext>
            </a:extLst>
          </p:cNvPr>
          <p:cNvSpPr/>
          <p:nvPr/>
        </p:nvSpPr>
        <p:spPr>
          <a:xfrm>
            <a:off x="5794966" y="4260975"/>
            <a:ext cx="602068" cy="602068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F32A121E-8387-5DED-8BA7-A9529A2103AD}"/>
              </a:ext>
            </a:extLst>
          </p:cNvPr>
          <p:cNvSpPr/>
          <p:nvPr/>
        </p:nvSpPr>
        <p:spPr>
          <a:xfrm>
            <a:off x="6671977" y="4260975"/>
            <a:ext cx="602068" cy="602068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2F1AC2B0-7C61-C3AE-A45F-3C55A49821AF}"/>
              </a:ext>
            </a:extLst>
          </p:cNvPr>
          <p:cNvSpPr txBox="1"/>
          <p:nvPr/>
        </p:nvSpPr>
        <p:spPr>
          <a:xfrm>
            <a:off x="5013805" y="4438899"/>
            <a:ext cx="410369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</a:rPr>
              <a:t>速度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1EEC6C44-FF3D-D37F-9C44-042E810B7F88}"/>
              </a:ext>
            </a:extLst>
          </p:cNvPr>
          <p:cNvSpPr txBox="1"/>
          <p:nvPr/>
        </p:nvSpPr>
        <p:spPr>
          <a:xfrm>
            <a:off x="5890815" y="4438899"/>
            <a:ext cx="410369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</a:rPr>
              <a:t>信任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9FFF1FB2-E30D-DC33-4C5B-105A639AB8E0}"/>
              </a:ext>
            </a:extLst>
          </p:cNvPr>
          <p:cNvSpPr txBox="1"/>
          <p:nvPr/>
        </p:nvSpPr>
        <p:spPr>
          <a:xfrm>
            <a:off x="6767825" y="4438899"/>
            <a:ext cx="410369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</a:rPr>
              <a:t>值得</a:t>
            </a:r>
            <a:endParaRPr lang="en-US" sz="1600" dirty="0">
              <a:solidFill>
                <a:schemeClr val="accent1"/>
              </a:solidFill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B041A52D-32E3-53FE-6836-F1881DD53A2C}"/>
              </a:ext>
            </a:extLst>
          </p:cNvPr>
          <p:cNvCxnSpPr>
            <a:cxnSpLocks/>
          </p:cNvCxnSpPr>
          <p:nvPr/>
        </p:nvCxnSpPr>
        <p:spPr>
          <a:xfrm>
            <a:off x="6908429" y="3950092"/>
            <a:ext cx="413246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E5881C7D-5F12-36B0-8BFA-8CD1814AA604}"/>
              </a:ext>
            </a:extLst>
          </p:cNvPr>
          <p:cNvCxnSpPr>
            <a:cxnSpLocks/>
          </p:cNvCxnSpPr>
          <p:nvPr/>
        </p:nvCxnSpPr>
        <p:spPr>
          <a:xfrm flipH="1">
            <a:off x="4870325" y="3950092"/>
            <a:ext cx="413246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ouch-screen-with-hand_84581">
            <a:extLst>
              <a:ext uri="{FF2B5EF4-FFF2-40B4-BE49-F238E27FC236}">
                <a16:creationId xmlns:a16="http://schemas.microsoft.com/office/drawing/2014/main" id="{8F5790D2-A701-18C6-1683-F13CD05D6217}"/>
              </a:ext>
            </a:extLst>
          </p:cNvPr>
          <p:cNvSpPr/>
          <p:nvPr/>
        </p:nvSpPr>
        <p:spPr>
          <a:xfrm>
            <a:off x="5863514" y="5034005"/>
            <a:ext cx="464970" cy="609685"/>
          </a:xfrm>
          <a:custGeom>
            <a:avLst/>
            <a:gdLst>
              <a:gd name="connsiteX0" fmla="*/ 231719 w 464109"/>
              <a:gd name="connsiteY0" fmla="*/ 188268 h 608556"/>
              <a:gd name="connsiteX1" fmla="*/ 232449 w 464109"/>
              <a:gd name="connsiteY1" fmla="*/ 188268 h 608556"/>
              <a:gd name="connsiteX2" fmla="*/ 279326 w 464109"/>
              <a:gd name="connsiteY2" fmla="*/ 235075 h 608556"/>
              <a:gd name="connsiteX3" fmla="*/ 279326 w 464109"/>
              <a:gd name="connsiteY3" fmla="*/ 344007 h 608556"/>
              <a:gd name="connsiteX4" fmla="*/ 341909 w 464109"/>
              <a:gd name="connsiteY4" fmla="*/ 353733 h 608556"/>
              <a:gd name="connsiteX5" fmla="*/ 412042 w 464109"/>
              <a:gd name="connsiteY5" fmla="*/ 391908 h 608556"/>
              <a:gd name="connsiteX6" fmla="*/ 440046 w 464109"/>
              <a:gd name="connsiteY6" fmla="*/ 466799 h 608556"/>
              <a:gd name="connsiteX7" fmla="*/ 440046 w 464109"/>
              <a:gd name="connsiteY7" fmla="*/ 468014 h 608556"/>
              <a:gd name="connsiteX8" fmla="*/ 422756 w 464109"/>
              <a:gd name="connsiteY8" fmla="*/ 538650 h 608556"/>
              <a:gd name="connsiteX9" fmla="*/ 389638 w 464109"/>
              <a:gd name="connsiteY9" fmla="*/ 601991 h 608556"/>
              <a:gd name="connsiteX10" fmla="*/ 378924 w 464109"/>
              <a:gd name="connsiteY10" fmla="*/ 608556 h 608556"/>
              <a:gd name="connsiteX11" fmla="*/ 373323 w 464109"/>
              <a:gd name="connsiteY11" fmla="*/ 607097 h 608556"/>
              <a:gd name="connsiteX12" fmla="*/ 368087 w 464109"/>
              <a:gd name="connsiteY12" fmla="*/ 590685 h 608556"/>
              <a:gd name="connsiteX13" fmla="*/ 401084 w 464109"/>
              <a:gd name="connsiteY13" fmla="*/ 527344 h 608556"/>
              <a:gd name="connsiteX14" fmla="*/ 415694 w 464109"/>
              <a:gd name="connsiteY14" fmla="*/ 468014 h 608556"/>
              <a:gd name="connsiteX15" fmla="*/ 415694 w 464109"/>
              <a:gd name="connsiteY15" fmla="*/ 466799 h 608556"/>
              <a:gd name="connsiteX16" fmla="*/ 338378 w 464109"/>
              <a:gd name="connsiteY16" fmla="*/ 377805 h 608556"/>
              <a:gd name="connsiteX17" fmla="*/ 338135 w 464109"/>
              <a:gd name="connsiteY17" fmla="*/ 377805 h 608556"/>
              <a:gd name="connsiteX18" fmla="*/ 265324 w 464109"/>
              <a:gd name="connsiteY18" fmla="*/ 366377 h 608556"/>
              <a:gd name="connsiteX19" fmla="*/ 255096 w 464109"/>
              <a:gd name="connsiteY19" fmla="*/ 353247 h 608556"/>
              <a:gd name="connsiteX20" fmla="*/ 254974 w 464109"/>
              <a:gd name="connsiteY20" fmla="*/ 351909 h 608556"/>
              <a:gd name="connsiteX21" fmla="*/ 254974 w 464109"/>
              <a:gd name="connsiteY21" fmla="*/ 235075 h 608556"/>
              <a:gd name="connsiteX22" fmla="*/ 232449 w 464109"/>
              <a:gd name="connsiteY22" fmla="*/ 212583 h 608556"/>
              <a:gd name="connsiteX23" fmla="*/ 231719 w 464109"/>
              <a:gd name="connsiteY23" fmla="*/ 212583 h 608556"/>
              <a:gd name="connsiteX24" fmla="*/ 209072 w 464109"/>
              <a:gd name="connsiteY24" fmla="*/ 235075 h 608556"/>
              <a:gd name="connsiteX25" fmla="*/ 209072 w 464109"/>
              <a:gd name="connsiteY25" fmla="*/ 428381 h 608556"/>
              <a:gd name="connsiteX26" fmla="*/ 208828 w 464109"/>
              <a:gd name="connsiteY26" fmla="*/ 430812 h 608556"/>
              <a:gd name="connsiteX27" fmla="*/ 207611 w 464109"/>
              <a:gd name="connsiteY27" fmla="*/ 434338 h 608556"/>
              <a:gd name="connsiteX28" fmla="*/ 207367 w 464109"/>
              <a:gd name="connsiteY28" fmla="*/ 434703 h 608556"/>
              <a:gd name="connsiteX29" fmla="*/ 207002 w 464109"/>
              <a:gd name="connsiteY29" fmla="*/ 435311 h 608556"/>
              <a:gd name="connsiteX30" fmla="*/ 206515 w 464109"/>
              <a:gd name="connsiteY30" fmla="*/ 435797 h 608556"/>
              <a:gd name="connsiteX31" fmla="*/ 206271 w 464109"/>
              <a:gd name="connsiteY31" fmla="*/ 436162 h 608556"/>
              <a:gd name="connsiteX32" fmla="*/ 205784 w 464109"/>
              <a:gd name="connsiteY32" fmla="*/ 436769 h 608556"/>
              <a:gd name="connsiteX33" fmla="*/ 205419 w 464109"/>
              <a:gd name="connsiteY33" fmla="*/ 437134 h 608556"/>
              <a:gd name="connsiteX34" fmla="*/ 204932 w 464109"/>
              <a:gd name="connsiteY34" fmla="*/ 437620 h 608556"/>
              <a:gd name="connsiteX35" fmla="*/ 204567 w 464109"/>
              <a:gd name="connsiteY35" fmla="*/ 437864 h 608556"/>
              <a:gd name="connsiteX36" fmla="*/ 204080 w 464109"/>
              <a:gd name="connsiteY36" fmla="*/ 438228 h 608556"/>
              <a:gd name="connsiteX37" fmla="*/ 203593 w 464109"/>
              <a:gd name="connsiteY37" fmla="*/ 438593 h 608556"/>
              <a:gd name="connsiteX38" fmla="*/ 203106 w 464109"/>
              <a:gd name="connsiteY38" fmla="*/ 438836 h 608556"/>
              <a:gd name="connsiteX39" fmla="*/ 202619 w 464109"/>
              <a:gd name="connsiteY39" fmla="*/ 439201 h 608556"/>
              <a:gd name="connsiteX40" fmla="*/ 202132 w 464109"/>
              <a:gd name="connsiteY40" fmla="*/ 439444 h 608556"/>
              <a:gd name="connsiteX41" fmla="*/ 201523 w 464109"/>
              <a:gd name="connsiteY41" fmla="*/ 439687 h 608556"/>
              <a:gd name="connsiteX42" fmla="*/ 201036 w 464109"/>
              <a:gd name="connsiteY42" fmla="*/ 439809 h 608556"/>
              <a:gd name="connsiteX43" fmla="*/ 200427 w 464109"/>
              <a:gd name="connsiteY43" fmla="*/ 440052 h 608556"/>
              <a:gd name="connsiteX44" fmla="*/ 199940 w 464109"/>
              <a:gd name="connsiteY44" fmla="*/ 440174 h 608556"/>
              <a:gd name="connsiteX45" fmla="*/ 199331 w 464109"/>
              <a:gd name="connsiteY45" fmla="*/ 440295 h 608556"/>
              <a:gd name="connsiteX46" fmla="*/ 198479 w 464109"/>
              <a:gd name="connsiteY46" fmla="*/ 440417 h 608556"/>
              <a:gd name="connsiteX47" fmla="*/ 198114 w 464109"/>
              <a:gd name="connsiteY47" fmla="*/ 440538 h 608556"/>
              <a:gd name="connsiteX48" fmla="*/ 194461 w 464109"/>
              <a:gd name="connsiteY48" fmla="*/ 440295 h 608556"/>
              <a:gd name="connsiteX49" fmla="*/ 192147 w 464109"/>
              <a:gd name="connsiteY49" fmla="*/ 439566 h 608556"/>
              <a:gd name="connsiteX50" fmla="*/ 110570 w 464109"/>
              <a:gd name="connsiteY50" fmla="*/ 404673 h 608556"/>
              <a:gd name="connsiteX51" fmla="*/ 94011 w 464109"/>
              <a:gd name="connsiteY51" fmla="*/ 406132 h 608556"/>
              <a:gd name="connsiteX52" fmla="*/ 86097 w 464109"/>
              <a:gd name="connsiteY52" fmla="*/ 420843 h 608556"/>
              <a:gd name="connsiteX53" fmla="*/ 86097 w 464109"/>
              <a:gd name="connsiteY53" fmla="*/ 421329 h 608556"/>
              <a:gd name="connsiteX54" fmla="*/ 91941 w 464109"/>
              <a:gd name="connsiteY54" fmla="*/ 434460 h 608556"/>
              <a:gd name="connsiteX55" fmla="*/ 205054 w 464109"/>
              <a:gd name="connsiteY55" fmla="*/ 534760 h 608556"/>
              <a:gd name="connsiteX56" fmla="*/ 209072 w 464109"/>
              <a:gd name="connsiteY56" fmla="*/ 543878 h 608556"/>
              <a:gd name="connsiteX57" fmla="*/ 209072 w 464109"/>
              <a:gd name="connsiteY57" fmla="*/ 596399 h 608556"/>
              <a:gd name="connsiteX58" fmla="*/ 196896 w 464109"/>
              <a:gd name="connsiteY58" fmla="*/ 608556 h 608556"/>
              <a:gd name="connsiteX59" fmla="*/ 184720 w 464109"/>
              <a:gd name="connsiteY59" fmla="*/ 596399 h 608556"/>
              <a:gd name="connsiteX60" fmla="*/ 184720 w 464109"/>
              <a:gd name="connsiteY60" fmla="*/ 549349 h 608556"/>
              <a:gd name="connsiteX61" fmla="*/ 75747 w 464109"/>
              <a:gd name="connsiteY61" fmla="*/ 452574 h 608556"/>
              <a:gd name="connsiteX62" fmla="*/ 61745 w 464109"/>
              <a:gd name="connsiteY62" fmla="*/ 421329 h 608556"/>
              <a:gd name="connsiteX63" fmla="*/ 61745 w 464109"/>
              <a:gd name="connsiteY63" fmla="*/ 420843 h 608556"/>
              <a:gd name="connsiteX64" fmla="*/ 80617 w 464109"/>
              <a:gd name="connsiteY64" fmla="*/ 385829 h 608556"/>
              <a:gd name="connsiteX65" fmla="*/ 120189 w 464109"/>
              <a:gd name="connsiteY65" fmla="*/ 382303 h 608556"/>
              <a:gd name="connsiteX66" fmla="*/ 184720 w 464109"/>
              <a:gd name="connsiteY66" fmla="*/ 410023 h 608556"/>
              <a:gd name="connsiteX67" fmla="*/ 184720 w 464109"/>
              <a:gd name="connsiteY67" fmla="*/ 235075 h 608556"/>
              <a:gd name="connsiteX68" fmla="*/ 231719 w 464109"/>
              <a:gd name="connsiteY68" fmla="*/ 188268 h 608556"/>
              <a:gd name="connsiteX69" fmla="*/ 232080 w 464109"/>
              <a:gd name="connsiteY69" fmla="*/ 136403 h 608556"/>
              <a:gd name="connsiteX70" fmla="*/ 327424 w 464109"/>
              <a:gd name="connsiteY70" fmla="*/ 231722 h 608556"/>
              <a:gd name="connsiteX71" fmla="*/ 319387 w 464109"/>
              <a:gd name="connsiteY71" fmla="*/ 270141 h 608556"/>
              <a:gd name="connsiteX72" fmla="*/ 303314 w 464109"/>
              <a:gd name="connsiteY72" fmla="*/ 276341 h 608556"/>
              <a:gd name="connsiteX73" fmla="*/ 297104 w 464109"/>
              <a:gd name="connsiteY73" fmla="*/ 260293 h 608556"/>
              <a:gd name="connsiteX74" fmla="*/ 303071 w 464109"/>
              <a:gd name="connsiteY74" fmla="*/ 231722 h 608556"/>
              <a:gd name="connsiteX75" fmla="*/ 232080 w 464109"/>
              <a:gd name="connsiteY75" fmla="*/ 160719 h 608556"/>
              <a:gd name="connsiteX76" fmla="*/ 160968 w 464109"/>
              <a:gd name="connsiteY76" fmla="*/ 231722 h 608556"/>
              <a:gd name="connsiteX77" fmla="*/ 167544 w 464109"/>
              <a:gd name="connsiteY77" fmla="*/ 261387 h 608556"/>
              <a:gd name="connsiteX78" fmla="*/ 161577 w 464109"/>
              <a:gd name="connsiteY78" fmla="*/ 277436 h 608556"/>
              <a:gd name="connsiteX79" fmla="*/ 156463 w 464109"/>
              <a:gd name="connsiteY79" fmla="*/ 278530 h 608556"/>
              <a:gd name="connsiteX80" fmla="*/ 145382 w 464109"/>
              <a:gd name="connsiteY80" fmla="*/ 271478 h 608556"/>
              <a:gd name="connsiteX81" fmla="*/ 136615 w 464109"/>
              <a:gd name="connsiteY81" fmla="*/ 231722 h 608556"/>
              <a:gd name="connsiteX82" fmla="*/ 232080 w 464109"/>
              <a:gd name="connsiteY82" fmla="*/ 136403 h 608556"/>
              <a:gd name="connsiteX83" fmla="*/ 232045 w 464109"/>
              <a:gd name="connsiteY83" fmla="*/ 71624 h 608556"/>
              <a:gd name="connsiteX84" fmla="*/ 392274 w 464109"/>
              <a:gd name="connsiteY84" fmla="*/ 231704 h 608556"/>
              <a:gd name="connsiteX85" fmla="*/ 356965 w 464109"/>
              <a:gd name="connsiteY85" fmla="*/ 331981 h 608556"/>
              <a:gd name="connsiteX86" fmla="*/ 339798 w 464109"/>
              <a:gd name="connsiteY86" fmla="*/ 333804 h 608556"/>
              <a:gd name="connsiteX87" fmla="*/ 337972 w 464109"/>
              <a:gd name="connsiteY87" fmla="*/ 316666 h 608556"/>
              <a:gd name="connsiteX88" fmla="*/ 367923 w 464109"/>
              <a:gd name="connsiteY88" fmla="*/ 231704 h 608556"/>
              <a:gd name="connsiteX89" fmla="*/ 232045 w 464109"/>
              <a:gd name="connsiteY89" fmla="*/ 95934 h 608556"/>
              <a:gd name="connsiteX90" fmla="*/ 96046 w 464109"/>
              <a:gd name="connsiteY90" fmla="*/ 231704 h 608556"/>
              <a:gd name="connsiteX91" fmla="*/ 160941 w 464109"/>
              <a:gd name="connsiteY91" fmla="*/ 347418 h 608556"/>
              <a:gd name="connsiteX92" fmla="*/ 164959 w 464109"/>
              <a:gd name="connsiteY92" fmla="*/ 364070 h 608556"/>
              <a:gd name="connsiteX93" fmla="*/ 154610 w 464109"/>
              <a:gd name="connsiteY93" fmla="*/ 369904 h 608556"/>
              <a:gd name="connsiteX94" fmla="*/ 148157 w 464109"/>
              <a:gd name="connsiteY94" fmla="*/ 368081 h 608556"/>
              <a:gd name="connsiteX95" fmla="*/ 71695 w 464109"/>
              <a:gd name="connsiteY95" fmla="*/ 231704 h 608556"/>
              <a:gd name="connsiteX96" fmla="*/ 232045 w 464109"/>
              <a:gd name="connsiteY96" fmla="*/ 71624 h 608556"/>
              <a:gd name="connsiteX97" fmla="*/ 232055 w 464109"/>
              <a:gd name="connsiteY97" fmla="*/ 0 h 608556"/>
              <a:gd name="connsiteX98" fmla="*/ 464109 w 464109"/>
              <a:gd name="connsiteY98" fmla="*/ 231683 h 608556"/>
              <a:gd name="connsiteX99" fmla="*/ 429897 w 464109"/>
              <a:gd name="connsiteY99" fmla="*/ 352751 h 608556"/>
              <a:gd name="connsiteX100" fmla="*/ 413096 w 464109"/>
              <a:gd name="connsiteY100" fmla="*/ 356763 h 608556"/>
              <a:gd name="connsiteX101" fmla="*/ 409078 w 464109"/>
              <a:gd name="connsiteY101" fmla="*/ 339988 h 608556"/>
              <a:gd name="connsiteX102" fmla="*/ 439759 w 464109"/>
              <a:gd name="connsiteY102" fmla="*/ 231683 h 608556"/>
              <a:gd name="connsiteX103" fmla="*/ 232055 w 464109"/>
              <a:gd name="connsiteY103" fmla="*/ 24311 h 608556"/>
              <a:gd name="connsiteX104" fmla="*/ 24350 w 464109"/>
              <a:gd name="connsiteY104" fmla="*/ 231683 h 608556"/>
              <a:gd name="connsiteX105" fmla="*/ 66840 w 464109"/>
              <a:gd name="connsiteY105" fmla="*/ 357249 h 608556"/>
              <a:gd name="connsiteX106" fmla="*/ 64527 w 464109"/>
              <a:gd name="connsiteY106" fmla="*/ 374267 h 608556"/>
              <a:gd name="connsiteX107" fmla="*/ 57101 w 464109"/>
              <a:gd name="connsiteY107" fmla="*/ 376819 h 608556"/>
              <a:gd name="connsiteX108" fmla="*/ 47482 w 464109"/>
              <a:gd name="connsiteY108" fmla="*/ 371957 h 608556"/>
              <a:gd name="connsiteX109" fmla="*/ 0 w 464109"/>
              <a:gd name="connsiteY109" fmla="*/ 231683 h 608556"/>
              <a:gd name="connsiteX110" fmla="*/ 232055 w 464109"/>
              <a:gd name="connsiteY110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464109" h="608556">
                <a:moveTo>
                  <a:pt x="231719" y="188268"/>
                </a:moveTo>
                <a:lnTo>
                  <a:pt x="232449" y="188268"/>
                </a:lnTo>
                <a:cubicBezTo>
                  <a:pt x="258262" y="188268"/>
                  <a:pt x="279326" y="209301"/>
                  <a:pt x="279326" y="235075"/>
                </a:cubicBezTo>
                <a:lnTo>
                  <a:pt x="279326" y="344007"/>
                </a:lnTo>
                <a:lnTo>
                  <a:pt x="341909" y="353733"/>
                </a:lnTo>
                <a:cubicBezTo>
                  <a:pt x="369061" y="357624"/>
                  <a:pt x="394022" y="371240"/>
                  <a:pt x="412042" y="391908"/>
                </a:cubicBezTo>
                <a:cubicBezTo>
                  <a:pt x="430062" y="412697"/>
                  <a:pt x="440046" y="439323"/>
                  <a:pt x="440046" y="466799"/>
                </a:cubicBezTo>
                <a:lnTo>
                  <a:pt x="440046" y="468014"/>
                </a:lnTo>
                <a:cubicBezTo>
                  <a:pt x="440046" y="492451"/>
                  <a:pt x="434080" y="516888"/>
                  <a:pt x="422756" y="538650"/>
                </a:cubicBezTo>
                <a:lnTo>
                  <a:pt x="389638" y="601991"/>
                </a:lnTo>
                <a:cubicBezTo>
                  <a:pt x="387568" y="606125"/>
                  <a:pt x="383307" y="608556"/>
                  <a:pt x="378924" y="608556"/>
                </a:cubicBezTo>
                <a:cubicBezTo>
                  <a:pt x="376976" y="608556"/>
                  <a:pt x="375027" y="608070"/>
                  <a:pt x="373323" y="607097"/>
                </a:cubicBezTo>
                <a:cubicBezTo>
                  <a:pt x="367357" y="604058"/>
                  <a:pt x="365043" y="596642"/>
                  <a:pt x="368087" y="590685"/>
                </a:cubicBezTo>
                <a:lnTo>
                  <a:pt x="401084" y="527344"/>
                </a:lnTo>
                <a:cubicBezTo>
                  <a:pt x="410581" y="509107"/>
                  <a:pt x="415694" y="488561"/>
                  <a:pt x="415694" y="468014"/>
                </a:cubicBezTo>
                <a:lnTo>
                  <a:pt x="415694" y="466799"/>
                </a:lnTo>
                <a:cubicBezTo>
                  <a:pt x="415694" y="422302"/>
                  <a:pt x="382455" y="384127"/>
                  <a:pt x="338378" y="377805"/>
                </a:cubicBezTo>
                <a:cubicBezTo>
                  <a:pt x="338257" y="377805"/>
                  <a:pt x="338257" y="377805"/>
                  <a:pt x="338135" y="377805"/>
                </a:cubicBezTo>
                <a:lnTo>
                  <a:pt x="265324" y="366377"/>
                </a:lnTo>
                <a:cubicBezTo>
                  <a:pt x="258871" y="365404"/>
                  <a:pt x="254487" y="359569"/>
                  <a:pt x="255096" y="353247"/>
                </a:cubicBezTo>
                <a:cubicBezTo>
                  <a:pt x="255096" y="352760"/>
                  <a:pt x="254974" y="352274"/>
                  <a:pt x="254974" y="351909"/>
                </a:cubicBezTo>
                <a:lnTo>
                  <a:pt x="254974" y="235075"/>
                </a:lnTo>
                <a:cubicBezTo>
                  <a:pt x="254974" y="222674"/>
                  <a:pt x="244869" y="212583"/>
                  <a:pt x="232449" y="212583"/>
                </a:cubicBezTo>
                <a:lnTo>
                  <a:pt x="231719" y="212583"/>
                </a:lnTo>
                <a:cubicBezTo>
                  <a:pt x="219178" y="212583"/>
                  <a:pt x="209072" y="222674"/>
                  <a:pt x="209072" y="235075"/>
                </a:cubicBezTo>
                <a:lnTo>
                  <a:pt x="209072" y="428381"/>
                </a:lnTo>
                <a:cubicBezTo>
                  <a:pt x="209072" y="429232"/>
                  <a:pt x="208950" y="430083"/>
                  <a:pt x="208828" y="430812"/>
                </a:cubicBezTo>
                <a:cubicBezTo>
                  <a:pt x="208585" y="432150"/>
                  <a:pt x="208098" y="433244"/>
                  <a:pt x="207611" y="434338"/>
                </a:cubicBezTo>
                <a:cubicBezTo>
                  <a:pt x="207489" y="434460"/>
                  <a:pt x="207367" y="434581"/>
                  <a:pt x="207367" y="434703"/>
                </a:cubicBezTo>
                <a:cubicBezTo>
                  <a:pt x="207245" y="434824"/>
                  <a:pt x="207124" y="435067"/>
                  <a:pt x="207002" y="435311"/>
                </a:cubicBezTo>
                <a:cubicBezTo>
                  <a:pt x="206880" y="435432"/>
                  <a:pt x="206637" y="435675"/>
                  <a:pt x="206515" y="435797"/>
                </a:cubicBezTo>
                <a:cubicBezTo>
                  <a:pt x="206515" y="435918"/>
                  <a:pt x="206393" y="436040"/>
                  <a:pt x="206271" y="436162"/>
                </a:cubicBezTo>
                <a:cubicBezTo>
                  <a:pt x="206150" y="436405"/>
                  <a:pt x="205906" y="436648"/>
                  <a:pt x="205784" y="436769"/>
                </a:cubicBezTo>
                <a:cubicBezTo>
                  <a:pt x="205663" y="436891"/>
                  <a:pt x="205541" y="437013"/>
                  <a:pt x="205419" y="437134"/>
                </a:cubicBezTo>
                <a:cubicBezTo>
                  <a:pt x="205297" y="437256"/>
                  <a:pt x="205054" y="437377"/>
                  <a:pt x="204932" y="437620"/>
                </a:cubicBezTo>
                <a:cubicBezTo>
                  <a:pt x="204810" y="437620"/>
                  <a:pt x="204688" y="437742"/>
                  <a:pt x="204567" y="437864"/>
                </a:cubicBezTo>
                <a:cubicBezTo>
                  <a:pt x="204445" y="437985"/>
                  <a:pt x="204201" y="438107"/>
                  <a:pt x="204080" y="438228"/>
                </a:cubicBezTo>
                <a:cubicBezTo>
                  <a:pt x="203958" y="438350"/>
                  <a:pt x="203714" y="438472"/>
                  <a:pt x="203593" y="438593"/>
                </a:cubicBezTo>
                <a:cubicBezTo>
                  <a:pt x="203471" y="438715"/>
                  <a:pt x="203349" y="438715"/>
                  <a:pt x="203106" y="438836"/>
                </a:cubicBezTo>
                <a:cubicBezTo>
                  <a:pt x="202984" y="438958"/>
                  <a:pt x="202740" y="439079"/>
                  <a:pt x="202619" y="439201"/>
                </a:cubicBezTo>
                <a:cubicBezTo>
                  <a:pt x="202497" y="439201"/>
                  <a:pt x="202253" y="439323"/>
                  <a:pt x="202132" y="439444"/>
                </a:cubicBezTo>
                <a:cubicBezTo>
                  <a:pt x="202010" y="439444"/>
                  <a:pt x="201766" y="439566"/>
                  <a:pt x="201523" y="439687"/>
                </a:cubicBezTo>
                <a:cubicBezTo>
                  <a:pt x="201401" y="439687"/>
                  <a:pt x="201279" y="439809"/>
                  <a:pt x="201036" y="439809"/>
                </a:cubicBezTo>
                <a:cubicBezTo>
                  <a:pt x="200914" y="439930"/>
                  <a:pt x="200670" y="440052"/>
                  <a:pt x="200427" y="440052"/>
                </a:cubicBezTo>
                <a:cubicBezTo>
                  <a:pt x="200183" y="440174"/>
                  <a:pt x="200062" y="440174"/>
                  <a:pt x="199940" y="440174"/>
                </a:cubicBezTo>
                <a:cubicBezTo>
                  <a:pt x="199696" y="440295"/>
                  <a:pt x="199453" y="440295"/>
                  <a:pt x="199331" y="440295"/>
                </a:cubicBezTo>
                <a:cubicBezTo>
                  <a:pt x="198966" y="440417"/>
                  <a:pt x="198722" y="440417"/>
                  <a:pt x="198479" y="440417"/>
                </a:cubicBezTo>
                <a:cubicBezTo>
                  <a:pt x="198357" y="440538"/>
                  <a:pt x="198235" y="440538"/>
                  <a:pt x="198114" y="440538"/>
                </a:cubicBezTo>
                <a:cubicBezTo>
                  <a:pt x="196896" y="440660"/>
                  <a:pt x="195678" y="440538"/>
                  <a:pt x="194461" y="440295"/>
                </a:cubicBezTo>
                <a:cubicBezTo>
                  <a:pt x="193609" y="440174"/>
                  <a:pt x="192878" y="439930"/>
                  <a:pt x="192147" y="439566"/>
                </a:cubicBezTo>
                <a:lnTo>
                  <a:pt x="110570" y="404673"/>
                </a:lnTo>
                <a:cubicBezTo>
                  <a:pt x="104969" y="402363"/>
                  <a:pt x="99003" y="402850"/>
                  <a:pt x="94011" y="406132"/>
                </a:cubicBezTo>
                <a:cubicBezTo>
                  <a:pt x="89019" y="409415"/>
                  <a:pt x="86097" y="414764"/>
                  <a:pt x="86097" y="420843"/>
                </a:cubicBezTo>
                <a:lnTo>
                  <a:pt x="86097" y="421329"/>
                </a:lnTo>
                <a:cubicBezTo>
                  <a:pt x="86097" y="426314"/>
                  <a:pt x="88288" y="431177"/>
                  <a:pt x="91941" y="434460"/>
                </a:cubicBezTo>
                <a:lnTo>
                  <a:pt x="205054" y="534760"/>
                </a:lnTo>
                <a:cubicBezTo>
                  <a:pt x="207611" y="537070"/>
                  <a:pt x="209072" y="540474"/>
                  <a:pt x="209072" y="543878"/>
                </a:cubicBezTo>
                <a:lnTo>
                  <a:pt x="209072" y="596399"/>
                </a:lnTo>
                <a:cubicBezTo>
                  <a:pt x="209072" y="603085"/>
                  <a:pt x="203593" y="608556"/>
                  <a:pt x="196896" y="608556"/>
                </a:cubicBezTo>
                <a:cubicBezTo>
                  <a:pt x="190199" y="608556"/>
                  <a:pt x="184720" y="603085"/>
                  <a:pt x="184720" y="596399"/>
                </a:cubicBezTo>
                <a:lnTo>
                  <a:pt x="184720" y="549349"/>
                </a:lnTo>
                <a:lnTo>
                  <a:pt x="75747" y="452574"/>
                </a:lnTo>
                <a:cubicBezTo>
                  <a:pt x="66859" y="444672"/>
                  <a:pt x="61745" y="433365"/>
                  <a:pt x="61745" y="421329"/>
                </a:cubicBezTo>
                <a:lnTo>
                  <a:pt x="61745" y="420843"/>
                </a:lnTo>
                <a:cubicBezTo>
                  <a:pt x="61745" y="406740"/>
                  <a:pt x="68807" y="393610"/>
                  <a:pt x="80617" y="385829"/>
                </a:cubicBezTo>
                <a:cubicBezTo>
                  <a:pt x="92428" y="378048"/>
                  <a:pt x="107161" y="376833"/>
                  <a:pt x="120189" y="382303"/>
                </a:cubicBezTo>
                <a:lnTo>
                  <a:pt x="184720" y="410023"/>
                </a:lnTo>
                <a:lnTo>
                  <a:pt x="184720" y="235075"/>
                </a:lnTo>
                <a:cubicBezTo>
                  <a:pt x="184720" y="209301"/>
                  <a:pt x="205784" y="188268"/>
                  <a:pt x="231719" y="188268"/>
                </a:cubicBezTo>
                <a:close/>
                <a:moveTo>
                  <a:pt x="232080" y="136403"/>
                </a:moveTo>
                <a:cubicBezTo>
                  <a:pt x="284684" y="136403"/>
                  <a:pt x="327424" y="179199"/>
                  <a:pt x="327424" y="231722"/>
                </a:cubicBezTo>
                <a:cubicBezTo>
                  <a:pt x="327424" y="245096"/>
                  <a:pt x="324745" y="257983"/>
                  <a:pt x="319387" y="270141"/>
                </a:cubicBezTo>
                <a:cubicBezTo>
                  <a:pt x="316587" y="276220"/>
                  <a:pt x="309402" y="279016"/>
                  <a:pt x="303314" y="276341"/>
                </a:cubicBezTo>
                <a:cubicBezTo>
                  <a:pt x="297104" y="273667"/>
                  <a:pt x="294303" y="266494"/>
                  <a:pt x="297104" y="260293"/>
                </a:cubicBezTo>
                <a:cubicBezTo>
                  <a:pt x="301001" y="251296"/>
                  <a:pt x="303071" y="241691"/>
                  <a:pt x="303071" y="231722"/>
                </a:cubicBezTo>
                <a:cubicBezTo>
                  <a:pt x="303071" y="192573"/>
                  <a:pt x="271168" y="160719"/>
                  <a:pt x="232080" y="160719"/>
                </a:cubicBezTo>
                <a:cubicBezTo>
                  <a:pt x="192871" y="160719"/>
                  <a:pt x="160968" y="192573"/>
                  <a:pt x="160968" y="231722"/>
                </a:cubicBezTo>
                <a:cubicBezTo>
                  <a:pt x="160968" y="242056"/>
                  <a:pt x="163160" y="252026"/>
                  <a:pt x="167544" y="261387"/>
                </a:cubicBezTo>
                <a:cubicBezTo>
                  <a:pt x="170344" y="267466"/>
                  <a:pt x="167666" y="274639"/>
                  <a:pt x="161577" y="277436"/>
                </a:cubicBezTo>
                <a:cubicBezTo>
                  <a:pt x="159873" y="278165"/>
                  <a:pt x="158168" y="278530"/>
                  <a:pt x="156463" y="278530"/>
                </a:cubicBezTo>
                <a:cubicBezTo>
                  <a:pt x="151836" y="278530"/>
                  <a:pt x="147452" y="275977"/>
                  <a:pt x="145382" y="271478"/>
                </a:cubicBezTo>
                <a:cubicBezTo>
                  <a:pt x="139659" y="258956"/>
                  <a:pt x="136615" y="245582"/>
                  <a:pt x="136615" y="231722"/>
                </a:cubicBezTo>
                <a:cubicBezTo>
                  <a:pt x="136615" y="179199"/>
                  <a:pt x="179477" y="136403"/>
                  <a:pt x="232080" y="136403"/>
                </a:cubicBezTo>
                <a:close/>
                <a:moveTo>
                  <a:pt x="232045" y="71624"/>
                </a:moveTo>
                <a:cubicBezTo>
                  <a:pt x="320439" y="71624"/>
                  <a:pt x="392274" y="143459"/>
                  <a:pt x="392274" y="231704"/>
                </a:cubicBezTo>
                <a:cubicBezTo>
                  <a:pt x="392274" y="268047"/>
                  <a:pt x="379733" y="303660"/>
                  <a:pt x="356965" y="331981"/>
                </a:cubicBezTo>
                <a:cubicBezTo>
                  <a:pt x="352704" y="337208"/>
                  <a:pt x="345155" y="337937"/>
                  <a:pt x="339798" y="333804"/>
                </a:cubicBezTo>
                <a:cubicBezTo>
                  <a:pt x="334562" y="329550"/>
                  <a:pt x="333832" y="321893"/>
                  <a:pt x="337972" y="316666"/>
                </a:cubicBezTo>
                <a:cubicBezTo>
                  <a:pt x="357574" y="292356"/>
                  <a:pt x="367923" y="262942"/>
                  <a:pt x="367923" y="231704"/>
                </a:cubicBezTo>
                <a:cubicBezTo>
                  <a:pt x="367923" y="156830"/>
                  <a:pt x="307046" y="95934"/>
                  <a:pt x="232045" y="95934"/>
                </a:cubicBezTo>
                <a:cubicBezTo>
                  <a:pt x="157045" y="95934"/>
                  <a:pt x="96046" y="156830"/>
                  <a:pt x="96046" y="231704"/>
                </a:cubicBezTo>
                <a:cubicBezTo>
                  <a:pt x="96046" y="279229"/>
                  <a:pt x="120275" y="322500"/>
                  <a:pt x="160941" y="347418"/>
                </a:cubicBezTo>
                <a:cubicBezTo>
                  <a:pt x="166663" y="350943"/>
                  <a:pt x="168490" y="358357"/>
                  <a:pt x="164959" y="364070"/>
                </a:cubicBezTo>
                <a:cubicBezTo>
                  <a:pt x="162645" y="367838"/>
                  <a:pt x="158628" y="369904"/>
                  <a:pt x="154610" y="369904"/>
                </a:cubicBezTo>
                <a:cubicBezTo>
                  <a:pt x="152418" y="369904"/>
                  <a:pt x="150227" y="369296"/>
                  <a:pt x="148157" y="368081"/>
                </a:cubicBezTo>
                <a:cubicBezTo>
                  <a:pt x="100307" y="338788"/>
                  <a:pt x="71695" y="287737"/>
                  <a:pt x="71695" y="231704"/>
                </a:cubicBezTo>
                <a:cubicBezTo>
                  <a:pt x="71695" y="143459"/>
                  <a:pt x="143652" y="71624"/>
                  <a:pt x="232045" y="71624"/>
                </a:cubicBezTo>
                <a:close/>
                <a:moveTo>
                  <a:pt x="232055" y="0"/>
                </a:moveTo>
                <a:cubicBezTo>
                  <a:pt x="360013" y="0"/>
                  <a:pt x="464109" y="103929"/>
                  <a:pt x="464109" y="231683"/>
                </a:cubicBezTo>
                <a:cubicBezTo>
                  <a:pt x="464109" y="274470"/>
                  <a:pt x="452178" y="316407"/>
                  <a:pt x="429897" y="352751"/>
                </a:cubicBezTo>
                <a:cubicBezTo>
                  <a:pt x="426367" y="358465"/>
                  <a:pt x="418818" y="360288"/>
                  <a:pt x="413096" y="356763"/>
                </a:cubicBezTo>
                <a:cubicBezTo>
                  <a:pt x="407374" y="353238"/>
                  <a:pt x="405548" y="345701"/>
                  <a:pt x="409078" y="339988"/>
                </a:cubicBezTo>
                <a:cubicBezTo>
                  <a:pt x="429167" y="307533"/>
                  <a:pt x="439759" y="269973"/>
                  <a:pt x="439759" y="231683"/>
                </a:cubicBezTo>
                <a:cubicBezTo>
                  <a:pt x="439759" y="117300"/>
                  <a:pt x="346499" y="24311"/>
                  <a:pt x="232055" y="24311"/>
                </a:cubicBezTo>
                <a:cubicBezTo>
                  <a:pt x="117488" y="24311"/>
                  <a:pt x="24350" y="117300"/>
                  <a:pt x="24350" y="231683"/>
                </a:cubicBezTo>
                <a:cubicBezTo>
                  <a:pt x="24350" y="277509"/>
                  <a:pt x="39082" y="320904"/>
                  <a:pt x="66840" y="357249"/>
                </a:cubicBezTo>
                <a:cubicBezTo>
                  <a:pt x="70858" y="362597"/>
                  <a:pt x="69884" y="370255"/>
                  <a:pt x="64527" y="374267"/>
                </a:cubicBezTo>
                <a:cubicBezTo>
                  <a:pt x="62336" y="375968"/>
                  <a:pt x="59657" y="376819"/>
                  <a:pt x="57101" y="376819"/>
                </a:cubicBezTo>
                <a:cubicBezTo>
                  <a:pt x="53448" y="376819"/>
                  <a:pt x="49796" y="375117"/>
                  <a:pt x="47482" y="371957"/>
                </a:cubicBezTo>
                <a:cubicBezTo>
                  <a:pt x="16436" y="331358"/>
                  <a:pt x="0" y="282858"/>
                  <a:pt x="0" y="231683"/>
                </a:cubicBezTo>
                <a:cubicBezTo>
                  <a:pt x="0" y="103929"/>
                  <a:pt x="104096" y="0"/>
                  <a:pt x="232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640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12D58FDB-6F2C-FF09-AEC1-5AF026D6EC1C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7000">
                <a:srgbClr val="5B5CE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68891CA3-26F7-AFD2-E16C-2F7E240D1F71}"/>
              </a:ext>
            </a:extLst>
          </p:cNvPr>
          <p:cNvSpPr txBox="1"/>
          <p:nvPr/>
        </p:nvSpPr>
        <p:spPr>
          <a:xfrm>
            <a:off x="964724" y="472949"/>
            <a:ext cx="3359894" cy="326711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19900" dirty="0">
                <a:ln w="127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02</a:t>
            </a:r>
            <a:endParaRPr lang="zh-CN" altLang="en-US" sz="19900" dirty="0"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E051F824-FA4A-6BF4-D57A-DD9108F1C2B7}"/>
              </a:ext>
            </a:extLst>
          </p:cNvPr>
          <p:cNvGrpSpPr/>
          <p:nvPr/>
        </p:nvGrpSpPr>
        <p:grpSpPr>
          <a:xfrm>
            <a:off x="-1" y="2350536"/>
            <a:ext cx="12192002" cy="2158940"/>
            <a:chOff x="-1" y="2712203"/>
            <a:chExt cx="7187900" cy="1435606"/>
          </a:xfrm>
        </p:grpSpPr>
        <p:sp>
          <p:nvSpPr>
            <p:cNvPr id="213" name="矩形: 圆角 212">
              <a:extLst>
                <a:ext uri="{FF2B5EF4-FFF2-40B4-BE49-F238E27FC236}">
                  <a16:creationId xmlns:a16="http://schemas.microsoft.com/office/drawing/2014/main" id="{EBF1A865-CBA0-D4CB-FB3F-865056B820F0}"/>
                </a:ext>
              </a:extLst>
            </p:cNvPr>
            <p:cNvSpPr/>
            <p:nvPr/>
          </p:nvSpPr>
          <p:spPr>
            <a:xfrm>
              <a:off x="-1" y="2712203"/>
              <a:ext cx="7187900" cy="143560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7C79FBF3-4BEF-B4BF-E3EB-093F51267EE9}"/>
                </a:ext>
              </a:extLst>
            </p:cNvPr>
            <p:cNvGrpSpPr/>
            <p:nvPr/>
          </p:nvGrpSpPr>
          <p:grpSpPr>
            <a:xfrm>
              <a:off x="-1" y="2712203"/>
              <a:ext cx="6820596" cy="1435606"/>
              <a:chOff x="0" y="549275"/>
              <a:chExt cx="2687595" cy="438665"/>
            </a:xfrm>
          </p:grpSpPr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3F50656B-6455-1F4A-BAEB-18119BE157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49275"/>
                <a:ext cx="2687595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36F2D1BB-5A5D-21AB-565E-2DA94905EE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987940"/>
                <a:ext cx="2687595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6" name="文本框 205">
            <a:extLst>
              <a:ext uri="{FF2B5EF4-FFF2-40B4-BE49-F238E27FC236}">
                <a16:creationId xmlns:a16="http://schemas.microsoft.com/office/drawing/2014/main" id="{4B2D96E4-4BB5-86CA-E39E-3C80D10C9C1D}"/>
              </a:ext>
            </a:extLst>
          </p:cNvPr>
          <p:cNvSpPr txBox="1"/>
          <p:nvPr/>
        </p:nvSpPr>
        <p:spPr>
          <a:xfrm>
            <a:off x="980222" y="2773288"/>
            <a:ext cx="4103688" cy="131343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cxnSp>
        <p:nvCxnSpPr>
          <p:cNvPr id="208" name="直接连接符 207">
            <a:extLst>
              <a:ext uri="{FF2B5EF4-FFF2-40B4-BE49-F238E27FC236}">
                <a16:creationId xmlns:a16="http://schemas.microsoft.com/office/drawing/2014/main" id="{1359B397-BD12-201F-3530-F3EA38C737BA}"/>
              </a:ext>
            </a:extLst>
          </p:cNvPr>
          <p:cNvCxnSpPr/>
          <p:nvPr/>
        </p:nvCxnSpPr>
        <p:spPr>
          <a:xfrm>
            <a:off x="695325" y="-1069383"/>
            <a:ext cx="0" cy="91285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5" name="任意多边形: 形状 494">
            <a:extLst>
              <a:ext uri="{FF2B5EF4-FFF2-40B4-BE49-F238E27FC236}">
                <a16:creationId xmlns:a16="http://schemas.microsoft.com/office/drawing/2014/main" id="{0D729BC1-A7A6-1095-F799-4DCE7D63ED00}"/>
              </a:ext>
            </a:extLst>
          </p:cNvPr>
          <p:cNvSpPr/>
          <p:nvPr/>
        </p:nvSpPr>
        <p:spPr>
          <a:xfrm>
            <a:off x="5852286" y="5906530"/>
            <a:ext cx="6339714" cy="951470"/>
          </a:xfrm>
          <a:custGeom>
            <a:avLst/>
            <a:gdLst>
              <a:gd name="connsiteX0" fmla="*/ 0 w 6339714"/>
              <a:gd name="connsiteY0" fmla="*/ 0 h 951470"/>
              <a:gd name="connsiteX1" fmla="*/ 6339714 w 6339714"/>
              <a:gd name="connsiteY1" fmla="*/ 18535 h 951470"/>
              <a:gd name="connsiteX2" fmla="*/ 6339714 w 6339714"/>
              <a:gd name="connsiteY2" fmla="*/ 951470 h 951470"/>
              <a:gd name="connsiteX3" fmla="*/ 565648 w 6339714"/>
              <a:gd name="connsiteY3" fmla="*/ 951470 h 95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9714" h="951470">
                <a:moveTo>
                  <a:pt x="0" y="0"/>
                </a:moveTo>
                <a:lnTo>
                  <a:pt x="6339714" y="18535"/>
                </a:lnTo>
                <a:lnTo>
                  <a:pt x="6339714" y="951470"/>
                </a:lnTo>
                <a:lnTo>
                  <a:pt x="565648" y="951470"/>
                </a:lnTo>
                <a:close/>
              </a:path>
            </a:pathLst>
          </a:custGeom>
          <a:solidFill>
            <a:schemeClr val="accent3">
              <a:lumMod val="75000"/>
              <a:alpha val="4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7" name="任意多边形: 形状 496">
            <a:extLst>
              <a:ext uri="{FF2B5EF4-FFF2-40B4-BE49-F238E27FC236}">
                <a16:creationId xmlns:a16="http://schemas.microsoft.com/office/drawing/2014/main" id="{7FE4301C-2F13-2148-1B44-29C09996F935}"/>
              </a:ext>
            </a:extLst>
          </p:cNvPr>
          <p:cNvSpPr/>
          <p:nvPr/>
        </p:nvSpPr>
        <p:spPr>
          <a:xfrm>
            <a:off x="5849218" y="5868275"/>
            <a:ext cx="6342782" cy="102357"/>
          </a:xfrm>
          <a:custGeom>
            <a:avLst/>
            <a:gdLst>
              <a:gd name="connsiteX0" fmla="*/ 9505 w 6342782"/>
              <a:gd name="connsiteY0" fmla="*/ 0 h 102357"/>
              <a:gd name="connsiteX1" fmla="*/ 6342782 w 6342782"/>
              <a:gd name="connsiteY1" fmla="*/ 0 h 102357"/>
              <a:gd name="connsiteX2" fmla="*/ 6342782 w 6342782"/>
              <a:gd name="connsiteY2" fmla="*/ 102357 h 102357"/>
              <a:gd name="connsiteX3" fmla="*/ 9505 w 6342782"/>
              <a:gd name="connsiteY3" fmla="*/ 102357 h 102357"/>
              <a:gd name="connsiteX4" fmla="*/ 2696 w 6342782"/>
              <a:gd name="connsiteY4" fmla="*/ 84977 h 102357"/>
              <a:gd name="connsiteX5" fmla="*/ 0 w 6342782"/>
              <a:gd name="connsiteY5" fmla="*/ 51179 h 102357"/>
              <a:gd name="connsiteX6" fmla="*/ 2696 w 6342782"/>
              <a:gd name="connsiteY6" fmla="*/ 17381 h 102357"/>
              <a:gd name="connsiteX7" fmla="*/ 9505 w 6342782"/>
              <a:gd name="connsiteY7" fmla="*/ 0 h 102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42782" h="102357">
                <a:moveTo>
                  <a:pt x="9505" y="0"/>
                </a:moveTo>
                <a:lnTo>
                  <a:pt x="6342782" y="0"/>
                </a:lnTo>
                <a:lnTo>
                  <a:pt x="6342782" y="102357"/>
                </a:lnTo>
                <a:lnTo>
                  <a:pt x="9505" y="102357"/>
                </a:lnTo>
                <a:cubicBezTo>
                  <a:pt x="6851" y="100425"/>
                  <a:pt x="4440" y="94309"/>
                  <a:pt x="2696" y="84977"/>
                </a:cubicBezTo>
                <a:cubicBezTo>
                  <a:pt x="952" y="75323"/>
                  <a:pt x="0" y="63412"/>
                  <a:pt x="0" y="51179"/>
                </a:cubicBezTo>
                <a:cubicBezTo>
                  <a:pt x="0" y="38952"/>
                  <a:pt x="952" y="27040"/>
                  <a:pt x="2696" y="17381"/>
                </a:cubicBezTo>
                <a:cubicBezTo>
                  <a:pt x="4440" y="8048"/>
                  <a:pt x="6851" y="1932"/>
                  <a:pt x="950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571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217" name="图片 216">
            <a:extLst>
              <a:ext uri="{FF2B5EF4-FFF2-40B4-BE49-F238E27FC236}">
                <a16:creationId xmlns:a16="http://schemas.microsoft.com/office/drawing/2014/main" id="{1337EAFA-6A3D-433D-6DFC-AA3BD46E0E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389" r="40958"/>
          <a:stretch>
            <a:fillRect/>
          </a:stretch>
        </p:blipFill>
        <p:spPr>
          <a:xfrm>
            <a:off x="10349053" y="0"/>
            <a:ext cx="1842947" cy="1564820"/>
          </a:xfrm>
          <a:custGeom>
            <a:avLst/>
            <a:gdLst>
              <a:gd name="connsiteX0" fmla="*/ 0 w 1842947"/>
              <a:gd name="connsiteY0" fmla="*/ 0 h 1564820"/>
              <a:gd name="connsiteX1" fmla="*/ 1842947 w 1842947"/>
              <a:gd name="connsiteY1" fmla="*/ 0 h 1564820"/>
              <a:gd name="connsiteX2" fmla="*/ 1842947 w 1842947"/>
              <a:gd name="connsiteY2" fmla="*/ 1564820 h 1564820"/>
              <a:gd name="connsiteX3" fmla="*/ 0 w 1842947"/>
              <a:gd name="connsiteY3" fmla="*/ 1564820 h 156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2947" h="1564820">
                <a:moveTo>
                  <a:pt x="0" y="0"/>
                </a:moveTo>
                <a:lnTo>
                  <a:pt x="1842947" y="0"/>
                </a:lnTo>
                <a:lnTo>
                  <a:pt x="1842947" y="1564820"/>
                </a:lnTo>
                <a:lnTo>
                  <a:pt x="0" y="1564820"/>
                </a:lnTo>
                <a:close/>
              </a:path>
            </a:pathLst>
          </a:custGeom>
        </p:spPr>
      </p:pic>
      <p:pic>
        <p:nvPicPr>
          <p:cNvPr id="218" name="图片 217">
            <a:extLst>
              <a:ext uri="{FF2B5EF4-FFF2-40B4-BE49-F238E27FC236}">
                <a16:creationId xmlns:a16="http://schemas.microsoft.com/office/drawing/2014/main" id="{FAC5AD7A-07B4-4894-CB5F-15ADF265A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62"/>
                    </a14:imgEffect>
                  </a14:imgLayer>
                </a14:imgProps>
              </a:ext>
            </a:extLst>
          </a:blip>
          <a:srcRect l="56648" b="51632"/>
          <a:stretch>
            <a:fillRect/>
          </a:stretch>
        </p:blipFill>
        <p:spPr>
          <a:xfrm>
            <a:off x="0" y="4103824"/>
            <a:ext cx="2687892" cy="2754176"/>
          </a:xfrm>
          <a:custGeom>
            <a:avLst/>
            <a:gdLst>
              <a:gd name="connsiteX0" fmla="*/ 0 w 2687892"/>
              <a:gd name="connsiteY0" fmla="*/ 0 h 2754176"/>
              <a:gd name="connsiteX1" fmla="*/ 2687892 w 2687892"/>
              <a:gd name="connsiteY1" fmla="*/ 0 h 2754176"/>
              <a:gd name="connsiteX2" fmla="*/ 2687892 w 2687892"/>
              <a:gd name="connsiteY2" fmla="*/ 2754176 h 2754176"/>
              <a:gd name="connsiteX3" fmla="*/ 0 w 2687892"/>
              <a:gd name="connsiteY3" fmla="*/ 2754176 h 275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7892" h="2754176">
                <a:moveTo>
                  <a:pt x="0" y="0"/>
                </a:moveTo>
                <a:lnTo>
                  <a:pt x="2687892" y="0"/>
                </a:lnTo>
                <a:lnTo>
                  <a:pt x="2687892" y="2754176"/>
                </a:lnTo>
                <a:lnTo>
                  <a:pt x="0" y="2754176"/>
                </a:lnTo>
                <a:close/>
              </a:path>
            </a:pathLst>
          </a:custGeom>
        </p:spPr>
      </p:pic>
      <p:pic>
        <p:nvPicPr>
          <p:cNvPr id="219" name="图片 218">
            <a:extLst>
              <a:ext uri="{FF2B5EF4-FFF2-40B4-BE49-F238E27FC236}">
                <a16:creationId xmlns:a16="http://schemas.microsoft.com/office/drawing/2014/main" id="{E423B8D1-DD47-6F8D-05E8-2777D77892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6152" y="808390"/>
            <a:ext cx="1141427" cy="1046914"/>
          </a:xfrm>
          <a:prstGeom prst="rect">
            <a:avLst/>
          </a:prstGeom>
        </p:spPr>
      </p:pic>
      <p:sp>
        <p:nvSpPr>
          <p:cNvPr id="221" name="文本框 220">
            <a:extLst>
              <a:ext uri="{FF2B5EF4-FFF2-40B4-BE49-F238E27FC236}">
                <a16:creationId xmlns:a16="http://schemas.microsoft.com/office/drawing/2014/main" id="{81C57AD2-D4A4-5DE9-6EDE-473825D3D590}"/>
              </a:ext>
            </a:extLst>
          </p:cNvPr>
          <p:cNvSpPr txBox="1"/>
          <p:nvPr/>
        </p:nvSpPr>
        <p:spPr>
          <a:xfrm>
            <a:off x="980222" y="5987580"/>
            <a:ext cx="3871253" cy="32432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900" spc="300" dirty="0">
                <a:solidFill>
                  <a:schemeClr val="bg1">
                    <a:alpha val="80000"/>
                  </a:schemeClr>
                </a:solidFill>
                <a:ea typeface="+mj-ea"/>
              </a:rPr>
              <a:t>Purple Illustration Style</a:t>
            </a:r>
          </a:p>
          <a:p>
            <a:pPr algn="l">
              <a:lnSpc>
                <a:spcPct val="120000"/>
              </a:lnSpc>
            </a:pPr>
            <a:r>
              <a:rPr lang="en-US" altLang="zh-CN" sz="900" spc="300" dirty="0">
                <a:solidFill>
                  <a:schemeClr val="bg1">
                    <a:alpha val="80000"/>
                  </a:schemeClr>
                </a:solidFill>
                <a:ea typeface="+mj-ea"/>
              </a:rPr>
              <a:t>Quarterly Summary Report Work Summary</a:t>
            </a:r>
            <a:endParaRPr lang="zh-CN" altLang="en-US" sz="900" spc="300" dirty="0">
              <a:solidFill>
                <a:schemeClr val="bg1">
                  <a:alpha val="80000"/>
                </a:schemeClr>
              </a:solidFill>
              <a:ea typeface="+mj-ea"/>
            </a:endParaRPr>
          </a:p>
        </p:txBody>
      </p:sp>
      <p:sp>
        <p:nvSpPr>
          <p:cNvPr id="223" name="矩形: 对角圆角 222">
            <a:extLst>
              <a:ext uri="{FF2B5EF4-FFF2-40B4-BE49-F238E27FC236}">
                <a16:creationId xmlns:a16="http://schemas.microsoft.com/office/drawing/2014/main" id="{CCE122CA-1759-A5AB-FAA7-FB8A21F9023E}"/>
              </a:ext>
            </a:extLst>
          </p:cNvPr>
          <p:cNvSpPr/>
          <p:nvPr/>
        </p:nvSpPr>
        <p:spPr>
          <a:xfrm>
            <a:off x="980222" y="4294889"/>
            <a:ext cx="1528515" cy="40490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effectLst>
                  <a:outerShdw dist="25400" dir="5400000" algn="t" rotWithShape="0">
                    <a:schemeClr val="accent2">
                      <a:lumMod val="50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过渡页</a:t>
            </a:r>
          </a:p>
        </p:txBody>
      </p:sp>
      <p:pic>
        <p:nvPicPr>
          <p:cNvPr id="493" name="图片 492">
            <a:extLst>
              <a:ext uri="{FF2B5EF4-FFF2-40B4-BE49-F238E27FC236}">
                <a16:creationId xmlns:a16="http://schemas.microsoft.com/office/drawing/2014/main" id="{D343A0EC-6399-FB71-3842-47C1D91FC4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8838" y="1340896"/>
            <a:ext cx="5688061" cy="454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813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099BBB9-21E3-226C-BE68-AB115315801F}"/>
              </a:ext>
            </a:extLst>
          </p:cNvPr>
          <p:cNvSpPr txBox="1"/>
          <p:nvPr/>
        </p:nvSpPr>
        <p:spPr>
          <a:xfrm>
            <a:off x="1000807" y="520032"/>
            <a:ext cx="3231654" cy="4596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在这里输入标题文字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ED44998-9B54-0A1B-DB06-6FBAC999AC90}"/>
              </a:ext>
            </a:extLst>
          </p:cNvPr>
          <p:cNvGrpSpPr/>
          <p:nvPr/>
        </p:nvGrpSpPr>
        <p:grpSpPr>
          <a:xfrm>
            <a:off x="530118" y="537037"/>
            <a:ext cx="388052" cy="425668"/>
            <a:chOff x="530118" y="537037"/>
            <a:chExt cx="388052" cy="42566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390B9E8-8A38-8EE6-5F38-D2926C5E730C}"/>
                </a:ext>
              </a:extLst>
            </p:cNvPr>
            <p:cNvSpPr/>
            <p:nvPr/>
          </p:nvSpPr>
          <p:spPr>
            <a:xfrm>
              <a:off x="530118" y="537037"/>
              <a:ext cx="354311" cy="354311"/>
            </a:xfrm>
            <a:prstGeom prst="ellipse">
              <a:avLst/>
            </a:prstGeom>
            <a:gradFill flip="none" rotWithShape="1">
              <a:gsLst>
                <a:gs pos="68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schemeClr val="accent2"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105903E-08EC-A582-1D46-55A0060FB757}"/>
                </a:ext>
              </a:extLst>
            </p:cNvPr>
            <p:cNvSpPr/>
            <p:nvPr/>
          </p:nvSpPr>
          <p:spPr>
            <a:xfrm>
              <a:off x="759891" y="804426"/>
              <a:ext cx="158279" cy="158279"/>
            </a:xfrm>
            <a:prstGeom prst="ellipse">
              <a:avLst/>
            </a:prstGeom>
            <a:gradFill flip="none" rotWithShape="1">
              <a:gsLst>
                <a:gs pos="68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77800" dist="38100" dir="2700000" algn="tl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CB863A1-D2C2-8A69-C84F-5AB99F5154F9}"/>
              </a:ext>
            </a:extLst>
          </p:cNvPr>
          <p:cNvSpPr txBox="1"/>
          <p:nvPr/>
        </p:nvSpPr>
        <p:spPr>
          <a:xfrm>
            <a:off x="10018737" y="620843"/>
            <a:ext cx="1474763" cy="295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YOUR LOGO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69E331B-EEEA-B3E6-B587-0E1A96F6AC29}"/>
              </a:ext>
            </a:extLst>
          </p:cNvPr>
          <p:cNvGrpSpPr/>
          <p:nvPr/>
        </p:nvGrpSpPr>
        <p:grpSpPr>
          <a:xfrm>
            <a:off x="698500" y="1911778"/>
            <a:ext cx="4720737" cy="1517222"/>
            <a:chOff x="695325" y="1721109"/>
            <a:chExt cx="4720737" cy="151722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0033F519-1615-E5FA-9D2D-B5CA35EF5FC5}"/>
                </a:ext>
              </a:extLst>
            </p:cNvPr>
            <p:cNvSpPr/>
            <p:nvPr/>
          </p:nvSpPr>
          <p:spPr>
            <a:xfrm>
              <a:off x="856200" y="1881986"/>
              <a:ext cx="4559862" cy="119546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2286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0B1EE98-AF85-D397-75A0-D217AA8A6AC0}"/>
                </a:ext>
              </a:extLst>
            </p:cNvPr>
            <p:cNvSpPr/>
            <p:nvPr/>
          </p:nvSpPr>
          <p:spPr>
            <a:xfrm>
              <a:off x="856202" y="1881986"/>
              <a:ext cx="1195468" cy="1195468"/>
            </a:xfrm>
            <a:prstGeom prst="ellipse">
              <a:avLst/>
            </a:prstGeom>
            <a:gradFill flip="none" rotWithShape="1">
              <a:gsLst>
                <a:gs pos="6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77800" dist="38100" dir="2700000" algn="tl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AF160A2-209A-965E-78CD-0BED31CAD775}"/>
                </a:ext>
              </a:extLst>
            </p:cNvPr>
            <p:cNvSpPr/>
            <p:nvPr/>
          </p:nvSpPr>
          <p:spPr>
            <a:xfrm>
              <a:off x="695325" y="1721109"/>
              <a:ext cx="1517222" cy="1517222"/>
            </a:xfrm>
            <a:prstGeom prst="ellipse">
              <a:avLst/>
            </a:prstGeom>
            <a:noFill/>
            <a:ln w="22225" cap="flat" cmpd="sng" algn="ctr">
              <a:gradFill flip="none" rotWithShape="1"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92C6933-6E32-A4D7-4CD4-780A6B50515A}"/>
                </a:ext>
              </a:extLst>
            </p:cNvPr>
            <p:cNvGrpSpPr>
              <a:grpSpLocks/>
            </p:cNvGrpSpPr>
            <p:nvPr/>
          </p:nvGrpSpPr>
          <p:grpSpPr>
            <a:xfrm>
              <a:off x="1232432" y="2258216"/>
              <a:ext cx="443009" cy="443009"/>
              <a:chOff x="4925880" y="2410528"/>
              <a:chExt cx="636622" cy="636622"/>
            </a:xfrm>
            <a:effectLst>
              <a:outerShdw dist="12700" dir="5400000" algn="t" rotWithShape="0">
                <a:schemeClr val="accent3">
                  <a:lumMod val="50000"/>
                  <a:alpha val="40000"/>
                </a:schemeClr>
              </a:outerShdw>
            </a:effectLst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2A819F95-8743-2A35-5D89-7725B6B411CA}"/>
                  </a:ext>
                </a:extLst>
              </p:cNvPr>
              <p:cNvSpPr/>
              <p:nvPr/>
            </p:nvSpPr>
            <p:spPr>
              <a:xfrm>
                <a:off x="5043152" y="2527800"/>
                <a:ext cx="402077" cy="402077"/>
              </a:xfrm>
              <a:custGeom>
                <a:avLst/>
                <a:gdLst>
                  <a:gd name="connsiteX0" fmla="*/ 0 w 402077"/>
                  <a:gd name="connsiteY0" fmla="*/ 0 h 402077"/>
                  <a:gd name="connsiteX1" fmla="*/ 117272 w 402077"/>
                  <a:gd name="connsiteY1" fmla="*/ 117272 h 402077"/>
                  <a:gd name="connsiteX2" fmla="*/ 402077 w 402077"/>
                  <a:gd name="connsiteY2" fmla="*/ 402077 h 402077"/>
                  <a:gd name="connsiteX3" fmla="*/ 284805 w 402077"/>
                  <a:gd name="connsiteY3" fmla="*/ 284805 h 40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077" h="402077">
                    <a:moveTo>
                      <a:pt x="0" y="0"/>
                    </a:moveTo>
                    <a:lnTo>
                      <a:pt x="117272" y="117272"/>
                    </a:lnTo>
                    <a:moveTo>
                      <a:pt x="402077" y="402077"/>
                    </a:moveTo>
                    <a:lnTo>
                      <a:pt x="284805" y="284805"/>
                    </a:ln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B2BAF06-504A-80D1-F3A4-26CB248D894C}"/>
                  </a:ext>
                </a:extLst>
              </p:cNvPr>
              <p:cNvSpPr/>
              <p:nvPr/>
            </p:nvSpPr>
            <p:spPr>
              <a:xfrm>
                <a:off x="5043152" y="2527800"/>
                <a:ext cx="402077" cy="402077"/>
              </a:xfrm>
              <a:custGeom>
                <a:avLst/>
                <a:gdLst>
                  <a:gd name="connsiteX0" fmla="*/ 402077 w 402077"/>
                  <a:gd name="connsiteY0" fmla="*/ 0 h 402077"/>
                  <a:gd name="connsiteX1" fmla="*/ 284805 w 402077"/>
                  <a:gd name="connsiteY1" fmla="*/ 117272 h 402077"/>
                  <a:gd name="connsiteX2" fmla="*/ 0 w 402077"/>
                  <a:gd name="connsiteY2" fmla="*/ 402077 h 402077"/>
                  <a:gd name="connsiteX3" fmla="*/ 117272 w 402077"/>
                  <a:gd name="connsiteY3" fmla="*/ 284805 h 40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077" h="402077">
                    <a:moveTo>
                      <a:pt x="402077" y="0"/>
                    </a:moveTo>
                    <a:lnTo>
                      <a:pt x="284805" y="117272"/>
                    </a:lnTo>
                    <a:moveTo>
                      <a:pt x="0" y="402077"/>
                    </a:moveTo>
                    <a:lnTo>
                      <a:pt x="117272" y="284805"/>
                    </a:ln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11AA514-C5D0-BD87-4196-F7797C018DDE}"/>
                  </a:ext>
                </a:extLst>
              </p:cNvPr>
              <p:cNvSpPr/>
              <p:nvPr/>
            </p:nvSpPr>
            <p:spPr>
              <a:xfrm>
                <a:off x="5160424" y="2645072"/>
                <a:ext cx="167532" cy="167532"/>
              </a:xfrm>
              <a:custGeom>
                <a:avLst/>
                <a:gdLst>
                  <a:gd name="connsiteX0" fmla="*/ 0 w 167532"/>
                  <a:gd name="connsiteY0" fmla="*/ 0 h 167532"/>
                  <a:gd name="connsiteX1" fmla="*/ 167532 w 167532"/>
                  <a:gd name="connsiteY1" fmla="*/ 0 h 167532"/>
                  <a:gd name="connsiteX2" fmla="*/ 167532 w 167532"/>
                  <a:gd name="connsiteY2" fmla="*/ 167532 h 167532"/>
                  <a:gd name="connsiteX3" fmla="*/ 0 w 167532"/>
                  <a:gd name="connsiteY3" fmla="*/ 167532 h 167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532" h="167532">
                    <a:moveTo>
                      <a:pt x="0" y="0"/>
                    </a:moveTo>
                    <a:lnTo>
                      <a:pt x="167532" y="0"/>
                    </a:lnTo>
                    <a:lnTo>
                      <a:pt x="167532" y="167532"/>
                    </a:lnTo>
                    <a:lnTo>
                      <a:pt x="0" y="167532"/>
                    </a:lnTo>
                    <a:close/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CADB028-D5C1-8ED3-E30D-736438CA7266}"/>
                  </a:ext>
                </a:extLst>
              </p:cNvPr>
              <p:cNvSpPr/>
              <p:nvPr/>
            </p:nvSpPr>
            <p:spPr>
              <a:xfrm>
                <a:off x="5327957" y="2410528"/>
                <a:ext cx="234545" cy="234544"/>
              </a:xfrm>
              <a:custGeom>
                <a:avLst/>
                <a:gdLst>
                  <a:gd name="connsiteX0" fmla="*/ 117272 w 234545"/>
                  <a:gd name="connsiteY0" fmla="*/ 234545 h 234544"/>
                  <a:gd name="connsiteX1" fmla="*/ 182426 w 234545"/>
                  <a:gd name="connsiteY1" fmla="*/ 214781 h 234544"/>
                  <a:gd name="connsiteX2" fmla="*/ 225619 w 234545"/>
                  <a:gd name="connsiteY2" fmla="*/ 162151 h 234544"/>
                  <a:gd name="connsiteX3" fmla="*/ 232292 w 234545"/>
                  <a:gd name="connsiteY3" fmla="*/ 94394 h 234544"/>
                  <a:gd name="connsiteX4" fmla="*/ 200196 w 234545"/>
                  <a:gd name="connsiteY4" fmla="*/ 34348 h 234544"/>
                  <a:gd name="connsiteX5" fmla="*/ 140151 w 234545"/>
                  <a:gd name="connsiteY5" fmla="*/ 2253 h 234544"/>
                  <a:gd name="connsiteX6" fmla="*/ 72394 w 234545"/>
                  <a:gd name="connsiteY6" fmla="*/ 8927 h 234544"/>
                  <a:gd name="connsiteX7" fmla="*/ 19764 w 234545"/>
                  <a:gd name="connsiteY7" fmla="*/ 52119 h 234544"/>
                  <a:gd name="connsiteX8" fmla="*/ 0 w 234545"/>
                  <a:gd name="connsiteY8" fmla="*/ 117272 h 234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5" h="234544">
                    <a:moveTo>
                      <a:pt x="117272" y="234545"/>
                    </a:moveTo>
                    <a:cubicBezTo>
                      <a:pt x="140467" y="234545"/>
                      <a:pt x="163139" y="227668"/>
                      <a:pt x="182426" y="214781"/>
                    </a:cubicBezTo>
                    <a:cubicBezTo>
                      <a:pt x="201710" y="201895"/>
                      <a:pt x="216741" y="183580"/>
                      <a:pt x="225619" y="162151"/>
                    </a:cubicBezTo>
                    <a:cubicBezTo>
                      <a:pt x="234495" y="140722"/>
                      <a:pt x="236817" y="117142"/>
                      <a:pt x="232292" y="94394"/>
                    </a:cubicBezTo>
                    <a:cubicBezTo>
                      <a:pt x="227767" y="71645"/>
                      <a:pt x="216597" y="50749"/>
                      <a:pt x="200196" y="34348"/>
                    </a:cubicBezTo>
                    <a:cubicBezTo>
                      <a:pt x="183796" y="17948"/>
                      <a:pt x="162900" y="6778"/>
                      <a:pt x="140151" y="2253"/>
                    </a:cubicBezTo>
                    <a:cubicBezTo>
                      <a:pt x="117403" y="-2272"/>
                      <a:pt x="93823" y="51"/>
                      <a:pt x="72394" y="8927"/>
                    </a:cubicBezTo>
                    <a:cubicBezTo>
                      <a:pt x="50965" y="17803"/>
                      <a:pt x="32650" y="32834"/>
                      <a:pt x="19764" y="52119"/>
                    </a:cubicBezTo>
                    <a:cubicBezTo>
                      <a:pt x="6877" y="71405"/>
                      <a:pt x="0" y="94078"/>
                      <a:pt x="0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BEF028E-0368-1134-7DFF-CDCA4A7950C7}"/>
                  </a:ext>
                </a:extLst>
              </p:cNvPr>
              <p:cNvSpPr/>
              <p:nvPr/>
            </p:nvSpPr>
            <p:spPr>
              <a:xfrm>
                <a:off x="5327957" y="2812605"/>
                <a:ext cx="234545" cy="234545"/>
              </a:xfrm>
              <a:custGeom>
                <a:avLst/>
                <a:gdLst>
                  <a:gd name="connsiteX0" fmla="*/ 117272 w 234545"/>
                  <a:gd name="connsiteY0" fmla="*/ 0 h 234545"/>
                  <a:gd name="connsiteX1" fmla="*/ 182426 w 234545"/>
                  <a:gd name="connsiteY1" fmla="*/ 19764 h 234545"/>
                  <a:gd name="connsiteX2" fmla="*/ 225619 w 234545"/>
                  <a:gd name="connsiteY2" fmla="*/ 72394 h 234545"/>
                  <a:gd name="connsiteX3" fmla="*/ 232292 w 234545"/>
                  <a:gd name="connsiteY3" fmla="*/ 140151 h 234545"/>
                  <a:gd name="connsiteX4" fmla="*/ 200196 w 234545"/>
                  <a:gd name="connsiteY4" fmla="*/ 200196 h 234545"/>
                  <a:gd name="connsiteX5" fmla="*/ 140151 w 234545"/>
                  <a:gd name="connsiteY5" fmla="*/ 232292 h 234545"/>
                  <a:gd name="connsiteX6" fmla="*/ 72394 w 234545"/>
                  <a:gd name="connsiteY6" fmla="*/ 225619 h 234545"/>
                  <a:gd name="connsiteX7" fmla="*/ 19764 w 234545"/>
                  <a:gd name="connsiteY7" fmla="*/ 182426 h 234545"/>
                  <a:gd name="connsiteX8" fmla="*/ 0 w 234545"/>
                  <a:gd name="connsiteY8" fmla="*/ 117272 h 2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5" h="234545">
                    <a:moveTo>
                      <a:pt x="117272" y="0"/>
                    </a:moveTo>
                    <a:cubicBezTo>
                      <a:pt x="140467" y="0"/>
                      <a:pt x="163139" y="6877"/>
                      <a:pt x="182426" y="19764"/>
                    </a:cubicBezTo>
                    <a:cubicBezTo>
                      <a:pt x="201710" y="32650"/>
                      <a:pt x="216741" y="50965"/>
                      <a:pt x="225619" y="72394"/>
                    </a:cubicBezTo>
                    <a:cubicBezTo>
                      <a:pt x="234495" y="93823"/>
                      <a:pt x="236817" y="117403"/>
                      <a:pt x="232292" y="140151"/>
                    </a:cubicBezTo>
                    <a:cubicBezTo>
                      <a:pt x="227767" y="162900"/>
                      <a:pt x="216597" y="183796"/>
                      <a:pt x="200196" y="200196"/>
                    </a:cubicBezTo>
                    <a:cubicBezTo>
                      <a:pt x="183796" y="216597"/>
                      <a:pt x="162900" y="227767"/>
                      <a:pt x="140151" y="232292"/>
                    </a:cubicBezTo>
                    <a:cubicBezTo>
                      <a:pt x="117403" y="236817"/>
                      <a:pt x="93823" y="234495"/>
                      <a:pt x="72394" y="225619"/>
                    </a:cubicBezTo>
                    <a:cubicBezTo>
                      <a:pt x="50965" y="216741"/>
                      <a:pt x="32650" y="201710"/>
                      <a:pt x="19764" y="182426"/>
                    </a:cubicBezTo>
                    <a:cubicBezTo>
                      <a:pt x="6877" y="163139"/>
                      <a:pt x="0" y="140467"/>
                      <a:pt x="0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414CD52-885E-E759-C571-08C854D92157}"/>
                  </a:ext>
                </a:extLst>
              </p:cNvPr>
              <p:cNvSpPr/>
              <p:nvPr/>
            </p:nvSpPr>
            <p:spPr>
              <a:xfrm>
                <a:off x="4925880" y="2812605"/>
                <a:ext cx="234544" cy="234545"/>
              </a:xfrm>
              <a:custGeom>
                <a:avLst/>
                <a:gdLst>
                  <a:gd name="connsiteX0" fmla="*/ 117272 w 234544"/>
                  <a:gd name="connsiteY0" fmla="*/ 0 h 234545"/>
                  <a:gd name="connsiteX1" fmla="*/ 52119 w 234544"/>
                  <a:gd name="connsiteY1" fmla="*/ 19764 h 234545"/>
                  <a:gd name="connsiteX2" fmla="*/ 8927 w 234544"/>
                  <a:gd name="connsiteY2" fmla="*/ 72394 h 234545"/>
                  <a:gd name="connsiteX3" fmla="*/ 2253 w 234544"/>
                  <a:gd name="connsiteY3" fmla="*/ 140151 h 234545"/>
                  <a:gd name="connsiteX4" fmla="*/ 34348 w 234544"/>
                  <a:gd name="connsiteY4" fmla="*/ 200196 h 234545"/>
                  <a:gd name="connsiteX5" fmla="*/ 94394 w 234544"/>
                  <a:gd name="connsiteY5" fmla="*/ 232292 h 234545"/>
                  <a:gd name="connsiteX6" fmla="*/ 162151 w 234544"/>
                  <a:gd name="connsiteY6" fmla="*/ 225619 h 234545"/>
                  <a:gd name="connsiteX7" fmla="*/ 214781 w 234544"/>
                  <a:gd name="connsiteY7" fmla="*/ 182426 h 234545"/>
                  <a:gd name="connsiteX8" fmla="*/ 234545 w 234544"/>
                  <a:gd name="connsiteY8" fmla="*/ 117272 h 2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4" h="234545">
                    <a:moveTo>
                      <a:pt x="117272" y="0"/>
                    </a:moveTo>
                    <a:cubicBezTo>
                      <a:pt x="94078" y="0"/>
                      <a:pt x="71405" y="6877"/>
                      <a:pt x="52119" y="19764"/>
                    </a:cubicBezTo>
                    <a:cubicBezTo>
                      <a:pt x="32834" y="32650"/>
                      <a:pt x="17803" y="50965"/>
                      <a:pt x="8927" y="72394"/>
                    </a:cubicBezTo>
                    <a:cubicBezTo>
                      <a:pt x="51" y="93823"/>
                      <a:pt x="-2272" y="117403"/>
                      <a:pt x="2253" y="140151"/>
                    </a:cubicBezTo>
                    <a:cubicBezTo>
                      <a:pt x="6778" y="162900"/>
                      <a:pt x="17948" y="183796"/>
                      <a:pt x="34348" y="200196"/>
                    </a:cubicBezTo>
                    <a:cubicBezTo>
                      <a:pt x="50749" y="216597"/>
                      <a:pt x="71645" y="227767"/>
                      <a:pt x="94394" y="232292"/>
                    </a:cubicBezTo>
                    <a:cubicBezTo>
                      <a:pt x="117142" y="236817"/>
                      <a:pt x="140722" y="234495"/>
                      <a:pt x="162151" y="225619"/>
                    </a:cubicBezTo>
                    <a:cubicBezTo>
                      <a:pt x="183580" y="216741"/>
                      <a:pt x="201895" y="201710"/>
                      <a:pt x="214781" y="182426"/>
                    </a:cubicBezTo>
                    <a:cubicBezTo>
                      <a:pt x="227668" y="163139"/>
                      <a:pt x="234545" y="140467"/>
                      <a:pt x="234545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1994FF55-3307-754F-F402-2AA14AE70931}"/>
                  </a:ext>
                </a:extLst>
              </p:cNvPr>
              <p:cNvSpPr/>
              <p:nvPr/>
            </p:nvSpPr>
            <p:spPr>
              <a:xfrm>
                <a:off x="4925880" y="2410528"/>
                <a:ext cx="234544" cy="234544"/>
              </a:xfrm>
              <a:custGeom>
                <a:avLst/>
                <a:gdLst>
                  <a:gd name="connsiteX0" fmla="*/ 117272 w 234544"/>
                  <a:gd name="connsiteY0" fmla="*/ 234545 h 234544"/>
                  <a:gd name="connsiteX1" fmla="*/ 52119 w 234544"/>
                  <a:gd name="connsiteY1" fmla="*/ 214781 h 234544"/>
                  <a:gd name="connsiteX2" fmla="*/ 8927 w 234544"/>
                  <a:gd name="connsiteY2" fmla="*/ 162151 h 234544"/>
                  <a:gd name="connsiteX3" fmla="*/ 2253 w 234544"/>
                  <a:gd name="connsiteY3" fmla="*/ 94394 h 234544"/>
                  <a:gd name="connsiteX4" fmla="*/ 34348 w 234544"/>
                  <a:gd name="connsiteY4" fmla="*/ 34348 h 234544"/>
                  <a:gd name="connsiteX5" fmla="*/ 94394 w 234544"/>
                  <a:gd name="connsiteY5" fmla="*/ 2253 h 234544"/>
                  <a:gd name="connsiteX6" fmla="*/ 162151 w 234544"/>
                  <a:gd name="connsiteY6" fmla="*/ 8927 h 234544"/>
                  <a:gd name="connsiteX7" fmla="*/ 214781 w 234544"/>
                  <a:gd name="connsiteY7" fmla="*/ 52119 h 234544"/>
                  <a:gd name="connsiteX8" fmla="*/ 234545 w 234544"/>
                  <a:gd name="connsiteY8" fmla="*/ 117272 h 234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4" h="234544">
                    <a:moveTo>
                      <a:pt x="117272" y="234545"/>
                    </a:moveTo>
                    <a:cubicBezTo>
                      <a:pt x="94078" y="234545"/>
                      <a:pt x="71405" y="227668"/>
                      <a:pt x="52119" y="214781"/>
                    </a:cubicBezTo>
                    <a:cubicBezTo>
                      <a:pt x="32834" y="201895"/>
                      <a:pt x="17803" y="183580"/>
                      <a:pt x="8927" y="162151"/>
                    </a:cubicBezTo>
                    <a:cubicBezTo>
                      <a:pt x="51" y="140722"/>
                      <a:pt x="-2272" y="117142"/>
                      <a:pt x="2253" y="94394"/>
                    </a:cubicBezTo>
                    <a:cubicBezTo>
                      <a:pt x="6778" y="71645"/>
                      <a:pt x="17948" y="50749"/>
                      <a:pt x="34348" y="34348"/>
                    </a:cubicBezTo>
                    <a:cubicBezTo>
                      <a:pt x="50749" y="17948"/>
                      <a:pt x="71645" y="6778"/>
                      <a:pt x="94394" y="2253"/>
                    </a:cubicBezTo>
                    <a:cubicBezTo>
                      <a:pt x="117142" y="-2272"/>
                      <a:pt x="140722" y="51"/>
                      <a:pt x="162151" y="8927"/>
                    </a:cubicBezTo>
                    <a:cubicBezTo>
                      <a:pt x="183580" y="17803"/>
                      <a:pt x="201895" y="32834"/>
                      <a:pt x="214781" y="52119"/>
                    </a:cubicBezTo>
                    <a:cubicBezTo>
                      <a:pt x="227668" y="71405"/>
                      <a:pt x="234545" y="94078"/>
                      <a:pt x="234545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A9F51F7-647B-0D7B-64B4-0F076E4C19E4}"/>
                </a:ext>
              </a:extLst>
            </p:cNvPr>
            <p:cNvSpPr txBox="1"/>
            <p:nvPr/>
          </p:nvSpPr>
          <p:spPr>
            <a:xfrm>
              <a:off x="2373422" y="2083297"/>
              <a:ext cx="2580835" cy="7928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在这里输入关键信息</a:t>
              </a:r>
              <a:endParaRPr lang="en-US" altLang="zh-CN" sz="22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2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注意文字不要过多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2103C10-8F20-4BED-71B4-7E0BEF7692A2}"/>
              </a:ext>
            </a:extLst>
          </p:cNvPr>
          <p:cNvGrpSpPr/>
          <p:nvPr/>
        </p:nvGrpSpPr>
        <p:grpSpPr>
          <a:xfrm>
            <a:off x="6012365" y="1911778"/>
            <a:ext cx="4720737" cy="1517222"/>
            <a:chOff x="695325" y="1721109"/>
            <a:chExt cx="4720737" cy="1517222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5A849417-54D4-9D8E-0950-ABFD92F40FF2}"/>
                </a:ext>
              </a:extLst>
            </p:cNvPr>
            <p:cNvSpPr/>
            <p:nvPr/>
          </p:nvSpPr>
          <p:spPr>
            <a:xfrm>
              <a:off x="856200" y="1881986"/>
              <a:ext cx="4559862" cy="119546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2286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7721957-42CF-2FF2-CCD5-9F1F0DC35602}"/>
                </a:ext>
              </a:extLst>
            </p:cNvPr>
            <p:cNvSpPr/>
            <p:nvPr/>
          </p:nvSpPr>
          <p:spPr>
            <a:xfrm>
              <a:off x="856202" y="1881986"/>
              <a:ext cx="1195468" cy="1195468"/>
            </a:xfrm>
            <a:prstGeom prst="ellipse">
              <a:avLst/>
            </a:prstGeom>
            <a:gradFill flip="none" rotWithShape="1">
              <a:gsLst>
                <a:gs pos="6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77800" dist="38100" dir="2700000" algn="tl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B5B3D9B-E8BE-0808-2B52-1C1134FBA36B}"/>
                </a:ext>
              </a:extLst>
            </p:cNvPr>
            <p:cNvSpPr/>
            <p:nvPr/>
          </p:nvSpPr>
          <p:spPr>
            <a:xfrm>
              <a:off x="695325" y="1721109"/>
              <a:ext cx="1517222" cy="1517222"/>
            </a:xfrm>
            <a:prstGeom prst="ellipse">
              <a:avLst/>
            </a:prstGeom>
            <a:noFill/>
            <a:ln w="22225" cap="flat" cmpd="sng" algn="ctr">
              <a:gradFill flip="none" rotWithShape="1"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D60611E2-FB7C-A065-FFA1-9939DF4A1797}"/>
                </a:ext>
              </a:extLst>
            </p:cNvPr>
            <p:cNvGrpSpPr>
              <a:grpSpLocks/>
            </p:cNvGrpSpPr>
            <p:nvPr/>
          </p:nvGrpSpPr>
          <p:grpSpPr>
            <a:xfrm>
              <a:off x="1232432" y="2258216"/>
              <a:ext cx="443009" cy="443009"/>
              <a:chOff x="4925880" y="2410528"/>
              <a:chExt cx="636622" cy="636622"/>
            </a:xfrm>
            <a:effectLst>
              <a:outerShdw dist="12700" dir="5400000" algn="t" rotWithShape="0">
                <a:schemeClr val="accent3">
                  <a:lumMod val="50000"/>
                  <a:alpha val="40000"/>
                </a:schemeClr>
              </a:outerShdw>
            </a:effectLst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FEF8A8D-8246-1B59-4D57-F13988854C9B}"/>
                  </a:ext>
                </a:extLst>
              </p:cNvPr>
              <p:cNvSpPr/>
              <p:nvPr/>
            </p:nvSpPr>
            <p:spPr>
              <a:xfrm>
                <a:off x="5043152" y="2527800"/>
                <a:ext cx="402077" cy="402077"/>
              </a:xfrm>
              <a:custGeom>
                <a:avLst/>
                <a:gdLst>
                  <a:gd name="connsiteX0" fmla="*/ 0 w 402077"/>
                  <a:gd name="connsiteY0" fmla="*/ 0 h 402077"/>
                  <a:gd name="connsiteX1" fmla="*/ 117272 w 402077"/>
                  <a:gd name="connsiteY1" fmla="*/ 117272 h 402077"/>
                  <a:gd name="connsiteX2" fmla="*/ 402077 w 402077"/>
                  <a:gd name="connsiteY2" fmla="*/ 402077 h 402077"/>
                  <a:gd name="connsiteX3" fmla="*/ 284805 w 402077"/>
                  <a:gd name="connsiteY3" fmla="*/ 284805 h 40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077" h="402077">
                    <a:moveTo>
                      <a:pt x="0" y="0"/>
                    </a:moveTo>
                    <a:lnTo>
                      <a:pt x="117272" y="117272"/>
                    </a:lnTo>
                    <a:moveTo>
                      <a:pt x="402077" y="402077"/>
                    </a:moveTo>
                    <a:lnTo>
                      <a:pt x="284805" y="284805"/>
                    </a:ln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DAEB39E-172D-7AB5-8B4C-A1907176130C}"/>
                  </a:ext>
                </a:extLst>
              </p:cNvPr>
              <p:cNvSpPr/>
              <p:nvPr/>
            </p:nvSpPr>
            <p:spPr>
              <a:xfrm>
                <a:off x="5043152" y="2527800"/>
                <a:ext cx="402077" cy="402077"/>
              </a:xfrm>
              <a:custGeom>
                <a:avLst/>
                <a:gdLst>
                  <a:gd name="connsiteX0" fmla="*/ 402077 w 402077"/>
                  <a:gd name="connsiteY0" fmla="*/ 0 h 402077"/>
                  <a:gd name="connsiteX1" fmla="*/ 284805 w 402077"/>
                  <a:gd name="connsiteY1" fmla="*/ 117272 h 402077"/>
                  <a:gd name="connsiteX2" fmla="*/ 0 w 402077"/>
                  <a:gd name="connsiteY2" fmla="*/ 402077 h 402077"/>
                  <a:gd name="connsiteX3" fmla="*/ 117272 w 402077"/>
                  <a:gd name="connsiteY3" fmla="*/ 284805 h 40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077" h="402077">
                    <a:moveTo>
                      <a:pt x="402077" y="0"/>
                    </a:moveTo>
                    <a:lnTo>
                      <a:pt x="284805" y="117272"/>
                    </a:lnTo>
                    <a:moveTo>
                      <a:pt x="0" y="402077"/>
                    </a:moveTo>
                    <a:lnTo>
                      <a:pt x="117272" y="284805"/>
                    </a:ln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D1DE1E7-920C-9E77-146D-4C45D5B95ABC}"/>
                  </a:ext>
                </a:extLst>
              </p:cNvPr>
              <p:cNvSpPr/>
              <p:nvPr/>
            </p:nvSpPr>
            <p:spPr>
              <a:xfrm>
                <a:off x="5160424" y="2645072"/>
                <a:ext cx="167532" cy="167532"/>
              </a:xfrm>
              <a:custGeom>
                <a:avLst/>
                <a:gdLst>
                  <a:gd name="connsiteX0" fmla="*/ 0 w 167532"/>
                  <a:gd name="connsiteY0" fmla="*/ 0 h 167532"/>
                  <a:gd name="connsiteX1" fmla="*/ 167532 w 167532"/>
                  <a:gd name="connsiteY1" fmla="*/ 0 h 167532"/>
                  <a:gd name="connsiteX2" fmla="*/ 167532 w 167532"/>
                  <a:gd name="connsiteY2" fmla="*/ 167532 h 167532"/>
                  <a:gd name="connsiteX3" fmla="*/ 0 w 167532"/>
                  <a:gd name="connsiteY3" fmla="*/ 167532 h 167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532" h="167532">
                    <a:moveTo>
                      <a:pt x="0" y="0"/>
                    </a:moveTo>
                    <a:lnTo>
                      <a:pt x="167532" y="0"/>
                    </a:lnTo>
                    <a:lnTo>
                      <a:pt x="167532" y="167532"/>
                    </a:lnTo>
                    <a:lnTo>
                      <a:pt x="0" y="167532"/>
                    </a:lnTo>
                    <a:close/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9CE87332-3A64-9172-879B-AF6D9CE7F12B}"/>
                  </a:ext>
                </a:extLst>
              </p:cNvPr>
              <p:cNvSpPr/>
              <p:nvPr/>
            </p:nvSpPr>
            <p:spPr>
              <a:xfrm>
                <a:off x="5327957" y="2410528"/>
                <a:ext cx="234545" cy="234544"/>
              </a:xfrm>
              <a:custGeom>
                <a:avLst/>
                <a:gdLst>
                  <a:gd name="connsiteX0" fmla="*/ 117272 w 234545"/>
                  <a:gd name="connsiteY0" fmla="*/ 234545 h 234544"/>
                  <a:gd name="connsiteX1" fmla="*/ 182426 w 234545"/>
                  <a:gd name="connsiteY1" fmla="*/ 214781 h 234544"/>
                  <a:gd name="connsiteX2" fmla="*/ 225619 w 234545"/>
                  <a:gd name="connsiteY2" fmla="*/ 162151 h 234544"/>
                  <a:gd name="connsiteX3" fmla="*/ 232292 w 234545"/>
                  <a:gd name="connsiteY3" fmla="*/ 94394 h 234544"/>
                  <a:gd name="connsiteX4" fmla="*/ 200196 w 234545"/>
                  <a:gd name="connsiteY4" fmla="*/ 34348 h 234544"/>
                  <a:gd name="connsiteX5" fmla="*/ 140151 w 234545"/>
                  <a:gd name="connsiteY5" fmla="*/ 2253 h 234544"/>
                  <a:gd name="connsiteX6" fmla="*/ 72394 w 234545"/>
                  <a:gd name="connsiteY6" fmla="*/ 8927 h 234544"/>
                  <a:gd name="connsiteX7" fmla="*/ 19764 w 234545"/>
                  <a:gd name="connsiteY7" fmla="*/ 52119 h 234544"/>
                  <a:gd name="connsiteX8" fmla="*/ 0 w 234545"/>
                  <a:gd name="connsiteY8" fmla="*/ 117272 h 234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5" h="234544">
                    <a:moveTo>
                      <a:pt x="117272" y="234545"/>
                    </a:moveTo>
                    <a:cubicBezTo>
                      <a:pt x="140467" y="234545"/>
                      <a:pt x="163139" y="227668"/>
                      <a:pt x="182426" y="214781"/>
                    </a:cubicBezTo>
                    <a:cubicBezTo>
                      <a:pt x="201710" y="201895"/>
                      <a:pt x="216741" y="183580"/>
                      <a:pt x="225619" y="162151"/>
                    </a:cubicBezTo>
                    <a:cubicBezTo>
                      <a:pt x="234495" y="140722"/>
                      <a:pt x="236817" y="117142"/>
                      <a:pt x="232292" y="94394"/>
                    </a:cubicBezTo>
                    <a:cubicBezTo>
                      <a:pt x="227767" y="71645"/>
                      <a:pt x="216597" y="50749"/>
                      <a:pt x="200196" y="34348"/>
                    </a:cubicBezTo>
                    <a:cubicBezTo>
                      <a:pt x="183796" y="17948"/>
                      <a:pt x="162900" y="6778"/>
                      <a:pt x="140151" y="2253"/>
                    </a:cubicBezTo>
                    <a:cubicBezTo>
                      <a:pt x="117403" y="-2272"/>
                      <a:pt x="93823" y="51"/>
                      <a:pt x="72394" y="8927"/>
                    </a:cubicBezTo>
                    <a:cubicBezTo>
                      <a:pt x="50965" y="17803"/>
                      <a:pt x="32650" y="32834"/>
                      <a:pt x="19764" y="52119"/>
                    </a:cubicBezTo>
                    <a:cubicBezTo>
                      <a:pt x="6877" y="71405"/>
                      <a:pt x="0" y="94078"/>
                      <a:pt x="0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A9D0DBA-EB41-E6E8-DEE7-17925D50172C}"/>
                  </a:ext>
                </a:extLst>
              </p:cNvPr>
              <p:cNvSpPr/>
              <p:nvPr/>
            </p:nvSpPr>
            <p:spPr>
              <a:xfrm>
                <a:off x="5327957" y="2812605"/>
                <a:ext cx="234545" cy="234545"/>
              </a:xfrm>
              <a:custGeom>
                <a:avLst/>
                <a:gdLst>
                  <a:gd name="connsiteX0" fmla="*/ 117272 w 234545"/>
                  <a:gd name="connsiteY0" fmla="*/ 0 h 234545"/>
                  <a:gd name="connsiteX1" fmla="*/ 182426 w 234545"/>
                  <a:gd name="connsiteY1" fmla="*/ 19764 h 234545"/>
                  <a:gd name="connsiteX2" fmla="*/ 225619 w 234545"/>
                  <a:gd name="connsiteY2" fmla="*/ 72394 h 234545"/>
                  <a:gd name="connsiteX3" fmla="*/ 232292 w 234545"/>
                  <a:gd name="connsiteY3" fmla="*/ 140151 h 234545"/>
                  <a:gd name="connsiteX4" fmla="*/ 200196 w 234545"/>
                  <a:gd name="connsiteY4" fmla="*/ 200196 h 234545"/>
                  <a:gd name="connsiteX5" fmla="*/ 140151 w 234545"/>
                  <a:gd name="connsiteY5" fmla="*/ 232292 h 234545"/>
                  <a:gd name="connsiteX6" fmla="*/ 72394 w 234545"/>
                  <a:gd name="connsiteY6" fmla="*/ 225619 h 234545"/>
                  <a:gd name="connsiteX7" fmla="*/ 19764 w 234545"/>
                  <a:gd name="connsiteY7" fmla="*/ 182426 h 234545"/>
                  <a:gd name="connsiteX8" fmla="*/ 0 w 234545"/>
                  <a:gd name="connsiteY8" fmla="*/ 117272 h 2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5" h="234545">
                    <a:moveTo>
                      <a:pt x="117272" y="0"/>
                    </a:moveTo>
                    <a:cubicBezTo>
                      <a:pt x="140467" y="0"/>
                      <a:pt x="163139" y="6877"/>
                      <a:pt x="182426" y="19764"/>
                    </a:cubicBezTo>
                    <a:cubicBezTo>
                      <a:pt x="201710" y="32650"/>
                      <a:pt x="216741" y="50965"/>
                      <a:pt x="225619" y="72394"/>
                    </a:cubicBezTo>
                    <a:cubicBezTo>
                      <a:pt x="234495" y="93823"/>
                      <a:pt x="236817" y="117403"/>
                      <a:pt x="232292" y="140151"/>
                    </a:cubicBezTo>
                    <a:cubicBezTo>
                      <a:pt x="227767" y="162900"/>
                      <a:pt x="216597" y="183796"/>
                      <a:pt x="200196" y="200196"/>
                    </a:cubicBezTo>
                    <a:cubicBezTo>
                      <a:pt x="183796" y="216597"/>
                      <a:pt x="162900" y="227767"/>
                      <a:pt x="140151" y="232292"/>
                    </a:cubicBezTo>
                    <a:cubicBezTo>
                      <a:pt x="117403" y="236817"/>
                      <a:pt x="93823" y="234495"/>
                      <a:pt x="72394" y="225619"/>
                    </a:cubicBezTo>
                    <a:cubicBezTo>
                      <a:pt x="50965" y="216741"/>
                      <a:pt x="32650" y="201710"/>
                      <a:pt x="19764" y="182426"/>
                    </a:cubicBezTo>
                    <a:cubicBezTo>
                      <a:pt x="6877" y="163139"/>
                      <a:pt x="0" y="140467"/>
                      <a:pt x="0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5660740-A19B-F724-3FC1-9F97C7EE2D95}"/>
                  </a:ext>
                </a:extLst>
              </p:cNvPr>
              <p:cNvSpPr/>
              <p:nvPr/>
            </p:nvSpPr>
            <p:spPr>
              <a:xfrm>
                <a:off x="4925880" y="2812605"/>
                <a:ext cx="234544" cy="234545"/>
              </a:xfrm>
              <a:custGeom>
                <a:avLst/>
                <a:gdLst>
                  <a:gd name="connsiteX0" fmla="*/ 117272 w 234544"/>
                  <a:gd name="connsiteY0" fmla="*/ 0 h 234545"/>
                  <a:gd name="connsiteX1" fmla="*/ 52119 w 234544"/>
                  <a:gd name="connsiteY1" fmla="*/ 19764 h 234545"/>
                  <a:gd name="connsiteX2" fmla="*/ 8927 w 234544"/>
                  <a:gd name="connsiteY2" fmla="*/ 72394 h 234545"/>
                  <a:gd name="connsiteX3" fmla="*/ 2253 w 234544"/>
                  <a:gd name="connsiteY3" fmla="*/ 140151 h 234545"/>
                  <a:gd name="connsiteX4" fmla="*/ 34348 w 234544"/>
                  <a:gd name="connsiteY4" fmla="*/ 200196 h 234545"/>
                  <a:gd name="connsiteX5" fmla="*/ 94394 w 234544"/>
                  <a:gd name="connsiteY5" fmla="*/ 232292 h 234545"/>
                  <a:gd name="connsiteX6" fmla="*/ 162151 w 234544"/>
                  <a:gd name="connsiteY6" fmla="*/ 225619 h 234545"/>
                  <a:gd name="connsiteX7" fmla="*/ 214781 w 234544"/>
                  <a:gd name="connsiteY7" fmla="*/ 182426 h 234545"/>
                  <a:gd name="connsiteX8" fmla="*/ 234545 w 234544"/>
                  <a:gd name="connsiteY8" fmla="*/ 117272 h 2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4" h="234545">
                    <a:moveTo>
                      <a:pt x="117272" y="0"/>
                    </a:moveTo>
                    <a:cubicBezTo>
                      <a:pt x="94078" y="0"/>
                      <a:pt x="71405" y="6877"/>
                      <a:pt x="52119" y="19764"/>
                    </a:cubicBezTo>
                    <a:cubicBezTo>
                      <a:pt x="32834" y="32650"/>
                      <a:pt x="17803" y="50965"/>
                      <a:pt x="8927" y="72394"/>
                    </a:cubicBezTo>
                    <a:cubicBezTo>
                      <a:pt x="51" y="93823"/>
                      <a:pt x="-2272" y="117403"/>
                      <a:pt x="2253" y="140151"/>
                    </a:cubicBezTo>
                    <a:cubicBezTo>
                      <a:pt x="6778" y="162900"/>
                      <a:pt x="17948" y="183796"/>
                      <a:pt x="34348" y="200196"/>
                    </a:cubicBezTo>
                    <a:cubicBezTo>
                      <a:pt x="50749" y="216597"/>
                      <a:pt x="71645" y="227767"/>
                      <a:pt x="94394" y="232292"/>
                    </a:cubicBezTo>
                    <a:cubicBezTo>
                      <a:pt x="117142" y="236817"/>
                      <a:pt x="140722" y="234495"/>
                      <a:pt x="162151" y="225619"/>
                    </a:cubicBezTo>
                    <a:cubicBezTo>
                      <a:pt x="183580" y="216741"/>
                      <a:pt x="201895" y="201710"/>
                      <a:pt x="214781" y="182426"/>
                    </a:cubicBezTo>
                    <a:cubicBezTo>
                      <a:pt x="227668" y="163139"/>
                      <a:pt x="234545" y="140467"/>
                      <a:pt x="234545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AE0C656-C0B9-EFD3-56EF-DDC033F64564}"/>
                  </a:ext>
                </a:extLst>
              </p:cNvPr>
              <p:cNvSpPr/>
              <p:nvPr/>
            </p:nvSpPr>
            <p:spPr>
              <a:xfrm>
                <a:off x="4925880" y="2410528"/>
                <a:ext cx="234544" cy="234544"/>
              </a:xfrm>
              <a:custGeom>
                <a:avLst/>
                <a:gdLst>
                  <a:gd name="connsiteX0" fmla="*/ 117272 w 234544"/>
                  <a:gd name="connsiteY0" fmla="*/ 234545 h 234544"/>
                  <a:gd name="connsiteX1" fmla="*/ 52119 w 234544"/>
                  <a:gd name="connsiteY1" fmla="*/ 214781 h 234544"/>
                  <a:gd name="connsiteX2" fmla="*/ 8927 w 234544"/>
                  <a:gd name="connsiteY2" fmla="*/ 162151 h 234544"/>
                  <a:gd name="connsiteX3" fmla="*/ 2253 w 234544"/>
                  <a:gd name="connsiteY3" fmla="*/ 94394 h 234544"/>
                  <a:gd name="connsiteX4" fmla="*/ 34348 w 234544"/>
                  <a:gd name="connsiteY4" fmla="*/ 34348 h 234544"/>
                  <a:gd name="connsiteX5" fmla="*/ 94394 w 234544"/>
                  <a:gd name="connsiteY5" fmla="*/ 2253 h 234544"/>
                  <a:gd name="connsiteX6" fmla="*/ 162151 w 234544"/>
                  <a:gd name="connsiteY6" fmla="*/ 8927 h 234544"/>
                  <a:gd name="connsiteX7" fmla="*/ 214781 w 234544"/>
                  <a:gd name="connsiteY7" fmla="*/ 52119 h 234544"/>
                  <a:gd name="connsiteX8" fmla="*/ 234545 w 234544"/>
                  <a:gd name="connsiteY8" fmla="*/ 117272 h 234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4" h="234544">
                    <a:moveTo>
                      <a:pt x="117272" y="234545"/>
                    </a:moveTo>
                    <a:cubicBezTo>
                      <a:pt x="94078" y="234545"/>
                      <a:pt x="71405" y="227668"/>
                      <a:pt x="52119" y="214781"/>
                    </a:cubicBezTo>
                    <a:cubicBezTo>
                      <a:pt x="32834" y="201895"/>
                      <a:pt x="17803" y="183580"/>
                      <a:pt x="8927" y="162151"/>
                    </a:cubicBezTo>
                    <a:cubicBezTo>
                      <a:pt x="51" y="140722"/>
                      <a:pt x="-2272" y="117142"/>
                      <a:pt x="2253" y="94394"/>
                    </a:cubicBezTo>
                    <a:cubicBezTo>
                      <a:pt x="6778" y="71645"/>
                      <a:pt x="17948" y="50749"/>
                      <a:pt x="34348" y="34348"/>
                    </a:cubicBezTo>
                    <a:cubicBezTo>
                      <a:pt x="50749" y="17948"/>
                      <a:pt x="71645" y="6778"/>
                      <a:pt x="94394" y="2253"/>
                    </a:cubicBezTo>
                    <a:cubicBezTo>
                      <a:pt x="117142" y="-2272"/>
                      <a:pt x="140722" y="51"/>
                      <a:pt x="162151" y="8927"/>
                    </a:cubicBezTo>
                    <a:cubicBezTo>
                      <a:pt x="183580" y="17803"/>
                      <a:pt x="201895" y="32834"/>
                      <a:pt x="214781" y="52119"/>
                    </a:cubicBezTo>
                    <a:cubicBezTo>
                      <a:pt x="227668" y="71405"/>
                      <a:pt x="234545" y="94078"/>
                      <a:pt x="234545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3E0C23A-EC7B-BDD9-2A1D-5AFD5D0F6467}"/>
                </a:ext>
              </a:extLst>
            </p:cNvPr>
            <p:cNvSpPr txBox="1"/>
            <p:nvPr/>
          </p:nvSpPr>
          <p:spPr>
            <a:xfrm>
              <a:off x="2373422" y="2083297"/>
              <a:ext cx="2580835" cy="7928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在这里输入关键信息</a:t>
              </a:r>
              <a:endParaRPr lang="en-US" altLang="zh-CN" sz="22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2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注意文字不要过多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4A09D97-6D30-91F6-618D-B1589459434C}"/>
              </a:ext>
            </a:extLst>
          </p:cNvPr>
          <p:cNvGrpSpPr/>
          <p:nvPr/>
        </p:nvGrpSpPr>
        <p:grpSpPr>
          <a:xfrm>
            <a:off x="1452503" y="4051469"/>
            <a:ext cx="4720737" cy="1517222"/>
            <a:chOff x="695325" y="1721109"/>
            <a:chExt cx="4720737" cy="1517222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6116293F-A036-EE9B-7F86-99A16794F0B3}"/>
                </a:ext>
              </a:extLst>
            </p:cNvPr>
            <p:cNvSpPr/>
            <p:nvPr/>
          </p:nvSpPr>
          <p:spPr>
            <a:xfrm>
              <a:off x="856200" y="1881986"/>
              <a:ext cx="4559862" cy="119546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2286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FF5881A-880C-346E-0A12-DAF7F4AD05A1}"/>
                </a:ext>
              </a:extLst>
            </p:cNvPr>
            <p:cNvSpPr/>
            <p:nvPr/>
          </p:nvSpPr>
          <p:spPr>
            <a:xfrm>
              <a:off x="856202" y="1881986"/>
              <a:ext cx="1195468" cy="1195468"/>
            </a:xfrm>
            <a:prstGeom prst="ellipse">
              <a:avLst/>
            </a:prstGeom>
            <a:gradFill flip="none" rotWithShape="1">
              <a:gsLst>
                <a:gs pos="6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77800" dist="38100" dir="2700000" algn="tl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7503980A-C43B-E102-4CF0-5F6D4963F6CB}"/>
                </a:ext>
              </a:extLst>
            </p:cNvPr>
            <p:cNvSpPr/>
            <p:nvPr/>
          </p:nvSpPr>
          <p:spPr>
            <a:xfrm>
              <a:off x="695325" y="1721109"/>
              <a:ext cx="1517222" cy="1517222"/>
            </a:xfrm>
            <a:prstGeom prst="ellipse">
              <a:avLst/>
            </a:prstGeom>
            <a:noFill/>
            <a:ln w="22225" cap="flat" cmpd="sng" algn="ctr">
              <a:gradFill flip="none" rotWithShape="1"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EB88EA3-CB69-5EF8-D5BF-ED6C8E01B0E8}"/>
                </a:ext>
              </a:extLst>
            </p:cNvPr>
            <p:cNvGrpSpPr>
              <a:grpSpLocks/>
            </p:cNvGrpSpPr>
            <p:nvPr/>
          </p:nvGrpSpPr>
          <p:grpSpPr>
            <a:xfrm>
              <a:off x="1232432" y="2258216"/>
              <a:ext cx="443009" cy="443009"/>
              <a:chOff x="4925880" y="2410528"/>
              <a:chExt cx="636622" cy="636622"/>
            </a:xfrm>
            <a:effectLst>
              <a:outerShdw dist="12700" dir="5400000" algn="t" rotWithShape="0">
                <a:schemeClr val="accent3">
                  <a:lumMod val="50000"/>
                  <a:alpha val="40000"/>
                </a:schemeClr>
              </a:outerShdw>
            </a:effectLst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2B0B5AC-FB82-4BA0-0F9A-FA59295ABE9C}"/>
                  </a:ext>
                </a:extLst>
              </p:cNvPr>
              <p:cNvSpPr/>
              <p:nvPr/>
            </p:nvSpPr>
            <p:spPr>
              <a:xfrm>
                <a:off x="5043152" y="2527800"/>
                <a:ext cx="402077" cy="402077"/>
              </a:xfrm>
              <a:custGeom>
                <a:avLst/>
                <a:gdLst>
                  <a:gd name="connsiteX0" fmla="*/ 0 w 402077"/>
                  <a:gd name="connsiteY0" fmla="*/ 0 h 402077"/>
                  <a:gd name="connsiteX1" fmla="*/ 117272 w 402077"/>
                  <a:gd name="connsiteY1" fmla="*/ 117272 h 402077"/>
                  <a:gd name="connsiteX2" fmla="*/ 402077 w 402077"/>
                  <a:gd name="connsiteY2" fmla="*/ 402077 h 402077"/>
                  <a:gd name="connsiteX3" fmla="*/ 284805 w 402077"/>
                  <a:gd name="connsiteY3" fmla="*/ 284805 h 40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077" h="402077">
                    <a:moveTo>
                      <a:pt x="0" y="0"/>
                    </a:moveTo>
                    <a:lnTo>
                      <a:pt x="117272" y="117272"/>
                    </a:lnTo>
                    <a:moveTo>
                      <a:pt x="402077" y="402077"/>
                    </a:moveTo>
                    <a:lnTo>
                      <a:pt x="284805" y="284805"/>
                    </a:ln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B8911849-C8E1-9348-D313-906F0FA5E762}"/>
                  </a:ext>
                </a:extLst>
              </p:cNvPr>
              <p:cNvSpPr/>
              <p:nvPr/>
            </p:nvSpPr>
            <p:spPr>
              <a:xfrm>
                <a:off x="5043152" y="2527800"/>
                <a:ext cx="402077" cy="402077"/>
              </a:xfrm>
              <a:custGeom>
                <a:avLst/>
                <a:gdLst>
                  <a:gd name="connsiteX0" fmla="*/ 402077 w 402077"/>
                  <a:gd name="connsiteY0" fmla="*/ 0 h 402077"/>
                  <a:gd name="connsiteX1" fmla="*/ 284805 w 402077"/>
                  <a:gd name="connsiteY1" fmla="*/ 117272 h 402077"/>
                  <a:gd name="connsiteX2" fmla="*/ 0 w 402077"/>
                  <a:gd name="connsiteY2" fmla="*/ 402077 h 402077"/>
                  <a:gd name="connsiteX3" fmla="*/ 117272 w 402077"/>
                  <a:gd name="connsiteY3" fmla="*/ 284805 h 40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077" h="402077">
                    <a:moveTo>
                      <a:pt x="402077" y="0"/>
                    </a:moveTo>
                    <a:lnTo>
                      <a:pt x="284805" y="117272"/>
                    </a:lnTo>
                    <a:moveTo>
                      <a:pt x="0" y="402077"/>
                    </a:moveTo>
                    <a:lnTo>
                      <a:pt x="117272" y="284805"/>
                    </a:ln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881A26-D44A-F2C5-56E3-50DCDF1A30DD}"/>
                  </a:ext>
                </a:extLst>
              </p:cNvPr>
              <p:cNvSpPr/>
              <p:nvPr/>
            </p:nvSpPr>
            <p:spPr>
              <a:xfrm>
                <a:off x="5160424" y="2645072"/>
                <a:ext cx="167532" cy="167532"/>
              </a:xfrm>
              <a:custGeom>
                <a:avLst/>
                <a:gdLst>
                  <a:gd name="connsiteX0" fmla="*/ 0 w 167532"/>
                  <a:gd name="connsiteY0" fmla="*/ 0 h 167532"/>
                  <a:gd name="connsiteX1" fmla="*/ 167532 w 167532"/>
                  <a:gd name="connsiteY1" fmla="*/ 0 h 167532"/>
                  <a:gd name="connsiteX2" fmla="*/ 167532 w 167532"/>
                  <a:gd name="connsiteY2" fmla="*/ 167532 h 167532"/>
                  <a:gd name="connsiteX3" fmla="*/ 0 w 167532"/>
                  <a:gd name="connsiteY3" fmla="*/ 167532 h 167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532" h="167532">
                    <a:moveTo>
                      <a:pt x="0" y="0"/>
                    </a:moveTo>
                    <a:lnTo>
                      <a:pt x="167532" y="0"/>
                    </a:lnTo>
                    <a:lnTo>
                      <a:pt x="167532" y="167532"/>
                    </a:lnTo>
                    <a:lnTo>
                      <a:pt x="0" y="167532"/>
                    </a:lnTo>
                    <a:close/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5767B37C-9B1A-ACA2-199D-1EF0C1A1E4FC}"/>
                  </a:ext>
                </a:extLst>
              </p:cNvPr>
              <p:cNvSpPr/>
              <p:nvPr/>
            </p:nvSpPr>
            <p:spPr>
              <a:xfrm>
                <a:off x="5327957" y="2410528"/>
                <a:ext cx="234545" cy="234544"/>
              </a:xfrm>
              <a:custGeom>
                <a:avLst/>
                <a:gdLst>
                  <a:gd name="connsiteX0" fmla="*/ 117272 w 234545"/>
                  <a:gd name="connsiteY0" fmla="*/ 234545 h 234544"/>
                  <a:gd name="connsiteX1" fmla="*/ 182426 w 234545"/>
                  <a:gd name="connsiteY1" fmla="*/ 214781 h 234544"/>
                  <a:gd name="connsiteX2" fmla="*/ 225619 w 234545"/>
                  <a:gd name="connsiteY2" fmla="*/ 162151 h 234544"/>
                  <a:gd name="connsiteX3" fmla="*/ 232292 w 234545"/>
                  <a:gd name="connsiteY3" fmla="*/ 94394 h 234544"/>
                  <a:gd name="connsiteX4" fmla="*/ 200196 w 234545"/>
                  <a:gd name="connsiteY4" fmla="*/ 34348 h 234544"/>
                  <a:gd name="connsiteX5" fmla="*/ 140151 w 234545"/>
                  <a:gd name="connsiteY5" fmla="*/ 2253 h 234544"/>
                  <a:gd name="connsiteX6" fmla="*/ 72394 w 234545"/>
                  <a:gd name="connsiteY6" fmla="*/ 8927 h 234544"/>
                  <a:gd name="connsiteX7" fmla="*/ 19764 w 234545"/>
                  <a:gd name="connsiteY7" fmla="*/ 52119 h 234544"/>
                  <a:gd name="connsiteX8" fmla="*/ 0 w 234545"/>
                  <a:gd name="connsiteY8" fmla="*/ 117272 h 234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5" h="234544">
                    <a:moveTo>
                      <a:pt x="117272" y="234545"/>
                    </a:moveTo>
                    <a:cubicBezTo>
                      <a:pt x="140467" y="234545"/>
                      <a:pt x="163139" y="227668"/>
                      <a:pt x="182426" y="214781"/>
                    </a:cubicBezTo>
                    <a:cubicBezTo>
                      <a:pt x="201710" y="201895"/>
                      <a:pt x="216741" y="183580"/>
                      <a:pt x="225619" y="162151"/>
                    </a:cubicBezTo>
                    <a:cubicBezTo>
                      <a:pt x="234495" y="140722"/>
                      <a:pt x="236817" y="117142"/>
                      <a:pt x="232292" y="94394"/>
                    </a:cubicBezTo>
                    <a:cubicBezTo>
                      <a:pt x="227767" y="71645"/>
                      <a:pt x="216597" y="50749"/>
                      <a:pt x="200196" y="34348"/>
                    </a:cubicBezTo>
                    <a:cubicBezTo>
                      <a:pt x="183796" y="17948"/>
                      <a:pt x="162900" y="6778"/>
                      <a:pt x="140151" y="2253"/>
                    </a:cubicBezTo>
                    <a:cubicBezTo>
                      <a:pt x="117403" y="-2272"/>
                      <a:pt x="93823" y="51"/>
                      <a:pt x="72394" y="8927"/>
                    </a:cubicBezTo>
                    <a:cubicBezTo>
                      <a:pt x="50965" y="17803"/>
                      <a:pt x="32650" y="32834"/>
                      <a:pt x="19764" y="52119"/>
                    </a:cubicBezTo>
                    <a:cubicBezTo>
                      <a:pt x="6877" y="71405"/>
                      <a:pt x="0" y="94078"/>
                      <a:pt x="0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5B234B9-8636-9E7E-60F6-C9709AD4088E}"/>
                  </a:ext>
                </a:extLst>
              </p:cNvPr>
              <p:cNvSpPr/>
              <p:nvPr/>
            </p:nvSpPr>
            <p:spPr>
              <a:xfrm>
                <a:off x="5327957" y="2812605"/>
                <a:ext cx="234545" cy="234545"/>
              </a:xfrm>
              <a:custGeom>
                <a:avLst/>
                <a:gdLst>
                  <a:gd name="connsiteX0" fmla="*/ 117272 w 234545"/>
                  <a:gd name="connsiteY0" fmla="*/ 0 h 234545"/>
                  <a:gd name="connsiteX1" fmla="*/ 182426 w 234545"/>
                  <a:gd name="connsiteY1" fmla="*/ 19764 h 234545"/>
                  <a:gd name="connsiteX2" fmla="*/ 225619 w 234545"/>
                  <a:gd name="connsiteY2" fmla="*/ 72394 h 234545"/>
                  <a:gd name="connsiteX3" fmla="*/ 232292 w 234545"/>
                  <a:gd name="connsiteY3" fmla="*/ 140151 h 234545"/>
                  <a:gd name="connsiteX4" fmla="*/ 200196 w 234545"/>
                  <a:gd name="connsiteY4" fmla="*/ 200196 h 234545"/>
                  <a:gd name="connsiteX5" fmla="*/ 140151 w 234545"/>
                  <a:gd name="connsiteY5" fmla="*/ 232292 h 234545"/>
                  <a:gd name="connsiteX6" fmla="*/ 72394 w 234545"/>
                  <a:gd name="connsiteY6" fmla="*/ 225619 h 234545"/>
                  <a:gd name="connsiteX7" fmla="*/ 19764 w 234545"/>
                  <a:gd name="connsiteY7" fmla="*/ 182426 h 234545"/>
                  <a:gd name="connsiteX8" fmla="*/ 0 w 234545"/>
                  <a:gd name="connsiteY8" fmla="*/ 117272 h 2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5" h="234545">
                    <a:moveTo>
                      <a:pt x="117272" y="0"/>
                    </a:moveTo>
                    <a:cubicBezTo>
                      <a:pt x="140467" y="0"/>
                      <a:pt x="163139" y="6877"/>
                      <a:pt x="182426" y="19764"/>
                    </a:cubicBezTo>
                    <a:cubicBezTo>
                      <a:pt x="201710" y="32650"/>
                      <a:pt x="216741" y="50965"/>
                      <a:pt x="225619" y="72394"/>
                    </a:cubicBezTo>
                    <a:cubicBezTo>
                      <a:pt x="234495" y="93823"/>
                      <a:pt x="236817" y="117403"/>
                      <a:pt x="232292" y="140151"/>
                    </a:cubicBezTo>
                    <a:cubicBezTo>
                      <a:pt x="227767" y="162900"/>
                      <a:pt x="216597" y="183796"/>
                      <a:pt x="200196" y="200196"/>
                    </a:cubicBezTo>
                    <a:cubicBezTo>
                      <a:pt x="183796" y="216597"/>
                      <a:pt x="162900" y="227767"/>
                      <a:pt x="140151" y="232292"/>
                    </a:cubicBezTo>
                    <a:cubicBezTo>
                      <a:pt x="117403" y="236817"/>
                      <a:pt x="93823" y="234495"/>
                      <a:pt x="72394" y="225619"/>
                    </a:cubicBezTo>
                    <a:cubicBezTo>
                      <a:pt x="50965" y="216741"/>
                      <a:pt x="32650" y="201710"/>
                      <a:pt x="19764" y="182426"/>
                    </a:cubicBezTo>
                    <a:cubicBezTo>
                      <a:pt x="6877" y="163139"/>
                      <a:pt x="0" y="140467"/>
                      <a:pt x="0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3E51FE6-7968-A2C0-7AEC-9CA02CC4F3B0}"/>
                  </a:ext>
                </a:extLst>
              </p:cNvPr>
              <p:cNvSpPr/>
              <p:nvPr/>
            </p:nvSpPr>
            <p:spPr>
              <a:xfrm>
                <a:off x="4925880" y="2812605"/>
                <a:ext cx="234544" cy="234545"/>
              </a:xfrm>
              <a:custGeom>
                <a:avLst/>
                <a:gdLst>
                  <a:gd name="connsiteX0" fmla="*/ 117272 w 234544"/>
                  <a:gd name="connsiteY0" fmla="*/ 0 h 234545"/>
                  <a:gd name="connsiteX1" fmla="*/ 52119 w 234544"/>
                  <a:gd name="connsiteY1" fmla="*/ 19764 h 234545"/>
                  <a:gd name="connsiteX2" fmla="*/ 8927 w 234544"/>
                  <a:gd name="connsiteY2" fmla="*/ 72394 h 234545"/>
                  <a:gd name="connsiteX3" fmla="*/ 2253 w 234544"/>
                  <a:gd name="connsiteY3" fmla="*/ 140151 h 234545"/>
                  <a:gd name="connsiteX4" fmla="*/ 34348 w 234544"/>
                  <a:gd name="connsiteY4" fmla="*/ 200196 h 234545"/>
                  <a:gd name="connsiteX5" fmla="*/ 94394 w 234544"/>
                  <a:gd name="connsiteY5" fmla="*/ 232292 h 234545"/>
                  <a:gd name="connsiteX6" fmla="*/ 162151 w 234544"/>
                  <a:gd name="connsiteY6" fmla="*/ 225619 h 234545"/>
                  <a:gd name="connsiteX7" fmla="*/ 214781 w 234544"/>
                  <a:gd name="connsiteY7" fmla="*/ 182426 h 234545"/>
                  <a:gd name="connsiteX8" fmla="*/ 234545 w 234544"/>
                  <a:gd name="connsiteY8" fmla="*/ 117272 h 2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4" h="234545">
                    <a:moveTo>
                      <a:pt x="117272" y="0"/>
                    </a:moveTo>
                    <a:cubicBezTo>
                      <a:pt x="94078" y="0"/>
                      <a:pt x="71405" y="6877"/>
                      <a:pt x="52119" y="19764"/>
                    </a:cubicBezTo>
                    <a:cubicBezTo>
                      <a:pt x="32834" y="32650"/>
                      <a:pt x="17803" y="50965"/>
                      <a:pt x="8927" y="72394"/>
                    </a:cubicBezTo>
                    <a:cubicBezTo>
                      <a:pt x="51" y="93823"/>
                      <a:pt x="-2272" y="117403"/>
                      <a:pt x="2253" y="140151"/>
                    </a:cubicBezTo>
                    <a:cubicBezTo>
                      <a:pt x="6778" y="162900"/>
                      <a:pt x="17948" y="183796"/>
                      <a:pt x="34348" y="200196"/>
                    </a:cubicBezTo>
                    <a:cubicBezTo>
                      <a:pt x="50749" y="216597"/>
                      <a:pt x="71645" y="227767"/>
                      <a:pt x="94394" y="232292"/>
                    </a:cubicBezTo>
                    <a:cubicBezTo>
                      <a:pt x="117142" y="236817"/>
                      <a:pt x="140722" y="234495"/>
                      <a:pt x="162151" y="225619"/>
                    </a:cubicBezTo>
                    <a:cubicBezTo>
                      <a:pt x="183580" y="216741"/>
                      <a:pt x="201895" y="201710"/>
                      <a:pt x="214781" y="182426"/>
                    </a:cubicBezTo>
                    <a:cubicBezTo>
                      <a:pt x="227668" y="163139"/>
                      <a:pt x="234545" y="140467"/>
                      <a:pt x="234545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1B1D87A-4CE7-EDAF-9D9A-A32574D78258}"/>
                  </a:ext>
                </a:extLst>
              </p:cNvPr>
              <p:cNvSpPr/>
              <p:nvPr/>
            </p:nvSpPr>
            <p:spPr>
              <a:xfrm>
                <a:off x="4925880" y="2410528"/>
                <a:ext cx="234544" cy="234544"/>
              </a:xfrm>
              <a:custGeom>
                <a:avLst/>
                <a:gdLst>
                  <a:gd name="connsiteX0" fmla="*/ 117272 w 234544"/>
                  <a:gd name="connsiteY0" fmla="*/ 234545 h 234544"/>
                  <a:gd name="connsiteX1" fmla="*/ 52119 w 234544"/>
                  <a:gd name="connsiteY1" fmla="*/ 214781 h 234544"/>
                  <a:gd name="connsiteX2" fmla="*/ 8927 w 234544"/>
                  <a:gd name="connsiteY2" fmla="*/ 162151 h 234544"/>
                  <a:gd name="connsiteX3" fmla="*/ 2253 w 234544"/>
                  <a:gd name="connsiteY3" fmla="*/ 94394 h 234544"/>
                  <a:gd name="connsiteX4" fmla="*/ 34348 w 234544"/>
                  <a:gd name="connsiteY4" fmla="*/ 34348 h 234544"/>
                  <a:gd name="connsiteX5" fmla="*/ 94394 w 234544"/>
                  <a:gd name="connsiteY5" fmla="*/ 2253 h 234544"/>
                  <a:gd name="connsiteX6" fmla="*/ 162151 w 234544"/>
                  <a:gd name="connsiteY6" fmla="*/ 8927 h 234544"/>
                  <a:gd name="connsiteX7" fmla="*/ 214781 w 234544"/>
                  <a:gd name="connsiteY7" fmla="*/ 52119 h 234544"/>
                  <a:gd name="connsiteX8" fmla="*/ 234545 w 234544"/>
                  <a:gd name="connsiteY8" fmla="*/ 117272 h 234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544" h="234544">
                    <a:moveTo>
                      <a:pt x="117272" y="234545"/>
                    </a:moveTo>
                    <a:cubicBezTo>
                      <a:pt x="94078" y="234545"/>
                      <a:pt x="71405" y="227668"/>
                      <a:pt x="52119" y="214781"/>
                    </a:cubicBezTo>
                    <a:cubicBezTo>
                      <a:pt x="32834" y="201895"/>
                      <a:pt x="17803" y="183580"/>
                      <a:pt x="8927" y="162151"/>
                    </a:cubicBezTo>
                    <a:cubicBezTo>
                      <a:pt x="51" y="140722"/>
                      <a:pt x="-2272" y="117142"/>
                      <a:pt x="2253" y="94394"/>
                    </a:cubicBezTo>
                    <a:cubicBezTo>
                      <a:pt x="6778" y="71645"/>
                      <a:pt x="17948" y="50749"/>
                      <a:pt x="34348" y="34348"/>
                    </a:cubicBezTo>
                    <a:cubicBezTo>
                      <a:pt x="50749" y="17948"/>
                      <a:pt x="71645" y="6778"/>
                      <a:pt x="94394" y="2253"/>
                    </a:cubicBezTo>
                    <a:cubicBezTo>
                      <a:pt x="117142" y="-2272"/>
                      <a:pt x="140722" y="51"/>
                      <a:pt x="162151" y="8927"/>
                    </a:cubicBezTo>
                    <a:cubicBezTo>
                      <a:pt x="183580" y="17803"/>
                      <a:pt x="201895" y="32834"/>
                      <a:pt x="214781" y="52119"/>
                    </a:cubicBezTo>
                    <a:cubicBezTo>
                      <a:pt x="227668" y="71405"/>
                      <a:pt x="234545" y="94078"/>
                      <a:pt x="234545" y="117272"/>
                    </a:cubicBezTo>
                  </a:path>
                </a:pathLst>
              </a:custGeom>
              <a:noFill/>
              <a:ln w="508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6A3E97B-2017-7D4E-8C79-0CFA4A133D5A}"/>
                </a:ext>
              </a:extLst>
            </p:cNvPr>
            <p:cNvSpPr txBox="1"/>
            <p:nvPr/>
          </p:nvSpPr>
          <p:spPr>
            <a:xfrm>
              <a:off x="2373422" y="2083297"/>
              <a:ext cx="2580835" cy="7928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在这里输入关键信息</a:t>
              </a:r>
              <a:endParaRPr lang="en-US" altLang="zh-CN" sz="22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2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注意文字不要过多</a:t>
              </a:r>
            </a:p>
          </p:txBody>
        </p: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FBAA8AE3-CA29-FAFC-5874-5D414220648C}"/>
              </a:ext>
            </a:extLst>
          </p:cNvPr>
          <p:cNvSpPr/>
          <p:nvPr/>
        </p:nvSpPr>
        <p:spPr>
          <a:xfrm>
            <a:off x="6927243" y="4212346"/>
            <a:ext cx="4559862" cy="11954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15900" dist="228600" dir="2700000" algn="tl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AD9F5AD4-0F20-9660-E348-AF90FAC2F9B9}"/>
              </a:ext>
            </a:extLst>
          </p:cNvPr>
          <p:cNvSpPr/>
          <p:nvPr/>
        </p:nvSpPr>
        <p:spPr>
          <a:xfrm>
            <a:off x="6927245" y="4212346"/>
            <a:ext cx="1195468" cy="1195468"/>
          </a:xfrm>
          <a:prstGeom prst="ellipse">
            <a:avLst/>
          </a:prstGeom>
          <a:gradFill flip="none" rotWithShape="1">
            <a:gsLst>
              <a:gs pos="68000">
                <a:schemeClr val="accent2"/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165100" dist="38100" dir="2700000" algn="tl" rotWithShape="0">
              <a:schemeClr val="accent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A37433FF-CD3F-93DA-CA6B-DF76A0C5D149}"/>
              </a:ext>
            </a:extLst>
          </p:cNvPr>
          <p:cNvSpPr/>
          <p:nvPr/>
        </p:nvSpPr>
        <p:spPr>
          <a:xfrm>
            <a:off x="6766368" y="4051469"/>
            <a:ext cx="1517222" cy="1517222"/>
          </a:xfrm>
          <a:prstGeom prst="ellipse">
            <a:avLst/>
          </a:prstGeom>
          <a:noFill/>
          <a:ln w="22225" cap="flat" cmpd="sng" algn="ctr">
            <a:gradFill flip="none" rotWithShape="1">
              <a:gsLst>
                <a:gs pos="20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61E85E0-3A26-D650-4E48-ED8B6967DD8B}"/>
              </a:ext>
            </a:extLst>
          </p:cNvPr>
          <p:cNvGrpSpPr>
            <a:grpSpLocks/>
          </p:cNvGrpSpPr>
          <p:nvPr/>
        </p:nvGrpSpPr>
        <p:grpSpPr>
          <a:xfrm>
            <a:off x="7228496" y="4510696"/>
            <a:ext cx="578482" cy="578482"/>
            <a:chOff x="3904177" y="3093935"/>
            <a:chExt cx="670129" cy="670129"/>
          </a:xfrm>
          <a:effectLst>
            <a:outerShdw dist="12700" dir="5400000" algn="t" rotWithShape="0">
              <a:schemeClr val="accent2">
                <a:lumMod val="50000"/>
                <a:alpha val="40000"/>
              </a:schemeClr>
            </a:outerShdw>
          </a:effectLst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989598C-8BB8-3668-1FFB-9D57D5549D06}"/>
                </a:ext>
              </a:extLst>
            </p:cNvPr>
            <p:cNvSpPr/>
            <p:nvPr/>
          </p:nvSpPr>
          <p:spPr>
            <a:xfrm>
              <a:off x="4038203" y="3093935"/>
              <a:ext cx="201038" cy="335064"/>
            </a:xfrm>
            <a:custGeom>
              <a:avLst/>
              <a:gdLst>
                <a:gd name="connsiteX0" fmla="*/ 201039 w 201038"/>
                <a:gd name="connsiteY0" fmla="*/ 334925 h 335064"/>
                <a:gd name="connsiteX1" fmla="*/ 200548 w 201038"/>
                <a:gd name="connsiteY1" fmla="*/ 167462 h 335064"/>
                <a:gd name="connsiteX2" fmla="*/ 200058 w 201038"/>
                <a:gd name="connsiteY2" fmla="*/ 0 h 335064"/>
                <a:gd name="connsiteX3" fmla="*/ 0 w 201038"/>
                <a:gd name="connsiteY3" fmla="*/ 167532 h 335064"/>
                <a:gd name="connsiteX4" fmla="*/ 0 w 201038"/>
                <a:gd name="connsiteY4" fmla="*/ 335064 h 335064"/>
                <a:gd name="connsiteX5" fmla="*/ 201039 w 201038"/>
                <a:gd name="connsiteY5" fmla="*/ 334925 h 3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38" h="335064">
                  <a:moveTo>
                    <a:pt x="201039" y="334925"/>
                  </a:moveTo>
                  <a:lnTo>
                    <a:pt x="200548" y="167462"/>
                  </a:lnTo>
                  <a:lnTo>
                    <a:pt x="200058" y="0"/>
                  </a:lnTo>
                  <a:lnTo>
                    <a:pt x="0" y="167532"/>
                  </a:lnTo>
                  <a:lnTo>
                    <a:pt x="0" y="335064"/>
                  </a:lnTo>
                  <a:lnTo>
                    <a:pt x="201039" y="334925"/>
                  </a:lnTo>
                  <a:close/>
                </a:path>
              </a:pathLst>
            </a:custGeom>
            <a:noFill/>
            <a:ln w="508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82C34EA-0D31-532D-69AE-5A0975C2FE26}"/>
                </a:ext>
              </a:extLst>
            </p:cNvPr>
            <p:cNvSpPr/>
            <p:nvPr/>
          </p:nvSpPr>
          <p:spPr>
            <a:xfrm>
              <a:off x="4239242" y="3227961"/>
              <a:ext cx="335064" cy="201038"/>
            </a:xfrm>
            <a:custGeom>
              <a:avLst/>
              <a:gdLst>
                <a:gd name="connsiteX0" fmla="*/ 139 w 335064"/>
                <a:gd name="connsiteY0" fmla="*/ 201039 h 201038"/>
                <a:gd name="connsiteX1" fmla="*/ 167602 w 335064"/>
                <a:gd name="connsiteY1" fmla="*/ 200548 h 201038"/>
                <a:gd name="connsiteX2" fmla="*/ 335064 w 335064"/>
                <a:gd name="connsiteY2" fmla="*/ 200058 h 201038"/>
                <a:gd name="connsiteX3" fmla="*/ 167532 w 335064"/>
                <a:gd name="connsiteY3" fmla="*/ 0 h 201038"/>
                <a:gd name="connsiteX4" fmla="*/ 0 w 335064"/>
                <a:gd name="connsiteY4" fmla="*/ 0 h 201038"/>
                <a:gd name="connsiteX5" fmla="*/ 139 w 335064"/>
                <a:gd name="connsiteY5" fmla="*/ 201039 h 20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64" h="201038">
                  <a:moveTo>
                    <a:pt x="139" y="201039"/>
                  </a:moveTo>
                  <a:lnTo>
                    <a:pt x="167602" y="200548"/>
                  </a:lnTo>
                  <a:lnTo>
                    <a:pt x="335064" y="200058"/>
                  </a:lnTo>
                  <a:lnTo>
                    <a:pt x="167532" y="0"/>
                  </a:lnTo>
                  <a:lnTo>
                    <a:pt x="0" y="0"/>
                  </a:lnTo>
                  <a:lnTo>
                    <a:pt x="139" y="201039"/>
                  </a:lnTo>
                  <a:close/>
                </a:path>
              </a:pathLst>
            </a:custGeom>
            <a:noFill/>
            <a:ln w="508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111DBC6-BC9F-BB40-6128-59B8F623B006}"/>
                </a:ext>
              </a:extLst>
            </p:cNvPr>
            <p:cNvSpPr/>
            <p:nvPr/>
          </p:nvSpPr>
          <p:spPr>
            <a:xfrm>
              <a:off x="4239242" y="3429000"/>
              <a:ext cx="201038" cy="335064"/>
            </a:xfrm>
            <a:custGeom>
              <a:avLst/>
              <a:gdLst>
                <a:gd name="connsiteX0" fmla="*/ 0 w 201038"/>
                <a:gd name="connsiteY0" fmla="*/ 139 h 335064"/>
                <a:gd name="connsiteX1" fmla="*/ 491 w 201038"/>
                <a:gd name="connsiteY1" fmla="*/ 167602 h 335064"/>
                <a:gd name="connsiteX2" fmla="*/ 980 w 201038"/>
                <a:gd name="connsiteY2" fmla="*/ 335064 h 335064"/>
                <a:gd name="connsiteX3" fmla="*/ 201039 w 201038"/>
                <a:gd name="connsiteY3" fmla="*/ 167532 h 335064"/>
                <a:gd name="connsiteX4" fmla="*/ 201039 w 201038"/>
                <a:gd name="connsiteY4" fmla="*/ 0 h 335064"/>
                <a:gd name="connsiteX5" fmla="*/ 0 w 201038"/>
                <a:gd name="connsiteY5" fmla="*/ 139 h 3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38" h="335064">
                  <a:moveTo>
                    <a:pt x="0" y="139"/>
                  </a:moveTo>
                  <a:lnTo>
                    <a:pt x="491" y="167602"/>
                  </a:lnTo>
                  <a:lnTo>
                    <a:pt x="980" y="335064"/>
                  </a:lnTo>
                  <a:lnTo>
                    <a:pt x="201039" y="167532"/>
                  </a:lnTo>
                  <a:lnTo>
                    <a:pt x="201039" y="0"/>
                  </a:lnTo>
                  <a:lnTo>
                    <a:pt x="0" y="139"/>
                  </a:lnTo>
                  <a:close/>
                </a:path>
              </a:pathLst>
            </a:custGeom>
            <a:noFill/>
            <a:ln w="508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B5FEFFB-E27F-9577-5006-81668A6E7E4D}"/>
                </a:ext>
              </a:extLst>
            </p:cNvPr>
            <p:cNvSpPr/>
            <p:nvPr/>
          </p:nvSpPr>
          <p:spPr>
            <a:xfrm>
              <a:off x="3904177" y="3429000"/>
              <a:ext cx="335064" cy="201038"/>
            </a:xfrm>
            <a:custGeom>
              <a:avLst/>
              <a:gdLst>
                <a:gd name="connsiteX0" fmla="*/ 334925 w 335064"/>
                <a:gd name="connsiteY0" fmla="*/ 0 h 201038"/>
                <a:gd name="connsiteX1" fmla="*/ 167462 w 335064"/>
                <a:gd name="connsiteY1" fmla="*/ 491 h 201038"/>
                <a:gd name="connsiteX2" fmla="*/ 0 w 335064"/>
                <a:gd name="connsiteY2" fmla="*/ 980 h 201038"/>
                <a:gd name="connsiteX3" fmla="*/ 167532 w 335064"/>
                <a:gd name="connsiteY3" fmla="*/ 201039 h 201038"/>
                <a:gd name="connsiteX4" fmla="*/ 335064 w 335064"/>
                <a:gd name="connsiteY4" fmla="*/ 201039 h 201038"/>
                <a:gd name="connsiteX5" fmla="*/ 334925 w 335064"/>
                <a:gd name="connsiteY5" fmla="*/ 0 h 20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64" h="201038">
                  <a:moveTo>
                    <a:pt x="334925" y="0"/>
                  </a:moveTo>
                  <a:lnTo>
                    <a:pt x="167462" y="491"/>
                  </a:lnTo>
                  <a:lnTo>
                    <a:pt x="0" y="980"/>
                  </a:lnTo>
                  <a:lnTo>
                    <a:pt x="167532" y="201039"/>
                  </a:lnTo>
                  <a:lnTo>
                    <a:pt x="335064" y="201039"/>
                  </a:lnTo>
                  <a:lnTo>
                    <a:pt x="334925" y="0"/>
                  </a:lnTo>
                  <a:close/>
                </a:path>
              </a:pathLst>
            </a:custGeom>
            <a:noFill/>
            <a:ln w="508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AF12695F-854E-1DE5-BC9F-F9D99016D150}"/>
              </a:ext>
            </a:extLst>
          </p:cNvPr>
          <p:cNvSpPr txBox="1"/>
          <p:nvPr/>
        </p:nvSpPr>
        <p:spPr>
          <a:xfrm>
            <a:off x="8444465" y="4413657"/>
            <a:ext cx="2539157" cy="79284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>
                <a:gradFill flip="none" rotWithShape="1">
                  <a:gsLst>
                    <a:gs pos="100000">
                      <a:schemeClr val="accent2">
                        <a:lumMod val="50000"/>
                      </a:schemeClr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这里是最突出的信息</a:t>
            </a:r>
            <a:endParaRPr lang="en-US" altLang="zh-CN" sz="2200" dirty="0">
              <a:gradFill flip="none" rotWithShape="1">
                <a:gsLst>
                  <a:gs pos="100000">
                    <a:schemeClr val="accent2">
                      <a:lumMod val="50000"/>
                    </a:schemeClr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200" dirty="0">
                <a:gradFill flip="none" rotWithShape="1">
                  <a:gsLst>
                    <a:gs pos="100000">
                      <a:schemeClr val="accent2">
                        <a:lumMod val="50000"/>
                      </a:schemeClr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注意文字不要过多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F653DBD3-2521-CA97-3D48-5E131695AEE6}"/>
              </a:ext>
            </a:extLst>
          </p:cNvPr>
          <p:cNvGrpSpPr/>
          <p:nvPr/>
        </p:nvGrpSpPr>
        <p:grpSpPr>
          <a:xfrm>
            <a:off x="-1443567" y="4029556"/>
            <a:ext cx="5302645" cy="4495099"/>
            <a:chOff x="-1443567" y="4029556"/>
            <a:chExt cx="5302645" cy="4495099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2EB811B-1303-1DA6-3D90-0BBCB8B569FB}"/>
                </a:ext>
              </a:extLst>
            </p:cNvPr>
            <p:cNvSpPr/>
            <p:nvPr/>
          </p:nvSpPr>
          <p:spPr>
            <a:xfrm>
              <a:off x="-309964" y="4029556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7C32385-7095-9DC5-C8ED-1C12DE440013}"/>
                </a:ext>
              </a:extLst>
            </p:cNvPr>
            <p:cNvSpPr/>
            <p:nvPr/>
          </p:nvSpPr>
          <p:spPr>
            <a:xfrm>
              <a:off x="-366644" y="4084605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2EFC16B-24E0-08AD-3E9E-9A188C9C9567}"/>
                </a:ext>
              </a:extLst>
            </p:cNvPr>
            <p:cNvSpPr/>
            <p:nvPr/>
          </p:nvSpPr>
          <p:spPr>
            <a:xfrm>
              <a:off x="-423324" y="4139653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288486C-C90A-07C3-8C01-45C89F7E1977}"/>
                </a:ext>
              </a:extLst>
            </p:cNvPr>
            <p:cNvSpPr/>
            <p:nvPr/>
          </p:nvSpPr>
          <p:spPr>
            <a:xfrm>
              <a:off x="-480004" y="4194701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85BFC98-5E13-51FE-2CDE-087844604540}"/>
                </a:ext>
              </a:extLst>
            </p:cNvPr>
            <p:cNvSpPr/>
            <p:nvPr/>
          </p:nvSpPr>
          <p:spPr>
            <a:xfrm>
              <a:off x="-536685" y="4249750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F12C9D3-7711-ED32-9BD3-84E9E0BA661E}"/>
                </a:ext>
              </a:extLst>
            </p:cNvPr>
            <p:cNvSpPr/>
            <p:nvPr/>
          </p:nvSpPr>
          <p:spPr>
            <a:xfrm>
              <a:off x="-593365" y="4304798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46F17F9-5E26-85DA-41E3-F8936FBAAAC5}"/>
                </a:ext>
              </a:extLst>
            </p:cNvPr>
            <p:cNvSpPr/>
            <p:nvPr/>
          </p:nvSpPr>
          <p:spPr>
            <a:xfrm>
              <a:off x="-650045" y="4359847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493C3CA-C16E-AEFB-78AA-E8380F83C851}"/>
                </a:ext>
              </a:extLst>
            </p:cNvPr>
            <p:cNvSpPr/>
            <p:nvPr/>
          </p:nvSpPr>
          <p:spPr>
            <a:xfrm>
              <a:off x="-706725" y="4414895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B987025-D1DF-3A8E-8251-FA59821CB4E1}"/>
                </a:ext>
              </a:extLst>
            </p:cNvPr>
            <p:cNvSpPr/>
            <p:nvPr/>
          </p:nvSpPr>
          <p:spPr>
            <a:xfrm>
              <a:off x="-763405" y="4469944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F3F5A74-F9CF-F868-3B96-F443813F627B}"/>
                </a:ext>
              </a:extLst>
            </p:cNvPr>
            <p:cNvSpPr/>
            <p:nvPr/>
          </p:nvSpPr>
          <p:spPr>
            <a:xfrm>
              <a:off x="-820085" y="4524992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26CCC6E-4AD7-7414-994D-1CC677DD1E1F}"/>
                </a:ext>
              </a:extLst>
            </p:cNvPr>
            <p:cNvSpPr/>
            <p:nvPr/>
          </p:nvSpPr>
          <p:spPr>
            <a:xfrm>
              <a:off x="-876765" y="4580041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29B02A3E-68C3-5F34-19D6-E56FF29FCE4F}"/>
                </a:ext>
              </a:extLst>
            </p:cNvPr>
            <p:cNvSpPr/>
            <p:nvPr/>
          </p:nvSpPr>
          <p:spPr>
            <a:xfrm>
              <a:off x="-933446" y="4635089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A0547CD-F9BF-CBC0-FAF0-7B5F4A9782B8}"/>
                </a:ext>
              </a:extLst>
            </p:cNvPr>
            <p:cNvSpPr/>
            <p:nvPr/>
          </p:nvSpPr>
          <p:spPr>
            <a:xfrm>
              <a:off x="-990126" y="4690138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D629617-D055-3C8B-E810-B1EEC5BF5096}"/>
                </a:ext>
              </a:extLst>
            </p:cNvPr>
            <p:cNvSpPr/>
            <p:nvPr/>
          </p:nvSpPr>
          <p:spPr>
            <a:xfrm>
              <a:off x="-1046806" y="4745186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05238A9-13EA-E11B-11EB-1606FF747CBE}"/>
                </a:ext>
              </a:extLst>
            </p:cNvPr>
            <p:cNvSpPr/>
            <p:nvPr/>
          </p:nvSpPr>
          <p:spPr>
            <a:xfrm>
              <a:off x="-1103486" y="4800235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E59CF36-170C-9620-CB46-D8196114B992}"/>
                </a:ext>
              </a:extLst>
            </p:cNvPr>
            <p:cNvSpPr/>
            <p:nvPr/>
          </p:nvSpPr>
          <p:spPr>
            <a:xfrm>
              <a:off x="-1160166" y="4855283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1E7F5F4-0346-55C6-9A98-864AE2C1FCE3}"/>
                </a:ext>
              </a:extLst>
            </p:cNvPr>
            <p:cNvSpPr/>
            <p:nvPr/>
          </p:nvSpPr>
          <p:spPr>
            <a:xfrm>
              <a:off x="-1216846" y="4910332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8781D9D-F88F-76FF-1DCE-ED48424121FB}"/>
                </a:ext>
              </a:extLst>
            </p:cNvPr>
            <p:cNvSpPr/>
            <p:nvPr/>
          </p:nvSpPr>
          <p:spPr>
            <a:xfrm>
              <a:off x="-1273526" y="4965380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F697CF8-FBE5-B4E2-D4FC-C31B9293C07F}"/>
                </a:ext>
              </a:extLst>
            </p:cNvPr>
            <p:cNvSpPr/>
            <p:nvPr/>
          </p:nvSpPr>
          <p:spPr>
            <a:xfrm>
              <a:off x="-1330207" y="5020429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8AEBD46A-8A6F-9EA2-6AE0-80A4B29168FB}"/>
                </a:ext>
              </a:extLst>
            </p:cNvPr>
            <p:cNvSpPr/>
            <p:nvPr/>
          </p:nvSpPr>
          <p:spPr>
            <a:xfrm>
              <a:off x="-1386887" y="5075477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3C8133F-76FE-41FF-E0F6-ECA325B8848D}"/>
                </a:ext>
              </a:extLst>
            </p:cNvPr>
            <p:cNvSpPr/>
            <p:nvPr/>
          </p:nvSpPr>
          <p:spPr>
            <a:xfrm>
              <a:off x="-1443567" y="5130526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C2D73C55-E458-631C-F853-2016DAA0AB40}"/>
              </a:ext>
            </a:extLst>
          </p:cNvPr>
          <p:cNvGrpSpPr/>
          <p:nvPr/>
        </p:nvGrpSpPr>
        <p:grpSpPr>
          <a:xfrm flipH="1" flipV="1">
            <a:off x="8444465" y="-2221133"/>
            <a:ext cx="5302645" cy="4495099"/>
            <a:chOff x="-1443567" y="4029556"/>
            <a:chExt cx="5302645" cy="4495099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9DD30C1-4055-20FC-4476-E821CC1DD0C7}"/>
                </a:ext>
              </a:extLst>
            </p:cNvPr>
            <p:cNvSpPr/>
            <p:nvPr/>
          </p:nvSpPr>
          <p:spPr>
            <a:xfrm>
              <a:off x="-309964" y="4029556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CEA5935-0AAC-D372-D9DC-46B64212C975}"/>
                </a:ext>
              </a:extLst>
            </p:cNvPr>
            <p:cNvSpPr/>
            <p:nvPr/>
          </p:nvSpPr>
          <p:spPr>
            <a:xfrm>
              <a:off x="-366644" y="4084605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CCC12E6-3994-956C-9D1A-655061D64815}"/>
                </a:ext>
              </a:extLst>
            </p:cNvPr>
            <p:cNvSpPr/>
            <p:nvPr/>
          </p:nvSpPr>
          <p:spPr>
            <a:xfrm>
              <a:off x="-423324" y="4139653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09D1BDF-6F7B-FA55-D437-E69F796936B6}"/>
                </a:ext>
              </a:extLst>
            </p:cNvPr>
            <p:cNvSpPr/>
            <p:nvPr/>
          </p:nvSpPr>
          <p:spPr>
            <a:xfrm>
              <a:off x="-480004" y="4194701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D66B721-9B9F-EEE0-C1A0-BD009BA43094}"/>
                </a:ext>
              </a:extLst>
            </p:cNvPr>
            <p:cNvSpPr/>
            <p:nvPr/>
          </p:nvSpPr>
          <p:spPr>
            <a:xfrm>
              <a:off x="-536685" y="4249750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5E2B0E9-0E83-A254-E722-F89DF2780FA2}"/>
                </a:ext>
              </a:extLst>
            </p:cNvPr>
            <p:cNvSpPr/>
            <p:nvPr/>
          </p:nvSpPr>
          <p:spPr>
            <a:xfrm>
              <a:off x="-593365" y="4304798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93EEF8B-D72D-407A-7C55-493AA82D3F89}"/>
                </a:ext>
              </a:extLst>
            </p:cNvPr>
            <p:cNvSpPr/>
            <p:nvPr/>
          </p:nvSpPr>
          <p:spPr>
            <a:xfrm>
              <a:off x="-650045" y="4359847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7039D51-6FC0-01DF-65F2-C43C8A76A5B7}"/>
                </a:ext>
              </a:extLst>
            </p:cNvPr>
            <p:cNvSpPr/>
            <p:nvPr/>
          </p:nvSpPr>
          <p:spPr>
            <a:xfrm>
              <a:off x="-706725" y="4414895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354C6B4-1D50-DBAA-15CA-B80F28E4E93F}"/>
                </a:ext>
              </a:extLst>
            </p:cNvPr>
            <p:cNvSpPr/>
            <p:nvPr/>
          </p:nvSpPr>
          <p:spPr>
            <a:xfrm>
              <a:off x="-763405" y="4469944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47A6B50-E04D-C1CE-2272-F631A52AAB11}"/>
                </a:ext>
              </a:extLst>
            </p:cNvPr>
            <p:cNvSpPr/>
            <p:nvPr/>
          </p:nvSpPr>
          <p:spPr>
            <a:xfrm>
              <a:off x="-820085" y="4524992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FBA3FA2-12C6-4A4F-FD31-CC1BBEC5DCCE}"/>
                </a:ext>
              </a:extLst>
            </p:cNvPr>
            <p:cNvSpPr/>
            <p:nvPr/>
          </p:nvSpPr>
          <p:spPr>
            <a:xfrm>
              <a:off x="-876765" y="4580041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8A07482-B493-8383-E258-502DF45A5DD9}"/>
                </a:ext>
              </a:extLst>
            </p:cNvPr>
            <p:cNvSpPr/>
            <p:nvPr/>
          </p:nvSpPr>
          <p:spPr>
            <a:xfrm>
              <a:off x="-933446" y="4635089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3D5CB4F-ABBA-F2B2-A5C2-B60ACB36D0AB}"/>
                </a:ext>
              </a:extLst>
            </p:cNvPr>
            <p:cNvSpPr/>
            <p:nvPr/>
          </p:nvSpPr>
          <p:spPr>
            <a:xfrm>
              <a:off x="-990126" y="4690138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2F7F2DD-50C2-3690-CB5B-70725E17E056}"/>
                </a:ext>
              </a:extLst>
            </p:cNvPr>
            <p:cNvSpPr/>
            <p:nvPr/>
          </p:nvSpPr>
          <p:spPr>
            <a:xfrm>
              <a:off x="-1046806" y="4745186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F760A38-F6CC-B83A-CCBA-8DB8A6C8EB46}"/>
                </a:ext>
              </a:extLst>
            </p:cNvPr>
            <p:cNvSpPr/>
            <p:nvPr/>
          </p:nvSpPr>
          <p:spPr>
            <a:xfrm>
              <a:off x="-1103486" y="4800235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93A3B63-1639-38CF-5571-E947D8ABC750}"/>
                </a:ext>
              </a:extLst>
            </p:cNvPr>
            <p:cNvSpPr/>
            <p:nvPr/>
          </p:nvSpPr>
          <p:spPr>
            <a:xfrm>
              <a:off x="-1160166" y="4855283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D9B63BE-AC71-D1F5-A463-D9F510F8A819}"/>
                </a:ext>
              </a:extLst>
            </p:cNvPr>
            <p:cNvSpPr/>
            <p:nvPr/>
          </p:nvSpPr>
          <p:spPr>
            <a:xfrm>
              <a:off x="-1216846" y="4910332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8993F5E-5FDD-63A4-441D-8E970ABEDE5A}"/>
                </a:ext>
              </a:extLst>
            </p:cNvPr>
            <p:cNvSpPr/>
            <p:nvPr/>
          </p:nvSpPr>
          <p:spPr>
            <a:xfrm>
              <a:off x="-1273526" y="4965380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17BAFDA-156D-B360-7F9B-89E1592DBB5D}"/>
                </a:ext>
              </a:extLst>
            </p:cNvPr>
            <p:cNvSpPr/>
            <p:nvPr/>
          </p:nvSpPr>
          <p:spPr>
            <a:xfrm>
              <a:off x="-1330207" y="5020429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6B5DA8C-11D6-9599-4D9E-3AEC013E0C45}"/>
                </a:ext>
              </a:extLst>
            </p:cNvPr>
            <p:cNvSpPr/>
            <p:nvPr/>
          </p:nvSpPr>
          <p:spPr>
            <a:xfrm>
              <a:off x="-1386887" y="5075477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9148EE3-E8C2-A014-3C46-4BDAACF5D85B}"/>
                </a:ext>
              </a:extLst>
            </p:cNvPr>
            <p:cNvSpPr/>
            <p:nvPr/>
          </p:nvSpPr>
          <p:spPr>
            <a:xfrm>
              <a:off x="-1443567" y="5130526"/>
              <a:ext cx="4169042" cy="3394129"/>
            </a:xfrm>
            <a:custGeom>
              <a:avLst/>
              <a:gdLst>
                <a:gd name="connsiteX0" fmla="*/ 0 w 2355742"/>
                <a:gd name="connsiteY0" fmla="*/ 0 h 3456122"/>
                <a:gd name="connsiteX1" fmla="*/ 2030278 w 2355742"/>
                <a:gd name="connsiteY1" fmla="*/ 588936 h 3456122"/>
                <a:gd name="connsiteX2" fmla="*/ 2355742 w 2355742"/>
                <a:gd name="connsiteY2" fmla="*/ 3456122 h 3456122"/>
                <a:gd name="connsiteX0" fmla="*/ 0 w 2867186"/>
                <a:gd name="connsiteY0" fmla="*/ 0 h 3378631"/>
                <a:gd name="connsiteX1" fmla="*/ 2030278 w 2867186"/>
                <a:gd name="connsiteY1" fmla="*/ 588936 h 3378631"/>
                <a:gd name="connsiteX2" fmla="*/ 2867186 w 2867186"/>
                <a:gd name="connsiteY2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867186"/>
                <a:gd name="connsiteY0" fmla="*/ 0 h 3378631"/>
                <a:gd name="connsiteX1" fmla="*/ 2867186 w 2867186"/>
                <a:gd name="connsiteY1" fmla="*/ 3378631 h 3378631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2278250"/>
                <a:gd name="connsiteY0" fmla="*/ 0 h 3518116"/>
                <a:gd name="connsiteX1" fmla="*/ 2278250 w 2278250"/>
                <a:gd name="connsiteY1" fmla="*/ 3518116 h 3518116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3177152"/>
                <a:gd name="connsiteY0" fmla="*/ 0 h 3502617"/>
                <a:gd name="connsiteX1" fmla="*/ 3177152 w 3177152"/>
                <a:gd name="connsiteY1" fmla="*/ 3502617 h 3502617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2820691"/>
                <a:gd name="connsiteY0" fmla="*/ 0 h 3270143"/>
                <a:gd name="connsiteX1" fmla="*/ 2820691 w 2820691"/>
                <a:gd name="connsiteY1" fmla="*/ 3270143 h 3270143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316636"/>
                <a:gd name="connsiteY0" fmla="*/ 0 h 3068665"/>
                <a:gd name="connsiteX1" fmla="*/ 3316636 w 3316636"/>
                <a:gd name="connsiteY1" fmla="*/ 3068665 h 3068665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59076"/>
                <a:gd name="connsiteY0" fmla="*/ 0 h 3006672"/>
                <a:gd name="connsiteX1" fmla="*/ 3859076 w 3859076"/>
                <a:gd name="connsiteY1" fmla="*/ 3006672 h 3006672"/>
                <a:gd name="connsiteX0" fmla="*/ 0 w 3874574"/>
                <a:gd name="connsiteY0" fmla="*/ 0 h 3440624"/>
                <a:gd name="connsiteX1" fmla="*/ 3874574 w 3874574"/>
                <a:gd name="connsiteY1" fmla="*/ 3440624 h 3440624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  <a:gd name="connsiteX0" fmla="*/ 0 w 4169042"/>
                <a:gd name="connsiteY0" fmla="*/ 0 h 3394129"/>
                <a:gd name="connsiteX1" fmla="*/ 4169042 w 4169042"/>
                <a:gd name="connsiteY1" fmla="*/ 3394129 h 339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9042" h="3394129">
                  <a:moveTo>
                    <a:pt x="0" y="0"/>
                  </a:moveTo>
                  <a:cubicBezTo>
                    <a:pt x="568271" y="3017004"/>
                    <a:pt x="2655374" y="1276029"/>
                    <a:pt x="4169042" y="3394129"/>
                  </a:cubicBezTo>
                </a:path>
              </a:pathLst>
            </a:custGeom>
            <a:noFill/>
            <a:ln w="6350" cap="flat" cmpd="sng" algn="ctr">
              <a:gradFill flip="none" rotWithShape="1">
                <a:gsLst>
                  <a:gs pos="39000">
                    <a:schemeClr val="accent1">
                      <a:lumMod val="5000"/>
                      <a:lumOff val="95000"/>
                      <a:alpha val="74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3703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3F3F10F-A2A8-C53C-BBDD-B41930F1B169}"/>
              </a:ext>
            </a:extLst>
          </p:cNvPr>
          <p:cNvSpPr txBox="1"/>
          <p:nvPr/>
        </p:nvSpPr>
        <p:spPr>
          <a:xfrm>
            <a:off x="1000807" y="520032"/>
            <a:ext cx="3231654" cy="4596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在这里输入标题文字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D4F1C6A-46C8-856A-30D7-8B9B9970407D}"/>
              </a:ext>
            </a:extLst>
          </p:cNvPr>
          <p:cNvGrpSpPr/>
          <p:nvPr/>
        </p:nvGrpSpPr>
        <p:grpSpPr>
          <a:xfrm>
            <a:off x="530118" y="537037"/>
            <a:ext cx="388052" cy="425668"/>
            <a:chOff x="530118" y="537037"/>
            <a:chExt cx="388052" cy="42566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F48E53D-BDD5-69AD-CCB3-E62A19349FED}"/>
                </a:ext>
              </a:extLst>
            </p:cNvPr>
            <p:cNvSpPr/>
            <p:nvPr/>
          </p:nvSpPr>
          <p:spPr>
            <a:xfrm>
              <a:off x="530118" y="537037"/>
              <a:ext cx="354311" cy="354311"/>
            </a:xfrm>
            <a:prstGeom prst="ellipse">
              <a:avLst/>
            </a:prstGeom>
            <a:gradFill flip="none" rotWithShape="1">
              <a:gsLst>
                <a:gs pos="68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schemeClr val="accent2"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918EAF7-9DE4-C65B-4A0F-9E63FC5AEF3A}"/>
                </a:ext>
              </a:extLst>
            </p:cNvPr>
            <p:cNvSpPr/>
            <p:nvPr/>
          </p:nvSpPr>
          <p:spPr>
            <a:xfrm>
              <a:off x="759891" y="804426"/>
              <a:ext cx="158279" cy="158279"/>
            </a:xfrm>
            <a:prstGeom prst="ellipse">
              <a:avLst/>
            </a:prstGeom>
            <a:gradFill flip="none" rotWithShape="1">
              <a:gsLst>
                <a:gs pos="68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77800" dist="38100" dir="2700000" algn="tl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910066BA-0812-999C-DEC3-28EA27FED862}"/>
              </a:ext>
            </a:extLst>
          </p:cNvPr>
          <p:cNvSpPr txBox="1"/>
          <p:nvPr/>
        </p:nvSpPr>
        <p:spPr>
          <a:xfrm>
            <a:off x="10018737" y="620843"/>
            <a:ext cx="1474763" cy="295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YOUR LOGO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8241879-3785-4BCB-39D9-9D58AC69FFA5}"/>
              </a:ext>
            </a:extLst>
          </p:cNvPr>
          <p:cNvSpPr/>
          <p:nvPr/>
        </p:nvSpPr>
        <p:spPr>
          <a:xfrm>
            <a:off x="723900" y="1918375"/>
            <a:ext cx="3143250" cy="4400550"/>
          </a:xfrm>
          <a:prstGeom prst="roundRect">
            <a:avLst>
              <a:gd name="adj" fmla="val 1322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6B6A9E7-989B-61BF-271E-D284781A5E17}"/>
              </a:ext>
            </a:extLst>
          </p:cNvPr>
          <p:cNvCxnSpPr>
            <a:cxnSpLocks/>
          </p:cNvCxnSpPr>
          <p:nvPr/>
        </p:nvCxnSpPr>
        <p:spPr>
          <a:xfrm>
            <a:off x="1923736" y="1918375"/>
            <a:ext cx="743578" cy="0"/>
          </a:xfrm>
          <a:prstGeom prst="line">
            <a:avLst/>
          </a:prstGeom>
          <a:ln w="508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A3B007A0-88C6-AFFF-2BE3-AE78B78F5EA0}"/>
              </a:ext>
            </a:extLst>
          </p:cNvPr>
          <p:cNvSpPr txBox="1"/>
          <p:nvPr/>
        </p:nvSpPr>
        <p:spPr>
          <a:xfrm>
            <a:off x="1526083" y="2093084"/>
            <a:ext cx="153888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just">
              <a:tabLst>
                <a:tab pos="198120" algn="l"/>
              </a:tabLst>
            </a:pPr>
            <a:r>
              <a:rPr lang="zh-CN" altLang="en-US" sz="2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输入标题一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5083EDCA-447E-575B-3776-6697F55F7A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7757666"/>
              </p:ext>
            </p:extLst>
          </p:nvPr>
        </p:nvGraphicFramePr>
        <p:xfrm>
          <a:off x="922355" y="3726674"/>
          <a:ext cx="2746340" cy="2357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合 11">
            <a:extLst>
              <a:ext uri="{FF2B5EF4-FFF2-40B4-BE49-F238E27FC236}">
                <a16:creationId xmlns:a16="http://schemas.microsoft.com/office/drawing/2014/main" id="{BB401B28-1B99-DA93-74FF-3F9A2CA161FB}"/>
              </a:ext>
            </a:extLst>
          </p:cNvPr>
          <p:cNvGrpSpPr/>
          <p:nvPr/>
        </p:nvGrpSpPr>
        <p:grpSpPr>
          <a:xfrm>
            <a:off x="2165539" y="6179532"/>
            <a:ext cx="259973" cy="59949"/>
            <a:chOff x="1650205" y="5949463"/>
            <a:chExt cx="259973" cy="5994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9A469D3-4E41-4A71-1120-82D96A139A59}"/>
                </a:ext>
              </a:extLst>
            </p:cNvPr>
            <p:cNvSpPr/>
            <p:nvPr/>
          </p:nvSpPr>
          <p:spPr>
            <a:xfrm>
              <a:off x="1650205" y="5949463"/>
              <a:ext cx="59949" cy="59949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5684986-0A35-8175-44E4-0ACDB93F4D6C}"/>
                </a:ext>
              </a:extLst>
            </p:cNvPr>
            <p:cNvSpPr/>
            <p:nvPr/>
          </p:nvSpPr>
          <p:spPr>
            <a:xfrm>
              <a:off x="1750217" y="5949463"/>
              <a:ext cx="59949" cy="59949"/>
            </a:xfrm>
            <a:prstGeom prst="ellipse">
              <a:avLst/>
            </a:prstGeom>
            <a:noFill/>
            <a:ln w="63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668F81E-2663-FAE7-EE48-F6E4F80F1EBF}"/>
                </a:ext>
              </a:extLst>
            </p:cNvPr>
            <p:cNvSpPr/>
            <p:nvPr/>
          </p:nvSpPr>
          <p:spPr>
            <a:xfrm>
              <a:off x="1850229" y="5949463"/>
              <a:ext cx="59949" cy="59949"/>
            </a:xfrm>
            <a:prstGeom prst="ellipse">
              <a:avLst/>
            </a:prstGeom>
            <a:noFill/>
            <a:ln w="63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16EEE65E-50A1-1242-5B87-93290D85DD9D}"/>
              </a:ext>
            </a:extLst>
          </p:cNvPr>
          <p:cNvSpPr/>
          <p:nvPr/>
        </p:nvSpPr>
        <p:spPr>
          <a:xfrm>
            <a:off x="4518025" y="1918375"/>
            <a:ext cx="3143250" cy="4400550"/>
          </a:xfrm>
          <a:prstGeom prst="roundRect">
            <a:avLst>
              <a:gd name="adj" fmla="val 1322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876D130-8691-A7B7-71AD-CDB65CD08FD1}"/>
              </a:ext>
            </a:extLst>
          </p:cNvPr>
          <p:cNvCxnSpPr>
            <a:cxnSpLocks/>
          </p:cNvCxnSpPr>
          <p:nvPr/>
        </p:nvCxnSpPr>
        <p:spPr>
          <a:xfrm>
            <a:off x="5717861" y="1918375"/>
            <a:ext cx="743578" cy="0"/>
          </a:xfrm>
          <a:prstGeom prst="line">
            <a:avLst/>
          </a:prstGeom>
          <a:ln w="508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6DA50404-E038-06A0-ABAA-0476E0DC4CE7}"/>
              </a:ext>
            </a:extLst>
          </p:cNvPr>
          <p:cNvSpPr txBox="1"/>
          <p:nvPr/>
        </p:nvSpPr>
        <p:spPr>
          <a:xfrm>
            <a:off x="5310591" y="2093084"/>
            <a:ext cx="1558119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lvl="0" algn="just">
              <a:tabLst>
                <a:tab pos="198120" algn="l"/>
              </a:tabLst>
              <a:defRPr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输入标题二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75736AF-08F0-F366-8B4F-0CECD3EFD0AF}"/>
              </a:ext>
            </a:extLst>
          </p:cNvPr>
          <p:cNvGrpSpPr/>
          <p:nvPr/>
        </p:nvGrpSpPr>
        <p:grpSpPr>
          <a:xfrm>
            <a:off x="5959664" y="6179532"/>
            <a:ext cx="259973" cy="59949"/>
            <a:chOff x="5959664" y="5994707"/>
            <a:chExt cx="259973" cy="59949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DF5D5A9-F984-5122-3985-6F076F7F4C5E}"/>
                </a:ext>
              </a:extLst>
            </p:cNvPr>
            <p:cNvSpPr/>
            <p:nvPr/>
          </p:nvSpPr>
          <p:spPr>
            <a:xfrm>
              <a:off x="5959664" y="5994707"/>
              <a:ext cx="59949" cy="59949"/>
            </a:xfrm>
            <a:prstGeom prst="ellipse">
              <a:avLst/>
            </a:prstGeom>
            <a:noFill/>
            <a:ln w="63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0DE7898-ABE4-66D9-1D08-44029DE2C9F9}"/>
                </a:ext>
              </a:extLst>
            </p:cNvPr>
            <p:cNvSpPr/>
            <p:nvPr/>
          </p:nvSpPr>
          <p:spPr>
            <a:xfrm>
              <a:off x="6059676" y="5994707"/>
              <a:ext cx="59949" cy="59949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282E9C0-73F9-22C1-5A9F-45F79DA6C605}"/>
                </a:ext>
              </a:extLst>
            </p:cNvPr>
            <p:cNvSpPr/>
            <p:nvPr/>
          </p:nvSpPr>
          <p:spPr>
            <a:xfrm>
              <a:off x="6159688" y="5994707"/>
              <a:ext cx="59949" cy="59949"/>
            </a:xfrm>
            <a:prstGeom prst="ellipse">
              <a:avLst/>
            </a:prstGeom>
            <a:noFill/>
            <a:ln w="63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63A8282-1659-9734-1273-53E5CC085C09}"/>
              </a:ext>
            </a:extLst>
          </p:cNvPr>
          <p:cNvSpPr/>
          <p:nvPr/>
        </p:nvSpPr>
        <p:spPr>
          <a:xfrm>
            <a:off x="8312150" y="1918375"/>
            <a:ext cx="3143250" cy="4400550"/>
          </a:xfrm>
          <a:prstGeom prst="roundRect">
            <a:avLst>
              <a:gd name="adj" fmla="val 1322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75C71D7D-6CAE-B3FB-84E7-29D5C214C6BA}"/>
              </a:ext>
            </a:extLst>
          </p:cNvPr>
          <p:cNvCxnSpPr>
            <a:cxnSpLocks/>
          </p:cNvCxnSpPr>
          <p:nvPr/>
        </p:nvCxnSpPr>
        <p:spPr>
          <a:xfrm>
            <a:off x="9511986" y="1918375"/>
            <a:ext cx="743578" cy="0"/>
          </a:xfrm>
          <a:prstGeom prst="line">
            <a:avLst/>
          </a:prstGeom>
          <a:ln w="508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167ED7F2-AC53-97F8-D1F2-D38FE48B1FFE}"/>
              </a:ext>
            </a:extLst>
          </p:cNvPr>
          <p:cNvSpPr txBox="1"/>
          <p:nvPr/>
        </p:nvSpPr>
        <p:spPr>
          <a:xfrm>
            <a:off x="9114337" y="2093084"/>
            <a:ext cx="153888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lvl="0" algn="just">
              <a:tabLst>
                <a:tab pos="198120" algn="l"/>
              </a:tabLst>
              <a:defRPr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输入标题三</a:t>
            </a:r>
            <a:endParaRPr lang="en-US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95364C1-A27A-36D1-F886-365C3E23F70A}"/>
              </a:ext>
            </a:extLst>
          </p:cNvPr>
          <p:cNvGrpSpPr/>
          <p:nvPr/>
        </p:nvGrpSpPr>
        <p:grpSpPr>
          <a:xfrm>
            <a:off x="9753789" y="6179532"/>
            <a:ext cx="259973" cy="59949"/>
            <a:chOff x="9753789" y="5994707"/>
            <a:chExt cx="259973" cy="59949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9367C28-6E83-210B-61EF-B7E81A0FF8D4}"/>
                </a:ext>
              </a:extLst>
            </p:cNvPr>
            <p:cNvSpPr/>
            <p:nvPr/>
          </p:nvSpPr>
          <p:spPr>
            <a:xfrm>
              <a:off x="9753789" y="5994707"/>
              <a:ext cx="59949" cy="59949"/>
            </a:xfrm>
            <a:prstGeom prst="ellipse">
              <a:avLst/>
            </a:prstGeom>
            <a:noFill/>
            <a:ln w="63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34D9883-1A35-469E-450E-E59EBD20453A}"/>
                </a:ext>
              </a:extLst>
            </p:cNvPr>
            <p:cNvSpPr/>
            <p:nvPr/>
          </p:nvSpPr>
          <p:spPr>
            <a:xfrm>
              <a:off x="9853801" y="5994707"/>
              <a:ext cx="59949" cy="59949"/>
            </a:xfrm>
            <a:prstGeom prst="ellipse">
              <a:avLst/>
            </a:prstGeom>
            <a:noFill/>
            <a:ln w="63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78EAED2-ED4B-F71B-7A5D-0E6894256247}"/>
                </a:ext>
              </a:extLst>
            </p:cNvPr>
            <p:cNvSpPr/>
            <p:nvPr/>
          </p:nvSpPr>
          <p:spPr>
            <a:xfrm>
              <a:off x="9953813" y="5994707"/>
              <a:ext cx="59949" cy="59949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ABBE3394-B19E-CCA9-D0A1-9733F9FA4A42}"/>
              </a:ext>
            </a:extLst>
          </p:cNvPr>
          <p:cNvSpPr txBox="1"/>
          <p:nvPr/>
        </p:nvSpPr>
        <p:spPr>
          <a:xfrm>
            <a:off x="2060686" y="1379994"/>
            <a:ext cx="469679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sz="3600" dirty="0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DCCF9A7-2252-3830-BB83-A4AE20163AFA}"/>
              </a:ext>
            </a:extLst>
          </p:cNvPr>
          <p:cNvSpPr txBox="1"/>
          <p:nvPr/>
        </p:nvSpPr>
        <p:spPr>
          <a:xfrm>
            <a:off x="5813872" y="1379994"/>
            <a:ext cx="564257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sz="3600" dirty="0">
                <a:solidFill>
                  <a:schemeClr val="accent1"/>
                </a:solidFill>
              </a:rPr>
              <a:t>02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706572A-7B1E-D2AC-D88C-90D5A768CA04}"/>
              </a:ext>
            </a:extLst>
          </p:cNvPr>
          <p:cNvSpPr txBox="1"/>
          <p:nvPr/>
        </p:nvSpPr>
        <p:spPr>
          <a:xfrm>
            <a:off x="9601647" y="1379994"/>
            <a:ext cx="564257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sz="3600" dirty="0">
                <a:solidFill>
                  <a:schemeClr val="accent1"/>
                </a:solidFill>
              </a:rPr>
              <a:t>03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3ED05A0-F53E-389F-15E8-DC935368C83C}"/>
              </a:ext>
            </a:extLst>
          </p:cNvPr>
          <p:cNvSpPr txBox="1"/>
          <p:nvPr/>
        </p:nvSpPr>
        <p:spPr>
          <a:xfrm>
            <a:off x="922355" y="2559970"/>
            <a:ext cx="2694110" cy="9398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在这里填入一些附属信息，建议使用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OPPOSANS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字体，字号不要超过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号，会比较美观。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D14DA8C-F546-18A6-69A0-77FF7F10969D}"/>
              </a:ext>
            </a:extLst>
          </p:cNvPr>
          <p:cNvSpPr txBox="1"/>
          <p:nvPr/>
        </p:nvSpPr>
        <p:spPr>
          <a:xfrm>
            <a:off x="4742595" y="2559970"/>
            <a:ext cx="2694110" cy="9398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在这里填入一些附属信息，建议使用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OPPOSANS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字体，字号不要超过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号，会比较美观。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43BC77F-0A5A-A83E-C9D6-656B86B69160}"/>
              </a:ext>
            </a:extLst>
          </p:cNvPr>
          <p:cNvSpPr txBox="1"/>
          <p:nvPr/>
        </p:nvSpPr>
        <p:spPr>
          <a:xfrm>
            <a:off x="8536720" y="2559970"/>
            <a:ext cx="2694110" cy="9398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在这里填入一些附属信息，建议使用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OPPOSANS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字体，字号不要超过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号，会比较美观。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id="{1B116D98-8DF2-0E25-4D29-75D95F991A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3194058"/>
              </p:ext>
            </p:extLst>
          </p:nvPr>
        </p:nvGraphicFramePr>
        <p:xfrm>
          <a:off x="8510605" y="3726674"/>
          <a:ext cx="2746340" cy="2357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9EADB30A-BAF9-D0EA-D527-FFD2C0449A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220408"/>
              </p:ext>
            </p:extLst>
          </p:nvPr>
        </p:nvGraphicFramePr>
        <p:xfrm>
          <a:off x="4716480" y="3726674"/>
          <a:ext cx="2746340" cy="2357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23970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12D58FDB-6F2C-FF09-AEC1-5AF026D6EC1C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7000">
                <a:srgbClr val="5B5CE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68891CA3-26F7-AFD2-E16C-2F7E240D1F71}"/>
              </a:ext>
            </a:extLst>
          </p:cNvPr>
          <p:cNvSpPr txBox="1"/>
          <p:nvPr/>
        </p:nvSpPr>
        <p:spPr>
          <a:xfrm>
            <a:off x="964724" y="472949"/>
            <a:ext cx="3359894" cy="326711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19900" dirty="0">
                <a:ln w="127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03</a:t>
            </a:r>
            <a:endParaRPr lang="zh-CN" altLang="en-US" sz="19900" dirty="0"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E051F824-FA4A-6BF4-D57A-DD9108F1C2B7}"/>
              </a:ext>
            </a:extLst>
          </p:cNvPr>
          <p:cNvGrpSpPr/>
          <p:nvPr/>
        </p:nvGrpSpPr>
        <p:grpSpPr>
          <a:xfrm>
            <a:off x="-1" y="2350536"/>
            <a:ext cx="12192002" cy="2158940"/>
            <a:chOff x="-1" y="2712203"/>
            <a:chExt cx="7187900" cy="1435606"/>
          </a:xfrm>
        </p:grpSpPr>
        <p:sp>
          <p:nvSpPr>
            <p:cNvPr id="213" name="矩形: 圆角 212">
              <a:extLst>
                <a:ext uri="{FF2B5EF4-FFF2-40B4-BE49-F238E27FC236}">
                  <a16:creationId xmlns:a16="http://schemas.microsoft.com/office/drawing/2014/main" id="{EBF1A865-CBA0-D4CB-FB3F-865056B820F0}"/>
                </a:ext>
              </a:extLst>
            </p:cNvPr>
            <p:cNvSpPr/>
            <p:nvPr/>
          </p:nvSpPr>
          <p:spPr>
            <a:xfrm>
              <a:off x="-1" y="2712203"/>
              <a:ext cx="7187900" cy="143560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7C79FBF3-4BEF-B4BF-E3EB-093F51267EE9}"/>
                </a:ext>
              </a:extLst>
            </p:cNvPr>
            <p:cNvGrpSpPr/>
            <p:nvPr/>
          </p:nvGrpSpPr>
          <p:grpSpPr>
            <a:xfrm>
              <a:off x="-1" y="2712203"/>
              <a:ext cx="6820596" cy="1435606"/>
              <a:chOff x="0" y="549275"/>
              <a:chExt cx="2687595" cy="438665"/>
            </a:xfrm>
          </p:grpSpPr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3F50656B-6455-1F4A-BAEB-18119BE157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49275"/>
                <a:ext cx="2687595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36F2D1BB-5A5D-21AB-565E-2DA94905EE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987940"/>
                <a:ext cx="2687595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6" name="文本框 205">
            <a:extLst>
              <a:ext uri="{FF2B5EF4-FFF2-40B4-BE49-F238E27FC236}">
                <a16:creationId xmlns:a16="http://schemas.microsoft.com/office/drawing/2014/main" id="{4B2D96E4-4BB5-86CA-E39E-3C80D10C9C1D}"/>
              </a:ext>
            </a:extLst>
          </p:cNvPr>
          <p:cNvSpPr txBox="1"/>
          <p:nvPr/>
        </p:nvSpPr>
        <p:spPr>
          <a:xfrm>
            <a:off x="980222" y="2773288"/>
            <a:ext cx="4103688" cy="131343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cxnSp>
        <p:nvCxnSpPr>
          <p:cNvPr id="208" name="直接连接符 207">
            <a:extLst>
              <a:ext uri="{FF2B5EF4-FFF2-40B4-BE49-F238E27FC236}">
                <a16:creationId xmlns:a16="http://schemas.microsoft.com/office/drawing/2014/main" id="{1359B397-BD12-201F-3530-F3EA38C737BA}"/>
              </a:ext>
            </a:extLst>
          </p:cNvPr>
          <p:cNvCxnSpPr/>
          <p:nvPr/>
        </p:nvCxnSpPr>
        <p:spPr>
          <a:xfrm>
            <a:off x="695325" y="-1069383"/>
            <a:ext cx="0" cy="91285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1" name="任意多边形: 形状 1210">
            <a:extLst>
              <a:ext uri="{FF2B5EF4-FFF2-40B4-BE49-F238E27FC236}">
                <a16:creationId xmlns:a16="http://schemas.microsoft.com/office/drawing/2014/main" id="{A8E01E97-C9B0-F7E7-F887-023BE9D5F7B0}"/>
              </a:ext>
            </a:extLst>
          </p:cNvPr>
          <p:cNvSpPr/>
          <p:nvPr/>
        </p:nvSpPr>
        <p:spPr>
          <a:xfrm>
            <a:off x="5852286" y="5906530"/>
            <a:ext cx="6339714" cy="951470"/>
          </a:xfrm>
          <a:custGeom>
            <a:avLst/>
            <a:gdLst>
              <a:gd name="connsiteX0" fmla="*/ 0 w 6339714"/>
              <a:gd name="connsiteY0" fmla="*/ 0 h 951470"/>
              <a:gd name="connsiteX1" fmla="*/ 6339714 w 6339714"/>
              <a:gd name="connsiteY1" fmla="*/ 18535 h 951470"/>
              <a:gd name="connsiteX2" fmla="*/ 6339714 w 6339714"/>
              <a:gd name="connsiteY2" fmla="*/ 951470 h 951470"/>
              <a:gd name="connsiteX3" fmla="*/ 565648 w 6339714"/>
              <a:gd name="connsiteY3" fmla="*/ 951470 h 95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9714" h="951470">
                <a:moveTo>
                  <a:pt x="0" y="0"/>
                </a:moveTo>
                <a:lnTo>
                  <a:pt x="6339714" y="18535"/>
                </a:lnTo>
                <a:lnTo>
                  <a:pt x="6339714" y="951470"/>
                </a:lnTo>
                <a:lnTo>
                  <a:pt x="565648" y="951470"/>
                </a:lnTo>
                <a:close/>
              </a:path>
            </a:pathLst>
          </a:custGeom>
          <a:solidFill>
            <a:schemeClr val="accent3">
              <a:lumMod val="75000"/>
              <a:alpha val="4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13" name="任意多边形: 形状 1212">
            <a:extLst>
              <a:ext uri="{FF2B5EF4-FFF2-40B4-BE49-F238E27FC236}">
                <a16:creationId xmlns:a16="http://schemas.microsoft.com/office/drawing/2014/main" id="{A419A13A-809E-41B5-AD14-2BB9301CE1CC}"/>
              </a:ext>
            </a:extLst>
          </p:cNvPr>
          <p:cNvSpPr/>
          <p:nvPr/>
        </p:nvSpPr>
        <p:spPr>
          <a:xfrm>
            <a:off x="5849218" y="5868275"/>
            <a:ext cx="6342782" cy="102357"/>
          </a:xfrm>
          <a:custGeom>
            <a:avLst/>
            <a:gdLst>
              <a:gd name="connsiteX0" fmla="*/ 9505 w 6342782"/>
              <a:gd name="connsiteY0" fmla="*/ 0 h 102357"/>
              <a:gd name="connsiteX1" fmla="*/ 6342782 w 6342782"/>
              <a:gd name="connsiteY1" fmla="*/ 0 h 102357"/>
              <a:gd name="connsiteX2" fmla="*/ 6342782 w 6342782"/>
              <a:gd name="connsiteY2" fmla="*/ 102357 h 102357"/>
              <a:gd name="connsiteX3" fmla="*/ 9505 w 6342782"/>
              <a:gd name="connsiteY3" fmla="*/ 102357 h 102357"/>
              <a:gd name="connsiteX4" fmla="*/ 2696 w 6342782"/>
              <a:gd name="connsiteY4" fmla="*/ 84977 h 102357"/>
              <a:gd name="connsiteX5" fmla="*/ 0 w 6342782"/>
              <a:gd name="connsiteY5" fmla="*/ 51179 h 102357"/>
              <a:gd name="connsiteX6" fmla="*/ 2696 w 6342782"/>
              <a:gd name="connsiteY6" fmla="*/ 17381 h 102357"/>
              <a:gd name="connsiteX7" fmla="*/ 9505 w 6342782"/>
              <a:gd name="connsiteY7" fmla="*/ 0 h 102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42782" h="102357">
                <a:moveTo>
                  <a:pt x="9505" y="0"/>
                </a:moveTo>
                <a:lnTo>
                  <a:pt x="6342782" y="0"/>
                </a:lnTo>
                <a:lnTo>
                  <a:pt x="6342782" y="102357"/>
                </a:lnTo>
                <a:lnTo>
                  <a:pt x="9505" y="102357"/>
                </a:lnTo>
                <a:cubicBezTo>
                  <a:pt x="6851" y="100425"/>
                  <a:pt x="4440" y="94309"/>
                  <a:pt x="2696" y="84977"/>
                </a:cubicBezTo>
                <a:cubicBezTo>
                  <a:pt x="952" y="75323"/>
                  <a:pt x="0" y="63412"/>
                  <a:pt x="0" y="51179"/>
                </a:cubicBezTo>
                <a:cubicBezTo>
                  <a:pt x="0" y="38952"/>
                  <a:pt x="952" y="27040"/>
                  <a:pt x="2696" y="17381"/>
                </a:cubicBezTo>
                <a:cubicBezTo>
                  <a:pt x="4440" y="8048"/>
                  <a:pt x="6851" y="1932"/>
                  <a:pt x="950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571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217" name="图片 216">
            <a:extLst>
              <a:ext uri="{FF2B5EF4-FFF2-40B4-BE49-F238E27FC236}">
                <a16:creationId xmlns:a16="http://schemas.microsoft.com/office/drawing/2014/main" id="{1337EAFA-6A3D-433D-6DFC-AA3BD46E0E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389" r="40958"/>
          <a:stretch>
            <a:fillRect/>
          </a:stretch>
        </p:blipFill>
        <p:spPr>
          <a:xfrm>
            <a:off x="10349053" y="0"/>
            <a:ext cx="1842947" cy="1564820"/>
          </a:xfrm>
          <a:custGeom>
            <a:avLst/>
            <a:gdLst>
              <a:gd name="connsiteX0" fmla="*/ 0 w 1842947"/>
              <a:gd name="connsiteY0" fmla="*/ 0 h 1564820"/>
              <a:gd name="connsiteX1" fmla="*/ 1842947 w 1842947"/>
              <a:gd name="connsiteY1" fmla="*/ 0 h 1564820"/>
              <a:gd name="connsiteX2" fmla="*/ 1842947 w 1842947"/>
              <a:gd name="connsiteY2" fmla="*/ 1564820 h 1564820"/>
              <a:gd name="connsiteX3" fmla="*/ 0 w 1842947"/>
              <a:gd name="connsiteY3" fmla="*/ 1564820 h 156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2947" h="1564820">
                <a:moveTo>
                  <a:pt x="0" y="0"/>
                </a:moveTo>
                <a:lnTo>
                  <a:pt x="1842947" y="0"/>
                </a:lnTo>
                <a:lnTo>
                  <a:pt x="1842947" y="1564820"/>
                </a:lnTo>
                <a:lnTo>
                  <a:pt x="0" y="1564820"/>
                </a:lnTo>
                <a:close/>
              </a:path>
            </a:pathLst>
          </a:custGeom>
        </p:spPr>
      </p:pic>
      <p:pic>
        <p:nvPicPr>
          <p:cNvPr id="218" name="图片 217">
            <a:extLst>
              <a:ext uri="{FF2B5EF4-FFF2-40B4-BE49-F238E27FC236}">
                <a16:creationId xmlns:a16="http://schemas.microsoft.com/office/drawing/2014/main" id="{FAC5AD7A-07B4-4894-CB5F-15ADF265A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62"/>
                    </a14:imgEffect>
                  </a14:imgLayer>
                </a14:imgProps>
              </a:ext>
            </a:extLst>
          </a:blip>
          <a:srcRect l="56648" b="51632"/>
          <a:stretch>
            <a:fillRect/>
          </a:stretch>
        </p:blipFill>
        <p:spPr>
          <a:xfrm>
            <a:off x="0" y="4103824"/>
            <a:ext cx="2687892" cy="2754176"/>
          </a:xfrm>
          <a:custGeom>
            <a:avLst/>
            <a:gdLst>
              <a:gd name="connsiteX0" fmla="*/ 0 w 2687892"/>
              <a:gd name="connsiteY0" fmla="*/ 0 h 2754176"/>
              <a:gd name="connsiteX1" fmla="*/ 2687892 w 2687892"/>
              <a:gd name="connsiteY1" fmla="*/ 0 h 2754176"/>
              <a:gd name="connsiteX2" fmla="*/ 2687892 w 2687892"/>
              <a:gd name="connsiteY2" fmla="*/ 2754176 h 2754176"/>
              <a:gd name="connsiteX3" fmla="*/ 0 w 2687892"/>
              <a:gd name="connsiteY3" fmla="*/ 2754176 h 275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7892" h="2754176">
                <a:moveTo>
                  <a:pt x="0" y="0"/>
                </a:moveTo>
                <a:lnTo>
                  <a:pt x="2687892" y="0"/>
                </a:lnTo>
                <a:lnTo>
                  <a:pt x="2687892" y="2754176"/>
                </a:lnTo>
                <a:lnTo>
                  <a:pt x="0" y="2754176"/>
                </a:lnTo>
                <a:close/>
              </a:path>
            </a:pathLst>
          </a:custGeom>
        </p:spPr>
      </p:pic>
      <p:pic>
        <p:nvPicPr>
          <p:cNvPr id="219" name="图片 218">
            <a:extLst>
              <a:ext uri="{FF2B5EF4-FFF2-40B4-BE49-F238E27FC236}">
                <a16:creationId xmlns:a16="http://schemas.microsoft.com/office/drawing/2014/main" id="{E423B8D1-DD47-6F8D-05E8-2777D77892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6152" y="808390"/>
            <a:ext cx="1141427" cy="1046914"/>
          </a:xfrm>
          <a:prstGeom prst="rect">
            <a:avLst/>
          </a:prstGeom>
        </p:spPr>
      </p:pic>
      <p:sp>
        <p:nvSpPr>
          <p:cNvPr id="221" name="文本框 220">
            <a:extLst>
              <a:ext uri="{FF2B5EF4-FFF2-40B4-BE49-F238E27FC236}">
                <a16:creationId xmlns:a16="http://schemas.microsoft.com/office/drawing/2014/main" id="{81C57AD2-D4A4-5DE9-6EDE-473825D3D590}"/>
              </a:ext>
            </a:extLst>
          </p:cNvPr>
          <p:cNvSpPr txBox="1"/>
          <p:nvPr/>
        </p:nvSpPr>
        <p:spPr>
          <a:xfrm>
            <a:off x="980222" y="5987580"/>
            <a:ext cx="3871253" cy="32432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900" spc="300" dirty="0">
                <a:solidFill>
                  <a:schemeClr val="bg1">
                    <a:alpha val="80000"/>
                  </a:schemeClr>
                </a:solidFill>
                <a:ea typeface="+mj-ea"/>
              </a:rPr>
              <a:t>Purple Illustration Style</a:t>
            </a:r>
          </a:p>
          <a:p>
            <a:pPr algn="l">
              <a:lnSpc>
                <a:spcPct val="120000"/>
              </a:lnSpc>
            </a:pPr>
            <a:r>
              <a:rPr lang="en-US" altLang="zh-CN" sz="900" spc="300" dirty="0">
                <a:solidFill>
                  <a:schemeClr val="bg1">
                    <a:alpha val="80000"/>
                  </a:schemeClr>
                </a:solidFill>
                <a:ea typeface="+mj-ea"/>
              </a:rPr>
              <a:t>Quarterly Summary Report Work Summary</a:t>
            </a:r>
            <a:endParaRPr lang="zh-CN" altLang="en-US" sz="900" spc="300" dirty="0">
              <a:solidFill>
                <a:schemeClr val="bg1">
                  <a:alpha val="80000"/>
                </a:schemeClr>
              </a:solidFill>
              <a:ea typeface="+mj-ea"/>
            </a:endParaRPr>
          </a:p>
        </p:txBody>
      </p:sp>
      <p:sp>
        <p:nvSpPr>
          <p:cNvPr id="223" name="矩形: 对角圆角 222">
            <a:extLst>
              <a:ext uri="{FF2B5EF4-FFF2-40B4-BE49-F238E27FC236}">
                <a16:creationId xmlns:a16="http://schemas.microsoft.com/office/drawing/2014/main" id="{CCE122CA-1759-A5AB-FAA7-FB8A21F9023E}"/>
              </a:ext>
            </a:extLst>
          </p:cNvPr>
          <p:cNvSpPr/>
          <p:nvPr/>
        </p:nvSpPr>
        <p:spPr>
          <a:xfrm>
            <a:off x="980222" y="4294889"/>
            <a:ext cx="1528515" cy="40490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effectLst>
                  <a:outerShdw dist="25400" dir="5400000" algn="t" rotWithShape="0">
                    <a:schemeClr val="accent2">
                      <a:lumMod val="50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过渡页</a:t>
            </a:r>
          </a:p>
        </p:txBody>
      </p:sp>
      <p:pic>
        <p:nvPicPr>
          <p:cNvPr id="1208" name="图片 1207">
            <a:extLst>
              <a:ext uri="{FF2B5EF4-FFF2-40B4-BE49-F238E27FC236}">
                <a16:creationId xmlns:a16="http://schemas.microsoft.com/office/drawing/2014/main" id="{5104C254-10A7-3FFF-562F-FA020E23EE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0192" y="1769323"/>
            <a:ext cx="5584420" cy="4109060"/>
          </a:xfrm>
          <a:prstGeom prst="rect">
            <a:avLst/>
          </a:prstGeom>
        </p:spPr>
      </p:pic>
      <p:pic>
        <p:nvPicPr>
          <p:cNvPr id="1209" name="图片 1208">
            <a:extLst>
              <a:ext uri="{FF2B5EF4-FFF2-40B4-BE49-F238E27FC236}">
                <a16:creationId xmlns:a16="http://schemas.microsoft.com/office/drawing/2014/main" id="{4299BEA4-CB09-6DC2-F9BC-05CA1FD9B3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6578" y="1387007"/>
            <a:ext cx="902286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61308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8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7882F3"/>
      </a:accent1>
      <a:accent2>
        <a:srgbClr val="63EAE6"/>
      </a:accent2>
      <a:accent3>
        <a:srgbClr val="5A5FEF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1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2544C955-E718-4CBA-968D-B4614F4FD334}" vid="{85AE831B-366E-44D6-9D61-15846A377D6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自建空白模板</Template>
  <TotalTime>772</TotalTime>
  <Words>481</Words>
  <Application>Microsoft Office PowerPoint</Application>
  <PresentationFormat>宽屏</PresentationFormat>
  <Paragraphs>145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OPPOSans B</vt:lpstr>
      <vt:lpstr>OPPOSans R</vt:lpstr>
      <vt:lpstr>阿里巴巴普惠体 2.0 55 Regular</vt:lpstr>
      <vt:lpstr>等线</vt:lpstr>
      <vt:lpstr>汉仪雅酷黑 45W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紫色新颖插画风季度总结汇报通用ppt模板</dc:title>
  <dc:creator>简单</dc:creator>
  <cp:keywords>P界达人</cp:keywords>
  <dc:description>www.51pptmoban.com</dc:description>
  <cp:lastModifiedBy>Win user</cp:lastModifiedBy>
  <cp:revision>35</cp:revision>
  <dcterms:created xsi:type="dcterms:W3CDTF">2022-07-02T01:15:17Z</dcterms:created>
  <dcterms:modified xsi:type="dcterms:W3CDTF">2022-09-29T08:46:44Z</dcterms:modified>
</cp:coreProperties>
</file>