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38" r:id="rId2"/>
    <p:sldId id="339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351" r:id="rId14"/>
    <p:sldId id="350" r:id="rId15"/>
    <p:sldId id="352" r:id="rId16"/>
    <p:sldId id="353" r:id="rId17"/>
    <p:sldId id="354" r:id="rId18"/>
    <p:sldId id="355" r:id="rId19"/>
    <p:sldId id="356" r:id="rId20"/>
    <p:sldId id="357" r:id="rId21"/>
    <p:sldId id="358" r:id="rId22"/>
    <p:sldId id="359" r:id="rId23"/>
    <p:sldId id="360" r:id="rId24"/>
    <p:sldId id="361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083" userDrawn="1">
          <p15:clr>
            <a:srgbClr val="A4A3A4"/>
          </p15:clr>
        </p15:guide>
        <p15:guide id="4" pos="5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DFA8"/>
    <a:srgbClr val="D80E2B"/>
    <a:srgbClr val="E31612"/>
    <a:srgbClr val="004C41"/>
    <a:srgbClr val="8CC345"/>
    <a:srgbClr val="001746"/>
    <a:srgbClr val="FBFBFB"/>
    <a:srgbClr val="FFC000"/>
    <a:srgbClr val="00B0F0"/>
    <a:srgbClr val="1B2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97" autoAdjust="0"/>
    <p:restoredTop sz="94701" autoAdjust="0"/>
  </p:normalViewPr>
  <p:slideViewPr>
    <p:cSldViewPr snapToGrid="0" showGuides="1">
      <p:cViewPr>
        <p:scale>
          <a:sx n="25" d="100"/>
          <a:sy n="25" d="100"/>
        </p:scale>
        <p:origin x="2424" y="1218"/>
      </p:cViewPr>
      <p:guideLst>
        <p:guide orient="horz" pos="2160"/>
        <p:guide pos="3840"/>
        <p:guide pos="7083"/>
        <p:guide pos="5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861B5-C459-4D74-A93A-ABB8A6FFA9D4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57984-FA77-460E-8204-A568D7213E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78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616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184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	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619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073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02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755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664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BA203DF-72A8-348C-C31C-4AFF68D989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DC1CA28-0C12-98F4-FE75-8F6EBDB31B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 rot="20761281">
            <a:off x="4287771" y="5520124"/>
            <a:ext cx="8713220" cy="553423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8A49231-D0D7-4E40-F03B-4576C29F2A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 rot="20761281">
            <a:off x="2205677" y="5689112"/>
            <a:ext cx="8713220" cy="553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37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AA839-4FAF-4E31-9F41-4C0E297EAC69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85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.pn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3.jpe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3.jpe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.pn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3.jpe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3.jpe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3D7854B-B5DC-FEC8-A698-73401513E3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B8D8BE82-3CEC-6CD1-A93B-107FDD12412B}"/>
              </a:ext>
            </a:extLst>
          </p:cNvPr>
          <p:cNvSpPr txBox="1"/>
          <p:nvPr/>
        </p:nvSpPr>
        <p:spPr>
          <a:xfrm>
            <a:off x="3702531" y="588228"/>
            <a:ext cx="248177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blipFill>
                  <a:blip r:embed="rId4"/>
                  <a:stretch>
                    <a:fillRect/>
                  </a:stretch>
                </a:blipFill>
                <a:latin typeface="钟齐志莽行书" panose="00000500000000000000" pitchFamily="2" charset="0"/>
                <a:ea typeface="钟齐志莽行书" panose="00000500000000000000" pitchFamily="2" charset="0"/>
              </a:rPr>
              <a:t>国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DBD3F21-702A-E41D-9A24-60505096B005}"/>
              </a:ext>
            </a:extLst>
          </p:cNvPr>
          <p:cNvSpPr txBox="1"/>
          <p:nvPr/>
        </p:nvSpPr>
        <p:spPr>
          <a:xfrm>
            <a:off x="5856860" y="588228"/>
            <a:ext cx="248177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blipFill>
                  <a:blip r:embed="rId4"/>
                  <a:stretch>
                    <a:fillRect/>
                  </a:stretch>
                </a:blipFill>
                <a:latin typeface="钟齐志莽行书" panose="00000500000000000000" pitchFamily="2" charset="0"/>
                <a:ea typeface="钟齐志莽行书" panose="00000500000000000000" pitchFamily="2" charset="0"/>
              </a:rPr>
              <a:t>庆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CE771D94-A3A1-1FB8-9921-8E35F535A4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039" y="441787"/>
            <a:ext cx="3260872" cy="2947261"/>
          </a:xfrm>
          <a:prstGeom prst="rect">
            <a:avLst/>
          </a:prstGeom>
        </p:spPr>
      </p:pic>
      <p:pic>
        <p:nvPicPr>
          <p:cNvPr id="32" name="Picture 29">
            <a:extLst>
              <a:ext uri="{FF2B5EF4-FFF2-40B4-BE49-F238E27FC236}">
                <a16:creationId xmlns:a16="http://schemas.microsoft.com/office/drawing/2014/main" id="{3D62BA9B-D2FA-0B04-5237-A55B2BD49BD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3966"/>
          <a:stretch/>
        </p:blipFill>
        <p:spPr>
          <a:xfrm>
            <a:off x="0" y="5622044"/>
            <a:ext cx="12176372" cy="123595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21BBB838-10EA-8E61-B2CD-1ED06164CB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583" y="3281327"/>
            <a:ext cx="2571750" cy="156210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2E83FB03-8D76-906B-49A1-37E5BD7C09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03631" y="4017228"/>
            <a:ext cx="4769110" cy="1652399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CD3F8205-EE17-3E67-BB12-F6F0F33AEB7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03391" y="4331166"/>
            <a:ext cx="8713220" cy="5534237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9376BDB4-1216-ADD3-D3A5-F5481618CA1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-4194599" y="4331166"/>
            <a:ext cx="8713220" cy="553423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FB4E221-0199-9FD4-0291-0236AED59F1F}"/>
              </a:ext>
            </a:extLst>
          </p:cNvPr>
          <p:cNvGrpSpPr/>
          <p:nvPr/>
        </p:nvGrpSpPr>
        <p:grpSpPr>
          <a:xfrm>
            <a:off x="4686039" y="6093716"/>
            <a:ext cx="2908903" cy="369332"/>
            <a:chOff x="4005990" y="6093716"/>
            <a:chExt cx="2908903" cy="369332"/>
          </a:xfrm>
        </p:grpSpPr>
        <p:sp>
          <p:nvSpPr>
            <p:cNvPr id="65" name="iconfont-1096-617929">
              <a:extLst>
                <a:ext uri="{FF2B5EF4-FFF2-40B4-BE49-F238E27FC236}">
                  <a16:creationId xmlns:a16="http://schemas.microsoft.com/office/drawing/2014/main" id="{B2D1A636-D4FA-CACB-DCA4-12FC56AACFF3}"/>
                </a:ext>
              </a:extLst>
            </p:cNvPr>
            <p:cNvSpPr/>
            <p:nvPr/>
          </p:nvSpPr>
          <p:spPr>
            <a:xfrm rot="4500000">
              <a:off x="6700750" y="6162907"/>
              <a:ext cx="214560" cy="213726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30B2D89-06E6-7138-9C9D-99D6132503D8}"/>
                </a:ext>
              </a:extLst>
            </p:cNvPr>
            <p:cNvSpPr txBox="1"/>
            <p:nvPr/>
          </p:nvSpPr>
          <p:spPr>
            <a:xfrm>
              <a:off x="4219419" y="6093716"/>
              <a:ext cx="24913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blipFill>
                    <a:blip r:embed="rId4"/>
                    <a:stretch>
                      <a:fillRect/>
                    </a:stretch>
                  </a:blipFill>
                </a:rPr>
                <a:t>汇报人：</a:t>
              </a:r>
              <a:r>
                <a:rPr lang="en-US" altLang="zh-CN" b="1" dirty="0">
                  <a:blipFill>
                    <a:blip r:embed="rId4"/>
                    <a:stretch>
                      <a:fillRect/>
                    </a:stretch>
                  </a:blipFill>
                </a:rPr>
                <a:t>51PPT</a:t>
              </a:r>
              <a:r>
                <a:rPr lang="zh-CN" altLang="en-US" b="1" dirty="0">
                  <a:blipFill>
                    <a:blip r:embed="rId4"/>
                    <a:stretch>
                      <a:fillRect/>
                    </a:stretch>
                  </a:blipFill>
                </a:rPr>
                <a:t>模板网</a:t>
              </a:r>
            </a:p>
          </p:txBody>
        </p:sp>
        <p:sp>
          <p:nvSpPr>
            <p:cNvPr id="74" name="iconfont-1096-617929">
              <a:extLst>
                <a:ext uri="{FF2B5EF4-FFF2-40B4-BE49-F238E27FC236}">
                  <a16:creationId xmlns:a16="http://schemas.microsoft.com/office/drawing/2014/main" id="{9AF53E82-D18D-AA7F-4778-B12C05F61C56}"/>
                </a:ext>
              </a:extLst>
            </p:cNvPr>
            <p:cNvSpPr/>
            <p:nvPr/>
          </p:nvSpPr>
          <p:spPr>
            <a:xfrm>
              <a:off x="4005990" y="6162906"/>
              <a:ext cx="214560" cy="213726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7" name="图片 306">
            <a:extLst>
              <a:ext uri="{FF2B5EF4-FFF2-40B4-BE49-F238E27FC236}">
                <a16:creationId xmlns:a16="http://schemas.microsoft.com/office/drawing/2014/main" id="{78305155-A665-D92B-0788-EF29A7652E49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70000"/>
          </a:blip>
          <a:stretch>
            <a:fillRect/>
          </a:stretch>
        </p:blipFill>
        <p:spPr>
          <a:xfrm rot="8752630">
            <a:off x="580403" y="3681889"/>
            <a:ext cx="3342705" cy="21231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F507C5-3BCA-1A9E-9472-F428002D84D2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70000"/>
          </a:blip>
          <a:stretch>
            <a:fillRect/>
          </a:stretch>
        </p:blipFill>
        <p:spPr>
          <a:xfrm rot="12651096" flipH="1">
            <a:off x="8287864" y="3633032"/>
            <a:ext cx="3342704" cy="212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403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02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41032550-A855-29F5-64B2-30272C132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8122" y="4126101"/>
            <a:ext cx="663659" cy="250232"/>
          </a:xfrm>
          <a:prstGeom prst="rect">
            <a:avLst/>
          </a:prstGeom>
          <a:solidFill>
            <a:srgbClr val="EDDFA8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ACCDD944-A923-2080-5DDE-685F91BCD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8122" y="2336397"/>
            <a:ext cx="663659" cy="247513"/>
          </a:xfrm>
          <a:prstGeom prst="rect">
            <a:avLst/>
          </a:prstGeom>
          <a:solidFill>
            <a:srgbClr val="EDDFA8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AD572D5-15B6-CAC5-D7F1-60EEA85E3629}"/>
              </a:ext>
            </a:extLst>
          </p:cNvPr>
          <p:cNvSpPr>
            <a:spLocks/>
          </p:cNvSpPr>
          <p:nvPr/>
        </p:nvSpPr>
        <p:spPr bwMode="auto">
          <a:xfrm>
            <a:off x="4200220" y="1670019"/>
            <a:ext cx="3791561" cy="666380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E31612">
                  <a:alpha val="0"/>
                </a:srgbClr>
              </a:gs>
              <a:gs pos="0">
                <a:srgbClr val="EDDFA8"/>
              </a:gs>
            </a:gsLst>
            <a:lin ang="10800000" scaled="1"/>
            <a:tileRect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7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309AFFDD-CD02-48FC-BE69-8D6E16DE3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0220" y="3239408"/>
            <a:ext cx="655500" cy="225754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6C25CF48-AD0B-8AAD-1573-FB60DCA2D82D}"/>
              </a:ext>
            </a:extLst>
          </p:cNvPr>
          <p:cNvSpPr>
            <a:spLocks/>
          </p:cNvSpPr>
          <p:nvPr/>
        </p:nvSpPr>
        <p:spPr bwMode="auto">
          <a:xfrm>
            <a:off x="4200220" y="3459722"/>
            <a:ext cx="3791561" cy="666380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E31612">
                  <a:alpha val="54000"/>
                </a:srgbClr>
              </a:gs>
              <a:gs pos="0">
                <a:srgbClr val="EDDFA8"/>
              </a:gs>
            </a:gsLst>
            <a:lin ang="10800000" scaled="1"/>
            <a:tileRect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7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AFF9B9E-DDE4-2BDE-50A8-8D5BC5F9F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0220" y="5029112"/>
            <a:ext cx="655500" cy="233913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922FC3F-B8DB-953C-7CB5-EC7570888870}"/>
              </a:ext>
            </a:extLst>
          </p:cNvPr>
          <p:cNvSpPr>
            <a:spLocks/>
          </p:cNvSpPr>
          <p:nvPr/>
        </p:nvSpPr>
        <p:spPr bwMode="auto">
          <a:xfrm>
            <a:off x="4200220" y="5257584"/>
            <a:ext cx="3410773" cy="658220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E31612">
                  <a:alpha val="42000"/>
                </a:srgbClr>
              </a:gs>
              <a:gs pos="0">
                <a:srgbClr val="EDDFA8">
                  <a:alpha val="91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7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690C50E9-3148-D7B1-1C8B-0FF82F74DB03}"/>
              </a:ext>
            </a:extLst>
          </p:cNvPr>
          <p:cNvSpPr>
            <a:spLocks/>
          </p:cNvSpPr>
          <p:nvPr/>
        </p:nvSpPr>
        <p:spPr bwMode="auto">
          <a:xfrm>
            <a:off x="4200220" y="2573030"/>
            <a:ext cx="3791561" cy="666380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gradFill flip="none" rotWithShape="1">
            <a:gsLst>
              <a:gs pos="100000">
                <a:srgbClr val="E31612">
                  <a:alpha val="43000"/>
                </a:srgbClr>
              </a:gs>
              <a:gs pos="0">
                <a:srgbClr val="EDDFA8"/>
              </a:gs>
            </a:gsLst>
            <a:lin ang="10800000" scaled="1"/>
            <a:tileRect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7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0F20C4CA-DFCD-AF36-24F5-1813269E7935}"/>
              </a:ext>
            </a:extLst>
          </p:cNvPr>
          <p:cNvSpPr>
            <a:spLocks/>
          </p:cNvSpPr>
          <p:nvPr/>
        </p:nvSpPr>
        <p:spPr bwMode="auto">
          <a:xfrm>
            <a:off x="4200220" y="4365453"/>
            <a:ext cx="3791561" cy="663659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gradFill flip="none" rotWithShape="1">
            <a:gsLst>
              <a:gs pos="100000">
                <a:srgbClr val="E31612">
                  <a:alpha val="45000"/>
                </a:srgbClr>
              </a:gs>
              <a:gs pos="0">
                <a:srgbClr val="EDDFA8"/>
              </a:gs>
            </a:gsLst>
            <a:lin ang="10800000" scaled="1"/>
            <a:tileRect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7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FA88243-DB41-4D44-1183-42DDC72C069E}"/>
              </a:ext>
            </a:extLst>
          </p:cNvPr>
          <p:cNvGrpSpPr/>
          <p:nvPr/>
        </p:nvGrpSpPr>
        <p:grpSpPr>
          <a:xfrm>
            <a:off x="4967236" y="5377261"/>
            <a:ext cx="723497" cy="418867"/>
            <a:chOff x="5238881" y="5604205"/>
            <a:chExt cx="763063" cy="441774"/>
          </a:xfrm>
          <a:gradFill>
            <a:gsLst>
              <a:gs pos="100000">
                <a:schemeClr val="bg1"/>
              </a:gs>
              <a:gs pos="0">
                <a:srgbClr val="EDDFA8">
                  <a:alpha val="0"/>
                </a:srgbClr>
              </a:gs>
            </a:gsLst>
            <a:lin ang="10800000" scaled="1"/>
          </a:gradFill>
        </p:grpSpPr>
        <p:sp>
          <p:nvSpPr>
            <p:cNvPr id="17" name="Freeform 79">
              <a:extLst>
                <a:ext uri="{FF2B5EF4-FFF2-40B4-BE49-F238E27FC236}">
                  <a16:creationId xmlns:a16="http://schemas.microsoft.com/office/drawing/2014/main" id="{A8F899D2-363E-AB0E-3754-795AC9242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EBC9FC7-9B63-C47B-CA58-9420F1C06C85}"/>
                </a:ext>
              </a:extLst>
            </p:cNvPr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  <a:grpFill/>
          </p:grpSpPr>
          <p:sp>
            <p:nvSpPr>
              <p:cNvPr id="19" name="Freeform 192">
                <a:extLst>
                  <a:ext uri="{FF2B5EF4-FFF2-40B4-BE49-F238E27FC236}">
                    <a16:creationId xmlns:a16="http://schemas.microsoft.com/office/drawing/2014/main" id="{EF3FE645-884D-9469-9980-F1A4BF1A2F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0" name="Freeform 193">
                <a:extLst>
                  <a:ext uri="{FF2B5EF4-FFF2-40B4-BE49-F238E27FC236}">
                    <a16:creationId xmlns:a16="http://schemas.microsoft.com/office/drawing/2014/main" id="{926105E9-FECA-5064-631C-680C37382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1" name="Freeform 194">
                <a:extLst>
                  <a:ext uri="{FF2B5EF4-FFF2-40B4-BE49-F238E27FC236}">
                    <a16:creationId xmlns:a16="http://schemas.microsoft.com/office/drawing/2014/main" id="{27CB81A4-1919-29F2-0467-067D81858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2" name="Freeform 195">
                <a:extLst>
                  <a:ext uri="{FF2B5EF4-FFF2-40B4-BE49-F238E27FC236}">
                    <a16:creationId xmlns:a16="http://schemas.microsoft.com/office/drawing/2014/main" id="{8D36FA24-6AD2-905E-5E48-1F658504B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3" name="Freeform 196">
                <a:extLst>
                  <a:ext uri="{FF2B5EF4-FFF2-40B4-BE49-F238E27FC236}">
                    <a16:creationId xmlns:a16="http://schemas.microsoft.com/office/drawing/2014/main" id="{89B25C44-09F0-5FEC-DED5-A460281B0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4" name="Freeform 197">
                <a:extLst>
                  <a:ext uri="{FF2B5EF4-FFF2-40B4-BE49-F238E27FC236}">
                    <a16:creationId xmlns:a16="http://schemas.microsoft.com/office/drawing/2014/main" id="{E78D9110-5D7B-7DD1-D3EA-E79768E8A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25" name="Freeform 198">
                <a:extLst>
                  <a:ext uri="{FF2B5EF4-FFF2-40B4-BE49-F238E27FC236}">
                    <a16:creationId xmlns:a16="http://schemas.microsoft.com/office/drawing/2014/main" id="{4269C449-0050-A075-9564-1474177E3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096EBA5-6BBB-508D-A643-EDAB655C9CA5}"/>
              </a:ext>
            </a:extLst>
          </p:cNvPr>
          <p:cNvGrpSpPr/>
          <p:nvPr/>
        </p:nvGrpSpPr>
        <p:grpSpPr>
          <a:xfrm>
            <a:off x="6484948" y="4487848"/>
            <a:ext cx="707178" cy="418867"/>
            <a:chOff x="6839593" y="4666153"/>
            <a:chExt cx="745852" cy="441774"/>
          </a:xfrm>
          <a:gradFill>
            <a:gsLst>
              <a:gs pos="0">
                <a:schemeClr val="bg1"/>
              </a:gs>
              <a:gs pos="100000">
                <a:srgbClr val="EDDFA8">
                  <a:alpha val="0"/>
                </a:srgbClr>
              </a:gs>
            </a:gsLst>
            <a:lin ang="10800000" scaled="1"/>
          </a:gradFill>
        </p:grpSpPr>
        <p:sp>
          <p:nvSpPr>
            <p:cNvPr id="27" name="Freeform 81">
              <a:extLst>
                <a:ext uri="{FF2B5EF4-FFF2-40B4-BE49-F238E27FC236}">
                  <a16:creationId xmlns:a16="http://schemas.microsoft.com/office/drawing/2014/main" id="{E6C83D7E-055A-7202-E678-DF51F2004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1810F3AC-4228-1B77-BC20-03D4DB223B36}"/>
                </a:ext>
              </a:extLst>
            </p:cNvPr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  <a:grpFill/>
          </p:grpSpPr>
          <p:sp>
            <p:nvSpPr>
              <p:cNvPr id="29" name="Freeform 199">
                <a:extLst>
                  <a:ext uri="{FF2B5EF4-FFF2-40B4-BE49-F238E27FC236}">
                    <a16:creationId xmlns:a16="http://schemas.microsoft.com/office/drawing/2014/main" id="{6FAE98B3-67B8-DCB2-D61B-6D73304357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30" name="Freeform 200">
                <a:extLst>
                  <a:ext uri="{FF2B5EF4-FFF2-40B4-BE49-F238E27FC236}">
                    <a16:creationId xmlns:a16="http://schemas.microsoft.com/office/drawing/2014/main" id="{D2611500-3A9E-9E1F-0640-FF07B7DEBF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31" name="Freeform 201">
                <a:extLst>
                  <a:ext uri="{FF2B5EF4-FFF2-40B4-BE49-F238E27FC236}">
                    <a16:creationId xmlns:a16="http://schemas.microsoft.com/office/drawing/2014/main" id="{0652F776-88C3-05AC-83FB-18F1515EF1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32" name="Freeform 202">
                <a:extLst>
                  <a:ext uri="{FF2B5EF4-FFF2-40B4-BE49-F238E27FC236}">
                    <a16:creationId xmlns:a16="http://schemas.microsoft.com/office/drawing/2014/main" id="{B87E3C68-A1A0-3426-8DE9-92A02D959D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92AEFD9-687B-BA86-2292-F2B923540210}"/>
              </a:ext>
            </a:extLst>
          </p:cNvPr>
          <p:cNvGrpSpPr/>
          <p:nvPr/>
        </p:nvGrpSpPr>
        <p:grpSpPr>
          <a:xfrm>
            <a:off x="6484948" y="2695427"/>
            <a:ext cx="707178" cy="421587"/>
            <a:chOff x="6839593" y="2775708"/>
            <a:chExt cx="745852" cy="444643"/>
          </a:xfrm>
          <a:gradFill>
            <a:gsLst>
              <a:gs pos="0">
                <a:schemeClr val="bg1"/>
              </a:gs>
              <a:gs pos="100000">
                <a:srgbClr val="EDDFA8">
                  <a:alpha val="0"/>
                </a:srgbClr>
              </a:gs>
            </a:gsLst>
            <a:lin ang="10800000" scaled="1"/>
          </a:gradFill>
        </p:grpSpPr>
        <p:sp>
          <p:nvSpPr>
            <p:cNvPr id="34" name="Freeform 83">
              <a:extLst>
                <a:ext uri="{FF2B5EF4-FFF2-40B4-BE49-F238E27FC236}">
                  <a16:creationId xmlns:a16="http://schemas.microsoft.com/office/drawing/2014/main" id="{1F1D7CDF-BAE5-AF0B-C29B-C1B2A786A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FBA6C1C-774C-ABD9-2448-24BA9F0B8777}"/>
                </a:ext>
              </a:extLst>
            </p:cNvPr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  <a:grpFill/>
          </p:grpSpPr>
          <p:sp>
            <p:nvSpPr>
              <p:cNvPr id="36" name="Freeform 203">
                <a:extLst>
                  <a:ext uri="{FF2B5EF4-FFF2-40B4-BE49-F238E27FC236}">
                    <a16:creationId xmlns:a16="http://schemas.microsoft.com/office/drawing/2014/main" id="{4E5A2A1D-DD78-E32A-101B-22D2CC813C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37" name="Freeform 204">
                <a:extLst>
                  <a:ext uri="{FF2B5EF4-FFF2-40B4-BE49-F238E27FC236}">
                    <a16:creationId xmlns:a16="http://schemas.microsoft.com/office/drawing/2014/main" id="{66C30191-ED9C-640D-8823-8178D83E8F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38" name="Rectangle 206">
                <a:extLst>
                  <a:ext uri="{FF2B5EF4-FFF2-40B4-BE49-F238E27FC236}">
                    <a16:creationId xmlns:a16="http://schemas.microsoft.com/office/drawing/2014/main" id="{AE6DB7B3-C744-170F-767C-DE17182AAF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43A31771-2A65-E93F-3A4B-D2D02EA13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4F07364-83AD-A50C-4C74-BCCBEF65CDB3}"/>
              </a:ext>
            </a:extLst>
          </p:cNvPr>
          <p:cNvGrpSpPr/>
          <p:nvPr/>
        </p:nvGrpSpPr>
        <p:grpSpPr>
          <a:xfrm>
            <a:off x="4967236" y="1795134"/>
            <a:ext cx="723497" cy="416148"/>
            <a:chOff x="5238881" y="1826181"/>
            <a:chExt cx="763063" cy="438906"/>
          </a:xfrm>
          <a:gradFill>
            <a:gsLst>
              <a:gs pos="100000">
                <a:schemeClr val="bg1"/>
              </a:gs>
              <a:gs pos="0">
                <a:srgbClr val="EDDFA8">
                  <a:alpha val="0"/>
                </a:srgbClr>
              </a:gs>
            </a:gsLst>
            <a:lin ang="10800000" scaled="1"/>
          </a:gradFill>
        </p:grpSpPr>
        <p:sp>
          <p:nvSpPr>
            <p:cNvPr id="41" name="Freeform 80">
              <a:extLst>
                <a:ext uri="{FF2B5EF4-FFF2-40B4-BE49-F238E27FC236}">
                  <a16:creationId xmlns:a16="http://schemas.microsoft.com/office/drawing/2014/main" id="{35696543-9C00-208C-E635-D28B590CC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0BCC782C-D53F-500D-AC91-6BFAD69EEEFA}"/>
                </a:ext>
              </a:extLst>
            </p:cNvPr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  <a:grpFill/>
          </p:grpSpPr>
          <p:sp>
            <p:nvSpPr>
              <p:cNvPr id="43" name="Freeform 208">
                <a:extLst>
                  <a:ext uri="{FF2B5EF4-FFF2-40B4-BE49-F238E27FC236}">
                    <a16:creationId xmlns:a16="http://schemas.microsoft.com/office/drawing/2014/main" id="{0820B790-4CBD-93D8-31E8-A13D96827C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44" name="Freeform 209">
                <a:extLst>
                  <a:ext uri="{FF2B5EF4-FFF2-40B4-BE49-F238E27FC236}">
                    <a16:creationId xmlns:a16="http://schemas.microsoft.com/office/drawing/2014/main" id="{73EEFDB0-8D14-2116-1AC2-8FA28C18E8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A1AF916-07A1-44D8-8C5C-64C407543B45}"/>
              </a:ext>
            </a:extLst>
          </p:cNvPr>
          <p:cNvGrpSpPr/>
          <p:nvPr/>
        </p:nvGrpSpPr>
        <p:grpSpPr>
          <a:xfrm>
            <a:off x="4967236" y="3582119"/>
            <a:ext cx="723497" cy="421587"/>
            <a:chOff x="5238881" y="3710891"/>
            <a:chExt cx="763063" cy="444643"/>
          </a:xfrm>
          <a:gradFill>
            <a:gsLst>
              <a:gs pos="100000">
                <a:schemeClr val="bg1"/>
              </a:gs>
              <a:gs pos="0">
                <a:srgbClr val="EDDFA8">
                  <a:alpha val="0"/>
                </a:srgbClr>
              </a:gs>
            </a:gsLst>
            <a:lin ang="10800000" scaled="1"/>
          </a:gradFill>
        </p:grpSpPr>
        <p:sp>
          <p:nvSpPr>
            <p:cNvPr id="46" name="Freeform 82">
              <a:extLst>
                <a:ext uri="{FF2B5EF4-FFF2-40B4-BE49-F238E27FC236}">
                  <a16:creationId xmlns:a16="http://schemas.microsoft.com/office/drawing/2014/main" id="{FC9A1845-EC64-4987-9121-2FCC33467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cs typeface="+mn-ea"/>
                <a:sym typeface="+mn-lt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7B2E04C9-521D-3DC0-2040-8F0477555BCE}"/>
                </a:ext>
              </a:extLst>
            </p:cNvPr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  <a:grpFill/>
          </p:grpSpPr>
          <p:sp>
            <p:nvSpPr>
              <p:cNvPr id="48" name="Freeform 210">
                <a:extLst>
                  <a:ext uri="{FF2B5EF4-FFF2-40B4-BE49-F238E27FC236}">
                    <a16:creationId xmlns:a16="http://schemas.microsoft.com/office/drawing/2014/main" id="{7C8620E0-164C-FB83-8722-C5BAA07AEC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49" name="Freeform 211">
                <a:extLst>
                  <a:ext uri="{FF2B5EF4-FFF2-40B4-BE49-F238E27FC236}">
                    <a16:creationId xmlns:a16="http://schemas.microsoft.com/office/drawing/2014/main" id="{4A7B6445-2B02-F8B4-2F27-47C552892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sp>
            <p:nvSpPr>
              <p:cNvPr id="50" name="Freeform 212">
                <a:extLst>
                  <a:ext uri="{FF2B5EF4-FFF2-40B4-BE49-F238E27FC236}">
                    <a16:creationId xmlns:a16="http://schemas.microsoft.com/office/drawing/2014/main" id="{7DAFF3D0-0281-5422-4CDE-33237BF2E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9EEE0F1-70E3-7CBC-16B8-B4D7FCF1E168}"/>
              </a:ext>
            </a:extLst>
          </p:cNvPr>
          <p:cNvGrpSpPr/>
          <p:nvPr/>
        </p:nvGrpSpPr>
        <p:grpSpPr>
          <a:xfrm>
            <a:off x="7880265" y="2790625"/>
            <a:ext cx="3355544" cy="975888"/>
            <a:chOff x="4940601" y="2049650"/>
            <a:chExt cx="3355544" cy="97588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20453BF-B201-3B62-D042-B0995764C016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21757C9-F750-4477-0946-F1EEFEEFB317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32692B4-76E1-1812-5F43-B42D8E4C05C2}"/>
              </a:ext>
            </a:extLst>
          </p:cNvPr>
          <p:cNvGrpSpPr/>
          <p:nvPr/>
        </p:nvGrpSpPr>
        <p:grpSpPr>
          <a:xfrm>
            <a:off x="7880265" y="4753039"/>
            <a:ext cx="3355544" cy="975888"/>
            <a:chOff x="4940601" y="2049650"/>
            <a:chExt cx="3355544" cy="975888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74AC6C5-1DF2-21C0-F141-24B11FD623F5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6050AB7-E27E-0862-BE47-82D5A43319A3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DCD75BB-AF1F-1B31-F8A0-4A924E61429F}"/>
              </a:ext>
            </a:extLst>
          </p:cNvPr>
          <p:cNvGrpSpPr/>
          <p:nvPr/>
        </p:nvGrpSpPr>
        <p:grpSpPr>
          <a:xfrm>
            <a:off x="947738" y="1934500"/>
            <a:ext cx="3365210" cy="975888"/>
            <a:chOff x="4955115" y="2049650"/>
            <a:chExt cx="3365210" cy="975888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F63DDF7-585D-7B3F-5352-902EF0BA7696}"/>
                </a:ext>
              </a:extLst>
            </p:cNvPr>
            <p:cNvSpPr txBox="1"/>
            <p:nvPr/>
          </p:nvSpPr>
          <p:spPr>
            <a:xfrm>
              <a:off x="6625630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0F1FA21-28F2-B4A2-109D-814A770E6190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80B289E-0E77-AC89-CD96-2F7476DB568E}"/>
              </a:ext>
            </a:extLst>
          </p:cNvPr>
          <p:cNvGrpSpPr/>
          <p:nvPr/>
        </p:nvGrpSpPr>
        <p:grpSpPr>
          <a:xfrm>
            <a:off x="947738" y="3777151"/>
            <a:ext cx="3365210" cy="975888"/>
            <a:chOff x="4955115" y="2049650"/>
            <a:chExt cx="3365210" cy="975888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1E181BC-269C-EB23-F89F-269E703F913C}"/>
                </a:ext>
              </a:extLst>
            </p:cNvPr>
            <p:cNvSpPr txBox="1"/>
            <p:nvPr/>
          </p:nvSpPr>
          <p:spPr>
            <a:xfrm>
              <a:off x="6625630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B8B4EAC-95C0-38F8-E39D-CEA002395959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91913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02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6157823C-86E8-3B9F-D56D-60CCADE26CF4}"/>
              </a:ext>
            </a:extLst>
          </p:cNvPr>
          <p:cNvSpPr>
            <a:spLocks/>
          </p:cNvSpPr>
          <p:nvPr/>
        </p:nvSpPr>
        <p:spPr bwMode="auto">
          <a:xfrm>
            <a:off x="2523559" y="3086630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44113E62-4FB2-CDB3-2C20-BD34613B947F}"/>
              </a:ext>
            </a:extLst>
          </p:cNvPr>
          <p:cNvSpPr>
            <a:spLocks/>
          </p:cNvSpPr>
          <p:nvPr/>
        </p:nvSpPr>
        <p:spPr bwMode="auto">
          <a:xfrm>
            <a:off x="3872765" y="3848470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A91745F-8F18-CA34-7A4B-EDC334B5BBB1}"/>
              </a:ext>
            </a:extLst>
          </p:cNvPr>
          <p:cNvSpPr>
            <a:spLocks/>
          </p:cNvSpPr>
          <p:nvPr/>
        </p:nvSpPr>
        <p:spPr bwMode="auto">
          <a:xfrm>
            <a:off x="5221971" y="1562952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EA02C4CE-4E92-2E48-7FFD-90E6C3DFADE7}"/>
              </a:ext>
            </a:extLst>
          </p:cNvPr>
          <p:cNvSpPr>
            <a:spLocks/>
          </p:cNvSpPr>
          <p:nvPr/>
        </p:nvSpPr>
        <p:spPr bwMode="auto">
          <a:xfrm>
            <a:off x="6571177" y="3848470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205750B8-3203-9FA2-0AB7-C15820CF6626}"/>
              </a:ext>
            </a:extLst>
          </p:cNvPr>
          <p:cNvSpPr>
            <a:spLocks/>
          </p:cNvSpPr>
          <p:nvPr/>
        </p:nvSpPr>
        <p:spPr bwMode="auto">
          <a:xfrm>
            <a:off x="3872765" y="2324791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E31612">
                  <a:alpha val="42000"/>
                </a:srgbClr>
              </a:gs>
              <a:gs pos="0">
                <a:srgbClr val="EDDFA8">
                  <a:alpha val="91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blipFill>
                  <a:blip r:embed="rId7"/>
                  <a:stretch>
                    <a:fillRect/>
                  </a:stretch>
                </a:blipFill>
                <a:cs typeface="+mn-ea"/>
                <a:sym typeface="+mn-lt"/>
              </a:rPr>
              <a:t>标题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B33816BD-DF08-6156-E768-820C6E6DE366}"/>
              </a:ext>
            </a:extLst>
          </p:cNvPr>
          <p:cNvSpPr>
            <a:spLocks/>
          </p:cNvSpPr>
          <p:nvPr/>
        </p:nvSpPr>
        <p:spPr bwMode="auto">
          <a:xfrm>
            <a:off x="5221971" y="3086630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E31612">
                  <a:alpha val="42000"/>
                </a:srgbClr>
              </a:gs>
              <a:gs pos="0">
                <a:srgbClr val="EDDFA8">
                  <a:alpha val="91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blipFill>
                  <a:blip r:embed="rId7"/>
                  <a:stretch>
                    <a:fillRect/>
                  </a:stretch>
                </a:blipFill>
                <a:cs typeface="+mn-ea"/>
                <a:sym typeface="+mn-lt"/>
              </a:rPr>
              <a:t>标题</a:t>
            </a: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2CC4F5DF-49EF-0B63-D637-A20254307733}"/>
              </a:ext>
            </a:extLst>
          </p:cNvPr>
          <p:cNvSpPr>
            <a:spLocks/>
          </p:cNvSpPr>
          <p:nvPr/>
        </p:nvSpPr>
        <p:spPr bwMode="auto">
          <a:xfrm>
            <a:off x="6571177" y="2324791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E31612">
                  <a:alpha val="42000"/>
                </a:srgbClr>
              </a:gs>
              <a:gs pos="0">
                <a:srgbClr val="EDDFA8">
                  <a:alpha val="91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blipFill>
                  <a:blip r:embed="rId7"/>
                  <a:stretch>
                    <a:fillRect/>
                  </a:stretch>
                </a:blipFill>
                <a:cs typeface="+mn-ea"/>
                <a:sym typeface="+mn-lt"/>
              </a:rPr>
              <a:t>标题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2927CCD9-31DA-9044-3353-99F322387D09}"/>
              </a:ext>
            </a:extLst>
          </p:cNvPr>
          <p:cNvSpPr>
            <a:spLocks/>
          </p:cNvSpPr>
          <p:nvPr/>
        </p:nvSpPr>
        <p:spPr bwMode="auto">
          <a:xfrm>
            <a:off x="7920384" y="3086630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E31612">
                  <a:alpha val="42000"/>
                </a:srgbClr>
              </a:gs>
              <a:gs pos="0">
                <a:srgbClr val="EDDFA8">
                  <a:alpha val="91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blipFill>
                  <a:blip r:embed="rId7"/>
                  <a:stretch>
                    <a:fillRect/>
                  </a:stretch>
                </a:blipFill>
                <a:cs typeface="+mn-ea"/>
                <a:sym typeface="+mn-lt"/>
              </a:rPr>
              <a:t>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48C9A71-2F80-90ED-856D-3D6BD40B383A}"/>
              </a:ext>
            </a:extLst>
          </p:cNvPr>
          <p:cNvGrpSpPr/>
          <p:nvPr/>
        </p:nvGrpSpPr>
        <p:grpSpPr>
          <a:xfrm>
            <a:off x="8177838" y="1836846"/>
            <a:ext cx="3355544" cy="975888"/>
            <a:chOff x="4940601" y="2049650"/>
            <a:chExt cx="3355544" cy="97588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7C1E79B-8FDB-6A99-DB2C-8503B7F4226E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5945973-35E1-6E7D-FF9E-CE14FDF10822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F991F11-D6F9-6FFA-3093-CA798DF3525A}"/>
              </a:ext>
            </a:extLst>
          </p:cNvPr>
          <p:cNvGrpSpPr/>
          <p:nvPr/>
        </p:nvGrpSpPr>
        <p:grpSpPr>
          <a:xfrm>
            <a:off x="8169457" y="4781062"/>
            <a:ext cx="3355544" cy="975888"/>
            <a:chOff x="4940601" y="2049650"/>
            <a:chExt cx="3355544" cy="97588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68D99B0-E605-D327-83D2-DF28C1217F6E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5E9E2E4-0047-D3BD-B3F6-FA49A5E4375E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FA551AD-EBF2-4DEF-E35F-2503A9DBADD9}"/>
              </a:ext>
            </a:extLst>
          </p:cNvPr>
          <p:cNvGrpSpPr/>
          <p:nvPr/>
        </p:nvGrpSpPr>
        <p:grpSpPr>
          <a:xfrm>
            <a:off x="529311" y="1934500"/>
            <a:ext cx="3365210" cy="975888"/>
            <a:chOff x="4955115" y="2049650"/>
            <a:chExt cx="3365210" cy="97588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2F5439B-0D35-D94A-DAFD-2C21D94C6E15}"/>
                </a:ext>
              </a:extLst>
            </p:cNvPr>
            <p:cNvSpPr txBox="1"/>
            <p:nvPr/>
          </p:nvSpPr>
          <p:spPr>
            <a:xfrm>
              <a:off x="6625630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3689F71-FD8B-BEB1-A828-5D6B88340373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83A92D9-39B8-0128-A95A-ECF566BA795A}"/>
              </a:ext>
            </a:extLst>
          </p:cNvPr>
          <p:cNvGrpSpPr/>
          <p:nvPr/>
        </p:nvGrpSpPr>
        <p:grpSpPr>
          <a:xfrm>
            <a:off x="479785" y="4781062"/>
            <a:ext cx="3365210" cy="975888"/>
            <a:chOff x="4955115" y="2049650"/>
            <a:chExt cx="3365210" cy="97588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AA68A64-4BF2-2E35-D295-8DCB5BFE1E58}"/>
                </a:ext>
              </a:extLst>
            </p:cNvPr>
            <p:cNvSpPr txBox="1"/>
            <p:nvPr/>
          </p:nvSpPr>
          <p:spPr>
            <a:xfrm>
              <a:off x="6625630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08DB764-4FFE-F118-FC58-D3B98E841553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5661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02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sp>
        <p:nvSpPr>
          <p:cNvPr id="2" name="Freeform 105">
            <a:extLst>
              <a:ext uri="{FF2B5EF4-FFF2-40B4-BE49-F238E27FC236}">
                <a16:creationId xmlns:a16="http://schemas.microsoft.com/office/drawing/2014/main" id="{68204629-9829-5784-6E3B-DB490EBA0BDB}"/>
              </a:ext>
            </a:extLst>
          </p:cNvPr>
          <p:cNvSpPr/>
          <p:nvPr/>
        </p:nvSpPr>
        <p:spPr bwMode="auto">
          <a:xfrm>
            <a:off x="6093339" y="4331596"/>
            <a:ext cx="1151467" cy="1250498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336" tIns="45705" rIns="91336" bIns="45705"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3" name="Freeform 107">
            <a:extLst>
              <a:ext uri="{FF2B5EF4-FFF2-40B4-BE49-F238E27FC236}">
                <a16:creationId xmlns:a16="http://schemas.microsoft.com/office/drawing/2014/main" id="{A605083E-8BAC-5A91-3BF5-6FAA5B79D35C}"/>
              </a:ext>
            </a:extLst>
          </p:cNvPr>
          <p:cNvSpPr/>
          <p:nvPr/>
        </p:nvSpPr>
        <p:spPr bwMode="auto">
          <a:xfrm>
            <a:off x="4751367" y="4331596"/>
            <a:ext cx="1155700" cy="1250498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336" tIns="45705" rIns="91336" bIns="45705"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Freeform 104">
            <a:extLst>
              <a:ext uri="{FF2B5EF4-FFF2-40B4-BE49-F238E27FC236}">
                <a16:creationId xmlns:a16="http://schemas.microsoft.com/office/drawing/2014/main" id="{49AB3CD6-8869-571D-CB8A-C59878C81E22}"/>
              </a:ext>
            </a:extLst>
          </p:cNvPr>
          <p:cNvSpPr/>
          <p:nvPr/>
        </p:nvSpPr>
        <p:spPr bwMode="auto">
          <a:xfrm>
            <a:off x="6093333" y="4331597"/>
            <a:ext cx="1151467" cy="1250498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  <a:close/>
              </a:path>
            </a:pathLst>
          </a:custGeom>
          <a:gradFill>
            <a:gsLst>
              <a:gs pos="0">
                <a:srgbClr val="FFC000">
                  <a:alpha val="3000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11" name="Freeform 106">
            <a:extLst>
              <a:ext uri="{FF2B5EF4-FFF2-40B4-BE49-F238E27FC236}">
                <a16:creationId xmlns:a16="http://schemas.microsoft.com/office/drawing/2014/main" id="{614C8E49-E3E4-6EAA-6D3D-4882E5902619}"/>
              </a:ext>
            </a:extLst>
          </p:cNvPr>
          <p:cNvSpPr/>
          <p:nvPr/>
        </p:nvSpPr>
        <p:spPr bwMode="auto">
          <a:xfrm>
            <a:off x="4751367" y="4331597"/>
            <a:ext cx="1155700" cy="1250498"/>
          </a:xfrm>
          <a:custGeom>
            <a:avLst/>
            <a:gdLst>
              <a:gd name="T0" fmla="*/ 2147483647 w 878"/>
              <a:gd name="T1" fmla="*/ 2147483647 h 952"/>
              <a:gd name="T2" fmla="*/ 2147483647 w 878"/>
              <a:gd name="T3" fmla="*/ 2147483647 h 952"/>
              <a:gd name="T4" fmla="*/ 2147483647 w 878"/>
              <a:gd name="T5" fmla="*/ 0 h 952"/>
              <a:gd name="T6" fmla="*/ 2147483647 w 878"/>
              <a:gd name="T7" fmla="*/ 0 h 952"/>
              <a:gd name="T8" fmla="*/ 0 w 878"/>
              <a:gd name="T9" fmla="*/ 2147483647 h 952"/>
              <a:gd name="T10" fmla="*/ 2147483647 w 878"/>
              <a:gd name="T11" fmla="*/ 2147483647 h 952"/>
              <a:gd name="T12" fmla="*/ 2147483647 w 878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  <a:close/>
              </a:path>
            </a:pathLst>
          </a:custGeom>
          <a:gradFill>
            <a:gsLst>
              <a:gs pos="0">
                <a:srgbClr val="FFC000">
                  <a:alpha val="3000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12" name="Freeform 108">
            <a:extLst>
              <a:ext uri="{FF2B5EF4-FFF2-40B4-BE49-F238E27FC236}">
                <a16:creationId xmlns:a16="http://schemas.microsoft.com/office/drawing/2014/main" id="{39922BE0-F45E-A896-C679-0F36523D72E5}"/>
              </a:ext>
            </a:extLst>
          </p:cNvPr>
          <p:cNvSpPr/>
          <p:nvPr/>
        </p:nvSpPr>
        <p:spPr bwMode="auto">
          <a:xfrm>
            <a:off x="5998082" y="1750197"/>
            <a:ext cx="2015067" cy="2369809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0 h 1804"/>
              <a:gd name="T4" fmla="*/ 0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2147483647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474" y="962"/>
                </a:moveTo>
                <a:lnTo>
                  <a:pt x="0" y="0"/>
                </a:lnTo>
                <a:lnTo>
                  <a:pt x="0" y="700"/>
                </a:lnTo>
                <a:lnTo>
                  <a:pt x="246" y="1200"/>
                </a:lnTo>
                <a:lnTo>
                  <a:pt x="798" y="1280"/>
                </a:lnTo>
                <a:lnTo>
                  <a:pt x="400" y="1670"/>
                </a:lnTo>
                <a:lnTo>
                  <a:pt x="422" y="1804"/>
                </a:lnTo>
                <a:lnTo>
                  <a:pt x="826" y="1804"/>
                </a:lnTo>
                <a:lnTo>
                  <a:pt x="1534" y="1116"/>
                </a:lnTo>
                <a:lnTo>
                  <a:pt x="474" y="962"/>
                </a:lnTo>
                <a:close/>
              </a:path>
            </a:pathLst>
          </a:custGeom>
          <a:gradFill>
            <a:gsLst>
              <a:gs pos="0">
                <a:srgbClr val="FFC000">
                  <a:alpha val="3000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13" name="Freeform 109">
            <a:extLst>
              <a:ext uri="{FF2B5EF4-FFF2-40B4-BE49-F238E27FC236}">
                <a16:creationId xmlns:a16="http://schemas.microsoft.com/office/drawing/2014/main" id="{12231994-6B44-64C6-E7BC-F085241054A7}"/>
              </a:ext>
            </a:extLst>
          </p:cNvPr>
          <p:cNvSpPr/>
          <p:nvPr/>
        </p:nvSpPr>
        <p:spPr bwMode="auto">
          <a:xfrm>
            <a:off x="3983015" y="1750197"/>
            <a:ext cx="2015067" cy="2369809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2147483647 h 1804"/>
              <a:gd name="T4" fmla="*/ 2147483647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0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1060" y="962"/>
                </a:moveTo>
                <a:lnTo>
                  <a:pt x="0" y="1116"/>
                </a:lnTo>
                <a:lnTo>
                  <a:pt x="708" y="1804"/>
                </a:lnTo>
                <a:lnTo>
                  <a:pt x="1112" y="1804"/>
                </a:lnTo>
                <a:lnTo>
                  <a:pt x="1136" y="1670"/>
                </a:lnTo>
                <a:lnTo>
                  <a:pt x="736" y="1280"/>
                </a:lnTo>
                <a:lnTo>
                  <a:pt x="1288" y="1200"/>
                </a:lnTo>
                <a:lnTo>
                  <a:pt x="1534" y="700"/>
                </a:lnTo>
                <a:lnTo>
                  <a:pt x="1534" y="0"/>
                </a:lnTo>
                <a:lnTo>
                  <a:pt x="1060" y="962"/>
                </a:lnTo>
                <a:close/>
              </a:path>
            </a:pathLst>
          </a:custGeom>
          <a:gradFill>
            <a:gsLst>
              <a:gs pos="0">
                <a:srgbClr val="FFC000">
                  <a:alpha val="3000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14" name="Freeform 121">
            <a:extLst>
              <a:ext uri="{FF2B5EF4-FFF2-40B4-BE49-F238E27FC236}">
                <a16:creationId xmlns:a16="http://schemas.microsoft.com/office/drawing/2014/main" id="{5EC8DA36-EB6E-387D-0A90-AE7457CB9F60}"/>
              </a:ext>
            </a:extLst>
          </p:cNvPr>
          <p:cNvSpPr/>
          <p:nvPr/>
        </p:nvSpPr>
        <p:spPr bwMode="auto">
          <a:xfrm>
            <a:off x="5697515" y="3586800"/>
            <a:ext cx="254000" cy="251793"/>
          </a:xfrm>
          <a:custGeom>
            <a:avLst/>
            <a:gdLst>
              <a:gd name="T0" fmla="*/ 2147483647 w 192"/>
              <a:gd name="T1" fmla="*/ 2147483647 h 192"/>
              <a:gd name="T2" fmla="*/ 2147483647 w 192"/>
              <a:gd name="T3" fmla="*/ 2147483647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2147483647 w 192"/>
              <a:gd name="T11" fmla="*/ 2147483647 h 192"/>
              <a:gd name="T12" fmla="*/ 2147483647 w 192"/>
              <a:gd name="T13" fmla="*/ 2147483647 h 192"/>
              <a:gd name="T14" fmla="*/ 2147483647 w 192"/>
              <a:gd name="T15" fmla="*/ 2147483647 h 192"/>
              <a:gd name="T16" fmla="*/ 2147483647 w 192"/>
              <a:gd name="T17" fmla="*/ 2147483647 h 192"/>
              <a:gd name="T18" fmla="*/ 2147483647 w 192"/>
              <a:gd name="T19" fmla="*/ 2147483647 h 192"/>
              <a:gd name="T20" fmla="*/ 2147483647 w 192"/>
              <a:gd name="T21" fmla="*/ 2147483647 h 192"/>
              <a:gd name="T22" fmla="*/ 2147483647 w 192"/>
              <a:gd name="T23" fmla="*/ 2147483647 h 192"/>
              <a:gd name="T24" fmla="*/ 2147483647 w 192"/>
              <a:gd name="T25" fmla="*/ 2147483647 h 192"/>
              <a:gd name="T26" fmla="*/ 2147483647 w 192"/>
              <a:gd name="T27" fmla="*/ 2147483647 h 192"/>
              <a:gd name="T28" fmla="*/ 2147483647 w 192"/>
              <a:gd name="T29" fmla="*/ 2147483647 h 192"/>
              <a:gd name="T30" fmla="*/ 2147483647 w 192"/>
              <a:gd name="T31" fmla="*/ 2147483647 h 192"/>
              <a:gd name="T32" fmla="*/ 2147483647 w 192"/>
              <a:gd name="T33" fmla="*/ 2147483647 h 192"/>
              <a:gd name="T34" fmla="*/ 2147483647 w 192"/>
              <a:gd name="T35" fmla="*/ 2147483647 h 192"/>
              <a:gd name="T36" fmla="*/ 0 w 192"/>
              <a:gd name="T37" fmla="*/ 2147483647 h 192"/>
              <a:gd name="T38" fmla="*/ 0 w 192"/>
              <a:gd name="T39" fmla="*/ 2147483647 h 192"/>
              <a:gd name="T40" fmla="*/ 2147483647 w 192"/>
              <a:gd name="T41" fmla="*/ 2147483647 h 192"/>
              <a:gd name="T42" fmla="*/ 2147483647 w 192"/>
              <a:gd name="T43" fmla="*/ 2147483647 h 192"/>
              <a:gd name="T44" fmla="*/ 2147483647 w 192"/>
              <a:gd name="T45" fmla="*/ 2147483647 h 192"/>
              <a:gd name="T46" fmla="*/ 2147483647 w 192"/>
              <a:gd name="T47" fmla="*/ 2147483647 h 192"/>
              <a:gd name="T48" fmla="*/ 2147483647 w 192"/>
              <a:gd name="T49" fmla="*/ 2147483647 h 192"/>
              <a:gd name="T50" fmla="*/ 2147483647 w 192"/>
              <a:gd name="T51" fmla="*/ 2147483647 h 192"/>
              <a:gd name="T52" fmla="*/ 2147483647 w 192"/>
              <a:gd name="T53" fmla="*/ 2147483647 h 192"/>
              <a:gd name="T54" fmla="*/ 2147483647 w 192"/>
              <a:gd name="T55" fmla="*/ 0 h 192"/>
              <a:gd name="T56" fmla="*/ 2147483647 w 192"/>
              <a:gd name="T57" fmla="*/ 0 h 192"/>
              <a:gd name="T58" fmla="*/ 2147483647 w 192"/>
              <a:gd name="T59" fmla="*/ 2147483647 h 192"/>
              <a:gd name="T60" fmla="*/ 2147483647 w 192"/>
              <a:gd name="T61" fmla="*/ 2147483647 h 192"/>
              <a:gd name="T62" fmla="*/ 2147483647 w 192"/>
              <a:gd name="T63" fmla="*/ 2147483647 h 192"/>
              <a:gd name="T64" fmla="*/ 2147483647 w 192"/>
              <a:gd name="T65" fmla="*/ 2147483647 h 192"/>
              <a:gd name="T66" fmla="*/ 2147483647 w 192"/>
              <a:gd name="T67" fmla="*/ 2147483647 h 192"/>
              <a:gd name="T68" fmla="*/ 2147483647 w 192"/>
              <a:gd name="T69" fmla="*/ 2147483647 h 192"/>
              <a:gd name="T70" fmla="*/ 2147483647 w 192"/>
              <a:gd name="T71" fmla="*/ 2147483647 h 192"/>
              <a:gd name="T72" fmla="*/ 2147483647 w 192"/>
              <a:gd name="T73" fmla="*/ 2147483647 h 192"/>
              <a:gd name="T74" fmla="*/ 2147483647 w 192"/>
              <a:gd name="T75" fmla="*/ 2147483647 h 1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2" h="192">
                <a:moveTo>
                  <a:pt x="192" y="96"/>
                </a:moveTo>
                <a:lnTo>
                  <a:pt x="192" y="96"/>
                </a:lnTo>
                <a:lnTo>
                  <a:pt x="190" y="116"/>
                </a:lnTo>
                <a:lnTo>
                  <a:pt x="184" y="134"/>
                </a:lnTo>
                <a:lnTo>
                  <a:pt x="174" y="150"/>
                </a:lnTo>
                <a:lnTo>
                  <a:pt x="164" y="164"/>
                </a:lnTo>
                <a:lnTo>
                  <a:pt x="150" y="176"/>
                </a:lnTo>
                <a:lnTo>
                  <a:pt x="132" y="184"/>
                </a:lnTo>
                <a:lnTo>
                  <a:pt x="116" y="190"/>
                </a:lnTo>
                <a:lnTo>
                  <a:pt x="96" y="192"/>
                </a:lnTo>
                <a:lnTo>
                  <a:pt x="76" y="190"/>
                </a:lnTo>
                <a:lnTo>
                  <a:pt x="58" y="184"/>
                </a:lnTo>
                <a:lnTo>
                  <a:pt x="42" y="176"/>
                </a:lnTo>
                <a:lnTo>
                  <a:pt x="28" y="164"/>
                </a:lnTo>
                <a:lnTo>
                  <a:pt x="16" y="150"/>
                </a:lnTo>
                <a:lnTo>
                  <a:pt x="8" y="134"/>
                </a:lnTo>
                <a:lnTo>
                  <a:pt x="2" y="116"/>
                </a:lnTo>
                <a:lnTo>
                  <a:pt x="0" y="96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8"/>
                </a:lnTo>
                <a:lnTo>
                  <a:pt x="58" y="8"/>
                </a:lnTo>
                <a:lnTo>
                  <a:pt x="76" y="2"/>
                </a:lnTo>
                <a:lnTo>
                  <a:pt x="96" y="0"/>
                </a:lnTo>
                <a:lnTo>
                  <a:pt x="116" y="2"/>
                </a:lnTo>
                <a:lnTo>
                  <a:pt x="132" y="8"/>
                </a:lnTo>
                <a:lnTo>
                  <a:pt x="150" y="18"/>
                </a:lnTo>
                <a:lnTo>
                  <a:pt x="164" y="28"/>
                </a:lnTo>
                <a:lnTo>
                  <a:pt x="174" y="42"/>
                </a:lnTo>
                <a:lnTo>
                  <a:pt x="184" y="58"/>
                </a:lnTo>
                <a:lnTo>
                  <a:pt x="190" y="76"/>
                </a:lnTo>
                <a:lnTo>
                  <a:pt x="192" y="96"/>
                </a:lnTo>
                <a:close/>
              </a:path>
            </a:pathLst>
          </a:custGeom>
          <a:gradFill>
            <a:gsLst>
              <a:gs pos="0">
                <a:srgbClr val="FFC000">
                  <a:alpha val="3000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15" name="Freeform 122">
            <a:extLst>
              <a:ext uri="{FF2B5EF4-FFF2-40B4-BE49-F238E27FC236}">
                <a16:creationId xmlns:a16="http://schemas.microsoft.com/office/drawing/2014/main" id="{6192AC2B-3F09-9558-AEF1-D9EC463DE4C9}"/>
              </a:ext>
            </a:extLst>
          </p:cNvPr>
          <p:cNvSpPr/>
          <p:nvPr/>
        </p:nvSpPr>
        <p:spPr bwMode="auto">
          <a:xfrm>
            <a:off x="6000200" y="3523322"/>
            <a:ext cx="315383" cy="315270"/>
          </a:xfrm>
          <a:custGeom>
            <a:avLst/>
            <a:gdLst>
              <a:gd name="T0" fmla="*/ 2147483647 w 240"/>
              <a:gd name="T1" fmla="*/ 2147483647 h 240"/>
              <a:gd name="T2" fmla="*/ 2147483647 w 240"/>
              <a:gd name="T3" fmla="*/ 2147483647 h 240"/>
              <a:gd name="T4" fmla="*/ 2147483647 w 240"/>
              <a:gd name="T5" fmla="*/ 2147483647 h 240"/>
              <a:gd name="T6" fmla="*/ 2147483647 w 240"/>
              <a:gd name="T7" fmla="*/ 2147483647 h 240"/>
              <a:gd name="T8" fmla="*/ 2147483647 w 240"/>
              <a:gd name="T9" fmla="*/ 2147483647 h 240"/>
              <a:gd name="T10" fmla="*/ 2147483647 w 240"/>
              <a:gd name="T11" fmla="*/ 2147483647 h 240"/>
              <a:gd name="T12" fmla="*/ 2147483647 w 240"/>
              <a:gd name="T13" fmla="*/ 2147483647 h 240"/>
              <a:gd name="T14" fmla="*/ 2147483647 w 240"/>
              <a:gd name="T15" fmla="*/ 2147483647 h 240"/>
              <a:gd name="T16" fmla="*/ 2147483647 w 240"/>
              <a:gd name="T17" fmla="*/ 2147483647 h 240"/>
              <a:gd name="T18" fmla="*/ 2147483647 w 240"/>
              <a:gd name="T19" fmla="*/ 2147483647 h 240"/>
              <a:gd name="T20" fmla="*/ 2147483647 w 240"/>
              <a:gd name="T21" fmla="*/ 2147483647 h 240"/>
              <a:gd name="T22" fmla="*/ 2147483647 w 240"/>
              <a:gd name="T23" fmla="*/ 2147483647 h 240"/>
              <a:gd name="T24" fmla="*/ 2147483647 w 240"/>
              <a:gd name="T25" fmla="*/ 2147483647 h 240"/>
              <a:gd name="T26" fmla="*/ 2147483647 w 240"/>
              <a:gd name="T27" fmla="*/ 2147483647 h 240"/>
              <a:gd name="T28" fmla="*/ 2147483647 w 240"/>
              <a:gd name="T29" fmla="*/ 2147483647 h 240"/>
              <a:gd name="T30" fmla="*/ 2147483647 w 240"/>
              <a:gd name="T31" fmla="*/ 2147483647 h 240"/>
              <a:gd name="T32" fmla="*/ 2147483647 w 240"/>
              <a:gd name="T33" fmla="*/ 2147483647 h 240"/>
              <a:gd name="T34" fmla="*/ 2147483647 w 240"/>
              <a:gd name="T35" fmla="*/ 2147483647 h 240"/>
              <a:gd name="T36" fmla="*/ 2147483647 w 240"/>
              <a:gd name="T37" fmla="*/ 2147483647 h 240"/>
              <a:gd name="T38" fmla="*/ 2147483647 w 240"/>
              <a:gd name="T39" fmla="*/ 2147483647 h 240"/>
              <a:gd name="T40" fmla="*/ 2147483647 w 240"/>
              <a:gd name="T41" fmla="*/ 2147483647 h 240"/>
              <a:gd name="T42" fmla="*/ 0 w 240"/>
              <a:gd name="T43" fmla="*/ 2147483647 h 240"/>
              <a:gd name="T44" fmla="*/ 0 w 240"/>
              <a:gd name="T45" fmla="*/ 2147483647 h 240"/>
              <a:gd name="T46" fmla="*/ 0 w 240"/>
              <a:gd name="T47" fmla="*/ 2147483647 h 240"/>
              <a:gd name="T48" fmla="*/ 0 w 240"/>
              <a:gd name="T49" fmla="*/ 2147483647 h 240"/>
              <a:gd name="T50" fmla="*/ 2147483647 w 240"/>
              <a:gd name="T51" fmla="*/ 2147483647 h 240"/>
              <a:gd name="T52" fmla="*/ 2147483647 w 240"/>
              <a:gd name="T53" fmla="*/ 2147483647 h 240"/>
              <a:gd name="T54" fmla="*/ 2147483647 w 240"/>
              <a:gd name="T55" fmla="*/ 2147483647 h 240"/>
              <a:gd name="T56" fmla="*/ 2147483647 w 240"/>
              <a:gd name="T57" fmla="*/ 2147483647 h 240"/>
              <a:gd name="T58" fmla="*/ 2147483647 w 240"/>
              <a:gd name="T59" fmla="*/ 2147483647 h 240"/>
              <a:gd name="T60" fmla="*/ 2147483647 w 240"/>
              <a:gd name="T61" fmla="*/ 2147483647 h 240"/>
              <a:gd name="T62" fmla="*/ 2147483647 w 240"/>
              <a:gd name="T63" fmla="*/ 2147483647 h 240"/>
              <a:gd name="T64" fmla="*/ 2147483647 w 240"/>
              <a:gd name="T65" fmla="*/ 0 h 240"/>
              <a:gd name="T66" fmla="*/ 2147483647 w 240"/>
              <a:gd name="T67" fmla="*/ 0 h 240"/>
              <a:gd name="T68" fmla="*/ 2147483647 w 240"/>
              <a:gd name="T69" fmla="*/ 0 h 240"/>
              <a:gd name="T70" fmla="*/ 2147483647 w 240"/>
              <a:gd name="T71" fmla="*/ 0 h 240"/>
              <a:gd name="T72" fmla="*/ 2147483647 w 240"/>
              <a:gd name="T73" fmla="*/ 2147483647 h 240"/>
              <a:gd name="T74" fmla="*/ 2147483647 w 240"/>
              <a:gd name="T75" fmla="*/ 2147483647 h 240"/>
              <a:gd name="T76" fmla="*/ 2147483647 w 240"/>
              <a:gd name="T77" fmla="*/ 2147483647 h 240"/>
              <a:gd name="T78" fmla="*/ 2147483647 w 240"/>
              <a:gd name="T79" fmla="*/ 2147483647 h 240"/>
              <a:gd name="T80" fmla="*/ 2147483647 w 240"/>
              <a:gd name="T81" fmla="*/ 2147483647 h 240"/>
              <a:gd name="T82" fmla="*/ 2147483647 w 240"/>
              <a:gd name="T83" fmla="*/ 2147483647 h 240"/>
              <a:gd name="T84" fmla="*/ 2147483647 w 240"/>
              <a:gd name="T85" fmla="*/ 2147483647 h 240"/>
              <a:gd name="T86" fmla="*/ 2147483647 w 240"/>
              <a:gd name="T87" fmla="*/ 2147483647 h 240"/>
              <a:gd name="T88" fmla="*/ 2147483647 w 240"/>
              <a:gd name="T89" fmla="*/ 2147483647 h 240"/>
              <a:gd name="T90" fmla="*/ 2147483647 w 240"/>
              <a:gd name="T91" fmla="*/ 2147483647 h 24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0" h="240">
                <a:moveTo>
                  <a:pt x="240" y="120"/>
                </a:moveTo>
                <a:lnTo>
                  <a:pt x="240" y="120"/>
                </a:lnTo>
                <a:lnTo>
                  <a:pt x="238" y="132"/>
                </a:lnTo>
                <a:lnTo>
                  <a:pt x="238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40"/>
                </a:lnTo>
                <a:lnTo>
                  <a:pt x="108" y="238"/>
                </a:lnTo>
                <a:lnTo>
                  <a:pt x="96" y="236"/>
                </a:lnTo>
                <a:lnTo>
                  <a:pt x="72" y="230"/>
                </a:lnTo>
                <a:lnTo>
                  <a:pt x="52" y="218"/>
                </a:lnTo>
                <a:lnTo>
                  <a:pt x="34" y="204"/>
                </a:lnTo>
                <a:lnTo>
                  <a:pt x="20" y="186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08"/>
                </a:lnTo>
                <a:lnTo>
                  <a:pt x="2" y="96"/>
                </a:lnTo>
                <a:lnTo>
                  <a:pt x="8" y="72"/>
                </a:lnTo>
                <a:lnTo>
                  <a:pt x="20" y="52"/>
                </a:lnTo>
                <a:lnTo>
                  <a:pt x="34" y="34"/>
                </a:lnTo>
                <a:lnTo>
                  <a:pt x="52" y="20"/>
                </a:lnTo>
                <a:lnTo>
                  <a:pt x="72" y="8"/>
                </a:lnTo>
                <a:lnTo>
                  <a:pt x="96" y="2"/>
                </a:lnTo>
                <a:lnTo>
                  <a:pt x="108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18" y="52"/>
                </a:lnTo>
                <a:lnTo>
                  <a:pt x="230" y="72"/>
                </a:lnTo>
                <a:lnTo>
                  <a:pt x="238" y="96"/>
                </a:lnTo>
                <a:lnTo>
                  <a:pt x="238" y="108"/>
                </a:lnTo>
                <a:lnTo>
                  <a:pt x="240" y="120"/>
                </a:lnTo>
                <a:close/>
              </a:path>
            </a:pathLst>
          </a:custGeom>
          <a:gradFill>
            <a:gsLst>
              <a:gs pos="0">
                <a:srgbClr val="FFC000">
                  <a:alpha val="3000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16" name="Freeform 123">
            <a:extLst>
              <a:ext uri="{FF2B5EF4-FFF2-40B4-BE49-F238E27FC236}">
                <a16:creationId xmlns:a16="http://schemas.microsoft.com/office/drawing/2014/main" id="{0845DFEA-402B-C31E-8522-F5A47210924B}"/>
              </a:ext>
            </a:extLst>
          </p:cNvPr>
          <p:cNvSpPr/>
          <p:nvPr/>
        </p:nvSpPr>
        <p:spPr bwMode="auto">
          <a:xfrm>
            <a:off x="5697515" y="3891489"/>
            <a:ext cx="254000" cy="247561"/>
          </a:xfrm>
          <a:custGeom>
            <a:avLst/>
            <a:gdLst>
              <a:gd name="T0" fmla="*/ 2147483647 w 192"/>
              <a:gd name="T1" fmla="*/ 2147483647 h 190"/>
              <a:gd name="T2" fmla="*/ 2147483647 w 192"/>
              <a:gd name="T3" fmla="*/ 2147483647 h 190"/>
              <a:gd name="T4" fmla="*/ 2147483647 w 192"/>
              <a:gd name="T5" fmla="*/ 2147483647 h 190"/>
              <a:gd name="T6" fmla="*/ 2147483647 w 192"/>
              <a:gd name="T7" fmla="*/ 2147483647 h 190"/>
              <a:gd name="T8" fmla="*/ 2147483647 w 192"/>
              <a:gd name="T9" fmla="*/ 2147483647 h 190"/>
              <a:gd name="T10" fmla="*/ 2147483647 w 192"/>
              <a:gd name="T11" fmla="*/ 2147483647 h 190"/>
              <a:gd name="T12" fmla="*/ 2147483647 w 192"/>
              <a:gd name="T13" fmla="*/ 2147483647 h 190"/>
              <a:gd name="T14" fmla="*/ 2147483647 w 192"/>
              <a:gd name="T15" fmla="*/ 2147483647 h 190"/>
              <a:gd name="T16" fmla="*/ 2147483647 w 192"/>
              <a:gd name="T17" fmla="*/ 2147483647 h 190"/>
              <a:gd name="T18" fmla="*/ 2147483647 w 192"/>
              <a:gd name="T19" fmla="*/ 2147483647 h 190"/>
              <a:gd name="T20" fmla="*/ 2147483647 w 192"/>
              <a:gd name="T21" fmla="*/ 2147483647 h 190"/>
              <a:gd name="T22" fmla="*/ 2147483647 w 192"/>
              <a:gd name="T23" fmla="*/ 2147483647 h 190"/>
              <a:gd name="T24" fmla="*/ 2147483647 w 192"/>
              <a:gd name="T25" fmla="*/ 2147483647 h 190"/>
              <a:gd name="T26" fmla="*/ 2147483647 w 192"/>
              <a:gd name="T27" fmla="*/ 2147483647 h 190"/>
              <a:gd name="T28" fmla="*/ 2147483647 w 192"/>
              <a:gd name="T29" fmla="*/ 2147483647 h 190"/>
              <a:gd name="T30" fmla="*/ 2147483647 w 192"/>
              <a:gd name="T31" fmla="*/ 2147483647 h 190"/>
              <a:gd name="T32" fmla="*/ 2147483647 w 192"/>
              <a:gd name="T33" fmla="*/ 2147483647 h 190"/>
              <a:gd name="T34" fmla="*/ 2147483647 w 192"/>
              <a:gd name="T35" fmla="*/ 2147483647 h 190"/>
              <a:gd name="T36" fmla="*/ 0 w 192"/>
              <a:gd name="T37" fmla="*/ 2147483647 h 190"/>
              <a:gd name="T38" fmla="*/ 0 w 192"/>
              <a:gd name="T39" fmla="*/ 2147483647 h 190"/>
              <a:gd name="T40" fmla="*/ 2147483647 w 192"/>
              <a:gd name="T41" fmla="*/ 2147483647 h 190"/>
              <a:gd name="T42" fmla="*/ 2147483647 w 192"/>
              <a:gd name="T43" fmla="*/ 2147483647 h 190"/>
              <a:gd name="T44" fmla="*/ 2147483647 w 192"/>
              <a:gd name="T45" fmla="*/ 2147483647 h 190"/>
              <a:gd name="T46" fmla="*/ 2147483647 w 192"/>
              <a:gd name="T47" fmla="*/ 2147483647 h 190"/>
              <a:gd name="T48" fmla="*/ 2147483647 w 192"/>
              <a:gd name="T49" fmla="*/ 2147483647 h 190"/>
              <a:gd name="T50" fmla="*/ 2147483647 w 192"/>
              <a:gd name="T51" fmla="*/ 2147483647 h 190"/>
              <a:gd name="T52" fmla="*/ 2147483647 w 192"/>
              <a:gd name="T53" fmla="*/ 2147483647 h 190"/>
              <a:gd name="T54" fmla="*/ 2147483647 w 192"/>
              <a:gd name="T55" fmla="*/ 0 h 190"/>
              <a:gd name="T56" fmla="*/ 2147483647 w 192"/>
              <a:gd name="T57" fmla="*/ 0 h 190"/>
              <a:gd name="T58" fmla="*/ 2147483647 w 192"/>
              <a:gd name="T59" fmla="*/ 2147483647 h 190"/>
              <a:gd name="T60" fmla="*/ 2147483647 w 192"/>
              <a:gd name="T61" fmla="*/ 2147483647 h 190"/>
              <a:gd name="T62" fmla="*/ 2147483647 w 192"/>
              <a:gd name="T63" fmla="*/ 2147483647 h 190"/>
              <a:gd name="T64" fmla="*/ 2147483647 w 192"/>
              <a:gd name="T65" fmla="*/ 2147483647 h 190"/>
              <a:gd name="T66" fmla="*/ 2147483647 w 192"/>
              <a:gd name="T67" fmla="*/ 2147483647 h 190"/>
              <a:gd name="T68" fmla="*/ 2147483647 w 192"/>
              <a:gd name="T69" fmla="*/ 2147483647 h 190"/>
              <a:gd name="T70" fmla="*/ 2147483647 w 192"/>
              <a:gd name="T71" fmla="*/ 2147483647 h 190"/>
              <a:gd name="T72" fmla="*/ 2147483647 w 192"/>
              <a:gd name="T73" fmla="*/ 2147483647 h 190"/>
              <a:gd name="T74" fmla="*/ 2147483647 w 192"/>
              <a:gd name="T75" fmla="*/ 2147483647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2" h="190">
                <a:moveTo>
                  <a:pt x="192" y="94"/>
                </a:moveTo>
                <a:lnTo>
                  <a:pt x="192" y="94"/>
                </a:lnTo>
                <a:lnTo>
                  <a:pt x="190" y="114"/>
                </a:lnTo>
                <a:lnTo>
                  <a:pt x="184" y="132"/>
                </a:lnTo>
                <a:lnTo>
                  <a:pt x="174" y="148"/>
                </a:lnTo>
                <a:lnTo>
                  <a:pt x="164" y="162"/>
                </a:lnTo>
                <a:lnTo>
                  <a:pt x="150" y="174"/>
                </a:lnTo>
                <a:lnTo>
                  <a:pt x="132" y="182"/>
                </a:lnTo>
                <a:lnTo>
                  <a:pt x="116" y="188"/>
                </a:lnTo>
                <a:lnTo>
                  <a:pt x="96" y="190"/>
                </a:lnTo>
                <a:lnTo>
                  <a:pt x="76" y="188"/>
                </a:lnTo>
                <a:lnTo>
                  <a:pt x="58" y="182"/>
                </a:lnTo>
                <a:lnTo>
                  <a:pt x="42" y="174"/>
                </a:lnTo>
                <a:lnTo>
                  <a:pt x="28" y="162"/>
                </a:lnTo>
                <a:lnTo>
                  <a:pt x="16" y="148"/>
                </a:lnTo>
                <a:lnTo>
                  <a:pt x="8" y="132"/>
                </a:lnTo>
                <a:lnTo>
                  <a:pt x="2" y="114"/>
                </a:lnTo>
                <a:lnTo>
                  <a:pt x="0" y="94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6"/>
                </a:lnTo>
                <a:lnTo>
                  <a:pt x="58" y="8"/>
                </a:lnTo>
                <a:lnTo>
                  <a:pt x="76" y="2"/>
                </a:lnTo>
                <a:lnTo>
                  <a:pt x="96" y="0"/>
                </a:lnTo>
                <a:lnTo>
                  <a:pt x="116" y="2"/>
                </a:lnTo>
                <a:lnTo>
                  <a:pt x="132" y="8"/>
                </a:lnTo>
                <a:lnTo>
                  <a:pt x="150" y="16"/>
                </a:lnTo>
                <a:lnTo>
                  <a:pt x="164" y="28"/>
                </a:lnTo>
                <a:lnTo>
                  <a:pt x="174" y="42"/>
                </a:lnTo>
                <a:lnTo>
                  <a:pt x="184" y="58"/>
                </a:lnTo>
                <a:lnTo>
                  <a:pt x="190" y="76"/>
                </a:lnTo>
                <a:lnTo>
                  <a:pt x="192" y="94"/>
                </a:lnTo>
                <a:close/>
              </a:path>
            </a:pathLst>
          </a:custGeom>
          <a:gradFill>
            <a:gsLst>
              <a:gs pos="0">
                <a:srgbClr val="FFC000">
                  <a:alpha val="3000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17" name="Freeform 124">
            <a:extLst>
              <a:ext uri="{FF2B5EF4-FFF2-40B4-BE49-F238E27FC236}">
                <a16:creationId xmlns:a16="http://schemas.microsoft.com/office/drawing/2014/main" id="{20D2B7B0-6D06-357B-0602-63A88C83C832}"/>
              </a:ext>
            </a:extLst>
          </p:cNvPr>
          <p:cNvSpPr/>
          <p:nvPr/>
        </p:nvSpPr>
        <p:spPr bwMode="auto">
          <a:xfrm>
            <a:off x="6000200" y="3891489"/>
            <a:ext cx="249767" cy="247561"/>
          </a:xfrm>
          <a:custGeom>
            <a:avLst/>
            <a:gdLst>
              <a:gd name="T0" fmla="*/ 2147483647 w 190"/>
              <a:gd name="T1" fmla="*/ 2147483647 h 190"/>
              <a:gd name="T2" fmla="*/ 2147483647 w 190"/>
              <a:gd name="T3" fmla="*/ 2147483647 h 190"/>
              <a:gd name="T4" fmla="*/ 2147483647 w 190"/>
              <a:gd name="T5" fmla="*/ 2147483647 h 190"/>
              <a:gd name="T6" fmla="*/ 2147483647 w 190"/>
              <a:gd name="T7" fmla="*/ 2147483647 h 190"/>
              <a:gd name="T8" fmla="*/ 2147483647 w 190"/>
              <a:gd name="T9" fmla="*/ 2147483647 h 190"/>
              <a:gd name="T10" fmla="*/ 2147483647 w 190"/>
              <a:gd name="T11" fmla="*/ 2147483647 h 190"/>
              <a:gd name="T12" fmla="*/ 2147483647 w 190"/>
              <a:gd name="T13" fmla="*/ 2147483647 h 190"/>
              <a:gd name="T14" fmla="*/ 2147483647 w 190"/>
              <a:gd name="T15" fmla="*/ 2147483647 h 190"/>
              <a:gd name="T16" fmla="*/ 2147483647 w 190"/>
              <a:gd name="T17" fmla="*/ 2147483647 h 190"/>
              <a:gd name="T18" fmla="*/ 2147483647 w 190"/>
              <a:gd name="T19" fmla="*/ 2147483647 h 190"/>
              <a:gd name="T20" fmla="*/ 2147483647 w 190"/>
              <a:gd name="T21" fmla="*/ 2147483647 h 190"/>
              <a:gd name="T22" fmla="*/ 2147483647 w 190"/>
              <a:gd name="T23" fmla="*/ 2147483647 h 190"/>
              <a:gd name="T24" fmla="*/ 2147483647 w 190"/>
              <a:gd name="T25" fmla="*/ 2147483647 h 190"/>
              <a:gd name="T26" fmla="*/ 2147483647 w 190"/>
              <a:gd name="T27" fmla="*/ 2147483647 h 190"/>
              <a:gd name="T28" fmla="*/ 2147483647 w 190"/>
              <a:gd name="T29" fmla="*/ 2147483647 h 190"/>
              <a:gd name="T30" fmla="*/ 2147483647 w 190"/>
              <a:gd name="T31" fmla="*/ 2147483647 h 190"/>
              <a:gd name="T32" fmla="*/ 2147483647 w 190"/>
              <a:gd name="T33" fmla="*/ 2147483647 h 190"/>
              <a:gd name="T34" fmla="*/ 2147483647 w 190"/>
              <a:gd name="T35" fmla="*/ 2147483647 h 190"/>
              <a:gd name="T36" fmla="*/ 0 w 190"/>
              <a:gd name="T37" fmla="*/ 2147483647 h 190"/>
              <a:gd name="T38" fmla="*/ 0 w 190"/>
              <a:gd name="T39" fmla="*/ 2147483647 h 190"/>
              <a:gd name="T40" fmla="*/ 2147483647 w 190"/>
              <a:gd name="T41" fmla="*/ 2147483647 h 190"/>
              <a:gd name="T42" fmla="*/ 2147483647 w 190"/>
              <a:gd name="T43" fmla="*/ 2147483647 h 190"/>
              <a:gd name="T44" fmla="*/ 2147483647 w 190"/>
              <a:gd name="T45" fmla="*/ 2147483647 h 190"/>
              <a:gd name="T46" fmla="*/ 2147483647 w 190"/>
              <a:gd name="T47" fmla="*/ 2147483647 h 190"/>
              <a:gd name="T48" fmla="*/ 2147483647 w 190"/>
              <a:gd name="T49" fmla="*/ 2147483647 h 190"/>
              <a:gd name="T50" fmla="*/ 2147483647 w 190"/>
              <a:gd name="T51" fmla="*/ 2147483647 h 190"/>
              <a:gd name="T52" fmla="*/ 2147483647 w 190"/>
              <a:gd name="T53" fmla="*/ 2147483647 h 190"/>
              <a:gd name="T54" fmla="*/ 2147483647 w 190"/>
              <a:gd name="T55" fmla="*/ 0 h 190"/>
              <a:gd name="T56" fmla="*/ 2147483647 w 190"/>
              <a:gd name="T57" fmla="*/ 0 h 190"/>
              <a:gd name="T58" fmla="*/ 2147483647 w 190"/>
              <a:gd name="T59" fmla="*/ 2147483647 h 190"/>
              <a:gd name="T60" fmla="*/ 2147483647 w 190"/>
              <a:gd name="T61" fmla="*/ 2147483647 h 190"/>
              <a:gd name="T62" fmla="*/ 2147483647 w 190"/>
              <a:gd name="T63" fmla="*/ 2147483647 h 190"/>
              <a:gd name="T64" fmla="*/ 2147483647 w 190"/>
              <a:gd name="T65" fmla="*/ 2147483647 h 190"/>
              <a:gd name="T66" fmla="*/ 2147483647 w 190"/>
              <a:gd name="T67" fmla="*/ 2147483647 h 190"/>
              <a:gd name="T68" fmla="*/ 2147483647 w 190"/>
              <a:gd name="T69" fmla="*/ 2147483647 h 190"/>
              <a:gd name="T70" fmla="*/ 2147483647 w 190"/>
              <a:gd name="T71" fmla="*/ 2147483647 h 190"/>
              <a:gd name="T72" fmla="*/ 2147483647 w 190"/>
              <a:gd name="T73" fmla="*/ 2147483647 h 190"/>
              <a:gd name="T74" fmla="*/ 2147483647 w 190"/>
              <a:gd name="T75" fmla="*/ 2147483647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90" h="190">
                <a:moveTo>
                  <a:pt x="190" y="94"/>
                </a:moveTo>
                <a:lnTo>
                  <a:pt x="190" y="94"/>
                </a:lnTo>
                <a:lnTo>
                  <a:pt x="188" y="114"/>
                </a:lnTo>
                <a:lnTo>
                  <a:pt x="182" y="132"/>
                </a:lnTo>
                <a:lnTo>
                  <a:pt x="174" y="148"/>
                </a:lnTo>
                <a:lnTo>
                  <a:pt x="162" y="162"/>
                </a:lnTo>
                <a:lnTo>
                  <a:pt x="148" y="174"/>
                </a:lnTo>
                <a:lnTo>
                  <a:pt x="132" y="182"/>
                </a:lnTo>
                <a:lnTo>
                  <a:pt x="114" y="188"/>
                </a:lnTo>
                <a:lnTo>
                  <a:pt x="94" y="190"/>
                </a:lnTo>
                <a:lnTo>
                  <a:pt x="76" y="188"/>
                </a:lnTo>
                <a:lnTo>
                  <a:pt x="58" y="182"/>
                </a:lnTo>
                <a:lnTo>
                  <a:pt x="42" y="174"/>
                </a:lnTo>
                <a:lnTo>
                  <a:pt x="28" y="162"/>
                </a:lnTo>
                <a:lnTo>
                  <a:pt x="16" y="148"/>
                </a:lnTo>
                <a:lnTo>
                  <a:pt x="8" y="132"/>
                </a:lnTo>
                <a:lnTo>
                  <a:pt x="2" y="114"/>
                </a:lnTo>
                <a:lnTo>
                  <a:pt x="0" y="94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6"/>
                </a:lnTo>
                <a:lnTo>
                  <a:pt x="58" y="8"/>
                </a:lnTo>
                <a:lnTo>
                  <a:pt x="76" y="2"/>
                </a:lnTo>
                <a:lnTo>
                  <a:pt x="94" y="0"/>
                </a:lnTo>
                <a:lnTo>
                  <a:pt x="114" y="2"/>
                </a:lnTo>
                <a:lnTo>
                  <a:pt x="132" y="8"/>
                </a:lnTo>
                <a:lnTo>
                  <a:pt x="148" y="16"/>
                </a:lnTo>
                <a:lnTo>
                  <a:pt x="162" y="28"/>
                </a:lnTo>
                <a:lnTo>
                  <a:pt x="174" y="42"/>
                </a:lnTo>
                <a:lnTo>
                  <a:pt x="182" y="58"/>
                </a:lnTo>
                <a:lnTo>
                  <a:pt x="188" y="76"/>
                </a:lnTo>
                <a:lnTo>
                  <a:pt x="190" y="94"/>
                </a:lnTo>
                <a:close/>
              </a:path>
            </a:pathLst>
          </a:custGeom>
          <a:gradFill>
            <a:gsLst>
              <a:gs pos="0">
                <a:srgbClr val="FFC000">
                  <a:alpha val="3000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23" name="任意多边形 20">
            <a:extLst>
              <a:ext uri="{FF2B5EF4-FFF2-40B4-BE49-F238E27FC236}">
                <a16:creationId xmlns:a16="http://schemas.microsoft.com/office/drawing/2014/main" id="{82F7AAD9-4B13-7385-34F9-7FE71F86E5D8}"/>
              </a:ext>
            </a:extLst>
          </p:cNvPr>
          <p:cNvSpPr/>
          <p:nvPr/>
        </p:nvSpPr>
        <p:spPr>
          <a:xfrm flipH="1">
            <a:off x="1411929" y="2289751"/>
            <a:ext cx="3966031" cy="820969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896333"/>
              <a:gd name="connsiteY0-8" fmla="*/ 581025 h 581025"/>
              <a:gd name="connsiteX1-9" fmla="*/ 333375 w 2896333"/>
              <a:gd name="connsiteY1-10" fmla="*/ 0 h 581025"/>
              <a:gd name="connsiteX2-11" fmla="*/ 2896333 w 2896333"/>
              <a:gd name="connsiteY2-12" fmla="*/ 0 h 581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rgbClr val="EDDFA8"/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24" name="Oval 54">
            <a:extLst>
              <a:ext uri="{FF2B5EF4-FFF2-40B4-BE49-F238E27FC236}">
                <a16:creationId xmlns:a16="http://schemas.microsoft.com/office/drawing/2014/main" id="{9CC3E0BB-DE26-5E8D-38F4-E4B582E39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0810" y="3062054"/>
            <a:ext cx="110067" cy="110027"/>
          </a:xfrm>
          <a:prstGeom prst="ellipse">
            <a:avLst/>
          </a:prstGeom>
          <a:solidFill>
            <a:srgbClr val="EDDFA8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26" name="任意多边形 23">
            <a:extLst>
              <a:ext uri="{FF2B5EF4-FFF2-40B4-BE49-F238E27FC236}">
                <a16:creationId xmlns:a16="http://schemas.microsoft.com/office/drawing/2014/main" id="{3F8AC276-BC39-6F66-3C8C-F207F1C7C61E}"/>
              </a:ext>
            </a:extLst>
          </p:cNvPr>
          <p:cNvSpPr/>
          <p:nvPr/>
        </p:nvSpPr>
        <p:spPr>
          <a:xfrm>
            <a:off x="6861689" y="2302448"/>
            <a:ext cx="3649133" cy="82097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896333"/>
              <a:gd name="connsiteY0-8" fmla="*/ 581025 h 581025"/>
              <a:gd name="connsiteX1-9" fmla="*/ 333375 w 2896333"/>
              <a:gd name="connsiteY1-10" fmla="*/ 0 h 581025"/>
              <a:gd name="connsiteX2-11" fmla="*/ 2896333 w 2896333"/>
              <a:gd name="connsiteY2-12" fmla="*/ 0 h 581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rgbClr val="EDDFA8"/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27" name="Oval 54">
            <a:extLst>
              <a:ext uri="{FF2B5EF4-FFF2-40B4-BE49-F238E27FC236}">
                <a16:creationId xmlns:a16="http://schemas.microsoft.com/office/drawing/2014/main" id="{28856747-6E8D-9A7A-FC4A-35B01C4BD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8189" y="3070519"/>
            <a:ext cx="110067" cy="110027"/>
          </a:xfrm>
          <a:prstGeom prst="ellipse">
            <a:avLst/>
          </a:prstGeom>
          <a:solidFill>
            <a:srgbClr val="EDDFA8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29" name="任意多边形 29">
            <a:extLst>
              <a:ext uri="{FF2B5EF4-FFF2-40B4-BE49-F238E27FC236}">
                <a16:creationId xmlns:a16="http://schemas.microsoft.com/office/drawing/2014/main" id="{A025DDB3-115B-9FAE-6D2E-4935BCE13CBB}"/>
              </a:ext>
            </a:extLst>
          </p:cNvPr>
          <p:cNvSpPr/>
          <p:nvPr/>
        </p:nvSpPr>
        <p:spPr>
          <a:xfrm>
            <a:off x="6921010" y="4323130"/>
            <a:ext cx="3617383" cy="82731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528430"/>
              <a:gd name="connsiteY0-8" fmla="*/ 587027 h 587027"/>
              <a:gd name="connsiteX1-9" fmla="*/ 333375 w 2528430"/>
              <a:gd name="connsiteY1-10" fmla="*/ 6002 h 587027"/>
              <a:gd name="connsiteX2-11" fmla="*/ 2528430 w 2528430"/>
              <a:gd name="connsiteY2-12" fmla="*/ 0 h 5870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rgbClr val="EDDFA8"/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30" name="Oval 54">
            <a:extLst>
              <a:ext uri="{FF2B5EF4-FFF2-40B4-BE49-F238E27FC236}">
                <a16:creationId xmlns:a16="http://schemas.microsoft.com/office/drawing/2014/main" id="{10A8D8D2-B638-7F2C-B51C-FAF908AE2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1743" y="5095433"/>
            <a:ext cx="110067" cy="110027"/>
          </a:xfrm>
          <a:prstGeom prst="ellipse">
            <a:avLst/>
          </a:prstGeom>
          <a:solidFill>
            <a:srgbClr val="EDDFA8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32" name="任意多边形 32">
            <a:extLst>
              <a:ext uri="{FF2B5EF4-FFF2-40B4-BE49-F238E27FC236}">
                <a16:creationId xmlns:a16="http://schemas.microsoft.com/office/drawing/2014/main" id="{417E4717-AF67-D1E0-573F-420DEDE54781}"/>
              </a:ext>
            </a:extLst>
          </p:cNvPr>
          <p:cNvSpPr/>
          <p:nvPr/>
        </p:nvSpPr>
        <p:spPr>
          <a:xfrm flipH="1">
            <a:off x="1411865" y="4323130"/>
            <a:ext cx="3574447" cy="82731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528430"/>
              <a:gd name="connsiteY0-8" fmla="*/ 587027 h 587027"/>
              <a:gd name="connsiteX1-9" fmla="*/ 333375 w 2528430"/>
              <a:gd name="connsiteY1-10" fmla="*/ 6002 h 587027"/>
              <a:gd name="connsiteX2-11" fmla="*/ 2528430 w 2528430"/>
              <a:gd name="connsiteY2-12" fmla="*/ 0 h 5870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rgbClr val="EDDFA8"/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33" name="Oval 54">
            <a:extLst>
              <a:ext uri="{FF2B5EF4-FFF2-40B4-BE49-F238E27FC236}">
                <a16:creationId xmlns:a16="http://schemas.microsoft.com/office/drawing/2014/main" id="{B5B24F80-7B4D-D882-4075-4155B084B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1863" y="5095433"/>
            <a:ext cx="110067" cy="110027"/>
          </a:xfrm>
          <a:prstGeom prst="ellipse">
            <a:avLst/>
          </a:prstGeom>
          <a:solidFill>
            <a:srgbClr val="EDDFA8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E6A296E-D4B6-A24C-C6CF-7EEEAA2BD239}"/>
              </a:ext>
            </a:extLst>
          </p:cNvPr>
          <p:cNvGrpSpPr/>
          <p:nvPr/>
        </p:nvGrpSpPr>
        <p:grpSpPr>
          <a:xfrm>
            <a:off x="7880265" y="1921800"/>
            <a:ext cx="3355544" cy="975888"/>
            <a:chOff x="4940601" y="2049650"/>
            <a:chExt cx="3355544" cy="97588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F5EEE29-BFE2-BC72-8A35-7F1586070E9A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EF55371-3503-B9E9-B70B-DE9CCD1BF98E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C3CCA13-B731-8ED9-8F8E-B5E7F0DFDFE8}"/>
              </a:ext>
            </a:extLst>
          </p:cNvPr>
          <p:cNvGrpSpPr/>
          <p:nvPr/>
        </p:nvGrpSpPr>
        <p:grpSpPr>
          <a:xfrm>
            <a:off x="947738" y="1896400"/>
            <a:ext cx="3365210" cy="975888"/>
            <a:chOff x="4955115" y="2049650"/>
            <a:chExt cx="3365210" cy="97588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071F85B-9F70-2694-0077-1D9FF2350573}"/>
                </a:ext>
              </a:extLst>
            </p:cNvPr>
            <p:cNvSpPr txBox="1"/>
            <p:nvPr/>
          </p:nvSpPr>
          <p:spPr>
            <a:xfrm>
              <a:off x="6625630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931E7FC-9245-1A64-FB24-522F19E05840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3C63F87-4EB5-0CDD-4BEB-1CA66ACA497F}"/>
              </a:ext>
            </a:extLst>
          </p:cNvPr>
          <p:cNvGrpSpPr/>
          <p:nvPr/>
        </p:nvGrpSpPr>
        <p:grpSpPr>
          <a:xfrm>
            <a:off x="7880265" y="3929582"/>
            <a:ext cx="3355544" cy="975888"/>
            <a:chOff x="4940601" y="2049650"/>
            <a:chExt cx="3355544" cy="97588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EBCEF3D-70FF-AC37-5DD8-9CAF4F840DC7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51D5798-6DBC-532D-CF8E-27C576922E39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2C5F93A-8B49-B883-A50C-EF8C450E3F45}"/>
              </a:ext>
            </a:extLst>
          </p:cNvPr>
          <p:cNvGrpSpPr/>
          <p:nvPr/>
        </p:nvGrpSpPr>
        <p:grpSpPr>
          <a:xfrm>
            <a:off x="947738" y="3936666"/>
            <a:ext cx="3365210" cy="975888"/>
            <a:chOff x="4955115" y="2049650"/>
            <a:chExt cx="3365210" cy="97588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5DA3B06-F988-0D7E-DE59-836E48A3DD24}"/>
                </a:ext>
              </a:extLst>
            </p:cNvPr>
            <p:cNvSpPr txBox="1"/>
            <p:nvPr/>
          </p:nvSpPr>
          <p:spPr>
            <a:xfrm>
              <a:off x="6625630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F8CF069-07AB-D0A2-57FC-149416824552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65811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F92B09E-0F36-A3C0-271E-EB8E95B75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DD1C7DF-0A6C-02AE-3978-BFC561666DF9}"/>
              </a:ext>
            </a:extLst>
          </p:cNvPr>
          <p:cNvSpPr txBox="1"/>
          <p:nvPr/>
        </p:nvSpPr>
        <p:spPr>
          <a:xfrm>
            <a:off x="3903016" y="95963"/>
            <a:ext cx="460895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03</a:t>
            </a:r>
            <a:endParaRPr lang="zh-CN" altLang="en-US" sz="287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CE771D94-A3A1-1FB8-9921-8E35F535A4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988" y="151900"/>
            <a:ext cx="3260872" cy="2947261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9376BDB4-1216-ADD3-D3A5-F5481618C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194599" y="1989782"/>
            <a:ext cx="8713220" cy="5534237"/>
          </a:xfrm>
          <a:prstGeom prst="rect">
            <a:avLst/>
          </a:prstGeom>
        </p:spPr>
      </p:pic>
      <p:pic>
        <p:nvPicPr>
          <p:cNvPr id="307" name="图片 306">
            <a:extLst>
              <a:ext uri="{FF2B5EF4-FFF2-40B4-BE49-F238E27FC236}">
                <a16:creationId xmlns:a16="http://schemas.microsoft.com/office/drawing/2014/main" id="{78305155-A665-D92B-0788-EF29A7652E4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 rot="8752630">
            <a:off x="580403" y="1238905"/>
            <a:ext cx="3342705" cy="2123133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CD3F8205-EE17-3E67-BB12-F6F0F33AEB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3391" y="1989782"/>
            <a:ext cx="8713220" cy="553423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F507C5-3BCA-1A9E-9472-F428002D84D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 rot="12651096" flipH="1">
            <a:off x="8287864" y="1291648"/>
            <a:ext cx="3342704" cy="2123133"/>
          </a:xfrm>
          <a:prstGeom prst="rect">
            <a:avLst/>
          </a:prstGeom>
        </p:spPr>
      </p:pic>
      <p:pic>
        <p:nvPicPr>
          <p:cNvPr id="32" name="Picture 29">
            <a:extLst>
              <a:ext uri="{FF2B5EF4-FFF2-40B4-BE49-F238E27FC236}">
                <a16:creationId xmlns:a16="http://schemas.microsoft.com/office/drawing/2014/main" id="{3D62BA9B-D2FA-0B04-5237-A55B2BD49BD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3966"/>
          <a:stretch/>
        </p:blipFill>
        <p:spPr>
          <a:xfrm>
            <a:off x="0" y="5622044"/>
            <a:ext cx="12176372" cy="123595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21BBB838-10EA-8E61-B2CD-1ED06164CB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290" y="402272"/>
            <a:ext cx="2571750" cy="156210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2E83FB03-8D76-906B-49A1-37E5BD7C09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03631" y="2145597"/>
            <a:ext cx="4769110" cy="165239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A0964D4-E7D3-6340-007A-3BAC5E48BBDF}"/>
              </a:ext>
            </a:extLst>
          </p:cNvPr>
          <p:cNvGrpSpPr/>
          <p:nvPr/>
        </p:nvGrpSpPr>
        <p:grpSpPr>
          <a:xfrm>
            <a:off x="3249245" y="3842330"/>
            <a:ext cx="5677882" cy="718226"/>
            <a:chOff x="1906715" y="2509096"/>
            <a:chExt cx="3958227" cy="7182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9604E2F-E651-77E2-B71F-71D4DC81C42A}"/>
                </a:ext>
              </a:extLst>
            </p:cNvPr>
            <p:cNvGrpSpPr/>
            <p:nvPr/>
          </p:nvGrpSpPr>
          <p:grpSpPr>
            <a:xfrm>
              <a:off x="1906715" y="2509096"/>
              <a:ext cx="3958227" cy="718226"/>
              <a:chOff x="2329716" y="2509096"/>
              <a:chExt cx="3332549" cy="718226"/>
            </a:xfrm>
          </p:grpSpPr>
          <p:sp>
            <p:nvSpPr>
              <p:cNvPr id="8" name="梯形 7">
                <a:extLst>
                  <a:ext uri="{FF2B5EF4-FFF2-40B4-BE49-F238E27FC236}">
                    <a16:creationId xmlns:a16="http://schemas.microsoft.com/office/drawing/2014/main" id="{11C0FE3E-498E-CC8B-06B2-90C13D86BA72}"/>
                  </a:ext>
                </a:extLst>
              </p:cNvPr>
              <p:cNvSpPr/>
              <p:nvPr/>
            </p:nvSpPr>
            <p:spPr>
              <a:xfrm>
                <a:off x="2329716" y="2509096"/>
                <a:ext cx="3332549" cy="718226"/>
              </a:xfrm>
              <a:prstGeom prst="trapezoid">
                <a:avLst>
                  <a:gd name="adj" fmla="val 76902"/>
                </a:avLst>
              </a:prstGeom>
              <a:noFill/>
              <a:ln w="25400">
                <a:gradFill>
                  <a:gsLst>
                    <a:gs pos="18000">
                      <a:srgbClr val="E31612">
                        <a:alpha val="0"/>
                      </a:srgb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79000">
                      <a:schemeClr val="accent4">
                        <a:lumMod val="60000"/>
                        <a:lumOff val="40000"/>
                        <a:alpha val="4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梯形 6">
                <a:extLst>
                  <a:ext uri="{FF2B5EF4-FFF2-40B4-BE49-F238E27FC236}">
                    <a16:creationId xmlns:a16="http://schemas.microsoft.com/office/drawing/2014/main" id="{1F64124A-DE82-38E5-49B8-7B72BB6784DD}"/>
                  </a:ext>
                </a:extLst>
              </p:cNvPr>
              <p:cNvSpPr/>
              <p:nvPr/>
            </p:nvSpPr>
            <p:spPr>
              <a:xfrm>
                <a:off x="2528346" y="2670709"/>
                <a:ext cx="2935288" cy="435611"/>
              </a:xfrm>
              <a:prstGeom prst="trapezoid">
                <a:avLst>
                  <a:gd name="adj" fmla="val 76902"/>
                </a:avLst>
              </a:prstGeom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100000">
                    <a:schemeClr val="accent4">
                      <a:lumMod val="60000"/>
                      <a:lumOff val="40000"/>
                      <a:alpha val="3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30B2D89-06E6-7138-9C9D-99D6132503D8}"/>
                </a:ext>
              </a:extLst>
            </p:cNvPr>
            <p:cNvSpPr txBox="1"/>
            <p:nvPr/>
          </p:nvSpPr>
          <p:spPr>
            <a:xfrm>
              <a:off x="2765420" y="2532651"/>
              <a:ext cx="22408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10"/>
                    <a:stretch>
                      <a:fillRect/>
                    </a:stretch>
                  </a:blipFill>
                </a:rPr>
                <a:t>单击此处添加标题文本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12F421C-8192-F450-BA43-A4F5C29D3483}"/>
              </a:ext>
            </a:extLst>
          </p:cNvPr>
          <p:cNvSpPr txBox="1"/>
          <p:nvPr/>
        </p:nvSpPr>
        <p:spPr>
          <a:xfrm>
            <a:off x="2496457" y="4763326"/>
            <a:ext cx="7199086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blipFill>
                  <a:blip r:embed="rId10"/>
                  <a:stretch>
                    <a:fillRect/>
                  </a:stretch>
                </a:blipFill>
              </a:rPr>
              <a:t>200</a:t>
            </a: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字以内，据统计每页幻灯片的最好控制在</a:t>
            </a:r>
            <a:r>
              <a:rPr lang="en-US" altLang="zh-CN" sz="1200" b="1" dirty="0">
                <a:blipFill>
                  <a:blip r:embed="rId10"/>
                  <a:stretch>
                    <a:fillRect/>
                  </a:stretch>
                </a:blipFill>
              </a:rPr>
              <a:t>5</a:t>
            </a: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46748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0D50C642-71A0-0055-2522-529DF675D83A}"/>
              </a:ext>
            </a:extLst>
          </p:cNvPr>
          <p:cNvGrpSpPr/>
          <p:nvPr/>
        </p:nvGrpSpPr>
        <p:grpSpPr>
          <a:xfrm>
            <a:off x="3671961" y="1459733"/>
            <a:ext cx="4833410" cy="4833410"/>
            <a:chOff x="866803" y="1347228"/>
            <a:chExt cx="2257822" cy="2257822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A70C1D3-0233-F3AB-C154-1788F36414FC}"/>
                </a:ext>
              </a:extLst>
            </p:cNvPr>
            <p:cNvSpPr/>
            <p:nvPr/>
          </p:nvSpPr>
          <p:spPr>
            <a:xfrm>
              <a:off x="866803" y="1347228"/>
              <a:ext cx="2257822" cy="2257822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">
                    <a:srgbClr val="FFC000">
                      <a:alpha val="0"/>
                    </a:srgbClr>
                  </a:gs>
                  <a:gs pos="100000">
                    <a:srgbClr val="EDDFA8">
                      <a:alpha val="18000"/>
                    </a:srgbClr>
                  </a:gs>
                </a:gsLst>
                <a:lin ang="162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2295FB4-8244-8341-AF49-C195F82E2195}"/>
                </a:ext>
              </a:extLst>
            </p:cNvPr>
            <p:cNvSpPr/>
            <p:nvPr/>
          </p:nvSpPr>
          <p:spPr>
            <a:xfrm>
              <a:off x="1144814" y="1625239"/>
              <a:ext cx="1701800" cy="1701800"/>
            </a:xfrm>
            <a:prstGeom prst="ellipse">
              <a:avLst/>
            </a:prstGeom>
            <a:noFill/>
            <a:ln w="25400">
              <a:gradFill flip="none" rotWithShape="1">
                <a:gsLst>
                  <a:gs pos="10000">
                    <a:srgbClr val="FFC000">
                      <a:alpha val="0"/>
                    </a:srgbClr>
                  </a:gs>
                  <a:gs pos="100000">
                    <a:srgbClr val="EDDFA8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4EC949A-29AF-245C-46CD-E254C44AFF8D}"/>
                </a:ext>
              </a:extLst>
            </p:cNvPr>
            <p:cNvSpPr/>
            <p:nvPr/>
          </p:nvSpPr>
          <p:spPr>
            <a:xfrm>
              <a:off x="1335314" y="1815739"/>
              <a:ext cx="1320800" cy="1320800"/>
            </a:xfrm>
            <a:prstGeom prst="ellipse">
              <a:avLst/>
            </a:prstGeom>
            <a:gradFill>
              <a:gsLst>
                <a:gs pos="0">
                  <a:srgbClr val="EDDFA8"/>
                </a:gs>
                <a:gs pos="100000">
                  <a:srgbClr val="E3161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03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7FB3556-C279-F43A-28E0-EEC4026A5C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117" y="1160006"/>
            <a:ext cx="2239778" cy="5697994"/>
          </a:xfrm>
          <a:prstGeom prst="rect">
            <a:avLst/>
          </a:prstGeom>
        </p:spPr>
      </p:pic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CB7EA1A2-E83C-F1A0-C0C1-323524B5845E}"/>
              </a:ext>
            </a:extLst>
          </p:cNvPr>
          <p:cNvSpPr/>
          <p:nvPr/>
        </p:nvSpPr>
        <p:spPr>
          <a:xfrm>
            <a:off x="947738" y="3759200"/>
            <a:ext cx="3751262" cy="1790700"/>
          </a:xfrm>
          <a:prstGeom prst="round2DiagRect">
            <a:avLst>
              <a:gd name="adj1" fmla="val 36508"/>
              <a:gd name="adj2" fmla="val 0"/>
            </a:avLst>
          </a:prstGeom>
          <a:gradFill flip="none" rotWithShape="1">
            <a:gsLst>
              <a:gs pos="100000">
                <a:srgbClr val="FFC000">
                  <a:alpha val="12000"/>
                </a:srgbClr>
              </a:gs>
              <a:gs pos="0">
                <a:srgbClr val="EDDFA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DC95D231-45AB-46FD-51D9-449087AF6823}"/>
              </a:ext>
            </a:extLst>
          </p:cNvPr>
          <p:cNvSpPr/>
          <p:nvPr/>
        </p:nvSpPr>
        <p:spPr>
          <a:xfrm flipV="1">
            <a:off x="947738" y="1847498"/>
            <a:ext cx="3751262" cy="1790700"/>
          </a:xfrm>
          <a:prstGeom prst="round2DiagRect">
            <a:avLst>
              <a:gd name="adj1" fmla="val 36508"/>
              <a:gd name="adj2" fmla="val 0"/>
            </a:avLst>
          </a:prstGeom>
          <a:gradFill flip="none" rotWithShape="1">
            <a:gsLst>
              <a:gs pos="100000">
                <a:srgbClr val="FFC000">
                  <a:alpha val="12000"/>
                </a:srgbClr>
              </a:gs>
              <a:gs pos="0">
                <a:srgbClr val="EDDFA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98DDD6F2-2901-372D-DEBE-E5AA423C6EDA}"/>
              </a:ext>
            </a:extLst>
          </p:cNvPr>
          <p:cNvSpPr/>
          <p:nvPr/>
        </p:nvSpPr>
        <p:spPr>
          <a:xfrm rot="10800000">
            <a:off x="7493001" y="1847498"/>
            <a:ext cx="3751262" cy="1790700"/>
          </a:xfrm>
          <a:prstGeom prst="round2DiagRect">
            <a:avLst>
              <a:gd name="adj1" fmla="val 36508"/>
              <a:gd name="adj2" fmla="val 0"/>
            </a:avLst>
          </a:prstGeom>
          <a:gradFill flip="none" rotWithShape="1">
            <a:gsLst>
              <a:gs pos="100000">
                <a:srgbClr val="FFC000">
                  <a:alpha val="12000"/>
                </a:srgbClr>
              </a:gs>
              <a:gs pos="0">
                <a:srgbClr val="EDDFA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31667191-FAE5-53B9-CB95-636A68E22CB5}"/>
              </a:ext>
            </a:extLst>
          </p:cNvPr>
          <p:cNvSpPr/>
          <p:nvPr/>
        </p:nvSpPr>
        <p:spPr>
          <a:xfrm rot="10800000" flipV="1">
            <a:off x="7493001" y="3759200"/>
            <a:ext cx="3751262" cy="1790700"/>
          </a:xfrm>
          <a:prstGeom prst="round2DiagRect">
            <a:avLst>
              <a:gd name="adj1" fmla="val 36508"/>
              <a:gd name="adj2" fmla="val 0"/>
            </a:avLst>
          </a:prstGeom>
          <a:gradFill flip="none" rotWithShape="1">
            <a:gsLst>
              <a:gs pos="100000">
                <a:srgbClr val="FFC000">
                  <a:alpha val="12000"/>
                </a:srgbClr>
              </a:gs>
              <a:gs pos="0">
                <a:srgbClr val="EDDFA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D1BA4F9-5AF9-E4FC-C0FF-3A61AC6BFC23}"/>
              </a:ext>
            </a:extLst>
          </p:cNvPr>
          <p:cNvGrpSpPr/>
          <p:nvPr/>
        </p:nvGrpSpPr>
        <p:grpSpPr>
          <a:xfrm>
            <a:off x="8301153" y="2113207"/>
            <a:ext cx="2381807" cy="1252886"/>
            <a:chOff x="4940601" y="2049650"/>
            <a:chExt cx="2381807" cy="125288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28DAF7E-C4FC-85B2-9B39-B3AE583D7385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B4EA631-D68E-1385-A28D-E380B2E9BE8E}"/>
                </a:ext>
              </a:extLst>
            </p:cNvPr>
            <p:cNvSpPr txBox="1"/>
            <p:nvPr/>
          </p:nvSpPr>
          <p:spPr>
            <a:xfrm>
              <a:off x="4955115" y="2403636"/>
              <a:ext cx="2367293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50DF50F-4E80-48D9-8482-89465DE8FEA8}"/>
              </a:ext>
            </a:extLst>
          </p:cNvPr>
          <p:cNvGrpSpPr/>
          <p:nvPr/>
        </p:nvGrpSpPr>
        <p:grpSpPr>
          <a:xfrm>
            <a:off x="1500048" y="2113207"/>
            <a:ext cx="2405608" cy="1252886"/>
            <a:chOff x="5914717" y="2049650"/>
            <a:chExt cx="2405608" cy="125288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20950D0-C21A-1550-815A-7F0185527982}"/>
                </a:ext>
              </a:extLst>
            </p:cNvPr>
            <p:cNvSpPr txBox="1"/>
            <p:nvPr/>
          </p:nvSpPr>
          <p:spPr>
            <a:xfrm>
              <a:off x="6625630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474DAC7-D348-1AC1-2C19-AAB7AEC864D3}"/>
                </a:ext>
              </a:extLst>
            </p:cNvPr>
            <p:cNvSpPr txBox="1"/>
            <p:nvPr/>
          </p:nvSpPr>
          <p:spPr>
            <a:xfrm>
              <a:off x="5914717" y="2403636"/>
              <a:ext cx="238142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57C6ACE-83B7-A19F-255F-DCC98E9B3891}"/>
              </a:ext>
            </a:extLst>
          </p:cNvPr>
          <p:cNvGrpSpPr/>
          <p:nvPr/>
        </p:nvGrpSpPr>
        <p:grpSpPr>
          <a:xfrm>
            <a:off x="8301153" y="4012264"/>
            <a:ext cx="2381807" cy="1252886"/>
            <a:chOff x="4940601" y="2049650"/>
            <a:chExt cx="2381807" cy="125288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10F0621-D1FF-BA74-9335-262399922BCF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AE115D2-675F-2EE3-3322-DFF0F8F98153}"/>
                </a:ext>
              </a:extLst>
            </p:cNvPr>
            <p:cNvSpPr txBox="1"/>
            <p:nvPr/>
          </p:nvSpPr>
          <p:spPr>
            <a:xfrm>
              <a:off x="4955115" y="2403636"/>
              <a:ext cx="2367293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DA84F81-4D96-C282-4BE2-B1CD3718B220}"/>
              </a:ext>
            </a:extLst>
          </p:cNvPr>
          <p:cNvGrpSpPr/>
          <p:nvPr/>
        </p:nvGrpSpPr>
        <p:grpSpPr>
          <a:xfrm>
            <a:off x="1500048" y="4012264"/>
            <a:ext cx="2405608" cy="1252886"/>
            <a:chOff x="5914717" y="2049650"/>
            <a:chExt cx="2405608" cy="125288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4E7D50C-6247-8161-B2FC-ED0CC8C21AF5}"/>
                </a:ext>
              </a:extLst>
            </p:cNvPr>
            <p:cNvSpPr txBox="1"/>
            <p:nvPr/>
          </p:nvSpPr>
          <p:spPr>
            <a:xfrm>
              <a:off x="6625630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56D93E1-AF31-FABB-E973-DD678C685D54}"/>
                </a:ext>
              </a:extLst>
            </p:cNvPr>
            <p:cNvSpPr txBox="1"/>
            <p:nvPr/>
          </p:nvSpPr>
          <p:spPr>
            <a:xfrm>
              <a:off x="5914717" y="2403636"/>
              <a:ext cx="238142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5255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03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3B1213C-4E96-F7DF-1FE6-2AE9394EF9B0}"/>
              </a:ext>
            </a:extLst>
          </p:cNvPr>
          <p:cNvSpPr/>
          <p:nvPr/>
        </p:nvSpPr>
        <p:spPr>
          <a:xfrm>
            <a:off x="5221093" y="1637161"/>
            <a:ext cx="2952067" cy="2042640"/>
          </a:xfrm>
          <a:prstGeom prst="rect">
            <a:avLst/>
          </a:prstGeom>
          <a:gradFill>
            <a:gsLst>
              <a:gs pos="10000">
                <a:srgbClr val="FFC000">
                  <a:alpha val="21000"/>
                </a:srgbClr>
              </a:gs>
              <a:gs pos="100000">
                <a:srgbClr val="EDDFA8">
                  <a:alpha val="88000"/>
                </a:srgbClr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84A01FA-7C2D-88CE-ABB5-15A4CA281817}"/>
              </a:ext>
            </a:extLst>
          </p:cNvPr>
          <p:cNvSpPr/>
          <p:nvPr/>
        </p:nvSpPr>
        <p:spPr>
          <a:xfrm>
            <a:off x="5221093" y="3794074"/>
            <a:ext cx="2952067" cy="2044227"/>
          </a:xfrm>
          <a:prstGeom prst="rect">
            <a:avLst/>
          </a:prstGeom>
          <a:gradFill>
            <a:gsLst>
              <a:gs pos="10000">
                <a:srgbClr val="FFC000">
                  <a:alpha val="21000"/>
                </a:srgbClr>
              </a:gs>
              <a:gs pos="100000">
                <a:srgbClr val="EDDFA8">
                  <a:alpha val="88000"/>
                </a:srgbClr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BC4BEDF-4191-3522-3E98-46F0F30DD797}"/>
              </a:ext>
            </a:extLst>
          </p:cNvPr>
          <p:cNvSpPr>
            <a:spLocks/>
          </p:cNvSpPr>
          <p:nvPr/>
        </p:nvSpPr>
        <p:spPr bwMode="auto">
          <a:xfrm rot="19556407">
            <a:off x="5379967" y="3970304"/>
            <a:ext cx="664175" cy="538931"/>
          </a:xfrm>
          <a:custGeom>
            <a:avLst/>
            <a:gdLst>
              <a:gd name="T0" fmla="*/ 2147483647 w 1269"/>
              <a:gd name="T1" fmla="*/ 2147483647 h 1288"/>
              <a:gd name="T2" fmla="*/ 2147483647 w 1269"/>
              <a:gd name="T3" fmla="*/ 2147483647 h 1288"/>
              <a:gd name="T4" fmla="*/ 2147483647 w 1269"/>
              <a:gd name="T5" fmla="*/ 2147483647 h 1288"/>
              <a:gd name="T6" fmla="*/ 2147483647 w 1269"/>
              <a:gd name="T7" fmla="*/ 2147483647 h 1288"/>
              <a:gd name="T8" fmla="*/ 2147483647 w 1269"/>
              <a:gd name="T9" fmla="*/ 2147483647 h 1288"/>
              <a:gd name="T10" fmla="*/ 2147483647 w 1269"/>
              <a:gd name="T11" fmla="*/ 2147483647 h 1288"/>
              <a:gd name="T12" fmla="*/ 2147483647 w 1269"/>
              <a:gd name="T13" fmla="*/ 2147483647 h 1288"/>
              <a:gd name="T14" fmla="*/ 2147483647 w 1269"/>
              <a:gd name="T15" fmla="*/ 2147483647 h 1288"/>
              <a:gd name="T16" fmla="*/ 2147483647 w 1269"/>
              <a:gd name="T17" fmla="*/ 2147483647 h 1288"/>
              <a:gd name="T18" fmla="*/ 2147483647 w 1269"/>
              <a:gd name="T19" fmla="*/ 2147483647 h 1288"/>
              <a:gd name="T20" fmla="*/ 2147483647 w 1269"/>
              <a:gd name="T21" fmla="*/ 2147483647 h 1288"/>
              <a:gd name="T22" fmla="*/ 2147483647 w 1269"/>
              <a:gd name="T23" fmla="*/ 2147483647 h 1288"/>
              <a:gd name="T24" fmla="*/ 2147483647 w 1269"/>
              <a:gd name="T25" fmla="*/ 2147483647 h 1288"/>
              <a:gd name="T26" fmla="*/ 2147483647 w 1269"/>
              <a:gd name="T27" fmla="*/ 2147483647 h 1288"/>
              <a:gd name="T28" fmla="*/ 2147483647 w 1269"/>
              <a:gd name="T29" fmla="*/ 2147483647 h 1288"/>
              <a:gd name="T30" fmla="*/ 2147483647 w 1269"/>
              <a:gd name="T31" fmla="*/ 2147483647 h 1288"/>
              <a:gd name="T32" fmla="*/ 2147483647 w 1269"/>
              <a:gd name="T33" fmla="*/ 2147483647 h 1288"/>
              <a:gd name="T34" fmla="*/ 2147483647 w 1269"/>
              <a:gd name="T35" fmla="*/ 2147483647 h 1288"/>
              <a:gd name="T36" fmla="*/ 2147483647 w 1269"/>
              <a:gd name="T37" fmla="*/ 2147483647 h 1288"/>
              <a:gd name="T38" fmla="*/ 2147483647 w 1269"/>
              <a:gd name="T39" fmla="*/ 2147483647 h 1288"/>
              <a:gd name="T40" fmla="*/ 2147483647 w 1269"/>
              <a:gd name="T41" fmla="*/ 0 h 1288"/>
              <a:gd name="T42" fmla="*/ 2147483647 w 1269"/>
              <a:gd name="T43" fmla="*/ 0 h 1288"/>
              <a:gd name="T44" fmla="*/ 2147483647 w 1269"/>
              <a:gd name="T45" fmla="*/ 2147483647 h 1288"/>
              <a:gd name="T46" fmla="*/ 2147483647 w 1269"/>
              <a:gd name="T47" fmla="*/ 2147483647 h 1288"/>
              <a:gd name="T48" fmla="*/ 2147483647 w 1269"/>
              <a:gd name="T49" fmla="*/ 2147483647 h 1288"/>
              <a:gd name="T50" fmla="*/ 2147483647 w 1269"/>
              <a:gd name="T51" fmla="*/ 2147483647 h 1288"/>
              <a:gd name="T52" fmla="*/ 2147483647 w 1269"/>
              <a:gd name="T53" fmla="*/ 2147483647 h 1288"/>
              <a:gd name="T54" fmla="*/ 2147483647 w 1269"/>
              <a:gd name="T55" fmla="*/ 2147483647 h 1288"/>
              <a:gd name="T56" fmla="*/ 2147483647 w 1269"/>
              <a:gd name="T57" fmla="*/ 2147483647 h 1288"/>
              <a:gd name="T58" fmla="*/ 2147483647 w 1269"/>
              <a:gd name="T59" fmla="*/ 2147483647 h 1288"/>
              <a:gd name="T60" fmla="*/ 2147483647 w 1269"/>
              <a:gd name="T61" fmla="*/ 2147483647 h 1288"/>
              <a:gd name="T62" fmla="*/ 2147483647 w 1269"/>
              <a:gd name="T63" fmla="*/ 2147483647 h 1288"/>
              <a:gd name="T64" fmla="*/ 2147483647 w 1269"/>
              <a:gd name="T65" fmla="*/ 2147483647 h 1288"/>
              <a:gd name="T66" fmla="*/ 2147483647 w 1269"/>
              <a:gd name="T67" fmla="*/ 2147483647 h 1288"/>
              <a:gd name="T68" fmla="*/ 2147483647 w 1269"/>
              <a:gd name="T69" fmla="*/ 2147483647 h 1288"/>
              <a:gd name="T70" fmla="*/ 2147483647 w 1269"/>
              <a:gd name="T71" fmla="*/ 2147483647 h 1288"/>
              <a:gd name="T72" fmla="*/ 2147483647 w 1269"/>
              <a:gd name="T73" fmla="*/ 2147483647 h 1288"/>
              <a:gd name="T74" fmla="*/ 2147483647 w 1269"/>
              <a:gd name="T75" fmla="*/ 2147483647 h 1288"/>
              <a:gd name="T76" fmla="*/ 0 w 1269"/>
              <a:gd name="T77" fmla="*/ 2147483647 h 1288"/>
              <a:gd name="T78" fmla="*/ 2147483647 w 1269"/>
              <a:gd name="T79" fmla="*/ 2147483647 h 1288"/>
              <a:gd name="T80" fmla="*/ 2147483647 w 1269"/>
              <a:gd name="T81" fmla="*/ 2147483647 h 1288"/>
              <a:gd name="T82" fmla="*/ 2147483647 w 1269"/>
              <a:gd name="T83" fmla="*/ 2147483647 h 1288"/>
              <a:gd name="T84" fmla="*/ 2147483647 w 1269"/>
              <a:gd name="T85" fmla="*/ 2147483647 h 1288"/>
              <a:gd name="T86" fmla="*/ 2147483647 w 1269"/>
              <a:gd name="T87" fmla="*/ 2147483647 h 1288"/>
              <a:gd name="T88" fmla="*/ 2147483647 w 1269"/>
              <a:gd name="T89" fmla="*/ 2147483647 h 1288"/>
              <a:gd name="T90" fmla="*/ 2147483647 w 1269"/>
              <a:gd name="T91" fmla="*/ 2147483647 h 128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269"/>
              <a:gd name="T139" fmla="*/ 0 h 1288"/>
              <a:gd name="T140" fmla="*/ 1269 w 1269"/>
              <a:gd name="T141" fmla="*/ 1288 h 128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269" h="1288">
                <a:moveTo>
                  <a:pt x="828" y="1179"/>
                </a:moveTo>
                <a:lnTo>
                  <a:pt x="730" y="1072"/>
                </a:lnTo>
                <a:lnTo>
                  <a:pt x="730" y="774"/>
                </a:lnTo>
                <a:lnTo>
                  <a:pt x="1269" y="986"/>
                </a:lnTo>
                <a:lnTo>
                  <a:pt x="1196" y="752"/>
                </a:lnTo>
                <a:lnTo>
                  <a:pt x="730" y="453"/>
                </a:lnTo>
                <a:lnTo>
                  <a:pt x="730" y="164"/>
                </a:lnTo>
                <a:lnTo>
                  <a:pt x="728" y="131"/>
                </a:lnTo>
                <a:lnTo>
                  <a:pt x="721" y="100"/>
                </a:lnTo>
                <a:lnTo>
                  <a:pt x="714" y="72"/>
                </a:lnTo>
                <a:lnTo>
                  <a:pt x="709" y="60"/>
                </a:lnTo>
                <a:lnTo>
                  <a:pt x="704" y="48"/>
                </a:lnTo>
                <a:lnTo>
                  <a:pt x="697" y="38"/>
                </a:lnTo>
                <a:lnTo>
                  <a:pt x="690" y="28"/>
                </a:lnTo>
                <a:lnTo>
                  <a:pt x="684" y="20"/>
                </a:lnTo>
                <a:lnTo>
                  <a:pt x="676" y="14"/>
                </a:lnTo>
                <a:lnTo>
                  <a:pt x="668" y="8"/>
                </a:lnTo>
                <a:lnTo>
                  <a:pt x="659" y="4"/>
                </a:lnTo>
                <a:lnTo>
                  <a:pt x="649" y="2"/>
                </a:lnTo>
                <a:lnTo>
                  <a:pt x="639" y="0"/>
                </a:lnTo>
                <a:lnTo>
                  <a:pt x="629" y="2"/>
                </a:lnTo>
                <a:lnTo>
                  <a:pt x="619" y="4"/>
                </a:lnTo>
                <a:lnTo>
                  <a:pt x="611" y="10"/>
                </a:lnTo>
                <a:lnTo>
                  <a:pt x="601" y="16"/>
                </a:lnTo>
                <a:lnTo>
                  <a:pt x="593" y="24"/>
                </a:lnTo>
                <a:lnTo>
                  <a:pt x="586" y="34"/>
                </a:lnTo>
                <a:lnTo>
                  <a:pt x="579" y="43"/>
                </a:lnTo>
                <a:lnTo>
                  <a:pt x="572" y="55"/>
                </a:lnTo>
                <a:lnTo>
                  <a:pt x="567" y="67"/>
                </a:lnTo>
                <a:lnTo>
                  <a:pt x="563" y="80"/>
                </a:lnTo>
                <a:lnTo>
                  <a:pt x="555" y="108"/>
                </a:lnTo>
                <a:lnTo>
                  <a:pt x="550" y="136"/>
                </a:lnTo>
                <a:lnTo>
                  <a:pt x="548" y="164"/>
                </a:lnTo>
                <a:lnTo>
                  <a:pt x="547" y="454"/>
                </a:lnTo>
                <a:lnTo>
                  <a:pt x="547" y="448"/>
                </a:lnTo>
                <a:lnTo>
                  <a:pt x="73" y="752"/>
                </a:lnTo>
                <a:lnTo>
                  <a:pt x="0" y="986"/>
                </a:lnTo>
                <a:lnTo>
                  <a:pt x="547" y="772"/>
                </a:lnTo>
                <a:lnTo>
                  <a:pt x="546" y="1081"/>
                </a:lnTo>
                <a:lnTo>
                  <a:pt x="457" y="1179"/>
                </a:lnTo>
                <a:lnTo>
                  <a:pt x="439" y="1288"/>
                </a:lnTo>
                <a:lnTo>
                  <a:pt x="643" y="1203"/>
                </a:lnTo>
                <a:lnTo>
                  <a:pt x="844" y="1288"/>
                </a:lnTo>
                <a:lnTo>
                  <a:pt x="828" y="1179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chemeClr val="bg1"/>
              </a:gs>
            </a:gsLst>
            <a:lin ang="162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FC84DD8-026C-E937-E257-8B6692B86875}"/>
              </a:ext>
            </a:extLst>
          </p:cNvPr>
          <p:cNvSpPr/>
          <p:nvPr/>
        </p:nvSpPr>
        <p:spPr>
          <a:xfrm>
            <a:off x="8292195" y="1616529"/>
            <a:ext cx="2952067" cy="2044227"/>
          </a:xfrm>
          <a:prstGeom prst="rect">
            <a:avLst/>
          </a:prstGeom>
          <a:gradFill>
            <a:gsLst>
              <a:gs pos="10000">
                <a:srgbClr val="FFC000">
                  <a:alpha val="21000"/>
                </a:srgbClr>
              </a:gs>
              <a:gs pos="100000">
                <a:srgbClr val="EDDFA8">
                  <a:alpha val="88000"/>
                </a:srgbClr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4C99CDD-8A97-33F7-05BF-BD3D65770CBC}"/>
              </a:ext>
            </a:extLst>
          </p:cNvPr>
          <p:cNvSpPr/>
          <p:nvPr/>
        </p:nvSpPr>
        <p:spPr>
          <a:xfrm>
            <a:off x="8292195" y="3794074"/>
            <a:ext cx="2952067" cy="2044227"/>
          </a:xfrm>
          <a:prstGeom prst="rect">
            <a:avLst/>
          </a:prstGeom>
          <a:gradFill>
            <a:gsLst>
              <a:gs pos="10000">
                <a:srgbClr val="FFC000">
                  <a:alpha val="21000"/>
                </a:srgbClr>
              </a:gs>
              <a:gs pos="100000">
                <a:srgbClr val="EDDFA8">
                  <a:alpha val="88000"/>
                </a:srgbClr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Freeform 110">
            <a:extLst>
              <a:ext uri="{FF2B5EF4-FFF2-40B4-BE49-F238E27FC236}">
                <a16:creationId xmlns:a16="http://schemas.microsoft.com/office/drawing/2014/main" id="{56079D09-9F60-064B-5D26-EAF20B3D004F}"/>
              </a:ext>
            </a:extLst>
          </p:cNvPr>
          <p:cNvSpPr>
            <a:spLocks noEditPoints="1"/>
          </p:cNvSpPr>
          <p:nvPr/>
        </p:nvSpPr>
        <p:spPr bwMode="auto">
          <a:xfrm>
            <a:off x="8565502" y="4029522"/>
            <a:ext cx="419466" cy="521615"/>
          </a:xfrm>
          <a:custGeom>
            <a:avLst/>
            <a:gdLst>
              <a:gd name="T0" fmla="*/ 2147483647 w 233"/>
              <a:gd name="T1" fmla="*/ 0 h 288"/>
              <a:gd name="T2" fmla="*/ 0 w 233"/>
              <a:gd name="T3" fmla="*/ 2147483647 h 288"/>
              <a:gd name="T4" fmla="*/ 2147483647 w 233"/>
              <a:gd name="T5" fmla="*/ 2147483647 h 288"/>
              <a:gd name="T6" fmla="*/ 2147483647 w 233"/>
              <a:gd name="T7" fmla="*/ 2147483647 h 288"/>
              <a:gd name="T8" fmla="*/ 2147483647 w 233"/>
              <a:gd name="T9" fmla="*/ 2147483647 h 288"/>
              <a:gd name="T10" fmla="*/ 2147483647 w 233"/>
              <a:gd name="T11" fmla="*/ 2147483647 h 288"/>
              <a:gd name="T12" fmla="*/ 2147483647 w 233"/>
              <a:gd name="T13" fmla="*/ 2147483647 h 288"/>
              <a:gd name="T14" fmla="*/ 2147483647 w 233"/>
              <a:gd name="T15" fmla="*/ 2147483647 h 288"/>
              <a:gd name="T16" fmla="*/ 2147483647 w 233"/>
              <a:gd name="T17" fmla="*/ 2147483647 h 288"/>
              <a:gd name="T18" fmla="*/ 2147483647 w 233"/>
              <a:gd name="T19" fmla="*/ 2147483647 h 288"/>
              <a:gd name="T20" fmla="*/ 2147483647 w 233"/>
              <a:gd name="T21" fmla="*/ 2147483647 h 288"/>
              <a:gd name="T22" fmla="*/ 2147483647 w 233"/>
              <a:gd name="T23" fmla="*/ 2147483647 h 288"/>
              <a:gd name="T24" fmla="*/ 2147483647 w 233"/>
              <a:gd name="T25" fmla="*/ 2147483647 h 288"/>
              <a:gd name="T26" fmla="*/ 2147483647 w 233"/>
              <a:gd name="T27" fmla="*/ 2147483647 h 288"/>
              <a:gd name="T28" fmla="*/ 2147483647 w 233"/>
              <a:gd name="T29" fmla="*/ 2147483647 h 288"/>
              <a:gd name="T30" fmla="*/ 2147483647 w 233"/>
              <a:gd name="T31" fmla="*/ 2147483647 h 288"/>
              <a:gd name="T32" fmla="*/ 2147483647 w 233"/>
              <a:gd name="T33" fmla="*/ 2147483647 h 288"/>
              <a:gd name="T34" fmla="*/ 2147483647 w 233"/>
              <a:gd name="T35" fmla="*/ 2147483647 h 288"/>
              <a:gd name="T36" fmla="*/ 2147483647 w 233"/>
              <a:gd name="T37" fmla="*/ 2147483647 h 288"/>
              <a:gd name="T38" fmla="*/ 2147483647 w 233"/>
              <a:gd name="T39" fmla="*/ 2147483647 h 288"/>
              <a:gd name="T40" fmla="*/ 2147483647 w 233"/>
              <a:gd name="T41" fmla="*/ 2147483647 h 288"/>
              <a:gd name="T42" fmla="*/ 2147483647 w 233"/>
              <a:gd name="T43" fmla="*/ 2147483647 h 288"/>
              <a:gd name="T44" fmla="*/ 2147483647 w 233"/>
              <a:gd name="T45" fmla="*/ 2147483647 h 288"/>
              <a:gd name="T46" fmla="*/ 2147483647 w 233"/>
              <a:gd name="T47" fmla="*/ 2147483647 h 288"/>
              <a:gd name="T48" fmla="*/ 2147483647 w 233"/>
              <a:gd name="T49" fmla="*/ 2147483647 h 288"/>
              <a:gd name="T50" fmla="*/ 2147483647 w 233"/>
              <a:gd name="T51" fmla="*/ 2147483647 h 288"/>
              <a:gd name="T52" fmla="*/ 2147483647 w 233"/>
              <a:gd name="T53" fmla="*/ 2147483647 h 288"/>
              <a:gd name="T54" fmla="*/ 2147483647 w 233"/>
              <a:gd name="T55" fmla="*/ 2147483647 h 288"/>
              <a:gd name="T56" fmla="*/ 2147483647 w 233"/>
              <a:gd name="T57" fmla="*/ 2147483647 h 288"/>
              <a:gd name="T58" fmla="*/ 2147483647 w 233"/>
              <a:gd name="T59" fmla="*/ 2147483647 h 288"/>
              <a:gd name="T60" fmla="*/ 2147483647 w 233"/>
              <a:gd name="T61" fmla="*/ 2147483647 h 288"/>
              <a:gd name="T62" fmla="*/ 2147483647 w 233"/>
              <a:gd name="T63" fmla="*/ 2147483647 h 288"/>
              <a:gd name="T64" fmla="*/ 2147483647 w 233"/>
              <a:gd name="T65" fmla="*/ 2147483647 h 288"/>
              <a:gd name="T66" fmla="*/ 2147483647 w 233"/>
              <a:gd name="T67" fmla="*/ 2147483647 h 288"/>
              <a:gd name="T68" fmla="*/ 2147483647 w 233"/>
              <a:gd name="T69" fmla="*/ 2147483647 h 288"/>
              <a:gd name="T70" fmla="*/ 2147483647 w 233"/>
              <a:gd name="T71" fmla="*/ 2147483647 h 288"/>
              <a:gd name="T72" fmla="*/ 2147483647 w 233"/>
              <a:gd name="T73" fmla="*/ 2147483647 h 288"/>
              <a:gd name="T74" fmla="*/ 2147483647 w 233"/>
              <a:gd name="T75" fmla="*/ 2147483647 h 288"/>
              <a:gd name="T76" fmla="*/ 2147483647 w 233"/>
              <a:gd name="T77" fmla="*/ 2147483647 h 288"/>
              <a:gd name="T78" fmla="*/ 2147483647 w 233"/>
              <a:gd name="T79" fmla="*/ 2147483647 h 288"/>
              <a:gd name="T80" fmla="*/ 2147483647 w 233"/>
              <a:gd name="T81" fmla="*/ 2147483647 h 288"/>
              <a:gd name="T82" fmla="*/ 2147483647 w 233"/>
              <a:gd name="T83" fmla="*/ 2147483647 h 288"/>
              <a:gd name="T84" fmla="*/ 2147483647 w 233"/>
              <a:gd name="T85" fmla="*/ 2147483647 h 288"/>
              <a:gd name="T86" fmla="*/ 2147483647 w 233"/>
              <a:gd name="T87" fmla="*/ 2147483647 h 288"/>
              <a:gd name="T88" fmla="*/ 2147483647 w 233"/>
              <a:gd name="T89" fmla="*/ 2147483647 h 288"/>
              <a:gd name="T90" fmla="*/ 2147483647 w 233"/>
              <a:gd name="T91" fmla="*/ 2147483647 h 288"/>
              <a:gd name="T92" fmla="*/ 2147483647 w 233"/>
              <a:gd name="T93" fmla="*/ 2147483647 h 288"/>
              <a:gd name="T94" fmla="*/ 2147483647 w 233"/>
              <a:gd name="T95" fmla="*/ 2147483647 h 28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33"/>
              <a:gd name="T145" fmla="*/ 0 h 288"/>
              <a:gd name="T146" fmla="*/ 233 w 233"/>
              <a:gd name="T147" fmla="*/ 288 h 28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33" h="288">
                <a:moveTo>
                  <a:pt x="20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7"/>
                  <a:pt x="11" y="288"/>
                  <a:pt x="24" y="288"/>
                </a:cubicBezTo>
                <a:cubicBezTo>
                  <a:pt x="209" y="288"/>
                  <a:pt x="209" y="288"/>
                  <a:pt x="209" y="288"/>
                </a:cubicBezTo>
                <a:cubicBezTo>
                  <a:pt x="223" y="288"/>
                  <a:pt x="233" y="277"/>
                  <a:pt x="233" y="264"/>
                </a:cubicBezTo>
                <a:cubicBezTo>
                  <a:pt x="233" y="24"/>
                  <a:pt x="233" y="24"/>
                  <a:pt x="233" y="24"/>
                </a:cubicBezTo>
                <a:cubicBezTo>
                  <a:pt x="233" y="11"/>
                  <a:pt x="223" y="0"/>
                  <a:pt x="209" y="0"/>
                </a:cubicBezTo>
                <a:close/>
                <a:moveTo>
                  <a:pt x="26" y="37"/>
                </a:moveTo>
                <a:cubicBezTo>
                  <a:pt x="26" y="31"/>
                  <a:pt x="32" y="26"/>
                  <a:pt x="39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201" y="26"/>
                  <a:pt x="207" y="31"/>
                  <a:pt x="207" y="37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8"/>
                  <a:pt x="201" y="93"/>
                  <a:pt x="194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2" y="93"/>
                  <a:pt x="26" y="88"/>
                  <a:pt x="26" y="82"/>
                </a:cubicBezTo>
                <a:lnTo>
                  <a:pt x="26" y="37"/>
                </a:lnTo>
                <a:close/>
                <a:moveTo>
                  <a:pt x="47" y="257"/>
                </a:moveTo>
                <a:cubicBezTo>
                  <a:pt x="37" y="257"/>
                  <a:pt x="37" y="257"/>
                  <a:pt x="37" y="257"/>
                </a:cubicBezTo>
                <a:cubicBezTo>
                  <a:pt x="31" y="257"/>
                  <a:pt x="26" y="251"/>
                  <a:pt x="26" y="243"/>
                </a:cubicBezTo>
                <a:cubicBezTo>
                  <a:pt x="26" y="235"/>
                  <a:pt x="31" y="229"/>
                  <a:pt x="37" y="229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53" y="229"/>
                  <a:pt x="58" y="235"/>
                  <a:pt x="58" y="243"/>
                </a:cubicBezTo>
                <a:cubicBezTo>
                  <a:pt x="58" y="251"/>
                  <a:pt x="53" y="257"/>
                  <a:pt x="47" y="257"/>
                </a:cubicBezTo>
                <a:close/>
                <a:moveTo>
                  <a:pt x="47" y="204"/>
                </a:moveTo>
                <a:cubicBezTo>
                  <a:pt x="37" y="204"/>
                  <a:pt x="37" y="204"/>
                  <a:pt x="37" y="204"/>
                </a:cubicBezTo>
                <a:cubicBezTo>
                  <a:pt x="31" y="204"/>
                  <a:pt x="26" y="198"/>
                  <a:pt x="26" y="190"/>
                </a:cubicBezTo>
                <a:cubicBezTo>
                  <a:pt x="26" y="182"/>
                  <a:pt x="31" y="175"/>
                  <a:pt x="37" y="175"/>
                </a:cubicBezTo>
                <a:cubicBezTo>
                  <a:pt x="47" y="175"/>
                  <a:pt x="47" y="175"/>
                  <a:pt x="47" y="175"/>
                </a:cubicBezTo>
                <a:cubicBezTo>
                  <a:pt x="53" y="175"/>
                  <a:pt x="58" y="182"/>
                  <a:pt x="58" y="190"/>
                </a:cubicBezTo>
                <a:cubicBezTo>
                  <a:pt x="58" y="198"/>
                  <a:pt x="53" y="204"/>
                  <a:pt x="47" y="204"/>
                </a:cubicBezTo>
                <a:close/>
                <a:moveTo>
                  <a:pt x="47" y="151"/>
                </a:moveTo>
                <a:cubicBezTo>
                  <a:pt x="37" y="151"/>
                  <a:pt x="37" y="151"/>
                  <a:pt x="37" y="151"/>
                </a:cubicBezTo>
                <a:cubicBezTo>
                  <a:pt x="31" y="151"/>
                  <a:pt x="26" y="145"/>
                  <a:pt x="26" y="137"/>
                </a:cubicBezTo>
                <a:cubicBezTo>
                  <a:pt x="26" y="129"/>
                  <a:pt x="31" y="122"/>
                  <a:pt x="37" y="122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3" y="122"/>
                  <a:pt x="58" y="129"/>
                  <a:pt x="58" y="137"/>
                </a:cubicBezTo>
                <a:cubicBezTo>
                  <a:pt x="58" y="145"/>
                  <a:pt x="53" y="151"/>
                  <a:pt x="47" y="151"/>
                </a:cubicBezTo>
                <a:close/>
                <a:moveTo>
                  <a:pt x="96" y="257"/>
                </a:moveTo>
                <a:cubicBezTo>
                  <a:pt x="86" y="257"/>
                  <a:pt x="86" y="257"/>
                  <a:pt x="86" y="257"/>
                </a:cubicBezTo>
                <a:cubicBezTo>
                  <a:pt x="80" y="257"/>
                  <a:pt x="75" y="251"/>
                  <a:pt x="75" y="243"/>
                </a:cubicBezTo>
                <a:cubicBezTo>
                  <a:pt x="75" y="235"/>
                  <a:pt x="80" y="229"/>
                  <a:pt x="86" y="229"/>
                </a:cubicBezTo>
                <a:cubicBezTo>
                  <a:pt x="96" y="229"/>
                  <a:pt x="96" y="229"/>
                  <a:pt x="96" y="229"/>
                </a:cubicBezTo>
                <a:cubicBezTo>
                  <a:pt x="102" y="229"/>
                  <a:pt x="107" y="235"/>
                  <a:pt x="107" y="243"/>
                </a:cubicBezTo>
                <a:cubicBezTo>
                  <a:pt x="107" y="251"/>
                  <a:pt x="102" y="257"/>
                  <a:pt x="96" y="257"/>
                </a:cubicBezTo>
                <a:close/>
                <a:moveTo>
                  <a:pt x="96" y="204"/>
                </a:moveTo>
                <a:cubicBezTo>
                  <a:pt x="86" y="204"/>
                  <a:pt x="86" y="204"/>
                  <a:pt x="86" y="204"/>
                </a:cubicBezTo>
                <a:cubicBezTo>
                  <a:pt x="80" y="204"/>
                  <a:pt x="75" y="198"/>
                  <a:pt x="75" y="190"/>
                </a:cubicBezTo>
                <a:cubicBezTo>
                  <a:pt x="75" y="182"/>
                  <a:pt x="80" y="175"/>
                  <a:pt x="86" y="175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2" y="175"/>
                  <a:pt x="107" y="182"/>
                  <a:pt x="107" y="190"/>
                </a:cubicBezTo>
                <a:cubicBezTo>
                  <a:pt x="107" y="198"/>
                  <a:pt x="102" y="204"/>
                  <a:pt x="96" y="204"/>
                </a:cubicBezTo>
                <a:close/>
                <a:moveTo>
                  <a:pt x="96" y="151"/>
                </a:moveTo>
                <a:cubicBezTo>
                  <a:pt x="86" y="151"/>
                  <a:pt x="86" y="151"/>
                  <a:pt x="86" y="151"/>
                </a:cubicBezTo>
                <a:cubicBezTo>
                  <a:pt x="80" y="151"/>
                  <a:pt x="75" y="145"/>
                  <a:pt x="75" y="137"/>
                </a:cubicBezTo>
                <a:cubicBezTo>
                  <a:pt x="75" y="129"/>
                  <a:pt x="80" y="122"/>
                  <a:pt x="86" y="122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102" y="122"/>
                  <a:pt x="107" y="129"/>
                  <a:pt x="107" y="137"/>
                </a:cubicBezTo>
                <a:cubicBezTo>
                  <a:pt x="107" y="145"/>
                  <a:pt x="102" y="151"/>
                  <a:pt x="96" y="151"/>
                </a:cubicBezTo>
                <a:close/>
                <a:moveTo>
                  <a:pt x="145" y="257"/>
                </a:moveTo>
                <a:cubicBezTo>
                  <a:pt x="135" y="257"/>
                  <a:pt x="135" y="257"/>
                  <a:pt x="135" y="257"/>
                </a:cubicBezTo>
                <a:cubicBezTo>
                  <a:pt x="129" y="257"/>
                  <a:pt x="123" y="251"/>
                  <a:pt x="123" y="243"/>
                </a:cubicBezTo>
                <a:cubicBezTo>
                  <a:pt x="123" y="235"/>
                  <a:pt x="129" y="229"/>
                  <a:pt x="135" y="229"/>
                </a:cubicBezTo>
                <a:cubicBezTo>
                  <a:pt x="145" y="229"/>
                  <a:pt x="145" y="229"/>
                  <a:pt x="145" y="229"/>
                </a:cubicBezTo>
                <a:cubicBezTo>
                  <a:pt x="151" y="229"/>
                  <a:pt x="156" y="235"/>
                  <a:pt x="156" y="243"/>
                </a:cubicBezTo>
                <a:cubicBezTo>
                  <a:pt x="156" y="251"/>
                  <a:pt x="151" y="257"/>
                  <a:pt x="145" y="257"/>
                </a:cubicBezTo>
                <a:close/>
                <a:moveTo>
                  <a:pt x="145" y="204"/>
                </a:moveTo>
                <a:cubicBezTo>
                  <a:pt x="135" y="204"/>
                  <a:pt x="135" y="204"/>
                  <a:pt x="135" y="204"/>
                </a:cubicBezTo>
                <a:cubicBezTo>
                  <a:pt x="129" y="204"/>
                  <a:pt x="123" y="198"/>
                  <a:pt x="123" y="190"/>
                </a:cubicBezTo>
                <a:cubicBezTo>
                  <a:pt x="123" y="182"/>
                  <a:pt x="129" y="175"/>
                  <a:pt x="135" y="175"/>
                </a:cubicBezTo>
                <a:cubicBezTo>
                  <a:pt x="145" y="175"/>
                  <a:pt x="145" y="175"/>
                  <a:pt x="145" y="175"/>
                </a:cubicBezTo>
                <a:cubicBezTo>
                  <a:pt x="151" y="175"/>
                  <a:pt x="156" y="182"/>
                  <a:pt x="156" y="190"/>
                </a:cubicBezTo>
                <a:cubicBezTo>
                  <a:pt x="156" y="198"/>
                  <a:pt x="151" y="204"/>
                  <a:pt x="145" y="204"/>
                </a:cubicBezTo>
                <a:close/>
                <a:moveTo>
                  <a:pt x="145" y="151"/>
                </a:moveTo>
                <a:cubicBezTo>
                  <a:pt x="135" y="151"/>
                  <a:pt x="135" y="151"/>
                  <a:pt x="135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29"/>
                  <a:pt x="129" y="122"/>
                  <a:pt x="13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51" y="122"/>
                  <a:pt x="156" y="129"/>
                  <a:pt x="156" y="137"/>
                </a:cubicBezTo>
                <a:cubicBezTo>
                  <a:pt x="156" y="145"/>
                  <a:pt x="151" y="151"/>
                  <a:pt x="145" y="151"/>
                </a:cubicBezTo>
                <a:close/>
                <a:moveTo>
                  <a:pt x="207" y="247"/>
                </a:moveTo>
                <a:cubicBezTo>
                  <a:pt x="207" y="253"/>
                  <a:pt x="200" y="257"/>
                  <a:pt x="197" y="25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182" y="257"/>
                  <a:pt x="175" y="253"/>
                  <a:pt x="175" y="247"/>
                </a:cubicBezTo>
                <a:cubicBezTo>
                  <a:pt x="175" y="185"/>
                  <a:pt x="175" y="185"/>
                  <a:pt x="175" y="185"/>
                </a:cubicBezTo>
                <a:cubicBezTo>
                  <a:pt x="175" y="180"/>
                  <a:pt x="182" y="175"/>
                  <a:pt x="185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200" y="175"/>
                  <a:pt x="207" y="180"/>
                  <a:pt x="207" y="185"/>
                </a:cubicBezTo>
                <a:lnTo>
                  <a:pt x="207" y="247"/>
                </a:lnTo>
                <a:close/>
                <a:moveTo>
                  <a:pt x="196" y="151"/>
                </a:moveTo>
                <a:cubicBezTo>
                  <a:pt x="186" y="151"/>
                  <a:pt x="186" y="151"/>
                  <a:pt x="186" y="151"/>
                </a:cubicBezTo>
                <a:cubicBezTo>
                  <a:pt x="180" y="151"/>
                  <a:pt x="175" y="145"/>
                  <a:pt x="175" y="137"/>
                </a:cubicBezTo>
                <a:cubicBezTo>
                  <a:pt x="175" y="129"/>
                  <a:pt x="180" y="123"/>
                  <a:pt x="186" y="123"/>
                </a:cubicBezTo>
                <a:cubicBezTo>
                  <a:pt x="196" y="123"/>
                  <a:pt x="196" y="123"/>
                  <a:pt x="196" y="123"/>
                </a:cubicBezTo>
                <a:cubicBezTo>
                  <a:pt x="202" y="123"/>
                  <a:pt x="207" y="129"/>
                  <a:pt x="207" y="137"/>
                </a:cubicBezTo>
                <a:cubicBezTo>
                  <a:pt x="207" y="145"/>
                  <a:pt x="202" y="151"/>
                  <a:pt x="196" y="151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chemeClr val="bg1"/>
              </a:gs>
            </a:gsLst>
            <a:lin ang="162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3" name="图片 39">
            <a:extLst>
              <a:ext uri="{FF2B5EF4-FFF2-40B4-BE49-F238E27FC236}">
                <a16:creationId xmlns:a16="http://schemas.microsoft.com/office/drawing/2014/main" id="{B2C07A91-EB81-AFFE-CDCC-B78D8EE36E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6" b="15306"/>
          <a:stretch/>
        </p:blipFill>
        <p:spPr bwMode="auto">
          <a:xfrm>
            <a:off x="947738" y="1648272"/>
            <a:ext cx="4007379" cy="417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97A124B8-3E70-9980-507C-3B9B771A169E}"/>
              </a:ext>
            </a:extLst>
          </p:cNvPr>
          <p:cNvGrpSpPr/>
          <p:nvPr/>
        </p:nvGrpSpPr>
        <p:grpSpPr>
          <a:xfrm>
            <a:off x="8489676" y="1665432"/>
            <a:ext cx="599824" cy="792574"/>
            <a:chOff x="5338762" y="4033978"/>
            <a:chExt cx="599824" cy="792574"/>
          </a:xfrm>
          <a:gradFill>
            <a:gsLst>
              <a:gs pos="0">
                <a:srgbClr val="FFC000">
                  <a:alpha val="0"/>
                </a:srgbClr>
              </a:gs>
              <a:gs pos="100000">
                <a:schemeClr val="bg1"/>
              </a:gs>
            </a:gsLst>
            <a:lin ang="16200000" scaled="1"/>
          </a:gra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1E1F742-D033-976C-3031-A7ECC03D7941}"/>
                </a:ext>
              </a:extLst>
            </p:cNvPr>
            <p:cNvSpPr/>
            <p:nvPr/>
          </p:nvSpPr>
          <p:spPr>
            <a:xfrm>
              <a:off x="5624321" y="4205928"/>
              <a:ext cx="113538" cy="105226"/>
            </a:xfrm>
            <a:custGeom>
              <a:avLst/>
              <a:gdLst>
                <a:gd name="connsiteX0" fmla="*/ 7049 w 113538"/>
                <a:gd name="connsiteY0" fmla="*/ 70746 h 105226"/>
                <a:gd name="connsiteX1" fmla="*/ 36100 w 113538"/>
                <a:gd name="connsiteY1" fmla="*/ 105227 h 105226"/>
                <a:gd name="connsiteX2" fmla="*/ 110300 w 113538"/>
                <a:gd name="connsiteY2" fmla="*/ 31027 h 105226"/>
                <a:gd name="connsiteX3" fmla="*/ 113538 w 113538"/>
                <a:gd name="connsiteY3" fmla="*/ 28074 h 105226"/>
                <a:gd name="connsiteX4" fmla="*/ 75528 w 113538"/>
                <a:gd name="connsiteY4" fmla="*/ 410 h 105226"/>
                <a:gd name="connsiteX5" fmla="*/ 57150 w 113538"/>
                <a:gd name="connsiteY5" fmla="*/ 9786 h 105226"/>
                <a:gd name="connsiteX6" fmla="*/ 0 w 113538"/>
                <a:gd name="connsiteY6" fmla="*/ 66936 h 105226"/>
                <a:gd name="connsiteX7" fmla="*/ 7049 w 113538"/>
                <a:gd name="connsiteY7" fmla="*/ 70746 h 10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8" h="105226">
                  <a:moveTo>
                    <a:pt x="7049" y="70746"/>
                  </a:moveTo>
                  <a:cubicBezTo>
                    <a:pt x="19989" y="79046"/>
                    <a:pt x="30116" y="91066"/>
                    <a:pt x="36100" y="105227"/>
                  </a:cubicBezTo>
                  <a:lnTo>
                    <a:pt x="110300" y="31027"/>
                  </a:lnTo>
                  <a:lnTo>
                    <a:pt x="113538" y="28074"/>
                  </a:lnTo>
                  <a:cubicBezTo>
                    <a:pt x="110681" y="9939"/>
                    <a:pt x="93663" y="-2447"/>
                    <a:pt x="75528" y="410"/>
                  </a:cubicBezTo>
                  <a:cubicBezTo>
                    <a:pt x="68563" y="1507"/>
                    <a:pt x="62127" y="4790"/>
                    <a:pt x="57150" y="9786"/>
                  </a:cubicBezTo>
                  <a:lnTo>
                    <a:pt x="0" y="66936"/>
                  </a:lnTo>
                  <a:cubicBezTo>
                    <a:pt x="2381" y="68174"/>
                    <a:pt x="4953" y="69317"/>
                    <a:pt x="7049" y="70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AFD148C-C0A8-1AD3-76D6-08762FD941B8}"/>
                </a:ext>
              </a:extLst>
            </p:cNvPr>
            <p:cNvSpPr/>
            <p:nvPr/>
          </p:nvSpPr>
          <p:spPr>
            <a:xfrm>
              <a:off x="5338762" y="4254459"/>
              <a:ext cx="207073" cy="393499"/>
            </a:xfrm>
            <a:custGeom>
              <a:avLst/>
              <a:gdLst>
                <a:gd name="connsiteX0" fmla="*/ 37147 w 207073"/>
                <a:gd name="connsiteY0" fmla="*/ 393500 h 393499"/>
                <a:gd name="connsiteX1" fmla="*/ 53150 w 207073"/>
                <a:gd name="connsiteY1" fmla="*/ 377498 h 393499"/>
                <a:gd name="connsiteX2" fmla="*/ 79153 w 207073"/>
                <a:gd name="connsiteY2" fmla="*/ 351495 h 393499"/>
                <a:gd name="connsiteX3" fmla="*/ 68485 w 207073"/>
                <a:gd name="connsiteY3" fmla="*/ 268056 h 393499"/>
                <a:gd name="connsiteX4" fmla="*/ 68485 w 207073"/>
                <a:gd name="connsiteY4" fmla="*/ 267389 h 393499"/>
                <a:gd name="connsiteX5" fmla="*/ 77533 w 207073"/>
                <a:gd name="connsiteY5" fmla="*/ 220526 h 393499"/>
                <a:gd name="connsiteX6" fmla="*/ 78200 w 207073"/>
                <a:gd name="connsiteY6" fmla="*/ 219288 h 393499"/>
                <a:gd name="connsiteX7" fmla="*/ 78962 w 207073"/>
                <a:gd name="connsiteY7" fmla="*/ 218145 h 393499"/>
                <a:gd name="connsiteX8" fmla="*/ 188690 w 207073"/>
                <a:gd name="connsiteY8" fmla="*/ 45456 h 393499"/>
                <a:gd name="connsiteX9" fmla="*/ 207074 w 207073"/>
                <a:gd name="connsiteY9" fmla="*/ 25644 h 393499"/>
                <a:gd name="connsiteX10" fmla="*/ 160735 w 207073"/>
                <a:gd name="connsiteY10" fmla="*/ 1761 h 393499"/>
                <a:gd name="connsiteX11" fmla="*/ 140399 w 207073"/>
                <a:gd name="connsiteY11" fmla="*/ 17834 h 393499"/>
                <a:gd name="connsiteX12" fmla="*/ 30861 w 207073"/>
                <a:gd name="connsiteY12" fmla="*/ 190427 h 393499"/>
                <a:gd name="connsiteX13" fmla="*/ 26194 w 207073"/>
                <a:gd name="connsiteY13" fmla="*/ 215097 h 393499"/>
                <a:gd name="connsiteX14" fmla="*/ 39243 w 207073"/>
                <a:gd name="connsiteY14" fmla="*/ 317109 h 393499"/>
                <a:gd name="connsiteX15" fmla="*/ 0 w 207073"/>
                <a:gd name="connsiteY15" fmla="*/ 356352 h 3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073" h="393499">
                  <a:moveTo>
                    <a:pt x="37147" y="393500"/>
                  </a:moveTo>
                  <a:lnTo>
                    <a:pt x="53150" y="377498"/>
                  </a:lnTo>
                  <a:lnTo>
                    <a:pt x="79153" y="351495"/>
                  </a:lnTo>
                  <a:lnTo>
                    <a:pt x="68485" y="268056"/>
                  </a:lnTo>
                  <a:lnTo>
                    <a:pt x="68485" y="267389"/>
                  </a:lnTo>
                  <a:cubicBezTo>
                    <a:pt x="66651" y="251211"/>
                    <a:pt x="69808" y="234858"/>
                    <a:pt x="77533" y="220526"/>
                  </a:cubicBezTo>
                  <a:lnTo>
                    <a:pt x="78200" y="219288"/>
                  </a:lnTo>
                  <a:lnTo>
                    <a:pt x="78962" y="218145"/>
                  </a:lnTo>
                  <a:lnTo>
                    <a:pt x="188690" y="45456"/>
                  </a:lnTo>
                  <a:cubicBezTo>
                    <a:pt x="193560" y="37788"/>
                    <a:pt x="199791" y="31074"/>
                    <a:pt x="207074" y="25644"/>
                  </a:cubicBezTo>
                  <a:cubicBezTo>
                    <a:pt x="200873" y="6253"/>
                    <a:pt x="180126" y="-4439"/>
                    <a:pt x="160735" y="1761"/>
                  </a:cubicBezTo>
                  <a:cubicBezTo>
                    <a:pt x="152234" y="4481"/>
                    <a:pt x="145009" y="10191"/>
                    <a:pt x="140399" y="17834"/>
                  </a:cubicBezTo>
                  <a:lnTo>
                    <a:pt x="30861" y="190427"/>
                  </a:lnTo>
                  <a:cubicBezTo>
                    <a:pt x="26849" y="197990"/>
                    <a:pt x="25222" y="206591"/>
                    <a:pt x="26194" y="215097"/>
                  </a:cubicBezTo>
                  <a:lnTo>
                    <a:pt x="39243" y="317109"/>
                  </a:lnTo>
                  <a:lnTo>
                    <a:pt x="0" y="3563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AE394A9-A86D-79AA-E1FA-CECC43B43E6F}"/>
                </a:ext>
              </a:extLst>
            </p:cNvPr>
            <p:cNvSpPr/>
            <p:nvPr/>
          </p:nvSpPr>
          <p:spPr>
            <a:xfrm>
              <a:off x="5402675" y="4254166"/>
              <a:ext cx="535911" cy="572386"/>
            </a:xfrm>
            <a:custGeom>
              <a:avLst/>
              <a:gdLst>
                <a:gd name="connsiteX0" fmla="*/ 526352 w 535911"/>
                <a:gd name="connsiteY0" fmla="*/ 234725 h 572386"/>
                <a:gd name="connsiteX1" fmla="*/ 479746 w 535911"/>
                <a:gd name="connsiteY1" fmla="*/ 234278 h 572386"/>
                <a:gd name="connsiteX2" fmla="*/ 479298 w 535911"/>
                <a:gd name="connsiteY2" fmla="*/ 234725 h 572386"/>
                <a:gd name="connsiteX3" fmla="*/ 377190 w 535911"/>
                <a:gd name="connsiteY3" fmla="*/ 336738 h 572386"/>
                <a:gd name="connsiteX4" fmla="*/ 366808 w 535911"/>
                <a:gd name="connsiteY4" fmla="*/ 336738 h 572386"/>
                <a:gd name="connsiteX5" fmla="*/ 366808 w 535911"/>
                <a:gd name="connsiteY5" fmla="*/ 326261 h 572386"/>
                <a:gd name="connsiteX6" fmla="*/ 521113 w 535911"/>
                <a:gd name="connsiteY6" fmla="*/ 171956 h 572386"/>
                <a:gd name="connsiteX7" fmla="*/ 521398 w 535911"/>
                <a:gd name="connsiteY7" fmla="*/ 124616 h 572386"/>
                <a:gd name="connsiteX8" fmla="*/ 474059 w 535911"/>
                <a:gd name="connsiteY8" fmla="*/ 124331 h 572386"/>
                <a:gd name="connsiteX9" fmla="*/ 319659 w 535911"/>
                <a:gd name="connsiteY9" fmla="*/ 279207 h 572386"/>
                <a:gd name="connsiteX10" fmla="*/ 309182 w 535911"/>
                <a:gd name="connsiteY10" fmla="*/ 278421 h 572386"/>
                <a:gd name="connsiteX11" fmla="*/ 309182 w 535911"/>
                <a:gd name="connsiteY11" fmla="*/ 268730 h 572386"/>
                <a:gd name="connsiteX12" fmla="*/ 495491 w 535911"/>
                <a:gd name="connsiteY12" fmla="*/ 82421 h 572386"/>
                <a:gd name="connsiteX13" fmla="*/ 495205 w 535911"/>
                <a:gd name="connsiteY13" fmla="*/ 35081 h 572386"/>
                <a:gd name="connsiteX14" fmla="*/ 447866 w 535911"/>
                <a:gd name="connsiteY14" fmla="*/ 35367 h 572386"/>
                <a:gd name="connsiteX15" fmla="*/ 262128 w 535911"/>
                <a:gd name="connsiteY15" fmla="*/ 221581 h 572386"/>
                <a:gd name="connsiteX16" fmla="*/ 251651 w 535911"/>
                <a:gd name="connsiteY16" fmla="*/ 220795 h 572386"/>
                <a:gd name="connsiteX17" fmla="*/ 251651 w 535911"/>
                <a:gd name="connsiteY17" fmla="*/ 211103 h 572386"/>
                <a:gd name="connsiteX18" fmla="*/ 405956 w 535911"/>
                <a:gd name="connsiteY18" fmla="*/ 56798 h 572386"/>
                <a:gd name="connsiteX19" fmla="*/ 405956 w 535911"/>
                <a:gd name="connsiteY19" fmla="*/ 9745 h 572386"/>
                <a:gd name="connsiteX20" fmla="*/ 358902 w 535911"/>
                <a:gd name="connsiteY20" fmla="*/ 9745 h 572386"/>
                <a:gd name="connsiteX21" fmla="*/ 204597 w 535911"/>
                <a:gd name="connsiteY21" fmla="*/ 164050 h 572386"/>
                <a:gd name="connsiteX22" fmla="*/ 144399 w 535911"/>
                <a:gd name="connsiteY22" fmla="*/ 224248 h 572386"/>
                <a:gd name="connsiteX23" fmla="*/ 219742 w 535911"/>
                <a:gd name="connsiteY23" fmla="*/ 105947 h 572386"/>
                <a:gd name="connsiteX24" fmla="*/ 207220 w 535911"/>
                <a:gd name="connsiteY24" fmla="*/ 54927 h 572386"/>
                <a:gd name="connsiteX25" fmla="*/ 156972 w 535911"/>
                <a:gd name="connsiteY25" fmla="*/ 66228 h 572386"/>
                <a:gd name="connsiteX26" fmla="*/ 47054 w 535911"/>
                <a:gd name="connsiteY26" fmla="*/ 238821 h 572386"/>
                <a:gd name="connsiteX27" fmla="*/ 42386 w 535911"/>
                <a:gd name="connsiteY27" fmla="*/ 263491 h 572386"/>
                <a:gd name="connsiteX28" fmla="*/ 55150 w 535911"/>
                <a:gd name="connsiteY28" fmla="*/ 365504 h 572386"/>
                <a:gd name="connsiteX29" fmla="*/ 0 w 535911"/>
                <a:gd name="connsiteY29" fmla="*/ 420653 h 572386"/>
                <a:gd name="connsiteX30" fmla="*/ 152019 w 535911"/>
                <a:gd name="connsiteY30" fmla="*/ 572387 h 572386"/>
                <a:gd name="connsiteX31" fmla="*/ 194120 w 535911"/>
                <a:gd name="connsiteY31" fmla="*/ 530286 h 572386"/>
                <a:gd name="connsiteX32" fmla="*/ 345853 w 535911"/>
                <a:gd name="connsiteY32" fmla="*/ 462278 h 572386"/>
                <a:gd name="connsiteX33" fmla="*/ 526352 w 535911"/>
                <a:gd name="connsiteY33" fmla="*/ 281303 h 572386"/>
                <a:gd name="connsiteX34" fmla="*/ 526352 w 535911"/>
                <a:gd name="connsiteY34" fmla="*/ 234725 h 57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5911" h="572386">
                  <a:moveTo>
                    <a:pt x="526352" y="234725"/>
                  </a:moveTo>
                  <a:cubicBezTo>
                    <a:pt x="513605" y="221732"/>
                    <a:pt x="492740" y="221531"/>
                    <a:pt x="479746" y="234278"/>
                  </a:cubicBezTo>
                  <a:cubicBezTo>
                    <a:pt x="479595" y="234425"/>
                    <a:pt x="479446" y="234575"/>
                    <a:pt x="479298" y="234725"/>
                  </a:cubicBezTo>
                  <a:lnTo>
                    <a:pt x="377190" y="336738"/>
                  </a:lnTo>
                  <a:cubicBezTo>
                    <a:pt x="374214" y="339329"/>
                    <a:pt x="369783" y="339329"/>
                    <a:pt x="366808" y="336738"/>
                  </a:cubicBezTo>
                  <a:cubicBezTo>
                    <a:pt x="364162" y="333747"/>
                    <a:pt x="364162" y="329251"/>
                    <a:pt x="366808" y="326261"/>
                  </a:cubicBezTo>
                  <a:lnTo>
                    <a:pt x="521113" y="171956"/>
                  </a:lnTo>
                  <a:cubicBezTo>
                    <a:pt x="534264" y="158963"/>
                    <a:pt x="534392" y="137767"/>
                    <a:pt x="521398" y="124616"/>
                  </a:cubicBezTo>
                  <a:cubicBezTo>
                    <a:pt x="508405" y="111465"/>
                    <a:pt x="487210" y="111337"/>
                    <a:pt x="474059" y="124331"/>
                  </a:cubicBezTo>
                  <a:lnTo>
                    <a:pt x="319659" y="279207"/>
                  </a:lnTo>
                  <a:cubicBezTo>
                    <a:pt x="316549" y="281884"/>
                    <a:pt x="311858" y="281532"/>
                    <a:pt x="309182" y="278421"/>
                  </a:cubicBezTo>
                  <a:cubicBezTo>
                    <a:pt x="306784" y="275635"/>
                    <a:pt x="306784" y="271516"/>
                    <a:pt x="309182" y="268730"/>
                  </a:cubicBezTo>
                  <a:lnTo>
                    <a:pt x="495491" y="82421"/>
                  </a:lnTo>
                  <a:cubicBezTo>
                    <a:pt x="508484" y="69269"/>
                    <a:pt x="508356" y="48074"/>
                    <a:pt x="495205" y="35081"/>
                  </a:cubicBezTo>
                  <a:cubicBezTo>
                    <a:pt x="482054" y="22088"/>
                    <a:pt x="460859" y="22216"/>
                    <a:pt x="447866" y="35367"/>
                  </a:cubicBezTo>
                  <a:lnTo>
                    <a:pt x="262128" y="221581"/>
                  </a:lnTo>
                  <a:cubicBezTo>
                    <a:pt x="259018" y="224257"/>
                    <a:pt x="254327" y="223906"/>
                    <a:pt x="251651" y="220795"/>
                  </a:cubicBezTo>
                  <a:cubicBezTo>
                    <a:pt x="249253" y="218010"/>
                    <a:pt x="249253" y="213889"/>
                    <a:pt x="251651" y="211103"/>
                  </a:cubicBezTo>
                  <a:lnTo>
                    <a:pt x="405956" y="56798"/>
                  </a:lnTo>
                  <a:cubicBezTo>
                    <a:pt x="418949" y="43805"/>
                    <a:pt x="418949" y="22738"/>
                    <a:pt x="405956" y="9745"/>
                  </a:cubicBezTo>
                  <a:cubicBezTo>
                    <a:pt x="392962" y="-3248"/>
                    <a:pt x="371895" y="-3248"/>
                    <a:pt x="358902" y="9745"/>
                  </a:cubicBezTo>
                  <a:lnTo>
                    <a:pt x="204597" y="164050"/>
                  </a:lnTo>
                  <a:lnTo>
                    <a:pt x="144399" y="224248"/>
                  </a:lnTo>
                  <a:lnTo>
                    <a:pt x="219742" y="105947"/>
                  </a:lnTo>
                  <a:cubicBezTo>
                    <a:pt x="230373" y="88400"/>
                    <a:pt x="224766" y="65558"/>
                    <a:pt x="207220" y="54927"/>
                  </a:cubicBezTo>
                  <a:cubicBezTo>
                    <a:pt x="190154" y="44587"/>
                    <a:pt x="167968" y="49576"/>
                    <a:pt x="156972" y="66228"/>
                  </a:cubicBezTo>
                  <a:lnTo>
                    <a:pt x="47054" y="238821"/>
                  </a:lnTo>
                  <a:cubicBezTo>
                    <a:pt x="43042" y="246384"/>
                    <a:pt x="41415" y="254985"/>
                    <a:pt x="42386" y="263491"/>
                  </a:cubicBezTo>
                  <a:lnTo>
                    <a:pt x="55150" y="365504"/>
                  </a:lnTo>
                  <a:lnTo>
                    <a:pt x="0" y="420653"/>
                  </a:lnTo>
                  <a:lnTo>
                    <a:pt x="152019" y="572387"/>
                  </a:lnTo>
                  <a:lnTo>
                    <a:pt x="194120" y="530286"/>
                  </a:lnTo>
                  <a:cubicBezTo>
                    <a:pt x="231267" y="493139"/>
                    <a:pt x="275749" y="532382"/>
                    <a:pt x="345853" y="462278"/>
                  </a:cubicBezTo>
                  <a:lnTo>
                    <a:pt x="526352" y="281303"/>
                  </a:lnTo>
                  <a:cubicBezTo>
                    <a:pt x="539098" y="268393"/>
                    <a:pt x="539098" y="247635"/>
                    <a:pt x="526352" y="234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00588CC-F083-E366-B147-DC7AF58F23EA}"/>
                </a:ext>
              </a:extLst>
            </p:cNvPr>
            <p:cNvSpPr/>
            <p:nvPr/>
          </p:nvSpPr>
          <p:spPr>
            <a:xfrm>
              <a:off x="5686425" y="4033978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05E075C-E7F6-351D-EB33-C88DD4755D5D}"/>
                </a:ext>
              </a:extLst>
            </p:cNvPr>
            <p:cNvSpPr/>
            <p:nvPr/>
          </p:nvSpPr>
          <p:spPr>
            <a:xfrm rot="18959401">
              <a:off x="5748328" y="4097108"/>
              <a:ext cx="95250" cy="38100"/>
            </a:xfrm>
            <a:custGeom>
              <a:avLst/>
              <a:gdLst>
                <a:gd name="connsiteX0" fmla="*/ 0 w 95250"/>
                <a:gd name="connsiteY0" fmla="*/ 0 h 38100"/>
                <a:gd name="connsiteX1" fmla="*/ 95250 w 95250"/>
                <a:gd name="connsiteY1" fmla="*/ 0 h 38100"/>
                <a:gd name="connsiteX2" fmla="*/ 95250 w 95250"/>
                <a:gd name="connsiteY2" fmla="*/ 38100 h 38100"/>
                <a:gd name="connsiteX3" fmla="*/ 0 w 952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8100">
                  <a:moveTo>
                    <a:pt x="0" y="0"/>
                  </a:moveTo>
                  <a:lnTo>
                    <a:pt x="95250" y="0"/>
                  </a:lnTo>
                  <a:lnTo>
                    <a:pt x="952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05EEBB-89CA-E30A-73A9-5600D57A7DB7}"/>
                </a:ext>
              </a:extLst>
            </p:cNvPr>
            <p:cNvSpPr/>
            <p:nvPr/>
          </p:nvSpPr>
          <p:spPr>
            <a:xfrm rot="18840599">
              <a:off x="5595976" y="4068506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图形 135" descr="书籍 纯色填充">
            <a:extLst>
              <a:ext uri="{FF2B5EF4-FFF2-40B4-BE49-F238E27FC236}">
                <a16:creationId xmlns:a16="http://schemas.microsoft.com/office/drawing/2014/main" id="{58C561F2-853F-758C-AF58-C18FB3CA0B03}"/>
              </a:ext>
            </a:extLst>
          </p:cNvPr>
          <p:cNvSpPr/>
          <p:nvPr/>
        </p:nvSpPr>
        <p:spPr>
          <a:xfrm>
            <a:off x="5404625" y="1846364"/>
            <a:ext cx="614674" cy="573552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1DA8A55-A915-8F9A-C725-264EA9B128C9}"/>
              </a:ext>
            </a:extLst>
          </p:cNvPr>
          <p:cNvGrpSpPr/>
          <p:nvPr/>
        </p:nvGrpSpPr>
        <p:grpSpPr>
          <a:xfrm>
            <a:off x="8512378" y="2174652"/>
            <a:ext cx="2511699" cy="1263080"/>
            <a:chOff x="4299566" y="2337428"/>
            <a:chExt cx="2511699" cy="126308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03287D0-B4D0-A494-737A-AB5FE541CF53}"/>
                </a:ext>
              </a:extLst>
            </p:cNvPr>
            <p:cNvSpPr txBox="1"/>
            <p:nvPr/>
          </p:nvSpPr>
          <p:spPr>
            <a:xfrm>
              <a:off x="4940601" y="233742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EDDFA8"/>
                      </a:gs>
                      <a:gs pos="100000">
                        <a:srgbClr val="FFC000"/>
                      </a:gs>
                    </a:gsLst>
                    <a:lin ang="16200000" scaled="1"/>
                  </a:gra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2741C81-5FC4-1AF1-5608-5115FD69D686}"/>
                </a:ext>
              </a:extLst>
            </p:cNvPr>
            <p:cNvSpPr txBox="1"/>
            <p:nvPr/>
          </p:nvSpPr>
          <p:spPr>
            <a:xfrm>
              <a:off x="4299566" y="2701608"/>
              <a:ext cx="2511699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5D2A01A-331F-9519-604D-2CF076B5EF9C}"/>
              </a:ext>
            </a:extLst>
          </p:cNvPr>
          <p:cNvGrpSpPr/>
          <p:nvPr/>
        </p:nvGrpSpPr>
        <p:grpSpPr>
          <a:xfrm>
            <a:off x="5520029" y="2174652"/>
            <a:ext cx="2511699" cy="1263080"/>
            <a:chOff x="4299566" y="2337428"/>
            <a:chExt cx="2511699" cy="126308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BD5E2F2-787D-2B43-9C72-5D7929C49043}"/>
                </a:ext>
              </a:extLst>
            </p:cNvPr>
            <p:cNvSpPr txBox="1"/>
            <p:nvPr/>
          </p:nvSpPr>
          <p:spPr>
            <a:xfrm>
              <a:off x="4940601" y="233742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EDDFA8"/>
                      </a:gs>
                      <a:gs pos="100000">
                        <a:srgbClr val="FFC000"/>
                      </a:gs>
                    </a:gsLst>
                    <a:lin ang="16200000" scaled="1"/>
                  </a:gradFill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A6C1C27-39BD-66F7-97B5-8157EF70E438}"/>
                </a:ext>
              </a:extLst>
            </p:cNvPr>
            <p:cNvSpPr txBox="1"/>
            <p:nvPr/>
          </p:nvSpPr>
          <p:spPr>
            <a:xfrm>
              <a:off x="4299566" y="2701608"/>
              <a:ext cx="2511699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5F174CB-7C6E-3F7D-E91B-AE83B36B9668}"/>
              </a:ext>
            </a:extLst>
          </p:cNvPr>
          <p:cNvGrpSpPr/>
          <p:nvPr/>
        </p:nvGrpSpPr>
        <p:grpSpPr>
          <a:xfrm>
            <a:off x="8512378" y="4252906"/>
            <a:ext cx="2511699" cy="1263080"/>
            <a:chOff x="4299566" y="2337428"/>
            <a:chExt cx="2511699" cy="126308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D2A4112-7B5E-8E2A-F08C-D4DF80554576}"/>
                </a:ext>
              </a:extLst>
            </p:cNvPr>
            <p:cNvSpPr txBox="1"/>
            <p:nvPr/>
          </p:nvSpPr>
          <p:spPr>
            <a:xfrm>
              <a:off x="4940601" y="233742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EDDFA8"/>
                      </a:gs>
                      <a:gs pos="100000">
                        <a:srgbClr val="FFC000"/>
                      </a:gs>
                    </a:gsLst>
                    <a:lin ang="16200000" scaled="1"/>
                  </a:gra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6FDED25-368F-7F48-D377-70A9535D2BB9}"/>
                </a:ext>
              </a:extLst>
            </p:cNvPr>
            <p:cNvSpPr txBox="1"/>
            <p:nvPr/>
          </p:nvSpPr>
          <p:spPr>
            <a:xfrm>
              <a:off x="4299566" y="2701608"/>
              <a:ext cx="2511699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268BA98-E456-43DB-72AB-5A49E9C6265E}"/>
              </a:ext>
            </a:extLst>
          </p:cNvPr>
          <p:cNvGrpSpPr/>
          <p:nvPr/>
        </p:nvGrpSpPr>
        <p:grpSpPr>
          <a:xfrm>
            <a:off x="5520029" y="4252906"/>
            <a:ext cx="2511699" cy="1263080"/>
            <a:chOff x="4299566" y="2337428"/>
            <a:chExt cx="2511699" cy="126308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03360F5-51DB-BC22-913C-098A09760221}"/>
                </a:ext>
              </a:extLst>
            </p:cNvPr>
            <p:cNvSpPr txBox="1"/>
            <p:nvPr/>
          </p:nvSpPr>
          <p:spPr>
            <a:xfrm>
              <a:off x="4940601" y="233742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EDDFA8"/>
                      </a:gs>
                      <a:gs pos="100000">
                        <a:srgbClr val="FFC000"/>
                      </a:gs>
                    </a:gsLst>
                    <a:lin ang="16200000" scaled="1"/>
                  </a:gradFill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BA93901-482A-9D96-2646-4EC7CFD7BE8D}"/>
                </a:ext>
              </a:extLst>
            </p:cNvPr>
            <p:cNvSpPr txBox="1"/>
            <p:nvPr/>
          </p:nvSpPr>
          <p:spPr>
            <a:xfrm>
              <a:off x="4299566" y="2701608"/>
              <a:ext cx="2511699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61695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03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sp>
        <p:nvSpPr>
          <p:cNvPr id="2" name="Freeform 19">
            <a:extLst>
              <a:ext uri="{FF2B5EF4-FFF2-40B4-BE49-F238E27FC236}">
                <a16:creationId xmlns:a16="http://schemas.microsoft.com/office/drawing/2014/main" id="{E76ED16D-47D7-DC8E-A784-60247AA1CA45}"/>
              </a:ext>
            </a:extLst>
          </p:cNvPr>
          <p:cNvSpPr>
            <a:spLocks noEditPoints="1"/>
          </p:cNvSpPr>
          <p:nvPr/>
        </p:nvSpPr>
        <p:spPr bwMode="auto">
          <a:xfrm>
            <a:off x="4059284" y="1981107"/>
            <a:ext cx="4080646" cy="3670738"/>
          </a:xfrm>
          <a:custGeom>
            <a:avLst/>
            <a:gdLst>
              <a:gd name="T0" fmla="*/ 233 w 747"/>
              <a:gd name="T1" fmla="*/ 0 h 672"/>
              <a:gd name="T2" fmla="*/ 306 w 747"/>
              <a:gd name="T3" fmla="*/ 37 h 672"/>
              <a:gd name="T4" fmla="*/ 374 w 747"/>
              <a:gd name="T5" fmla="*/ 66 h 672"/>
              <a:gd name="T6" fmla="*/ 444 w 747"/>
              <a:gd name="T7" fmla="*/ 33 h 672"/>
              <a:gd name="T8" fmla="*/ 514 w 747"/>
              <a:gd name="T9" fmla="*/ 0 h 672"/>
              <a:gd name="T10" fmla="*/ 606 w 747"/>
              <a:gd name="T11" fmla="*/ 92 h 672"/>
              <a:gd name="T12" fmla="*/ 601 w 747"/>
              <a:gd name="T13" fmla="*/ 122 h 672"/>
              <a:gd name="T14" fmla="*/ 594 w 747"/>
              <a:gd name="T15" fmla="*/ 154 h 672"/>
              <a:gd name="T16" fmla="*/ 643 w 747"/>
              <a:gd name="T17" fmla="*/ 237 h 672"/>
              <a:gd name="T18" fmla="*/ 681 w 747"/>
              <a:gd name="T19" fmla="*/ 248 h 672"/>
              <a:gd name="T20" fmla="*/ 747 w 747"/>
              <a:gd name="T21" fmla="*/ 336 h 672"/>
              <a:gd name="T22" fmla="*/ 679 w 747"/>
              <a:gd name="T23" fmla="*/ 424 h 672"/>
              <a:gd name="T24" fmla="*/ 644 w 747"/>
              <a:gd name="T25" fmla="*/ 434 h 672"/>
              <a:gd name="T26" fmla="*/ 594 w 747"/>
              <a:gd name="T27" fmla="*/ 517 h 672"/>
              <a:gd name="T28" fmla="*/ 602 w 747"/>
              <a:gd name="T29" fmla="*/ 552 h 672"/>
              <a:gd name="T30" fmla="*/ 606 w 747"/>
              <a:gd name="T31" fmla="*/ 580 h 672"/>
              <a:gd name="T32" fmla="*/ 514 w 747"/>
              <a:gd name="T33" fmla="*/ 672 h 672"/>
              <a:gd name="T34" fmla="*/ 449 w 747"/>
              <a:gd name="T35" fmla="*/ 644 h 672"/>
              <a:gd name="T36" fmla="*/ 422 w 747"/>
              <a:gd name="T37" fmla="*/ 620 h 672"/>
              <a:gd name="T38" fmla="*/ 373 w 747"/>
              <a:gd name="T39" fmla="*/ 606 h 672"/>
              <a:gd name="T40" fmla="*/ 323 w 747"/>
              <a:gd name="T41" fmla="*/ 621 h 672"/>
              <a:gd name="T42" fmla="*/ 284 w 747"/>
              <a:gd name="T43" fmla="*/ 655 h 672"/>
              <a:gd name="T44" fmla="*/ 233 w 747"/>
              <a:gd name="T45" fmla="*/ 672 h 672"/>
              <a:gd name="T46" fmla="*/ 141 w 747"/>
              <a:gd name="T47" fmla="*/ 580 h 672"/>
              <a:gd name="T48" fmla="*/ 146 w 747"/>
              <a:gd name="T49" fmla="*/ 551 h 672"/>
              <a:gd name="T50" fmla="*/ 152 w 747"/>
              <a:gd name="T51" fmla="*/ 528 h 672"/>
              <a:gd name="T52" fmla="*/ 153 w 747"/>
              <a:gd name="T53" fmla="*/ 519 h 672"/>
              <a:gd name="T54" fmla="*/ 69 w 747"/>
              <a:gd name="T55" fmla="*/ 425 h 672"/>
              <a:gd name="T56" fmla="*/ 0 w 747"/>
              <a:gd name="T57" fmla="*/ 336 h 672"/>
              <a:gd name="T58" fmla="*/ 74 w 747"/>
              <a:gd name="T59" fmla="*/ 246 h 672"/>
              <a:gd name="T60" fmla="*/ 153 w 747"/>
              <a:gd name="T61" fmla="*/ 153 h 672"/>
              <a:gd name="T62" fmla="*/ 147 w 747"/>
              <a:gd name="T63" fmla="*/ 124 h 672"/>
              <a:gd name="T64" fmla="*/ 141 w 747"/>
              <a:gd name="T65" fmla="*/ 92 h 672"/>
              <a:gd name="T66" fmla="*/ 233 w 747"/>
              <a:gd name="T67" fmla="*/ 0 h 672"/>
              <a:gd name="T68" fmla="*/ 180 w 747"/>
              <a:gd name="T69" fmla="*/ 310 h 672"/>
              <a:gd name="T70" fmla="*/ 184 w 747"/>
              <a:gd name="T71" fmla="*/ 336 h 672"/>
              <a:gd name="T72" fmla="*/ 180 w 747"/>
              <a:gd name="T73" fmla="*/ 364 h 672"/>
              <a:gd name="T74" fmla="*/ 220 w 747"/>
              <a:gd name="T75" fmla="*/ 482 h 672"/>
              <a:gd name="T76" fmla="*/ 247 w 747"/>
              <a:gd name="T77" fmla="*/ 490 h 672"/>
              <a:gd name="T78" fmla="*/ 278 w 747"/>
              <a:gd name="T79" fmla="*/ 500 h 672"/>
              <a:gd name="T80" fmla="*/ 304 w 747"/>
              <a:gd name="T81" fmla="*/ 524 h 672"/>
              <a:gd name="T82" fmla="*/ 319 w 747"/>
              <a:gd name="T83" fmla="*/ 538 h 672"/>
              <a:gd name="T84" fmla="*/ 373 w 747"/>
              <a:gd name="T85" fmla="*/ 555 h 672"/>
              <a:gd name="T86" fmla="*/ 429 w 747"/>
              <a:gd name="T87" fmla="*/ 537 h 672"/>
              <a:gd name="T88" fmla="*/ 445 w 747"/>
              <a:gd name="T89" fmla="*/ 521 h 672"/>
              <a:gd name="T90" fmla="*/ 470 w 747"/>
              <a:gd name="T91" fmla="*/ 500 h 672"/>
              <a:gd name="T92" fmla="*/ 503 w 747"/>
              <a:gd name="T93" fmla="*/ 490 h 672"/>
              <a:gd name="T94" fmla="*/ 523 w 747"/>
              <a:gd name="T95" fmla="*/ 484 h 672"/>
              <a:gd name="T96" fmla="*/ 576 w 747"/>
              <a:gd name="T97" fmla="*/ 398 h 672"/>
              <a:gd name="T98" fmla="*/ 569 w 747"/>
              <a:gd name="T99" fmla="*/ 368 h 672"/>
              <a:gd name="T100" fmla="*/ 563 w 747"/>
              <a:gd name="T101" fmla="*/ 336 h 672"/>
              <a:gd name="T102" fmla="*/ 569 w 747"/>
              <a:gd name="T103" fmla="*/ 304 h 672"/>
              <a:gd name="T104" fmla="*/ 575 w 747"/>
              <a:gd name="T105" fmla="*/ 274 h 672"/>
              <a:gd name="T106" fmla="*/ 524 w 747"/>
              <a:gd name="T107" fmla="*/ 190 h 672"/>
              <a:gd name="T108" fmla="*/ 500 w 747"/>
              <a:gd name="T109" fmla="*/ 182 h 672"/>
              <a:gd name="T110" fmla="*/ 472 w 747"/>
              <a:gd name="T111" fmla="*/ 173 h 672"/>
              <a:gd name="T112" fmla="*/ 445 w 747"/>
              <a:gd name="T113" fmla="*/ 152 h 672"/>
              <a:gd name="T114" fmla="*/ 374 w 747"/>
              <a:gd name="T115" fmla="*/ 119 h 672"/>
              <a:gd name="T116" fmla="*/ 302 w 747"/>
              <a:gd name="T117" fmla="*/ 152 h 672"/>
              <a:gd name="T118" fmla="*/ 253 w 747"/>
              <a:gd name="T119" fmla="*/ 182 h 672"/>
              <a:gd name="T120" fmla="*/ 173 w 747"/>
              <a:gd name="T121" fmla="*/ 275 h 672"/>
              <a:gd name="T122" fmla="*/ 180 w 747"/>
              <a:gd name="T123" fmla="*/ 31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47" h="672">
                <a:moveTo>
                  <a:pt x="233" y="0"/>
                </a:moveTo>
                <a:cubicBezTo>
                  <a:pt x="262" y="0"/>
                  <a:pt x="289" y="14"/>
                  <a:pt x="306" y="37"/>
                </a:cubicBezTo>
                <a:cubicBezTo>
                  <a:pt x="321" y="57"/>
                  <a:pt x="349" y="66"/>
                  <a:pt x="374" y="66"/>
                </a:cubicBezTo>
                <a:cubicBezTo>
                  <a:pt x="402" y="66"/>
                  <a:pt x="426" y="55"/>
                  <a:pt x="444" y="33"/>
                </a:cubicBezTo>
                <a:cubicBezTo>
                  <a:pt x="461" y="12"/>
                  <a:pt x="487" y="0"/>
                  <a:pt x="514" y="0"/>
                </a:cubicBezTo>
                <a:cubicBezTo>
                  <a:pt x="565" y="0"/>
                  <a:pt x="606" y="41"/>
                  <a:pt x="606" y="92"/>
                </a:cubicBezTo>
                <a:cubicBezTo>
                  <a:pt x="606" y="103"/>
                  <a:pt x="604" y="112"/>
                  <a:pt x="601" y="122"/>
                </a:cubicBezTo>
                <a:cubicBezTo>
                  <a:pt x="598" y="133"/>
                  <a:pt x="594" y="143"/>
                  <a:pt x="594" y="154"/>
                </a:cubicBezTo>
                <a:cubicBezTo>
                  <a:pt x="594" y="189"/>
                  <a:pt x="613" y="220"/>
                  <a:pt x="643" y="237"/>
                </a:cubicBezTo>
                <a:cubicBezTo>
                  <a:pt x="655" y="244"/>
                  <a:pt x="669" y="244"/>
                  <a:pt x="681" y="248"/>
                </a:cubicBezTo>
                <a:cubicBezTo>
                  <a:pt x="720" y="259"/>
                  <a:pt x="747" y="295"/>
                  <a:pt x="747" y="336"/>
                </a:cubicBezTo>
                <a:cubicBezTo>
                  <a:pt x="747" y="377"/>
                  <a:pt x="719" y="414"/>
                  <a:pt x="679" y="424"/>
                </a:cubicBezTo>
                <a:cubicBezTo>
                  <a:pt x="667" y="428"/>
                  <a:pt x="655" y="428"/>
                  <a:pt x="644" y="434"/>
                </a:cubicBezTo>
                <a:cubicBezTo>
                  <a:pt x="613" y="450"/>
                  <a:pt x="594" y="482"/>
                  <a:pt x="594" y="517"/>
                </a:cubicBezTo>
                <a:cubicBezTo>
                  <a:pt x="594" y="529"/>
                  <a:pt x="598" y="541"/>
                  <a:pt x="602" y="552"/>
                </a:cubicBezTo>
                <a:cubicBezTo>
                  <a:pt x="604" y="561"/>
                  <a:pt x="606" y="570"/>
                  <a:pt x="606" y="580"/>
                </a:cubicBezTo>
                <a:cubicBezTo>
                  <a:pt x="606" y="631"/>
                  <a:pt x="565" y="672"/>
                  <a:pt x="514" y="672"/>
                </a:cubicBezTo>
                <a:cubicBezTo>
                  <a:pt x="490" y="672"/>
                  <a:pt x="466" y="662"/>
                  <a:pt x="449" y="644"/>
                </a:cubicBezTo>
                <a:cubicBezTo>
                  <a:pt x="440" y="635"/>
                  <a:pt x="433" y="626"/>
                  <a:pt x="422" y="620"/>
                </a:cubicBezTo>
                <a:cubicBezTo>
                  <a:pt x="407" y="611"/>
                  <a:pt x="390" y="606"/>
                  <a:pt x="373" y="606"/>
                </a:cubicBezTo>
                <a:cubicBezTo>
                  <a:pt x="355" y="606"/>
                  <a:pt x="338" y="611"/>
                  <a:pt x="323" y="621"/>
                </a:cubicBezTo>
                <a:cubicBezTo>
                  <a:pt x="308" y="630"/>
                  <a:pt x="297" y="644"/>
                  <a:pt x="284" y="655"/>
                </a:cubicBezTo>
                <a:cubicBezTo>
                  <a:pt x="268" y="667"/>
                  <a:pt x="253" y="672"/>
                  <a:pt x="233" y="672"/>
                </a:cubicBezTo>
                <a:cubicBezTo>
                  <a:pt x="182" y="672"/>
                  <a:pt x="141" y="631"/>
                  <a:pt x="141" y="580"/>
                </a:cubicBezTo>
                <a:cubicBezTo>
                  <a:pt x="141" y="570"/>
                  <a:pt x="144" y="561"/>
                  <a:pt x="146" y="551"/>
                </a:cubicBezTo>
                <a:cubicBezTo>
                  <a:pt x="149" y="543"/>
                  <a:pt x="151" y="536"/>
                  <a:pt x="152" y="528"/>
                </a:cubicBezTo>
                <a:cubicBezTo>
                  <a:pt x="152" y="525"/>
                  <a:pt x="153" y="522"/>
                  <a:pt x="153" y="519"/>
                </a:cubicBezTo>
                <a:cubicBezTo>
                  <a:pt x="153" y="466"/>
                  <a:pt x="117" y="437"/>
                  <a:pt x="69" y="425"/>
                </a:cubicBezTo>
                <a:cubicBezTo>
                  <a:pt x="29" y="414"/>
                  <a:pt x="0" y="378"/>
                  <a:pt x="0" y="336"/>
                </a:cubicBezTo>
                <a:cubicBezTo>
                  <a:pt x="0" y="292"/>
                  <a:pt x="31" y="254"/>
                  <a:pt x="74" y="246"/>
                </a:cubicBezTo>
                <a:cubicBezTo>
                  <a:pt x="120" y="236"/>
                  <a:pt x="153" y="201"/>
                  <a:pt x="153" y="153"/>
                </a:cubicBezTo>
                <a:cubicBezTo>
                  <a:pt x="153" y="142"/>
                  <a:pt x="150" y="134"/>
                  <a:pt x="147" y="124"/>
                </a:cubicBezTo>
                <a:cubicBezTo>
                  <a:pt x="143" y="113"/>
                  <a:pt x="141" y="103"/>
                  <a:pt x="141" y="92"/>
                </a:cubicBezTo>
                <a:cubicBezTo>
                  <a:pt x="141" y="41"/>
                  <a:pt x="182" y="0"/>
                  <a:pt x="233" y="0"/>
                </a:cubicBezTo>
                <a:close/>
                <a:moveTo>
                  <a:pt x="180" y="310"/>
                </a:moveTo>
                <a:cubicBezTo>
                  <a:pt x="183" y="318"/>
                  <a:pt x="184" y="327"/>
                  <a:pt x="184" y="336"/>
                </a:cubicBezTo>
                <a:cubicBezTo>
                  <a:pt x="184" y="345"/>
                  <a:pt x="183" y="355"/>
                  <a:pt x="180" y="364"/>
                </a:cubicBezTo>
                <a:cubicBezTo>
                  <a:pt x="165" y="409"/>
                  <a:pt x="176" y="458"/>
                  <a:pt x="220" y="482"/>
                </a:cubicBezTo>
                <a:cubicBezTo>
                  <a:pt x="228" y="486"/>
                  <a:pt x="238" y="488"/>
                  <a:pt x="247" y="490"/>
                </a:cubicBezTo>
                <a:cubicBezTo>
                  <a:pt x="258" y="492"/>
                  <a:pt x="268" y="495"/>
                  <a:pt x="278" y="500"/>
                </a:cubicBezTo>
                <a:cubicBezTo>
                  <a:pt x="289" y="506"/>
                  <a:pt x="296" y="514"/>
                  <a:pt x="304" y="524"/>
                </a:cubicBezTo>
                <a:cubicBezTo>
                  <a:pt x="309" y="529"/>
                  <a:pt x="313" y="534"/>
                  <a:pt x="319" y="538"/>
                </a:cubicBezTo>
                <a:cubicBezTo>
                  <a:pt x="335" y="549"/>
                  <a:pt x="354" y="555"/>
                  <a:pt x="373" y="555"/>
                </a:cubicBezTo>
                <a:cubicBezTo>
                  <a:pt x="393" y="555"/>
                  <a:pt x="412" y="549"/>
                  <a:pt x="429" y="537"/>
                </a:cubicBezTo>
                <a:cubicBezTo>
                  <a:pt x="435" y="533"/>
                  <a:pt x="440" y="527"/>
                  <a:pt x="445" y="521"/>
                </a:cubicBezTo>
                <a:cubicBezTo>
                  <a:pt x="453" y="513"/>
                  <a:pt x="460" y="506"/>
                  <a:pt x="470" y="500"/>
                </a:cubicBezTo>
                <a:cubicBezTo>
                  <a:pt x="480" y="494"/>
                  <a:pt x="491" y="492"/>
                  <a:pt x="503" y="490"/>
                </a:cubicBezTo>
                <a:cubicBezTo>
                  <a:pt x="509" y="489"/>
                  <a:pt x="516" y="487"/>
                  <a:pt x="523" y="484"/>
                </a:cubicBezTo>
                <a:cubicBezTo>
                  <a:pt x="555" y="468"/>
                  <a:pt x="576" y="435"/>
                  <a:pt x="576" y="398"/>
                </a:cubicBezTo>
                <a:cubicBezTo>
                  <a:pt x="576" y="388"/>
                  <a:pt x="573" y="378"/>
                  <a:pt x="569" y="368"/>
                </a:cubicBezTo>
                <a:cubicBezTo>
                  <a:pt x="566" y="357"/>
                  <a:pt x="563" y="347"/>
                  <a:pt x="563" y="336"/>
                </a:cubicBezTo>
                <a:cubicBezTo>
                  <a:pt x="563" y="325"/>
                  <a:pt x="566" y="315"/>
                  <a:pt x="569" y="304"/>
                </a:cubicBezTo>
                <a:cubicBezTo>
                  <a:pt x="572" y="295"/>
                  <a:pt x="575" y="285"/>
                  <a:pt x="575" y="274"/>
                </a:cubicBezTo>
                <a:cubicBezTo>
                  <a:pt x="575" y="239"/>
                  <a:pt x="555" y="206"/>
                  <a:pt x="524" y="190"/>
                </a:cubicBezTo>
                <a:cubicBezTo>
                  <a:pt x="516" y="186"/>
                  <a:pt x="508" y="184"/>
                  <a:pt x="500" y="182"/>
                </a:cubicBezTo>
                <a:cubicBezTo>
                  <a:pt x="490" y="180"/>
                  <a:pt x="481" y="178"/>
                  <a:pt x="472" y="173"/>
                </a:cubicBezTo>
                <a:cubicBezTo>
                  <a:pt x="462" y="168"/>
                  <a:pt x="453" y="161"/>
                  <a:pt x="445" y="152"/>
                </a:cubicBezTo>
                <a:cubicBezTo>
                  <a:pt x="426" y="130"/>
                  <a:pt x="402" y="119"/>
                  <a:pt x="374" y="119"/>
                </a:cubicBezTo>
                <a:cubicBezTo>
                  <a:pt x="345" y="119"/>
                  <a:pt x="321" y="131"/>
                  <a:pt x="302" y="152"/>
                </a:cubicBezTo>
                <a:cubicBezTo>
                  <a:pt x="289" y="167"/>
                  <a:pt x="272" y="177"/>
                  <a:pt x="253" y="182"/>
                </a:cubicBezTo>
                <a:cubicBezTo>
                  <a:pt x="206" y="192"/>
                  <a:pt x="173" y="225"/>
                  <a:pt x="173" y="275"/>
                </a:cubicBezTo>
                <a:cubicBezTo>
                  <a:pt x="173" y="288"/>
                  <a:pt x="177" y="298"/>
                  <a:pt x="180" y="31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rgbClr val="FFC000">
                    <a:alpha val="19000"/>
                  </a:srgbClr>
                </a:gs>
                <a:gs pos="0">
                  <a:srgbClr val="EDDFA8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endParaRPr lang="zh-CN" altLang="en-US">
              <a:solidFill>
                <a:srgbClr val="D80E2B"/>
              </a:solidFill>
              <a:cs typeface="+mn-ea"/>
              <a:sym typeface="+mn-lt"/>
            </a:endParaRPr>
          </a:p>
        </p:txBody>
      </p:sp>
      <p:sp>
        <p:nvSpPr>
          <p:cNvPr id="3" name="Oval 6">
            <a:extLst>
              <a:ext uri="{FF2B5EF4-FFF2-40B4-BE49-F238E27FC236}">
                <a16:creationId xmlns:a16="http://schemas.microsoft.com/office/drawing/2014/main" id="{AE5B199F-8CA9-E56F-BD61-50608C8B5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4099" y="2098206"/>
            <a:ext cx="768033" cy="765725"/>
          </a:xfrm>
          <a:prstGeom prst="ellipse">
            <a:avLst/>
          </a:prstGeom>
          <a:gradFill>
            <a:gsLst>
              <a:gs pos="0">
                <a:srgbClr val="FFC000">
                  <a:alpha val="49000"/>
                </a:srgbClr>
              </a:gs>
              <a:gs pos="100000">
                <a:schemeClr val="bg1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D80E2B"/>
                </a:solidFill>
                <a:cs typeface="+mn-ea"/>
                <a:sym typeface="+mn-lt"/>
              </a:rPr>
              <a:t>A</a:t>
            </a:r>
            <a:endParaRPr lang="zh-CN" altLang="en-US" sz="2400" dirty="0">
              <a:solidFill>
                <a:srgbClr val="D80E2B"/>
              </a:solidFill>
              <a:cs typeface="+mn-ea"/>
              <a:sym typeface="+mn-lt"/>
            </a:endParaRP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E589F315-F12F-D912-6745-BAA6050F2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2471" y="2098206"/>
            <a:ext cx="770339" cy="765725"/>
          </a:xfrm>
          <a:prstGeom prst="ellipse">
            <a:avLst/>
          </a:prstGeom>
          <a:gradFill>
            <a:gsLst>
              <a:gs pos="0">
                <a:srgbClr val="FFC000">
                  <a:alpha val="49000"/>
                </a:srgbClr>
              </a:gs>
              <a:gs pos="100000">
                <a:schemeClr val="bg1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D80E2B"/>
                </a:solidFill>
                <a:cs typeface="+mn-ea"/>
                <a:sym typeface="+mn-lt"/>
              </a:rPr>
              <a:t>B</a:t>
            </a:r>
            <a:endParaRPr lang="zh-CN" altLang="en-US" sz="2400" dirty="0">
              <a:solidFill>
                <a:srgbClr val="D80E2B"/>
              </a:solidFill>
              <a:cs typeface="+mn-ea"/>
              <a:sym typeface="+mn-lt"/>
            </a:endParaRPr>
          </a:p>
        </p:txBody>
      </p:sp>
      <p:sp>
        <p:nvSpPr>
          <p:cNvPr id="6" name="Oval 8">
            <a:extLst>
              <a:ext uri="{FF2B5EF4-FFF2-40B4-BE49-F238E27FC236}">
                <a16:creationId xmlns:a16="http://schemas.microsoft.com/office/drawing/2014/main" id="{85806FF1-8066-2229-30D2-45BF83EA5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2809" y="3429000"/>
            <a:ext cx="772646" cy="770338"/>
          </a:xfrm>
          <a:prstGeom prst="ellipse">
            <a:avLst/>
          </a:prstGeom>
          <a:gradFill>
            <a:gsLst>
              <a:gs pos="0">
                <a:srgbClr val="FFC000">
                  <a:alpha val="49000"/>
                </a:srgbClr>
              </a:gs>
              <a:gs pos="100000">
                <a:schemeClr val="bg1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D80E2B"/>
                </a:solidFill>
                <a:cs typeface="+mn-ea"/>
                <a:sym typeface="+mn-lt"/>
              </a:rPr>
              <a:t>C</a:t>
            </a:r>
            <a:endParaRPr lang="zh-CN" altLang="en-US" sz="2400" dirty="0">
              <a:solidFill>
                <a:srgbClr val="D80E2B"/>
              </a:solidFill>
              <a:cs typeface="+mn-ea"/>
              <a:sym typeface="+mn-lt"/>
            </a:endParaRPr>
          </a:p>
        </p:txBody>
      </p:sp>
      <p:sp>
        <p:nvSpPr>
          <p:cNvPr id="11" name="Oval 9">
            <a:extLst>
              <a:ext uri="{FF2B5EF4-FFF2-40B4-BE49-F238E27FC236}">
                <a16:creationId xmlns:a16="http://schemas.microsoft.com/office/drawing/2014/main" id="{956A86C9-788F-29BA-A43B-0500D67E4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3761" y="3429000"/>
            <a:ext cx="770339" cy="770338"/>
          </a:xfrm>
          <a:prstGeom prst="ellipse">
            <a:avLst/>
          </a:prstGeom>
          <a:gradFill>
            <a:gsLst>
              <a:gs pos="0">
                <a:srgbClr val="FFC000">
                  <a:alpha val="49000"/>
                </a:srgbClr>
              </a:gs>
              <a:gs pos="100000">
                <a:schemeClr val="bg1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D80E2B"/>
                </a:solidFill>
                <a:cs typeface="+mn-ea"/>
                <a:sym typeface="+mn-lt"/>
              </a:rPr>
              <a:t>F</a:t>
            </a:r>
            <a:endParaRPr lang="zh-CN" altLang="en-US" sz="2400" dirty="0">
              <a:solidFill>
                <a:srgbClr val="D80E2B"/>
              </a:solidFill>
              <a:cs typeface="+mn-ea"/>
              <a:sym typeface="+mn-lt"/>
            </a:endParaRPr>
          </a:p>
        </p:txBody>
      </p:sp>
      <p:sp>
        <p:nvSpPr>
          <p:cNvPr id="12" name="Oval 10">
            <a:extLst>
              <a:ext uri="{FF2B5EF4-FFF2-40B4-BE49-F238E27FC236}">
                <a16:creationId xmlns:a16="http://schemas.microsoft.com/office/drawing/2014/main" id="{1C6421E6-EE9B-91B6-01C8-33A1D7331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4099" y="4769019"/>
            <a:ext cx="768033" cy="770338"/>
          </a:xfrm>
          <a:prstGeom prst="ellipse">
            <a:avLst/>
          </a:prstGeom>
          <a:gradFill>
            <a:gsLst>
              <a:gs pos="0">
                <a:srgbClr val="FFC000">
                  <a:alpha val="49000"/>
                </a:srgbClr>
              </a:gs>
              <a:gs pos="100000">
                <a:schemeClr val="bg1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D80E2B"/>
                </a:solidFill>
                <a:cs typeface="+mn-ea"/>
                <a:sym typeface="+mn-lt"/>
              </a:rPr>
              <a:t>E</a:t>
            </a:r>
            <a:endParaRPr lang="zh-CN" altLang="en-US" sz="2400" dirty="0">
              <a:solidFill>
                <a:srgbClr val="D80E2B"/>
              </a:solidFill>
              <a:cs typeface="+mn-ea"/>
              <a:sym typeface="+mn-lt"/>
            </a:endParaRPr>
          </a:p>
        </p:txBody>
      </p:sp>
      <p:sp>
        <p:nvSpPr>
          <p:cNvPr id="13" name="Oval 11">
            <a:extLst>
              <a:ext uri="{FF2B5EF4-FFF2-40B4-BE49-F238E27FC236}">
                <a16:creationId xmlns:a16="http://schemas.microsoft.com/office/drawing/2014/main" id="{1DCC7B4D-21FC-EF88-AE05-E1C4F57FF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2471" y="4769019"/>
            <a:ext cx="770339" cy="770338"/>
          </a:xfrm>
          <a:prstGeom prst="ellipse">
            <a:avLst/>
          </a:prstGeom>
          <a:gradFill>
            <a:gsLst>
              <a:gs pos="0">
                <a:srgbClr val="FFC000">
                  <a:alpha val="49000"/>
                </a:srgbClr>
              </a:gs>
              <a:gs pos="100000">
                <a:schemeClr val="bg1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D80E2B"/>
                </a:solidFill>
                <a:cs typeface="+mn-ea"/>
                <a:sym typeface="+mn-lt"/>
              </a:rPr>
              <a:t>D</a:t>
            </a:r>
            <a:endParaRPr lang="zh-CN" altLang="en-US" sz="2400" dirty="0">
              <a:solidFill>
                <a:srgbClr val="D80E2B"/>
              </a:solidFill>
              <a:cs typeface="+mn-ea"/>
              <a:sym typeface="+mn-lt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EE672F14-9020-68A3-A767-0B208619792E}"/>
              </a:ext>
            </a:extLst>
          </p:cNvPr>
          <p:cNvSpPr>
            <a:spLocks noEditPoints="1"/>
          </p:cNvSpPr>
          <p:nvPr/>
        </p:nvSpPr>
        <p:spPr bwMode="auto">
          <a:xfrm>
            <a:off x="5571128" y="3288150"/>
            <a:ext cx="1056959" cy="1056652"/>
          </a:xfrm>
          <a:custGeom>
            <a:avLst/>
            <a:gdLst>
              <a:gd name="T0" fmla="*/ 1243 w 1456"/>
              <a:gd name="T1" fmla="*/ 213 h 1456"/>
              <a:gd name="T2" fmla="*/ 1243 w 1456"/>
              <a:gd name="T3" fmla="*/ 1243 h 1456"/>
              <a:gd name="T4" fmla="*/ 213 w 1456"/>
              <a:gd name="T5" fmla="*/ 1243 h 1456"/>
              <a:gd name="T6" fmla="*/ 213 w 1456"/>
              <a:gd name="T7" fmla="*/ 213 h 1456"/>
              <a:gd name="T8" fmla="*/ 1200 w 1456"/>
              <a:gd name="T9" fmla="*/ 256 h 1456"/>
              <a:gd name="T10" fmla="*/ 1020 w 1456"/>
              <a:gd name="T11" fmla="*/ 220 h 1456"/>
              <a:gd name="T12" fmla="*/ 1318 w 1456"/>
              <a:gd name="T13" fmla="*/ 414 h 1456"/>
              <a:gd name="T14" fmla="*/ 1395 w 1456"/>
              <a:gd name="T15" fmla="*/ 698 h 1456"/>
              <a:gd name="T16" fmla="*/ 1109 w 1456"/>
              <a:gd name="T17" fmla="*/ 475 h 1456"/>
              <a:gd name="T18" fmla="*/ 1395 w 1456"/>
              <a:gd name="T19" fmla="*/ 698 h 1456"/>
              <a:gd name="T20" fmla="*/ 1319 w 1456"/>
              <a:gd name="T21" fmla="*/ 1039 h 1456"/>
              <a:gd name="T22" fmla="*/ 1020 w 1456"/>
              <a:gd name="T23" fmla="*/ 1236 h 1456"/>
              <a:gd name="T24" fmla="*/ 1200 w 1456"/>
              <a:gd name="T25" fmla="*/ 1200 h 1456"/>
              <a:gd name="T26" fmla="*/ 1395 w 1456"/>
              <a:gd name="T27" fmla="*/ 758 h 1456"/>
              <a:gd name="T28" fmla="*/ 1109 w 1456"/>
              <a:gd name="T29" fmla="*/ 979 h 1456"/>
              <a:gd name="T30" fmla="*/ 256 w 1456"/>
              <a:gd name="T31" fmla="*/ 1200 h 1456"/>
              <a:gd name="T32" fmla="*/ 436 w 1456"/>
              <a:gd name="T33" fmla="*/ 1236 h 1456"/>
              <a:gd name="T34" fmla="*/ 137 w 1456"/>
              <a:gd name="T35" fmla="*/ 1039 h 1456"/>
              <a:gd name="T36" fmla="*/ 61 w 1456"/>
              <a:gd name="T37" fmla="*/ 758 h 1456"/>
              <a:gd name="T38" fmla="*/ 347 w 1456"/>
              <a:gd name="T39" fmla="*/ 979 h 1456"/>
              <a:gd name="T40" fmla="*/ 61 w 1456"/>
              <a:gd name="T41" fmla="*/ 758 h 1456"/>
              <a:gd name="T42" fmla="*/ 138 w 1456"/>
              <a:gd name="T43" fmla="*/ 414 h 1456"/>
              <a:gd name="T44" fmla="*/ 436 w 1456"/>
              <a:gd name="T45" fmla="*/ 220 h 1456"/>
              <a:gd name="T46" fmla="*/ 256 w 1456"/>
              <a:gd name="T47" fmla="*/ 256 h 1456"/>
              <a:gd name="T48" fmla="*/ 61 w 1456"/>
              <a:gd name="T49" fmla="*/ 698 h 1456"/>
              <a:gd name="T50" fmla="*/ 347 w 1456"/>
              <a:gd name="T51" fmla="*/ 475 h 1456"/>
              <a:gd name="T52" fmla="*/ 383 w 1456"/>
              <a:gd name="T53" fmla="*/ 698 h 1456"/>
              <a:gd name="T54" fmla="*/ 698 w 1456"/>
              <a:gd name="T55" fmla="*/ 475 h 1456"/>
              <a:gd name="T56" fmla="*/ 383 w 1456"/>
              <a:gd name="T57" fmla="*/ 698 h 1456"/>
              <a:gd name="T58" fmla="*/ 1073 w 1456"/>
              <a:gd name="T59" fmla="*/ 698 h 1456"/>
              <a:gd name="T60" fmla="*/ 758 w 1456"/>
              <a:gd name="T61" fmla="*/ 475 h 1456"/>
              <a:gd name="T62" fmla="*/ 1073 w 1456"/>
              <a:gd name="T63" fmla="*/ 758 h 1456"/>
              <a:gd name="T64" fmla="*/ 758 w 1456"/>
              <a:gd name="T65" fmla="*/ 979 h 1456"/>
              <a:gd name="T66" fmla="*/ 1073 w 1456"/>
              <a:gd name="T67" fmla="*/ 758 h 1456"/>
              <a:gd name="T68" fmla="*/ 383 w 1456"/>
              <a:gd name="T69" fmla="*/ 758 h 1456"/>
              <a:gd name="T70" fmla="*/ 698 w 1456"/>
              <a:gd name="T71" fmla="*/ 979 h 1456"/>
              <a:gd name="T72" fmla="*/ 967 w 1456"/>
              <a:gd name="T73" fmla="*/ 249 h 1456"/>
              <a:gd name="T74" fmla="*/ 758 w 1456"/>
              <a:gd name="T75" fmla="*/ 414 h 1456"/>
              <a:gd name="T76" fmla="*/ 967 w 1456"/>
              <a:gd name="T77" fmla="*/ 249 h 1456"/>
              <a:gd name="T78" fmla="*/ 1033 w 1456"/>
              <a:gd name="T79" fmla="*/ 1039 h 1456"/>
              <a:gd name="T80" fmla="*/ 758 w 1456"/>
              <a:gd name="T81" fmla="*/ 1393 h 1456"/>
              <a:gd name="T82" fmla="*/ 489 w 1456"/>
              <a:gd name="T83" fmla="*/ 1207 h 1456"/>
              <a:gd name="T84" fmla="*/ 698 w 1456"/>
              <a:gd name="T85" fmla="*/ 1039 h 1456"/>
              <a:gd name="T86" fmla="*/ 489 w 1456"/>
              <a:gd name="T87" fmla="*/ 1207 h 1456"/>
              <a:gd name="T88" fmla="*/ 423 w 1456"/>
              <a:gd name="T89" fmla="*/ 414 h 1456"/>
              <a:gd name="T90" fmla="*/ 698 w 1456"/>
              <a:gd name="T91" fmla="*/ 63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6" h="1456">
                <a:moveTo>
                  <a:pt x="728" y="0"/>
                </a:moveTo>
                <a:cubicBezTo>
                  <a:pt x="929" y="0"/>
                  <a:pt x="1111" y="81"/>
                  <a:pt x="1243" y="213"/>
                </a:cubicBezTo>
                <a:cubicBezTo>
                  <a:pt x="1375" y="345"/>
                  <a:pt x="1456" y="527"/>
                  <a:pt x="1456" y="728"/>
                </a:cubicBezTo>
                <a:cubicBezTo>
                  <a:pt x="1456" y="929"/>
                  <a:pt x="1375" y="1111"/>
                  <a:pt x="1243" y="1243"/>
                </a:cubicBezTo>
                <a:cubicBezTo>
                  <a:pt x="1111" y="1375"/>
                  <a:pt x="929" y="1456"/>
                  <a:pt x="728" y="1456"/>
                </a:cubicBezTo>
                <a:cubicBezTo>
                  <a:pt x="527" y="1456"/>
                  <a:pt x="345" y="1375"/>
                  <a:pt x="213" y="1243"/>
                </a:cubicBezTo>
                <a:cubicBezTo>
                  <a:pt x="81" y="1111"/>
                  <a:pt x="0" y="929"/>
                  <a:pt x="0" y="728"/>
                </a:cubicBezTo>
                <a:cubicBezTo>
                  <a:pt x="0" y="527"/>
                  <a:pt x="81" y="345"/>
                  <a:pt x="213" y="213"/>
                </a:cubicBezTo>
                <a:cubicBezTo>
                  <a:pt x="345" y="81"/>
                  <a:pt x="527" y="0"/>
                  <a:pt x="728" y="0"/>
                </a:cubicBezTo>
                <a:close/>
                <a:moveTo>
                  <a:pt x="1200" y="256"/>
                </a:moveTo>
                <a:cubicBezTo>
                  <a:pt x="1124" y="180"/>
                  <a:pt x="1030" y="122"/>
                  <a:pt x="925" y="89"/>
                </a:cubicBezTo>
                <a:cubicBezTo>
                  <a:pt x="960" y="124"/>
                  <a:pt x="992" y="169"/>
                  <a:pt x="1020" y="220"/>
                </a:cubicBezTo>
                <a:cubicBezTo>
                  <a:pt x="1050" y="277"/>
                  <a:pt x="1076" y="342"/>
                  <a:pt x="1095" y="414"/>
                </a:cubicBezTo>
                <a:cubicBezTo>
                  <a:pt x="1318" y="414"/>
                  <a:pt x="1318" y="414"/>
                  <a:pt x="1318" y="414"/>
                </a:cubicBezTo>
                <a:cubicBezTo>
                  <a:pt x="1287" y="356"/>
                  <a:pt x="1247" y="302"/>
                  <a:pt x="1200" y="256"/>
                </a:cubicBezTo>
                <a:close/>
                <a:moveTo>
                  <a:pt x="1395" y="698"/>
                </a:moveTo>
                <a:cubicBezTo>
                  <a:pt x="1392" y="619"/>
                  <a:pt x="1375" y="544"/>
                  <a:pt x="1346" y="475"/>
                </a:cubicBezTo>
                <a:cubicBezTo>
                  <a:pt x="1109" y="475"/>
                  <a:pt x="1109" y="475"/>
                  <a:pt x="1109" y="475"/>
                </a:cubicBezTo>
                <a:cubicBezTo>
                  <a:pt x="1123" y="545"/>
                  <a:pt x="1131" y="620"/>
                  <a:pt x="1133" y="698"/>
                </a:cubicBezTo>
                <a:cubicBezTo>
                  <a:pt x="1395" y="698"/>
                  <a:pt x="1395" y="698"/>
                  <a:pt x="1395" y="698"/>
                </a:cubicBezTo>
                <a:close/>
                <a:moveTo>
                  <a:pt x="1200" y="1200"/>
                </a:moveTo>
                <a:cubicBezTo>
                  <a:pt x="1248" y="1153"/>
                  <a:pt x="1288" y="1099"/>
                  <a:pt x="1319" y="1039"/>
                </a:cubicBezTo>
                <a:cubicBezTo>
                  <a:pt x="1095" y="1039"/>
                  <a:pt x="1095" y="1039"/>
                  <a:pt x="1095" y="1039"/>
                </a:cubicBezTo>
                <a:cubicBezTo>
                  <a:pt x="1076" y="1112"/>
                  <a:pt x="1051" y="1179"/>
                  <a:pt x="1020" y="1236"/>
                </a:cubicBezTo>
                <a:cubicBezTo>
                  <a:pt x="992" y="1287"/>
                  <a:pt x="960" y="1332"/>
                  <a:pt x="925" y="1367"/>
                </a:cubicBezTo>
                <a:cubicBezTo>
                  <a:pt x="1030" y="1334"/>
                  <a:pt x="1124" y="1276"/>
                  <a:pt x="1200" y="1200"/>
                </a:cubicBezTo>
                <a:close/>
                <a:moveTo>
                  <a:pt x="1347" y="979"/>
                </a:moveTo>
                <a:cubicBezTo>
                  <a:pt x="1375" y="910"/>
                  <a:pt x="1392" y="836"/>
                  <a:pt x="1395" y="758"/>
                </a:cubicBezTo>
                <a:cubicBezTo>
                  <a:pt x="1133" y="758"/>
                  <a:pt x="1133" y="758"/>
                  <a:pt x="1133" y="758"/>
                </a:cubicBezTo>
                <a:cubicBezTo>
                  <a:pt x="1131" y="835"/>
                  <a:pt x="1123" y="909"/>
                  <a:pt x="1109" y="979"/>
                </a:cubicBezTo>
                <a:cubicBezTo>
                  <a:pt x="1347" y="979"/>
                  <a:pt x="1347" y="979"/>
                  <a:pt x="1347" y="979"/>
                </a:cubicBezTo>
                <a:close/>
                <a:moveTo>
                  <a:pt x="256" y="1200"/>
                </a:moveTo>
                <a:cubicBezTo>
                  <a:pt x="332" y="1276"/>
                  <a:pt x="426" y="1334"/>
                  <a:pt x="531" y="1367"/>
                </a:cubicBezTo>
                <a:cubicBezTo>
                  <a:pt x="496" y="1332"/>
                  <a:pt x="464" y="1287"/>
                  <a:pt x="436" y="1236"/>
                </a:cubicBezTo>
                <a:cubicBezTo>
                  <a:pt x="405" y="1179"/>
                  <a:pt x="380" y="1112"/>
                  <a:pt x="361" y="1039"/>
                </a:cubicBezTo>
                <a:cubicBezTo>
                  <a:pt x="137" y="1039"/>
                  <a:pt x="137" y="1039"/>
                  <a:pt x="137" y="1039"/>
                </a:cubicBezTo>
                <a:cubicBezTo>
                  <a:pt x="168" y="1099"/>
                  <a:pt x="208" y="1153"/>
                  <a:pt x="256" y="1200"/>
                </a:cubicBezTo>
                <a:close/>
                <a:moveTo>
                  <a:pt x="61" y="758"/>
                </a:moveTo>
                <a:cubicBezTo>
                  <a:pt x="64" y="836"/>
                  <a:pt x="81" y="910"/>
                  <a:pt x="109" y="979"/>
                </a:cubicBezTo>
                <a:cubicBezTo>
                  <a:pt x="347" y="979"/>
                  <a:pt x="347" y="979"/>
                  <a:pt x="347" y="979"/>
                </a:cubicBezTo>
                <a:cubicBezTo>
                  <a:pt x="333" y="909"/>
                  <a:pt x="324" y="835"/>
                  <a:pt x="323" y="758"/>
                </a:cubicBezTo>
                <a:cubicBezTo>
                  <a:pt x="61" y="758"/>
                  <a:pt x="61" y="758"/>
                  <a:pt x="61" y="758"/>
                </a:cubicBezTo>
                <a:close/>
                <a:moveTo>
                  <a:pt x="256" y="256"/>
                </a:moveTo>
                <a:cubicBezTo>
                  <a:pt x="209" y="302"/>
                  <a:pt x="169" y="356"/>
                  <a:pt x="138" y="414"/>
                </a:cubicBezTo>
                <a:cubicBezTo>
                  <a:pt x="361" y="414"/>
                  <a:pt x="361" y="414"/>
                  <a:pt x="361" y="414"/>
                </a:cubicBezTo>
                <a:cubicBezTo>
                  <a:pt x="380" y="342"/>
                  <a:pt x="406" y="277"/>
                  <a:pt x="436" y="220"/>
                </a:cubicBezTo>
                <a:cubicBezTo>
                  <a:pt x="464" y="169"/>
                  <a:pt x="496" y="124"/>
                  <a:pt x="531" y="89"/>
                </a:cubicBezTo>
                <a:cubicBezTo>
                  <a:pt x="426" y="122"/>
                  <a:pt x="332" y="180"/>
                  <a:pt x="256" y="256"/>
                </a:cubicBezTo>
                <a:close/>
                <a:moveTo>
                  <a:pt x="110" y="475"/>
                </a:moveTo>
                <a:cubicBezTo>
                  <a:pt x="81" y="544"/>
                  <a:pt x="64" y="619"/>
                  <a:pt x="61" y="698"/>
                </a:cubicBezTo>
                <a:cubicBezTo>
                  <a:pt x="323" y="698"/>
                  <a:pt x="323" y="698"/>
                  <a:pt x="323" y="698"/>
                </a:cubicBezTo>
                <a:cubicBezTo>
                  <a:pt x="324" y="620"/>
                  <a:pt x="333" y="545"/>
                  <a:pt x="347" y="475"/>
                </a:cubicBezTo>
                <a:cubicBezTo>
                  <a:pt x="110" y="475"/>
                  <a:pt x="110" y="475"/>
                  <a:pt x="110" y="475"/>
                </a:cubicBezTo>
                <a:close/>
                <a:moveTo>
                  <a:pt x="383" y="698"/>
                </a:moveTo>
                <a:cubicBezTo>
                  <a:pt x="698" y="698"/>
                  <a:pt x="698" y="698"/>
                  <a:pt x="698" y="698"/>
                </a:cubicBezTo>
                <a:cubicBezTo>
                  <a:pt x="698" y="475"/>
                  <a:pt x="698" y="475"/>
                  <a:pt x="698" y="475"/>
                </a:cubicBezTo>
                <a:cubicBezTo>
                  <a:pt x="409" y="475"/>
                  <a:pt x="409" y="475"/>
                  <a:pt x="409" y="475"/>
                </a:cubicBezTo>
                <a:cubicBezTo>
                  <a:pt x="394" y="544"/>
                  <a:pt x="385" y="619"/>
                  <a:pt x="383" y="698"/>
                </a:cubicBezTo>
                <a:close/>
                <a:moveTo>
                  <a:pt x="758" y="698"/>
                </a:moveTo>
                <a:cubicBezTo>
                  <a:pt x="1073" y="698"/>
                  <a:pt x="1073" y="698"/>
                  <a:pt x="1073" y="698"/>
                </a:cubicBezTo>
                <a:cubicBezTo>
                  <a:pt x="1071" y="619"/>
                  <a:pt x="1062" y="544"/>
                  <a:pt x="1047" y="475"/>
                </a:cubicBezTo>
                <a:cubicBezTo>
                  <a:pt x="758" y="475"/>
                  <a:pt x="758" y="475"/>
                  <a:pt x="758" y="475"/>
                </a:cubicBezTo>
                <a:cubicBezTo>
                  <a:pt x="758" y="698"/>
                  <a:pt x="758" y="698"/>
                  <a:pt x="758" y="698"/>
                </a:cubicBezTo>
                <a:close/>
                <a:moveTo>
                  <a:pt x="1073" y="758"/>
                </a:moveTo>
                <a:cubicBezTo>
                  <a:pt x="758" y="758"/>
                  <a:pt x="758" y="758"/>
                  <a:pt x="758" y="758"/>
                </a:cubicBezTo>
                <a:cubicBezTo>
                  <a:pt x="758" y="979"/>
                  <a:pt x="758" y="979"/>
                  <a:pt x="758" y="979"/>
                </a:cubicBezTo>
                <a:cubicBezTo>
                  <a:pt x="1048" y="979"/>
                  <a:pt x="1048" y="979"/>
                  <a:pt x="1048" y="979"/>
                </a:cubicBezTo>
                <a:cubicBezTo>
                  <a:pt x="1063" y="910"/>
                  <a:pt x="1071" y="836"/>
                  <a:pt x="1073" y="758"/>
                </a:cubicBezTo>
                <a:close/>
                <a:moveTo>
                  <a:pt x="698" y="758"/>
                </a:moveTo>
                <a:cubicBezTo>
                  <a:pt x="383" y="758"/>
                  <a:pt x="383" y="758"/>
                  <a:pt x="383" y="758"/>
                </a:cubicBezTo>
                <a:cubicBezTo>
                  <a:pt x="385" y="836"/>
                  <a:pt x="393" y="910"/>
                  <a:pt x="408" y="979"/>
                </a:cubicBezTo>
                <a:cubicBezTo>
                  <a:pt x="698" y="979"/>
                  <a:pt x="698" y="979"/>
                  <a:pt x="698" y="979"/>
                </a:cubicBezTo>
                <a:cubicBezTo>
                  <a:pt x="698" y="758"/>
                  <a:pt x="698" y="758"/>
                  <a:pt x="698" y="758"/>
                </a:cubicBezTo>
                <a:close/>
                <a:moveTo>
                  <a:pt x="967" y="249"/>
                </a:moveTo>
                <a:cubicBezTo>
                  <a:pt x="911" y="145"/>
                  <a:pt x="838" y="76"/>
                  <a:pt x="758" y="63"/>
                </a:cubicBezTo>
                <a:cubicBezTo>
                  <a:pt x="758" y="414"/>
                  <a:pt x="758" y="414"/>
                  <a:pt x="758" y="414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15" y="353"/>
                  <a:pt x="993" y="297"/>
                  <a:pt x="967" y="249"/>
                </a:cubicBezTo>
                <a:close/>
                <a:moveTo>
                  <a:pt x="967" y="1207"/>
                </a:moveTo>
                <a:cubicBezTo>
                  <a:pt x="994" y="1158"/>
                  <a:pt x="1016" y="1101"/>
                  <a:pt x="1033" y="1039"/>
                </a:cubicBezTo>
                <a:cubicBezTo>
                  <a:pt x="758" y="1039"/>
                  <a:pt x="758" y="1039"/>
                  <a:pt x="758" y="1039"/>
                </a:cubicBezTo>
                <a:cubicBezTo>
                  <a:pt x="758" y="1393"/>
                  <a:pt x="758" y="1393"/>
                  <a:pt x="758" y="1393"/>
                </a:cubicBezTo>
                <a:cubicBezTo>
                  <a:pt x="838" y="1380"/>
                  <a:pt x="911" y="1311"/>
                  <a:pt x="967" y="1207"/>
                </a:cubicBezTo>
                <a:close/>
                <a:moveTo>
                  <a:pt x="489" y="1207"/>
                </a:moveTo>
                <a:cubicBezTo>
                  <a:pt x="545" y="1311"/>
                  <a:pt x="618" y="1380"/>
                  <a:pt x="698" y="1393"/>
                </a:cubicBezTo>
                <a:cubicBezTo>
                  <a:pt x="698" y="1039"/>
                  <a:pt x="698" y="1039"/>
                  <a:pt x="698" y="1039"/>
                </a:cubicBezTo>
                <a:cubicBezTo>
                  <a:pt x="423" y="1039"/>
                  <a:pt x="423" y="1039"/>
                  <a:pt x="423" y="1039"/>
                </a:cubicBezTo>
                <a:cubicBezTo>
                  <a:pt x="440" y="1101"/>
                  <a:pt x="462" y="1158"/>
                  <a:pt x="489" y="1207"/>
                </a:cubicBezTo>
                <a:close/>
                <a:moveTo>
                  <a:pt x="489" y="249"/>
                </a:moveTo>
                <a:cubicBezTo>
                  <a:pt x="463" y="297"/>
                  <a:pt x="441" y="353"/>
                  <a:pt x="423" y="414"/>
                </a:cubicBezTo>
                <a:cubicBezTo>
                  <a:pt x="698" y="414"/>
                  <a:pt x="698" y="414"/>
                  <a:pt x="698" y="414"/>
                </a:cubicBezTo>
                <a:cubicBezTo>
                  <a:pt x="698" y="63"/>
                  <a:pt x="698" y="63"/>
                  <a:pt x="698" y="63"/>
                </a:cubicBezTo>
                <a:cubicBezTo>
                  <a:pt x="618" y="76"/>
                  <a:pt x="545" y="145"/>
                  <a:pt x="489" y="249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chemeClr val="bg1"/>
              </a:gs>
            </a:gsLst>
            <a:lin ang="16200000" scaled="1"/>
          </a:gradFill>
          <a:ln>
            <a:noFill/>
          </a:ln>
          <a:effectLst>
            <a:reflection blurRad="152400" stA="70000" endPos="54000" dist="889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D80E2B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2672F3-A5A2-8250-4CDB-71F7F4FCE0B2}"/>
              </a:ext>
            </a:extLst>
          </p:cNvPr>
          <p:cNvGrpSpPr/>
          <p:nvPr/>
        </p:nvGrpSpPr>
        <p:grpSpPr>
          <a:xfrm>
            <a:off x="7633072" y="1707377"/>
            <a:ext cx="3355544" cy="975888"/>
            <a:chOff x="4940601" y="2049650"/>
            <a:chExt cx="3355544" cy="97588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AE16071-FE1D-9DA3-3895-5E9693F4F99B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C66CB33-FDC4-F032-73F0-8E3803F8C8F9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D608DF2-1726-6EEA-84E2-D01768A32DFD}"/>
              </a:ext>
            </a:extLst>
          </p:cNvPr>
          <p:cNvGrpSpPr/>
          <p:nvPr/>
        </p:nvGrpSpPr>
        <p:grpSpPr>
          <a:xfrm>
            <a:off x="1193720" y="1778701"/>
            <a:ext cx="3365210" cy="975888"/>
            <a:chOff x="4955115" y="2049650"/>
            <a:chExt cx="3365210" cy="97588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80FF42C-C2E9-57C6-E4D6-57F69B4E8333}"/>
                </a:ext>
              </a:extLst>
            </p:cNvPr>
            <p:cNvSpPr txBox="1"/>
            <p:nvPr/>
          </p:nvSpPr>
          <p:spPr>
            <a:xfrm>
              <a:off x="6625630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6B689D1-A554-FC0A-3B32-1EE7E146C6F6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697930A-D0A4-5D84-EC6B-3579CF1B3B0F}"/>
              </a:ext>
            </a:extLst>
          </p:cNvPr>
          <p:cNvGrpSpPr/>
          <p:nvPr/>
        </p:nvGrpSpPr>
        <p:grpSpPr>
          <a:xfrm>
            <a:off x="8284277" y="3162451"/>
            <a:ext cx="3355544" cy="975888"/>
            <a:chOff x="4940601" y="2049650"/>
            <a:chExt cx="3355544" cy="97588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53AFEA2-56B3-564C-9C23-8F9570A5C4B0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46473BB-6F92-1BC1-B23B-BCE5A9DEA79D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0712B4F-77F9-66D5-9AAC-755C50EE096C}"/>
              </a:ext>
            </a:extLst>
          </p:cNvPr>
          <p:cNvGrpSpPr/>
          <p:nvPr/>
        </p:nvGrpSpPr>
        <p:grpSpPr>
          <a:xfrm>
            <a:off x="588092" y="3223450"/>
            <a:ext cx="3365210" cy="975888"/>
            <a:chOff x="4955115" y="2049650"/>
            <a:chExt cx="3365210" cy="97588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A05BB10-B24D-7897-1D65-0474B1985553}"/>
                </a:ext>
              </a:extLst>
            </p:cNvPr>
            <p:cNvSpPr txBox="1"/>
            <p:nvPr/>
          </p:nvSpPr>
          <p:spPr>
            <a:xfrm>
              <a:off x="6625630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66EC093-75B3-206F-9264-3B50C90CBEF1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A11308A-D427-8D9B-3849-387639010ED7}"/>
              </a:ext>
            </a:extLst>
          </p:cNvPr>
          <p:cNvGrpSpPr/>
          <p:nvPr/>
        </p:nvGrpSpPr>
        <p:grpSpPr>
          <a:xfrm>
            <a:off x="7633072" y="4741090"/>
            <a:ext cx="3355544" cy="975888"/>
            <a:chOff x="4940601" y="2049650"/>
            <a:chExt cx="3355544" cy="97588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BD75263-286B-2900-D901-8D3815EBB416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BDE3E8B-AA19-6FD2-4C36-1954D67D95F4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5E2B00F-97B2-9C63-5478-5F767B5A85EC}"/>
              </a:ext>
            </a:extLst>
          </p:cNvPr>
          <p:cNvGrpSpPr/>
          <p:nvPr/>
        </p:nvGrpSpPr>
        <p:grpSpPr>
          <a:xfrm>
            <a:off x="1193720" y="4812414"/>
            <a:ext cx="3365210" cy="975888"/>
            <a:chOff x="4955115" y="2049650"/>
            <a:chExt cx="3365210" cy="97588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59855AD-4F32-3576-EA95-7A929879FECB}"/>
                </a:ext>
              </a:extLst>
            </p:cNvPr>
            <p:cNvSpPr txBox="1"/>
            <p:nvPr/>
          </p:nvSpPr>
          <p:spPr>
            <a:xfrm>
              <a:off x="6625630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F5F61F0-7A3F-8ACA-3BD1-EF33C61F324C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7995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6">
            <a:extLst>
              <a:ext uri="{FF2B5EF4-FFF2-40B4-BE49-F238E27FC236}">
                <a16:creationId xmlns:a16="http://schemas.microsoft.com/office/drawing/2014/main" id="{84B693A5-F091-71DB-2E2A-B45283FEF1E7}"/>
              </a:ext>
            </a:extLst>
          </p:cNvPr>
          <p:cNvSpPr>
            <a:spLocks/>
          </p:cNvSpPr>
          <p:nvPr/>
        </p:nvSpPr>
        <p:spPr bwMode="auto">
          <a:xfrm>
            <a:off x="2619875" y="1870254"/>
            <a:ext cx="3248678" cy="36576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noFill/>
          <a:ln w="25400">
            <a:gradFill>
              <a:gsLst>
                <a:gs pos="100000">
                  <a:srgbClr val="FFC000">
                    <a:alpha val="18000"/>
                  </a:srgbClr>
                </a:gs>
                <a:gs pos="0">
                  <a:srgbClr val="EDDFA8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3" name="Freeform 46">
            <a:extLst>
              <a:ext uri="{FF2B5EF4-FFF2-40B4-BE49-F238E27FC236}">
                <a16:creationId xmlns:a16="http://schemas.microsoft.com/office/drawing/2014/main" id="{377808D1-7B19-97B9-44BE-8565EC553E1B}"/>
              </a:ext>
            </a:extLst>
          </p:cNvPr>
          <p:cNvSpPr>
            <a:spLocks/>
          </p:cNvSpPr>
          <p:nvPr/>
        </p:nvSpPr>
        <p:spPr bwMode="auto">
          <a:xfrm>
            <a:off x="6300297" y="1870254"/>
            <a:ext cx="3248678" cy="36576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noFill/>
          <a:ln w="25400">
            <a:gradFill>
              <a:gsLst>
                <a:gs pos="100000">
                  <a:srgbClr val="FFC000">
                    <a:alpha val="18000"/>
                  </a:srgbClr>
                </a:gs>
                <a:gs pos="0">
                  <a:srgbClr val="EDDFA8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03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2513AEA-2F00-BDA0-8762-317727995910}"/>
              </a:ext>
            </a:extLst>
          </p:cNvPr>
          <p:cNvSpPr>
            <a:spLocks/>
          </p:cNvSpPr>
          <p:nvPr/>
        </p:nvSpPr>
        <p:spPr bwMode="auto">
          <a:xfrm>
            <a:off x="1117233" y="2839638"/>
            <a:ext cx="1933902" cy="171883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C000">
                  <a:alpha val="18000"/>
                </a:srgbClr>
              </a:gs>
              <a:gs pos="0">
                <a:srgbClr val="EDDFA8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4B2FA8-5F3C-464F-6011-69364639F16B}"/>
              </a:ext>
            </a:extLst>
          </p:cNvPr>
          <p:cNvSpPr>
            <a:spLocks/>
          </p:cNvSpPr>
          <p:nvPr/>
        </p:nvSpPr>
        <p:spPr bwMode="auto">
          <a:xfrm>
            <a:off x="4875296" y="2624393"/>
            <a:ext cx="2418258" cy="214932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F826034C-9A18-F8EF-37F1-87F90CB57A26}"/>
              </a:ext>
            </a:extLst>
          </p:cNvPr>
          <p:cNvSpPr>
            <a:spLocks/>
          </p:cNvSpPr>
          <p:nvPr/>
        </p:nvSpPr>
        <p:spPr bwMode="auto">
          <a:xfrm>
            <a:off x="9117715" y="2839638"/>
            <a:ext cx="1933902" cy="171883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C000">
                  <a:alpha val="18000"/>
                </a:srgbClr>
              </a:gs>
              <a:gs pos="0">
                <a:srgbClr val="EDDFA8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Line 5">
            <a:extLst>
              <a:ext uri="{FF2B5EF4-FFF2-40B4-BE49-F238E27FC236}">
                <a16:creationId xmlns:a16="http://schemas.microsoft.com/office/drawing/2014/main" id="{516B25A7-9763-C37E-4B8F-823B96E5AF5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69775" y="3692183"/>
            <a:ext cx="1643063" cy="0"/>
          </a:xfrm>
          <a:prstGeom prst="line">
            <a:avLst/>
          </a:prstGeom>
          <a:noFill/>
          <a:ln w="19050" cmpd="sng">
            <a:gradFill flip="none" rotWithShape="1">
              <a:gsLst>
                <a:gs pos="0">
                  <a:srgbClr val="D80E2B">
                    <a:alpha val="0"/>
                  </a:srgbClr>
                </a:gs>
                <a:gs pos="76000">
                  <a:srgbClr val="EDDFA8"/>
                </a:gs>
              </a:gsLst>
              <a:lin ang="0" scaled="1"/>
              <a:tileRect/>
            </a:gra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Line 6">
            <a:extLst>
              <a:ext uri="{FF2B5EF4-FFF2-40B4-BE49-F238E27FC236}">
                <a16:creationId xmlns:a16="http://schemas.microsoft.com/office/drawing/2014/main" id="{CD2532FA-515C-D36C-A0DE-64DABC2D2F84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4591" y="3692183"/>
            <a:ext cx="1643064" cy="0"/>
          </a:xfrm>
          <a:prstGeom prst="line">
            <a:avLst/>
          </a:prstGeom>
          <a:noFill/>
          <a:ln w="19050" cmpd="sng">
            <a:gradFill flip="none" rotWithShape="1">
              <a:gsLst>
                <a:gs pos="0">
                  <a:srgbClr val="D80E2B">
                    <a:alpha val="0"/>
                  </a:srgbClr>
                </a:gs>
                <a:gs pos="76000">
                  <a:srgbClr val="EDDFA8"/>
                </a:gs>
              </a:gsLst>
              <a:lin ang="0" scaled="1"/>
              <a:tileRect/>
            </a:gra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F20BA4F-F4AC-8CDA-2E85-4B6F63A8A645}"/>
              </a:ext>
            </a:extLst>
          </p:cNvPr>
          <p:cNvSpPr txBox="1"/>
          <p:nvPr/>
        </p:nvSpPr>
        <p:spPr>
          <a:xfrm>
            <a:off x="1451673" y="3492128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blipFill>
                  <a:blip r:embed="rId2"/>
                  <a:stretch>
                    <a:fillRect/>
                  </a:stretch>
                </a:blipFill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2E1E1AF-4152-6032-2A27-51341B4304F4}"/>
              </a:ext>
            </a:extLst>
          </p:cNvPr>
          <p:cNvSpPr txBox="1"/>
          <p:nvPr/>
        </p:nvSpPr>
        <p:spPr>
          <a:xfrm>
            <a:off x="7293554" y="2530100"/>
            <a:ext cx="1933902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EDDFA8"/>
                </a:solidFill>
                <a:latin typeface="+mn-ea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EDDFA8"/>
                </a:solidFill>
                <a:latin typeface="+mn-ea"/>
              </a:rPr>
              <a:t>……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127E0C9-6780-FD64-7EAA-57BE5AF19052}"/>
              </a:ext>
            </a:extLst>
          </p:cNvPr>
          <p:cNvSpPr txBox="1"/>
          <p:nvPr/>
        </p:nvSpPr>
        <p:spPr>
          <a:xfrm>
            <a:off x="9704620" y="3492128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blipFill>
                  <a:blip r:embed="rId2"/>
                  <a:stretch>
                    <a:fillRect/>
                  </a:stretch>
                </a:blipFill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E6B5030-1D2B-B4D6-7EB5-CAC1AAB82CD4}"/>
              </a:ext>
            </a:extLst>
          </p:cNvPr>
          <p:cNvSpPr txBox="1"/>
          <p:nvPr/>
        </p:nvSpPr>
        <p:spPr>
          <a:xfrm>
            <a:off x="7293554" y="3955367"/>
            <a:ext cx="1933902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EDDFA8"/>
                </a:solidFill>
                <a:latin typeface="+mn-ea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EDDFA8"/>
                </a:solidFill>
                <a:latin typeface="+mn-ea"/>
              </a:rPr>
              <a:t>……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FF2060C-AA39-1EDB-B151-C903ED1506B3}"/>
              </a:ext>
            </a:extLst>
          </p:cNvPr>
          <p:cNvSpPr txBox="1"/>
          <p:nvPr/>
        </p:nvSpPr>
        <p:spPr>
          <a:xfrm>
            <a:off x="2996265" y="2530100"/>
            <a:ext cx="1933902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EDDFA8"/>
                </a:solidFill>
                <a:latin typeface="+mn-ea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EDDFA8"/>
                </a:solidFill>
                <a:latin typeface="+mn-ea"/>
              </a:rPr>
              <a:t>……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750DC82-462C-AD7C-0356-276A2AC61649}"/>
              </a:ext>
            </a:extLst>
          </p:cNvPr>
          <p:cNvSpPr txBox="1"/>
          <p:nvPr/>
        </p:nvSpPr>
        <p:spPr>
          <a:xfrm>
            <a:off x="2996265" y="3955367"/>
            <a:ext cx="1933902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EDDFA8"/>
                </a:solidFill>
                <a:latin typeface="+mn-ea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EDDFA8"/>
                </a:solidFill>
                <a:latin typeface="+mn-ea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917005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F92B09E-0F36-A3C0-271E-EB8E95B75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DD1C7DF-0A6C-02AE-3978-BFC561666DF9}"/>
              </a:ext>
            </a:extLst>
          </p:cNvPr>
          <p:cNvSpPr txBox="1"/>
          <p:nvPr/>
        </p:nvSpPr>
        <p:spPr>
          <a:xfrm>
            <a:off x="3903016" y="95963"/>
            <a:ext cx="460895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04</a:t>
            </a:r>
            <a:endParaRPr lang="zh-CN" altLang="en-US" sz="287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CE771D94-A3A1-1FB8-9921-8E35F535A4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988" y="151900"/>
            <a:ext cx="3260872" cy="2947261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9376BDB4-1216-ADD3-D3A5-F5481618C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194599" y="1989782"/>
            <a:ext cx="8713220" cy="5534237"/>
          </a:xfrm>
          <a:prstGeom prst="rect">
            <a:avLst/>
          </a:prstGeom>
        </p:spPr>
      </p:pic>
      <p:pic>
        <p:nvPicPr>
          <p:cNvPr id="307" name="图片 306">
            <a:extLst>
              <a:ext uri="{FF2B5EF4-FFF2-40B4-BE49-F238E27FC236}">
                <a16:creationId xmlns:a16="http://schemas.microsoft.com/office/drawing/2014/main" id="{78305155-A665-D92B-0788-EF29A7652E4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 rot="8752630">
            <a:off x="580403" y="1238905"/>
            <a:ext cx="3342705" cy="2123133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CD3F8205-EE17-3E67-BB12-F6F0F33AEB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3391" y="1989782"/>
            <a:ext cx="8713220" cy="553423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F507C5-3BCA-1A9E-9472-F428002D84D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 rot="12651096" flipH="1">
            <a:off x="8287864" y="1291648"/>
            <a:ext cx="3342704" cy="2123133"/>
          </a:xfrm>
          <a:prstGeom prst="rect">
            <a:avLst/>
          </a:prstGeom>
        </p:spPr>
      </p:pic>
      <p:pic>
        <p:nvPicPr>
          <p:cNvPr id="32" name="Picture 29">
            <a:extLst>
              <a:ext uri="{FF2B5EF4-FFF2-40B4-BE49-F238E27FC236}">
                <a16:creationId xmlns:a16="http://schemas.microsoft.com/office/drawing/2014/main" id="{3D62BA9B-D2FA-0B04-5237-A55B2BD49BD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3966"/>
          <a:stretch/>
        </p:blipFill>
        <p:spPr>
          <a:xfrm>
            <a:off x="0" y="5622044"/>
            <a:ext cx="12176372" cy="123595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21BBB838-10EA-8E61-B2CD-1ED06164CB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290" y="402272"/>
            <a:ext cx="2571750" cy="156210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2E83FB03-8D76-906B-49A1-37E5BD7C09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03631" y="2145597"/>
            <a:ext cx="4769110" cy="165239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A0964D4-E7D3-6340-007A-3BAC5E48BBDF}"/>
              </a:ext>
            </a:extLst>
          </p:cNvPr>
          <p:cNvGrpSpPr/>
          <p:nvPr/>
        </p:nvGrpSpPr>
        <p:grpSpPr>
          <a:xfrm>
            <a:off x="3249245" y="3842330"/>
            <a:ext cx="5677882" cy="718226"/>
            <a:chOff x="1906715" y="2509096"/>
            <a:chExt cx="3958227" cy="7182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9604E2F-E651-77E2-B71F-71D4DC81C42A}"/>
                </a:ext>
              </a:extLst>
            </p:cNvPr>
            <p:cNvGrpSpPr/>
            <p:nvPr/>
          </p:nvGrpSpPr>
          <p:grpSpPr>
            <a:xfrm>
              <a:off x="1906715" y="2509096"/>
              <a:ext cx="3958227" cy="718226"/>
              <a:chOff x="2329716" y="2509096"/>
              <a:chExt cx="3332549" cy="718226"/>
            </a:xfrm>
          </p:grpSpPr>
          <p:sp>
            <p:nvSpPr>
              <p:cNvPr id="8" name="梯形 7">
                <a:extLst>
                  <a:ext uri="{FF2B5EF4-FFF2-40B4-BE49-F238E27FC236}">
                    <a16:creationId xmlns:a16="http://schemas.microsoft.com/office/drawing/2014/main" id="{11C0FE3E-498E-CC8B-06B2-90C13D86BA72}"/>
                  </a:ext>
                </a:extLst>
              </p:cNvPr>
              <p:cNvSpPr/>
              <p:nvPr/>
            </p:nvSpPr>
            <p:spPr>
              <a:xfrm>
                <a:off x="2329716" y="2509096"/>
                <a:ext cx="3332549" cy="718226"/>
              </a:xfrm>
              <a:prstGeom prst="trapezoid">
                <a:avLst>
                  <a:gd name="adj" fmla="val 76902"/>
                </a:avLst>
              </a:prstGeom>
              <a:noFill/>
              <a:ln w="25400">
                <a:gradFill>
                  <a:gsLst>
                    <a:gs pos="18000">
                      <a:srgbClr val="E31612">
                        <a:alpha val="0"/>
                      </a:srgb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79000">
                      <a:schemeClr val="accent4">
                        <a:lumMod val="60000"/>
                        <a:lumOff val="40000"/>
                        <a:alpha val="4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梯形 6">
                <a:extLst>
                  <a:ext uri="{FF2B5EF4-FFF2-40B4-BE49-F238E27FC236}">
                    <a16:creationId xmlns:a16="http://schemas.microsoft.com/office/drawing/2014/main" id="{1F64124A-DE82-38E5-49B8-7B72BB6784DD}"/>
                  </a:ext>
                </a:extLst>
              </p:cNvPr>
              <p:cNvSpPr/>
              <p:nvPr/>
            </p:nvSpPr>
            <p:spPr>
              <a:xfrm>
                <a:off x="2528346" y="2670709"/>
                <a:ext cx="2935288" cy="435611"/>
              </a:xfrm>
              <a:prstGeom prst="trapezoid">
                <a:avLst>
                  <a:gd name="adj" fmla="val 76902"/>
                </a:avLst>
              </a:prstGeom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100000">
                    <a:schemeClr val="accent4">
                      <a:lumMod val="60000"/>
                      <a:lumOff val="40000"/>
                      <a:alpha val="3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30B2D89-06E6-7138-9C9D-99D6132503D8}"/>
                </a:ext>
              </a:extLst>
            </p:cNvPr>
            <p:cNvSpPr txBox="1"/>
            <p:nvPr/>
          </p:nvSpPr>
          <p:spPr>
            <a:xfrm>
              <a:off x="2765420" y="2532651"/>
              <a:ext cx="22408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10"/>
                    <a:stretch>
                      <a:fillRect/>
                    </a:stretch>
                  </a:blipFill>
                </a:rPr>
                <a:t>单击此处添加标题文本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12F421C-8192-F450-BA43-A4F5C29D3483}"/>
              </a:ext>
            </a:extLst>
          </p:cNvPr>
          <p:cNvSpPr txBox="1"/>
          <p:nvPr/>
        </p:nvSpPr>
        <p:spPr>
          <a:xfrm>
            <a:off x="2496457" y="4763326"/>
            <a:ext cx="7199086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blipFill>
                  <a:blip r:embed="rId10"/>
                  <a:stretch>
                    <a:fillRect/>
                  </a:stretch>
                </a:blipFill>
              </a:rPr>
              <a:t>200</a:t>
            </a: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字以内，据统计每页幻灯片的最好控制在</a:t>
            </a:r>
            <a:r>
              <a:rPr lang="en-US" altLang="zh-CN" sz="1200" b="1" dirty="0">
                <a:blipFill>
                  <a:blip r:embed="rId10"/>
                  <a:stretch>
                    <a:fillRect/>
                  </a:stretch>
                </a:blipFill>
              </a:rPr>
              <a:t>5</a:t>
            </a: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36487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04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38D68A2D-3765-4645-8DC9-28472D0A2CA0}"/>
              </a:ext>
            </a:extLst>
          </p:cNvPr>
          <p:cNvGrpSpPr/>
          <p:nvPr/>
        </p:nvGrpSpPr>
        <p:grpSpPr>
          <a:xfrm>
            <a:off x="1436329" y="2033519"/>
            <a:ext cx="1943544" cy="1943544"/>
            <a:chOff x="1305701" y="2033519"/>
            <a:chExt cx="1943544" cy="1943544"/>
          </a:xfrm>
        </p:grpSpPr>
        <p:sp>
          <p:nvSpPr>
            <p:cNvPr id="36" name="Rounded Rectangle 44">
              <a:extLst>
                <a:ext uri="{FF2B5EF4-FFF2-40B4-BE49-F238E27FC236}">
                  <a16:creationId xmlns:a16="http://schemas.microsoft.com/office/drawing/2014/main" id="{C0141F7D-776B-6C3B-9A45-CACBF656EB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05701" y="2033519"/>
              <a:ext cx="1943544" cy="194354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C000">
                    <a:alpha val="0"/>
                  </a:srgbClr>
                </a:gs>
                <a:gs pos="0">
                  <a:srgbClr val="EDDFA8">
                    <a:alpha val="7900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F092E15-1B37-03B3-9B24-F5DE8AC505E9}"/>
                </a:ext>
              </a:extLst>
            </p:cNvPr>
            <p:cNvSpPr txBox="1"/>
            <p:nvPr/>
          </p:nvSpPr>
          <p:spPr>
            <a:xfrm>
              <a:off x="1710651" y="3105834"/>
              <a:ext cx="11336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blipFill>
                    <a:blip r:embed="rId2"/>
                    <a:stretch>
                      <a:fillRect/>
                    </a:stretch>
                  </a:blipFill>
                </a:rPr>
                <a:t>10%</a:t>
              </a:r>
              <a:endParaRPr lang="zh-CN" altLang="en-US" sz="3600" b="1" dirty="0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61" name="图形 55" descr="书籍 纯色填充">
              <a:extLst>
                <a:ext uri="{FF2B5EF4-FFF2-40B4-BE49-F238E27FC236}">
                  <a16:creationId xmlns:a16="http://schemas.microsoft.com/office/drawing/2014/main" id="{2FDD5E75-A4B9-A493-5A16-35A7BFF042FB}"/>
                </a:ext>
              </a:extLst>
            </p:cNvPr>
            <p:cNvSpPr/>
            <p:nvPr/>
          </p:nvSpPr>
          <p:spPr>
            <a:xfrm>
              <a:off x="1845966" y="2348597"/>
              <a:ext cx="811529" cy="757237"/>
            </a:xfrm>
            <a:custGeom>
              <a:avLst/>
              <a:gdLst>
                <a:gd name="connsiteX0" fmla="*/ 811530 w 811529"/>
                <a:gd name="connsiteY0" fmla="*/ 266700 h 757237"/>
                <a:gd name="connsiteX1" fmla="*/ 762000 w 811529"/>
                <a:gd name="connsiteY1" fmla="*/ 248603 h 757237"/>
                <a:gd name="connsiteX2" fmla="*/ 762000 w 811529"/>
                <a:gd name="connsiteY2" fmla="*/ 144780 h 757237"/>
                <a:gd name="connsiteX3" fmla="*/ 811530 w 811529"/>
                <a:gd name="connsiteY3" fmla="*/ 123825 h 757237"/>
                <a:gd name="connsiteX4" fmla="*/ 476250 w 811529"/>
                <a:gd name="connsiteY4" fmla="*/ 0 h 757237"/>
                <a:gd name="connsiteX5" fmla="*/ 68580 w 811529"/>
                <a:gd name="connsiteY5" fmla="*/ 142875 h 757237"/>
                <a:gd name="connsiteX6" fmla="*/ 28575 w 811529"/>
                <a:gd name="connsiteY6" fmla="*/ 257175 h 757237"/>
                <a:gd name="connsiteX7" fmla="*/ 33337 w 811529"/>
                <a:gd name="connsiteY7" fmla="*/ 299085 h 757237"/>
                <a:gd name="connsiteX8" fmla="*/ 0 w 811529"/>
                <a:gd name="connsiteY8" fmla="*/ 409575 h 757237"/>
                <a:gd name="connsiteX9" fmla="*/ 28575 w 811529"/>
                <a:gd name="connsiteY9" fmla="*/ 492443 h 757237"/>
                <a:gd name="connsiteX10" fmla="*/ 26670 w 811529"/>
                <a:gd name="connsiteY10" fmla="*/ 552450 h 757237"/>
                <a:gd name="connsiteX11" fmla="*/ 76200 w 811529"/>
                <a:gd name="connsiteY11" fmla="*/ 647700 h 757237"/>
                <a:gd name="connsiteX12" fmla="*/ 340995 w 811529"/>
                <a:gd name="connsiteY12" fmla="*/ 757238 h 757237"/>
                <a:gd name="connsiteX13" fmla="*/ 809625 w 811529"/>
                <a:gd name="connsiteY13" fmla="*/ 562928 h 757237"/>
                <a:gd name="connsiteX14" fmla="*/ 760095 w 811529"/>
                <a:gd name="connsiteY14" fmla="*/ 544830 h 757237"/>
                <a:gd name="connsiteX15" fmla="*/ 760095 w 811529"/>
                <a:gd name="connsiteY15" fmla="*/ 440055 h 757237"/>
                <a:gd name="connsiteX16" fmla="*/ 809625 w 811529"/>
                <a:gd name="connsiteY16" fmla="*/ 419100 h 757237"/>
                <a:gd name="connsiteX17" fmla="*/ 733425 w 811529"/>
                <a:gd name="connsiteY17" fmla="*/ 390525 h 757237"/>
                <a:gd name="connsiteX18" fmla="*/ 733425 w 811529"/>
                <a:gd name="connsiteY18" fmla="*/ 299085 h 757237"/>
                <a:gd name="connsiteX19" fmla="*/ 811530 w 811529"/>
                <a:gd name="connsiteY19" fmla="*/ 266700 h 757237"/>
                <a:gd name="connsiteX20" fmla="*/ 80010 w 811529"/>
                <a:gd name="connsiteY20" fmla="*/ 209550 h 757237"/>
                <a:gd name="connsiteX21" fmla="*/ 344805 w 811529"/>
                <a:gd name="connsiteY21" fmla="*/ 313373 h 757237"/>
                <a:gd name="connsiteX22" fmla="*/ 724853 w 811529"/>
                <a:gd name="connsiteY22" fmla="*/ 160020 h 757237"/>
                <a:gd name="connsiteX23" fmla="*/ 724853 w 811529"/>
                <a:gd name="connsiteY23" fmla="*/ 241935 h 757237"/>
                <a:gd name="connsiteX24" fmla="*/ 344805 w 811529"/>
                <a:gd name="connsiteY24" fmla="*/ 400050 h 757237"/>
                <a:gd name="connsiteX25" fmla="*/ 80010 w 811529"/>
                <a:gd name="connsiteY25" fmla="*/ 295275 h 757237"/>
                <a:gd name="connsiteX26" fmla="*/ 80010 w 811529"/>
                <a:gd name="connsiteY26" fmla="*/ 209550 h 757237"/>
                <a:gd name="connsiteX27" fmla="*/ 722948 w 811529"/>
                <a:gd name="connsiteY27" fmla="*/ 538163 h 757237"/>
                <a:gd name="connsiteX28" fmla="*/ 342900 w 811529"/>
                <a:gd name="connsiteY28" fmla="*/ 695325 h 757237"/>
                <a:gd name="connsiteX29" fmla="*/ 77153 w 811529"/>
                <a:gd name="connsiteY29" fmla="*/ 590550 h 757237"/>
                <a:gd name="connsiteX30" fmla="*/ 77153 w 811529"/>
                <a:gd name="connsiteY30" fmla="*/ 516255 h 757237"/>
                <a:gd name="connsiteX31" fmla="*/ 314325 w 811529"/>
                <a:gd name="connsiteY31" fmla="*/ 613410 h 757237"/>
                <a:gd name="connsiteX32" fmla="*/ 723900 w 811529"/>
                <a:gd name="connsiteY32" fmla="*/ 451485 h 757237"/>
                <a:gd name="connsiteX33" fmla="*/ 722948 w 811529"/>
                <a:gd name="connsiteY33" fmla="*/ 538163 h 757237"/>
                <a:gd name="connsiteX34" fmla="*/ 696278 w 811529"/>
                <a:gd name="connsiteY34" fmla="*/ 395288 h 757237"/>
                <a:gd name="connsiteX35" fmla="*/ 316230 w 811529"/>
                <a:gd name="connsiteY35" fmla="*/ 552450 h 757237"/>
                <a:gd name="connsiteX36" fmla="*/ 51435 w 811529"/>
                <a:gd name="connsiteY36" fmla="*/ 447675 h 757237"/>
                <a:gd name="connsiteX37" fmla="*/ 51435 w 811529"/>
                <a:gd name="connsiteY37" fmla="*/ 361950 h 757237"/>
                <a:gd name="connsiteX38" fmla="*/ 323850 w 811529"/>
                <a:gd name="connsiteY38" fmla="*/ 470535 h 757237"/>
                <a:gd name="connsiteX39" fmla="*/ 697230 w 811529"/>
                <a:gd name="connsiteY39" fmla="*/ 314325 h 757237"/>
                <a:gd name="connsiteX40" fmla="*/ 697230 w 811529"/>
                <a:gd name="connsiteY40" fmla="*/ 395288 h 757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11529" h="757237">
                  <a:moveTo>
                    <a:pt x="811530" y="266700"/>
                  </a:moveTo>
                  <a:lnTo>
                    <a:pt x="762000" y="248603"/>
                  </a:lnTo>
                  <a:lnTo>
                    <a:pt x="762000" y="144780"/>
                  </a:lnTo>
                  <a:lnTo>
                    <a:pt x="811530" y="123825"/>
                  </a:lnTo>
                  <a:lnTo>
                    <a:pt x="476250" y="0"/>
                  </a:lnTo>
                  <a:lnTo>
                    <a:pt x="68580" y="142875"/>
                  </a:lnTo>
                  <a:cubicBezTo>
                    <a:pt x="29528" y="161925"/>
                    <a:pt x="28575" y="214312"/>
                    <a:pt x="28575" y="257175"/>
                  </a:cubicBezTo>
                  <a:cubicBezTo>
                    <a:pt x="28575" y="271463"/>
                    <a:pt x="30480" y="285750"/>
                    <a:pt x="33337" y="299085"/>
                  </a:cubicBezTo>
                  <a:cubicBezTo>
                    <a:pt x="952" y="320040"/>
                    <a:pt x="0" y="368618"/>
                    <a:pt x="0" y="409575"/>
                  </a:cubicBezTo>
                  <a:cubicBezTo>
                    <a:pt x="0" y="442913"/>
                    <a:pt x="7620" y="473393"/>
                    <a:pt x="28575" y="492443"/>
                  </a:cubicBezTo>
                  <a:cubicBezTo>
                    <a:pt x="23813" y="508635"/>
                    <a:pt x="26670" y="528638"/>
                    <a:pt x="26670" y="552450"/>
                  </a:cubicBezTo>
                  <a:cubicBezTo>
                    <a:pt x="26670" y="595313"/>
                    <a:pt x="38100" y="634365"/>
                    <a:pt x="76200" y="647700"/>
                  </a:cubicBezTo>
                  <a:lnTo>
                    <a:pt x="340995" y="757238"/>
                  </a:lnTo>
                  <a:lnTo>
                    <a:pt x="809625" y="562928"/>
                  </a:lnTo>
                  <a:lnTo>
                    <a:pt x="760095" y="544830"/>
                  </a:lnTo>
                  <a:lnTo>
                    <a:pt x="760095" y="440055"/>
                  </a:lnTo>
                  <a:lnTo>
                    <a:pt x="809625" y="419100"/>
                  </a:lnTo>
                  <a:lnTo>
                    <a:pt x="733425" y="390525"/>
                  </a:lnTo>
                  <a:lnTo>
                    <a:pt x="733425" y="299085"/>
                  </a:lnTo>
                  <a:lnTo>
                    <a:pt x="811530" y="266700"/>
                  </a:lnTo>
                  <a:close/>
                  <a:moveTo>
                    <a:pt x="80010" y="209550"/>
                  </a:moveTo>
                  <a:lnTo>
                    <a:pt x="344805" y="313373"/>
                  </a:lnTo>
                  <a:lnTo>
                    <a:pt x="724853" y="160020"/>
                  </a:lnTo>
                  <a:lnTo>
                    <a:pt x="724853" y="241935"/>
                  </a:lnTo>
                  <a:lnTo>
                    <a:pt x="344805" y="400050"/>
                  </a:lnTo>
                  <a:lnTo>
                    <a:pt x="80010" y="295275"/>
                  </a:lnTo>
                  <a:lnTo>
                    <a:pt x="80010" y="209550"/>
                  </a:lnTo>
                  <a:close/>
                  <a:moveTo>
                    <a:pt x="722948" y="538163"/>
                  </a:moveTo>
                  <a:lnTo>
                    <a:pt x="342900" y="695325"/>
                  </a:lnTo>
                  <a:lnTo>
                    <a:pt x="77153" y="590550"/>
                  </a:lnTo>
                  <a:lnTo>
                    <a:pt x="77153" y="516255"/>
                  </a:lnTo>
                  <a:lnTo>
                    <a:pt x="314325" y="613410"/>
                  </a:lnTo>
                  <a:lnTo>
                    <a:pt x="723900" y="451485"/>
                  </a:lnTo>
                  <a:lnTo>
                    <a:pt x="722948" y="538163"/>
                  </a:lnTo>
                  <a:close/>
                  <a:moveTo>
                    <a:pt x="696278" y="395288"/>
                  </a:moveTo>
                  <a:lnTo>
                    <a:pt x="316230" y="552450"/>
                  </a:lnTo>
                  <a:lnTo>
                    <a:pt x="51435" y="447675"/>
                  </a:lnTo>
                  <a:lnTo>
                    <a:pt x="51435" y="361950"/>
                  </a:lnTo>
                  <a:lnTo>
                    <a:pt x="323850" y="470535"/>
                  </a:lnTo>
                  <a:lnTo>
                    <a:pt x="697230" y="314325"/>
                  </a:lnTo>
                  <a:lnTo>
                    <a:pt x="697230" y="395288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0"/>
                  </a:srgbClr>
                </a:gs>
                <a:gs pos="37000">
                  <a:schemeClr val="bg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1" name="Rounded Rectangle 44">
            <a:extLst>
              <a:ext uri="{FF2B5EF4-FFF2-40B4-BE49-F238E27FC236}">
                <a16:creationId xmlns:a16="http://schemas.microsoft.com/office/drawing/2014/main" id="{A54868A7-6646-C461-A82A-313AD12E1D90}"/>
              </a:ext>
            </a:extLst>
          </p:cNvPr>
          <p:cNvSpPr>
            <a:spLocks noChangeAspect="1"/>
          </p:cNvSpPr>
          <p:nvPr/>
        </p:nvSpPr>
        <p:spPr>
          <a:xfrm>
            <a:off x="3907167" y="2033519"/>
            <a:ext cx="1943544" cy="194354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C000">
                  <a:alpha val="0"/>
                </a:srgbClr>
              </a:gs>
              <a:gs pos="0">
                <a:srgbClr val="EDDFA8">
                  <a:alpha val="79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C7333985-70AC-5384-1D9F-DDACC2298606}"/>
              </a:ext>
            </a:extLst>
          </p:cNvPr>
          <p:cNvSpPr txBox="1"/>
          <p:nvPr/>
        </p:nvSpPr>
        <p:spPr>
          <a:xfrm>
            <a:off x="4312117" y="3105834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blipFill>
                  <a:blip r:embed="rId2"/>
                  <a:stretch>
                    <a:fillRect/>
                  </a:stretch>
                </a:blipFill>
              </a:rPr>
              <a:t>30%</a:t>
            </a:r>
            <a:endParaRPr lang="zh-CN" altLang="en-US" sz="36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5" name="Rounded Rectangle 44">
            <a:extLst>
              <a:ext uri="{FF2B5EF4-FFF2-40B4-BE49-F238E27FC236}">
                <a16:creationId xmlns:a16="http://schemas.microsoft.com/office/drawing/2014/main" id="{D17CDF62-DE5F-C5B4-0273-26CEB6AF5ACD}"/>
              </a:ext>
            </a:extLst>
          </p:cNvPr>
          <p:cNvSpPr>
            <a:spLocks noChangeAspect="1"/>
          </p:cNvSpPr>
          <p:nvPr/>
        </p:nvSpPr>
        <p:spPr>
          <a:xfrm>
            <a:off x="6378005" y="2033519"/>
            <a:ext cx="1943544" cy="194354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C000">
                  <a:alpha val="0"/>
                </a:srgbClr>
              </a:gs>
              <a:gs pos="0">
                <a:srgbClr val="EDDFA8">
                  <a:alpha val="79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CD64FB7F-ABC2-3F48-226F-62467F33A71B}"/>
              </a:ext>
            </a:extLst>
          </p:cNvPr>
          <p:cNvSpPr txBox="1"/>
          <p:nvPr/>
        </p:nvSpPr>
        <p:spPr>
          <a:xfrm>
            <a:off x="6782955" y="3105834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blipFill>
                  <a:blip r:embed="rId2"/>
                  <a:stretch>
                    <a:fillRect/>
                  </a:stretch>
                </a:blipFill>
              </a:rPr>
              <a:t>60%</a:t>
            </a:r>
            <a:endParaRPr lang="zh-CN" altLang="en-US" sz="36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9" name="Rounded Rectangle 44">
            <a:extLst>
              <a:ext uri="{FF2B5EF4-FFF2-40B4-BE49-F238E27FC236}">
                <a16:creationId xmlns:a16="http://schemas.microsoft.com/office/drawing/2014/main" id="{69A5A782-CBDB-78FF-63A7-2302BC345D97}"/>
              </a:ext>
            </a:extLst>
          </p:cNvPr>
          <p:cNvSpPr>
            <a:spLocks noChangeAspect="1"/>
          </p:cNvSpPr>
          <p:nvPr/>
        </p:nvSpPr>
        <p:spPr>
          <a:xfrm>
            <a:off x="8848843" y="2033519"/>
            <a:ext cx="1943544" cy="194354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C000">
                  <a:alpha val="0"/>
                </a:srgbClr>
              </a:gs>
              <a:gs pos="0">
                <a:srgbClr val="EDDFA8">
                  <a:alpha val="79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EBFA0A59-5C3B-5C85-1C3D-BBF1F2108CD0}"/>
              </a:ext>
            </a:extLst>
          </p:cNvPr>
          <p:cNvSpPr txBox="1"/>
          <p:nvPr/>
        </p:nvSpPr>
        <p:spPr>
          <a:xfrm>
            <a:off x="9253793" y="3105834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blipFill>
                  <a:blip r:embed="rId2"/>
                  <a:stretch>
                    <a:fillRect/>
                  </a:stretch>
                </a:blipFill>
              </a:rPr>
              <a:t>90%</a:t>
            </a:r>
            <a:endParaRPr lang="zh-CN" altLang="en-US" sz="36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grpSp>
        <p:nvGrpSpPr>
          <p:cNvPr id="92" name="图形 59" descr="日程表 纯色填充">
            <a:extLst>
              <a:ext uri="{FF2B5EF4-FFF2-40B4-BE49-F238E27FC236}">
                <a16:creationId xmlns:a16="http://schemas.microsoft.com/office/drawing/2014/main" id="{77E237F5-F2E5-478B-2860-F2EE411F2C58}"/>
              </a:ext>
            </a:extLst>
          </p:cNvPr>
          <p:cNvGrpSpPr/>
          <p:nvPr/>
        </p:nvGrpSpPr>
        <p:grpSpPr>
          <a:xfrm>
            <a:off x="4526206" y="2403365"/>
            <a:ext cx="647700" cy="647700"/>
            <a:chOff x="3776539" y="4846921"/>
            <a:chExt cx="647700" cy="647700"/>
          </a:xfrm>
          <a:gradFill>
            <a:gsLst>
              <a:gs pos="100000">
                <a:srgbClr val="FFC000">
                  <a:alpha val="0"/>
                </a:srgbClr>
              </a:gs>
              <a:gs pos="37000">
                <a:schemeClr val="bg1"/>
              </a:gs>
            </a:gsLst>
            <a:lin ang="5400000" scaled="1"/>
          </a:gradFill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44F0348-9888-C1B0-D705-4871D19F2023}"/>
                </a:ext>
              </a:extLst>
            </p:cNvPr>
            <p:cNvSpPr/>
            <p:nvPr/>
          </p:nvSpPr>
          <p:spPr>
            <a:xfrm>
              <a:off x="3890839" y="4846921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927ADE2-0672-76F9-F00F-32536BBD73E4}"/>
                </a:ext>
              </a:extLst>
            </p:cNvPr>
            <p:cNvSpPr/>
            <p:nvPr/>
          </p:nvSpPr>
          <p:spPr>
            <a:xfrm>
              <a:off x="3776539" y="5075521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49797B7-8A78-AC23-A238-4F3C2150FDA1}"/>
                </a:ext>
              </a:extLst>
            </p:cNvPr>
            <p:cNvSpPr/>
            <p:nvPr/>
          </p:nvSpPr>
          <p:spPr>
            <a:xfrm>
              <a:off x="4252789" y="4846921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08B21DB-38AC-EFB0-5B3B-36BB27C15B4E}"/>
                </a:ext>
              </a:extLst>
            </p:cNvPr>
            <p:cNvSpPr/>
            <p:nvPr/>
          </p:nvSpPr>
          <p:spPr>
            <a:xfrm>
              <a:off x="3776539" y="4904071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00CF52C-D3BF-BA21-88DA-21B28C7D194D}"/>
              </a:ext>
            </a:extLst>
          </p:cNvPr>
          <p:cNvGrpSpPr/>
          <p:nvPr/>
        </p:nvGrpSpPr>
        <p:grpSpPr>
          <a:xfrm>
            <a:off x="7021164" y="2298590"/>
            <a:ext cx="657225" cy="666750"/>
            <a:chOff x="5772150" y="3095625"/>
            <a:chExt cx="657225" cy="666750"/>
          </a:xfrm>
          <a:gradFill>
            <a:gsLst>
              <a:gs pos="100000">
                <a:srgbClr val="FFC000">
                  <a:alpha val="0"/>
                </a:srgbClr>
              </a:gs>
              <a:gs pos="37000">
                <a:schemeClr val="bg1"/>
              </a:gs>
            </a:gsLst>
            <a:lin ang="5400000" scaled="1"/>
          </a:gradFill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B37610B-0643-1599-3E57-277577CD9055}"/>
                </a:ext>
              </a:extLst>
            </p:cNvPr>
            <p:cNvSpPr/>
            <p:nvPr/>
          </p:nvSpPr>
          <p:spPr>
            <a:xfrm>
              <a:off x="5772150" y="3095625"/>
              <a:ext cx="657225" cy="666750"/>
            </a:xfrm>
            <a:custGeom>
              <a:avLst/>
              <a:gdLst>
                <a:gd name="connsiteX0" fmla="*/ 57150 w 657225"/>
                <a:gd name="connsiteY0" fmla="*/ 0 h 666750"/>
                <a:gd name="connsiteX1" fmla="*/ 0 w 657225"/>
                <a:gd name="connsiteY1" fmla="*/ 0 h 666750"/>
                <a:gd name="connsiteX2" fmla="*/ 0 w 657225"/>
                <a:gd name="connsiteY2" fmla="*/ 666750 h 666750"/>
                <a:gd name="connsiteX3" fmla="*/ 657225 w 657225"/>
                <a:gd name="connsiteY3" fmla="*/ 666750 h 666750"/>
                <a:gd name="connsiteX4" fmla="*/ 657225 w 657225"/>
                <a:gd name="connsiteY4" fmla="*/ 609600 h 666750"/>
                <a:gd name="connsiteX5" fmla="*/ 57150 w 657225"/>
                <a:gd name="connsiteY5" fmla="*/ 609600 h 666750"/>
                <a:gd name="connsiteX6" fmla="*/ 57150 w 657225"/>
                <a:gd name="connsiteY6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225" h="666750">
                  <a:moveTo>
                    <a:pt x="57150" y="0"/>
                  </a:moveTo>
                  <a:lnTo>
                    <a:pt x="0" y="0"/>
                  </a:lnTo>
                  <a:lnTo>
                    <a:pt x="0" y="666750"/>
                  </a:lnTo>
                  <a:lnTo>
                    <a:pt x="657225" y="666750"/>
                  </a:lnTo>
                  <a:lnTo>
                    <a:pt x="657225" y="609600"/>
                  </a:lnTo>
                  <a:lnTo>
                    <a:pt x="57150" y="609600"/>
                  </a:lnTo>
                  <a:lnTo>
                    <a:pt x="571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5F14FC2-A4CF-1037-AEB8-BFA5947EA3F1}"/>
                </a:ext>
              </a:extLst>
            </p:cNvPr>
            <p:cNvSpPr/>
            <p:nvPr/>
          </p:nvSpPr>
          <p:spPr>
            <a:xfrm rot="10800000">
              <a:off x="6286500" y="3095625"/>
              <a:ext cx="142875" cy="552450"/>
            </a:xfrm>
            <a:custGeom>
              <a:avLst/>
              <a:gdLst>
                <a:gd name="connsiteX0" fmla="*/ 0 w 142875"/>
                <a:gd name="connsiteY0" fmla="*/ 0 h 552450"/>
                <a:gd name="connsiteX1" fmla="*/ 142875 w 142875"/>
                <a:gd name="connsiteY1" fmla="*/ 0 h 552450"/>
                <a:gd name="connsiteX2" fmla="*/ 142875 w 142875"/>
                <a:gd name="connsiteY2" fmla="*/ 552450 h 552450"/>
                <a:gd name="connsiteX3" fmla="*/ 0 w 142875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552450">
                  <a:moveTo>
                    <a:pt x="0" y="0"/>
                  </a:moveTo>
                  <a:lnTo>
                    <a:pt x="142875" y="0"/>
                  </a:lnTo>
                  <a:lnTo>
                    <a:pt x="142875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5084DC6-580E-6522-78FA-DA288E5530DB}"/>
                </a:ext>
              </a:extLst>
            </p:cNvPr>
            <p:cNvSpPr/>
            <p:nvPr/>
          </p:nvSpPr>
          <p:spPr>
            <a:xfrm rot="10800000">
              <a:off x="6086475" y="3286125"/>
              <a:ext cx="142875" cy="361950"/>
            </a:xfrm>
            <a:custGeom>
              <a:avLst/>
              <a:gdLst>
                <a:gd name="connsiteX0" fmla="*/ 0 w 142875"/>
                <a:gd name="connsiteY0" fmla="*/ 0 h 361950"/>
                <a:gd name="connsiteX1" fmla="*/ 142875 w 142875"/>
                <a:gd name="connsiteY1" fmla="*/ 0 h 361950"/>
                <a:gd name="connsiteX2" fmla="*/ 142875 w 142875"/>
                <a:gd name="connsiteY2" fmla="*/ 361950 h 361950"/>
                <a:gd name="connsiteX3" fmla="*/ 0 w 14287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36195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52FD598-9F28-6000-A010-DF9010E2CA52}"/>
                </a:ext>
              </a:extLst>
            </p:cNvPr>
            <p:cNvSpPr/>
            <p:nvPr/>
          </p:nvSpPr>
          <p:spPr>
            <a:xfrm rot="10800000">
              <a:off x="5886450" y="3457575"/>
              <a:ext cx="142875" cy="190500"/>
            </a:xfrm>
            <a:custGeom>
              <a:avLst/>
              <a:gdLst>
                <a:gd name="connsiteX0" fmla="*/ 0 w 142875"/>
                <a:gd name="connsiteY0" fmla="*/ 0 h 190500"/>
                <a:gd name="connsiteX1" fmla="*/ 142875 w 142875"/>
                <a:gd name="connsiteY1" fmla="*/ 0 h 190500"/>
                <a:gd name="connsiteX2" fmla="*/ 142875 w 142875"/>
                <a:gd name="connsiteY2" fmla="*/ 190500 h 190500"/>
                <a:gd name="connsiteX3" fmla="*/ 0 w 142875"/>
                <a:gd name="connsiteY3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90500">
                  <a:moveTo>
                    <a:pt x="0" y="0"/>
                  </a:moveTo>
                  <a:lnTo>
                    <a:pt x="142875" y="0"/>
                  </a:lnTo>
                  <a:lnTo>
                    <a:pt x="142875" y="190500"/>
                  </a:lnTo>
                  <a:lnTo>
                    <a:pt x="0" y="190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E26A92E-FD98-39AD-CE30-161AC0D1DE26}"/>
                </a:ext>
              </a:extLst>
            </p:cNvPr>
            <p:cNvSpPr/>
            <p:nvPr/>
          </p:nvSpPr>
          <p:spPr>
            <a:xfrm>
              <a:off x="5882544" y="3095625"/>
              <a:ext cx="308705" cy="308705"/>
            </a:xfrm>
            <a:custGeom>
              <a:avLst/>
              <a:gdLst>
                <a:gd name="connsiteX0" fmla="*/ 308705 w 308705"/>
                <a:gd name="connsiteY0" fmla="*/ 130874 h 308705"/>
                <a:gd name="connsiteX1" fmla="*/ 308705 w 308705"/>
                <a:gd name="connsiteY1" fmla="*/ 0 h 308705"/>
                <a:gd name="connsiteX2" fmla="*/ 177832 w 308705"/>
                <a:gd name="connsiteY2" fmla="*/ 0 h 308705"/>
                <a:gd name="connsiteX3" fmla="*/ 229838 w 308705"/>
                <a:gd name="connsiteY3" fmla="*/ 52006 h 308705"/>
                <a:gd name="connsiteX4" fmla="*/ 0 w 308705"/>
                <a:gd name="connsiteY4" fmla="*/ 281845 h 308705"/>
                <a:gd name="connsiteX5" fmla="*/ 26860 w 308705"/>
                <a:gd name="connsiteY5" fmla="*/ 308705 h 308705"/>
                <a:gd name="connsiteX6" fmla="*/ 256699 w 308705"/>
                <a:gd name="connsiteY6" fmla="*/ 78962 h 308705"/>
                <a:gd name="connsiteX7" fmla="*/ 308705 w 308705"/>
                <a:gd name="connsiteY7" fmla="*/ 130874 h 30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5" h="308705">
                  <a:moveTo>
                    <a:pt x="308705" y="130874"/>
                  </a:moveTo>
                  <a:lnTo>
                    <a:pt x="308705" y="0"/>
                  </a:lnTo>
                  <a:lnTo>
                    <a:pt x="177832" y="0"/>
                  </a:lnTo>
                  <a:lnTo>
                    <a:pt x="229838" y="52006"/>
                  </a:lnTo>
                  <a:lnTo>
                    <a:pt x="0" y="281845"/>
                  </a:lnTo>
                  <a:lnTo>
                    <a:pt x="26860" y="308705"/>
                  </a:lnTo>
                  <a:lnTo>
                    <a:pt x="256699" y="78962"/>
                  </a:lnTo>
                  <a:lnTo>
                    <a:pt x="308705" y="1308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6CAFEE0-2E26-F85F-B5D7-589B21EC4601}"/>
              </a:ext>
            </a:extLst>
          </p:cNvPr>
          <p:cNvGrpSpPr/>
          <p:nvPr/>
        </p:nvGrpSpPr>
        <p:grpSpPr>
          <a:xfrm>
            <a:off x="9444377" y="2298590"/>
            <a:ext cx="752475" cy="752475"/>
            <a:chOff x="8550889" y="4730447"/>
            <a:chExt cx="752475" cy="752475"/>
          </a:xfrm>
          <a:gradFill>
            <a:gsLst>
              <a:gs pos="100000">
                <a:srgbClr val="FFC000">
                  <a:alpha val="0"/>
                </a:srgbClr>
              </a:gs>
              <a:gs pos="37000">
                <a:schemeClr val="bg1"/>
              </a:gs>
            </a:gsLst>
            <a:lin ang="5400000" scaled="1"/>
          </a:gradFill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E32F483-B1B8-49CD-3133-7C31F28B3F36}"/>
                </a:ext>
              </a:extLst>
            </p:cNvPr>
            <p:cNvSpPr/>
            <p:nvPr/>
          </p:nvSpPr>
          <p:spPr>
            <a:xfrm>
              <a:off x="8816637" y="4730447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CC884EC-C9F7-026A-B0D8-F5E5ADAAFDF8}"/>
                </a:ext>
              </a:extLst>
            </p:cNvPr>
            <p:cNvSpPr/>
            <p:nvPr/>
          </p:nvSpPr>
          <p:spPr>
            <a:xfrm>
              <a:off x="8550889" y="4759022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A7BE89C-12A2-9685-B674-488103F083FE}"/>
                </a:ext>
              </a:extLst>
            </p:cNvPr>
            <p:cNvSpPr/>
            <p:nvPr/>
          </p:nvSpPr>
          <p:spPr>
            <a:xfrm>
              <a:off x="8684239" y="4892372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41576C16-7CA4-9701-4904-13769536B0E6}"/>
              </a:ext>
            </a:extLst>
          </p:cNvPr>
          <p:cNvGrpSpPr/>
          <p:nvPr/>
        </p:nvGrpSpPr>
        <p:grpSpPr>
          <a:xfrm>
            <a:off x="1523395" y="4246356"/>
            <a:ext cx="2235805" cy="1252886"/>
            <a:chOff x="4940601" y="2049650"/>
            <a:chExt cx="2235805" cy="1252886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C997B554-89B2-CCC0-B3D3-98610580B2A7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1F8ED140-A88C-DEB4-665E-0BBFDE72E62F}"/>
                </a:ext>
              </a:extLst>
            </p:cNvPr>
            <p:cNvSpPr txBox="1"/>
            <p:nvPr/>
          </p:nvSpPr>
          <p:spPr>
            <a:xfrm>
              <a:off x="4955115" y="2403636"/>
              <a:ext cx="2221291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3E037297-4A34-7F55-8E94-20B28CA401FF}"/>
              </a:ext>
            </a:extLst>
          </p:cNvPr>
          <p:cNvGrpSpPr/>
          <p:nvPr/>
        </p:nvGrpSpPr>
        <p:grpSpPr>
          <a:xfrm>
            <a:off x="3941703" y="4246356"/>
            <a:ext cx="2235805" cy="1252886"/>
            <a:chOff x="4940601" y="2049650"/>
            <a:chExt cx="2235805" cy="1252886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169C4FA0-D9CF-42D9-430F-FBBC60B2AF16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AC1BDBC6-6C1A-6A7E-4084-033A66530553}"/>
                </a:ext>
              </a:extLst>
            </p:cNvPr>
            <p:cNvSpPr txBox="1"/>
            <p:nvPr/>
          </p:nvSpPr>
          <p:spPr>
            <a:xfrm>
              <a:off x="4955115" y="2403636"/>
              <a:ext cx="2221291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E702D868-64F6-40CA-CD60-370F71F03CCA}"/>
              </a:ext>
            </a:extLst>
          </p:cNvPr>
          <p:cNvGrpSpPr/>
          <p:nvPr/>
        </p:nvGrpSpPr>
        <p:grpSpPr>
          <a:xfrm>
            <a:off x="6360011" y="4246356"/>
            <a:ext cx="2235805" cy="1252886"/>
            <a:chOff x="4940601" y="2049650"/>
            <a:chExt cx="2235805" cy="1252886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287A732F-307B-DCDA-06D1-DE89C3BF12B9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9532811C-B4D5-99AC-0EFD-E80C0D6C6764}"/>
                </a:ext>
              </a:extLst>
            </p:cNvPr>
            <p:cNvSpPr txBox="1"/>
            <p:nvPr/>
          </p:nvSpPr>
          <p:spPr>
            <a:xfrm>
              <a:off x="4955115" y="2403636"/>
              <a:ext cx="2221291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792FE04F-1D83-A61B-E7EF-5095D2320073}"/>
              </a:ext>
            </a:extLst>
          </p:cNvPr>
          <p:cNvGrpSpPr/>
          <p:nvPr/>
        </p:nvGrpSpPr>
        <p:grpSpPr>
          <a:xfrm>
            <a:off x="8848843" y="4246356"/>
            <a:ext cx="2235805" cy="1252886"/>
            <a:chOff x="4940601" y="2049650"/>
            <a:chExt cx="2235805" cy="1252886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AD2757C8-DB04-6371-897A-23AA640640C3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B9526FF3-CFF1-56C9-DA4E-453DBA23E4A8}"/>
                </a:ext>
              </a:extLst>
            </p:cNvPr>
            <p:cNvSpPr txBox="1"/>
            <p:nvPr/>
          </p:nvSpPr>
          <p:spPr>
            <a:xfrm>
              <a:off x="4955115" y="2403636"/>
              <a:ext cx="2221291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4195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0E0B2DA7-6B95-E1BA-34E6-D554C7EE5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9376BDB4-1216-ADD3-D3A5-F5481618CA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4194599" y="122882"/>
            <a:ext cx="8713220" cy="5534237"/>
          </a:xfrm>
          <a:prstGeom prst="rect">
            <a:avLst/>
          </a:prstGeom>
        </p:spPr>
      </p:pic>
      <p:pic>
        <p:nvPicPr>
          <p:cNvPr id="307" name="图片 306">
            <a:extLst>
              <a:ext uri="{FF2B5EF4-FFF2-40B4-BE49-F238E27FC236}">
                <a16:creationId xmlns:a16="http://schemas.microsoft.com/office/drawing/2014/main" id="{78305155-A665-D92B-0788-EF29A7652E4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 rot="8752630">
            <a:off x="580403" y="-526395"/>
            <a:ext cx="3342705" cy="2123133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CD3F8205-EE17-3E67-BB12-F6F0F33AEB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3391" y="122882"/>
            <a:ext cx="8713220" cy="553423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F507C5-3BCA-1A9E-9472-F428002D84D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 rot="12651096" flipH="1">
            <a:off x="8287864" y="-575252"/>
            <a:ext cx="3342704" cy="2123133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B8D8BE82-3CEC-6CD1-A93B-107FDD12412B}"/>
              </a:ext>
            </a:extLst>
          </p:cNvPr>
          <p:cNvSpPr txBox="1"/>
          <p:nvPr/>
        </p:nvSpPr>
        <p:spPr>
          <a:xfrm>
            <a:off x="5108267" y="138286"/>
            <a:ext cx="11079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>
                  <a:blip r:embed="rId5"/>
                  <a:stretch>
                    <a:fillRect/>
                  </a:stretch>
                </a:blipFill>
                <a:latin typeface="钟齐志莽行书" panose="00000500000000000000" pitchFamily="2" charset="0"/>
                <a:ea typeface="钟齐志莽行书" panose="00000500000000000000" pitchFamily="2" charset="0"/>
              </a:rPr>
              <a:t>目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DBD3F21-702A-E41D-9A24-60505096B005}"/>
              </a:ext>
            </a:extLst>
          </p:cNvPr>
          <p:cNvSpPr txBox="1"/>
          <p:nvPr/>
        </p:nvSpPr>
        <p:spPr>
          <a:xfrm>
            <a:off x="5971331" y="138286"/>
            <a:ext cx="11079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blipFill>
                  <a:blip r:embed="rId5"/>
                  <a:stretch>
                    <a:fillRect/>
                  </a:stretch>
                </a:blipFill>
                <a:latin typeface="钟齐志莽行书" panose="00000500000000000000" pitchFamily="2" charset="0"/>
                <a:ea typeface="钟齐志莽行书" panose="00000500000000000000" pitchFamily="2" charset="0"/>
              </a:rPr>
              <a:t>录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CE771D94-A3A1-1FB8-9921-8E35F535A4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692" y="-1358278"/>
            <a:ext cx="3260872" cy="2947261"/>
          </a:xfrm>
          <a:prstGeom prst="rect">
            <a:avLst/>
          </a:prstGeom>
        </p:spPr>
      </p:pic>
      <p:pic>
        <p:nvPicPr>
          <p:cNvPr id="32" name="Picture 29">
            <a:extLst>
              <a:ext uri="{FF2B5EF4-FFF2-40B4-BE49-F238E27FC236}">
                <a16:creationId xmlns:a16="http://schemas.microsoft.com/office/drawing/2014/main" id="{3D62BA9B-D2FA-0B04-5237-A55B2BD49BD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53966"/>
          <a:stretch/>
        </p:blipFill>
        <p:spPr>
          <a:xfrm>
            <a:off x="0" y="5622044"/>
            <a:ext cx="12176372" cy="123595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21BBB838-10EA-8E61-B2CD-1ED06164CB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251" y="4603236"/>
            <a:ext cx="2571750" cy="156210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2E83FB03-8D76-906B-49A1-37E5BD7C09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03631" y="4841373"/>
            <a:ext cx="4769110" cy="1652399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01C3BD-D36B-2517-834E-C9AEB54FC6FA}"/>
              </a:ext>
            </a:extLst>
          </p:cNvPr>
          <p:cNvGrpSpPr/>
          <p:nvPr/>
        </p:nvGrpSpPr>
        <p:grpSpPr>
          <a:xfrm>
            <a:off x="1906715" y="2207618"/>
            <a:ext cx="3958227" cy="1019704"/>
            <a:chOff x="2329716" y="2207618"/>
            <a:chExt cx="3958227" cy="101970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9604E2F-E651-77E2-B71F-71D4DC81C42A}"/>
                </a:ext>
              </a:extLst>
            </p:cNvPr>
            <p:cNvGrpSpPr/>
            <p:nvPr/>
          </p:nvGrpSpPr>
          <p:grpSpPr>
            <a:xfrm>
              <a:off x="2329716" y="2509096"/>
              <a:ext cx="3958227" cy="718226"/>
              <a:chOff x="2329716" y="2509096"/>
              <a:chExt cx="3332549" cy="718226"/>
            </a:xfrm>
          </p:grpSpPr>
          <p:sp>
            <p:nvSpPr>
              <p:cNvPr id="8" name="梯形 7">
                <a:extLst>
                  <a:ext uri="{FF2B5EF4-FFF2-40B4-BE49-F238E27FC236}">
                    <a16:creationId xmlns:a16="http://schemas.microsoft.com/office/drawing/2014/main" id="{11C0FE3E-498E-CC8B-06B2-90C13D86BA72}"/>
                  </a:ext>
                </a:extLst>
              </p:cNvPr>
              <p:cNvSpPr/>
              <p:nvPr/>
            </p:nvSpPr>
            <p:spPr>
              <a:xfrm>
                <a:off x="2329716" y="2509096"/>
                <a:ext cx="3332549" cy="718226"/>
              </a:xfrm>
              <a:prstGeom prst="trapezoid">
                <a:avLst>
                  <a:gd name="adj" fmla="val 76902"/>
                </a:avLst>
              </a:prstGeom>
              <a:noFill/>
              <a:ln w="25400">
                <a:gradFill>
                  <a:gsLst>
                    <a:gs pos="18000">
                      <a:srgbClr val="E31612">
                        <a:alpha val="0"/>
                      </a:srgb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79000">
                      <a:schemeClr val="accent4">
                        <a:lumMod val="60000"/>
                        <a:lumOff val="40000"/>
                        <a:alpha val="4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梯形 6">
                <a:extLst>
                  <a:ext uri="{FF2B5EF4-FFF2-40B4-BE49-F238E27FC236}">
                    <a16:creationId xmlns:a16="http://schemas.microsoft.com/office/drawing/2014/main" id="{1F64124A-DE82-38E5-49B8-7B72BB6784DD}"/>
                  </a:ext>
                </a:extLst>
              </p:cNvPr>
              <p:cNvSpPr/>
              <p:nvPr/>
            </p:nvSpPr>
            <p:spPr>
              <a:xfrm>
                <a:off x="2561951" y="2670709"/>
                <a:ext cx="2868078" cy="435611"/>
              </a:xfrm>
              <a:prstGeom prst="trapezoid">
                <a:avLst>
                  <a:gd name="adj" fmla="val 76902"/>
                </a:avLst>
              </a:prstGeom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100000">
                    <a:schemeClr val="accent4">
                      <a:lumMod val="60000"/>
                      <a:lumOff val="40000"/>
                      <a:alpha val="3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30B2D89-06E6-7138-9C9D-99D6132503D8}"/>
                </a:ext>
              </a:extLst>
            </p:cNvPr>
            <p:cNvSpPr txBox="1"/>
            <p:nvPr/>
          </p:nvSpPr>
          <p:spPr>
            <a:xfrm>
              <a:off x="3771298" y="253265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5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DD1C7DF-0A6C-02AE-3978-BFC561666DF9}"/>
                </a:ext>
              </a:extLst>
            </p:cNvPr>
            <p:cNvSpPr txBox="1"/>
            <p:nvPr/>
          </p:nvSpPr>
          <p:spPr>
            <a:xfrm>
              <a:off x="2726909" y="2207618"/>
              <a:ext cx="11079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gradFill flip="none" rotWithShape="1">
                    <a:gsLst>
                      <a:gs pos="0">
                        <a:srgbClr val="C00000">
                          <a:alpha val="0"/>
                        </a:srgbClr>
                      </a:gs>
                      <a:gs pos="71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a:rPr>
                <a:t>01</a:t>
              </a:r>
              <a:endParaRPr lang="zh-CN" altLang="en-US" sz="60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1EFB1CA-FDCA-4867-DC27-7AF5B35E1318}"/>
              </a:ext>
            </a:extLst>
          </p:cNvPr>
          <p:cNvGrpSpPr/>
          <p:nvPr/>
        </p:nvGrpSpPr>
        <p:grpSpPr>
          <a:xfrm>
            <a:off x="4667448" y="665888"/>
            <a:ext cx="2963905" cy="518229"/>
            <a:chOff x="4608656" y="665888"/>
            <a:chExt cx="2963905" cy="518229"/>
          </a:xfrm>
        </p:grpSpPr>
        <p:sp>
          <p:nvSpPr>
            <p:cNvPr id="74" name="iconfont-1096-617929">
              <a:extLst>
                <a:ext uri="{FF2B5EF4-FFF2-40B4-BE49-F238E27FC236}">
                  <a16:creationId xmlns:a16="http://schemas.microsoft.com/office/drawing/2014/main" id="{9AF53E82-D18D-AA7F-4778-B12C05F61C56}"/>
                </a:ext>
              </a:extLst>
            </p:cNvPr>
            <p:cNvSpPr/>
            <p:nvPr/>
          </p:nvSpPr>
          <p:spPr>
            <a:xfrm>
              <a:off x="4608656" y="665888"/>
              <a:ext cx="520251" cy="51822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confont-1096-617929">
              <a:extLst>
                <a:ext uri="{FF2B5EF4-FFF2-40B4-BE49-F238E27FC236}">
                  <a16:creationId xmlns:a16="http://schemas.microsoft.com/office/drawing/2014/main" id="{90819BB5-BEE4-A79F-3821-5049D4230551}"/>
                </a:ext>
              </a:extLst>
            </p:cNvPr>
            <p:cNvSpPr/>
            <p:nvPr/>
          </p:nvSpPr>
          <p:spPr>
            <a:xfrm rot="9000000">
              <a:off x="7052310" y="665888"/>
              <a:ext cx="520251" cy="51822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06500BA-51DF-BEBD-4E27-37285C8F4B8B}"/>
              </a:ext>
            </a:extLst>
          </p:cNvPr>
          <p:cNvGrpSpPr/>
          <p:nvPr/>
        </p:nvGrpSpPr>
        <p:grpSpPr>
          <a:xfrm>
            <a:off x="6295995" y="2207618"/>
            <a:ext cx="3958227" cy="1019704"/>
            <a:chOff x="2329716" y="2207618"/>
            <a:chExt cx="3958227" cy="101970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4269FC9-0EB5-7D1D-AA36-0F90A0F307F8}"/>
                </a:ext>
              </a:extLst>
            </p:cNvPr>
            <p:cNvGrpSpPr/>
            <p:nvPr/>
          </p:nvGrpSpPr>
          <p:grpSpPr>
            <a:xfrm>
              <a:off x="2329716" y="2509096"/>
              <a:ext cx="3958227" cy="718226"/>
              <a:chOff x="2329716" y="2509096"/>
              <a:chExt cx="3332549" cy="718226"/>
            </a:xfrm>
          </p:grpSpPr>
          <p:sp>
            <p:nvSpPr>
              <p:cNvPr id="18" name="梯形 17">
                <a:extLst>
                  <a:ext uri="{FF2B5EF4-FFF2-40B4-BE49-F238E27FC236}">
                    <a16:creationId xmlns:a16="http://schemas.microsoft.com/office/drawing/2014/main" id="{75324BBD-21F8-6C5F-81FA-8946B830C96E}"/>
                  </a:ext>
                </a:extLst>
              </p:cNvPr>
              <p:cNvSpPr/>
              <p:nvPr/>
            </p:nvSpPr>
            <p:spPr>
              <a:xfrm>
                <a:off x="2329716" y="2509096"/>
                <a:ext cx="3332549" cy="718226"/>
              </a:xfrm>
              <a:prstGeom prst="trapezoid">
                <a:avLst>
                  <a:gd name="adj" fmla="val 76902"/>
                </a:avLst>
              </a:prstGeom>
              <a:noFill/>
              <a:ln w="25400">
                <a:gradFill>
                  <a:gsLst>
                    <a:gs pos="18000">
                      <a:srgbClr val="E31612">
                        <a:alpha val="0"/>
                      </a:srgb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79000">
                      <a:schemeClr val="accent4">
                        <a:lumMod val="60000"/>
                        <a:lumOff val="40000"/>
                        <a:alpha val="4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梯形 20">
                <a:extLst>
                  <a:ext uri="{FF2B5EF4-FFF2-40B4-BE49-F238E27FC236}">
                    <a16:creationId xmlns:a16="http://schemas.microsoft.com/office/drawing/2014/main" id="{E43132E6-A68C-AAF0-DEF9-517BA4B08E29}"/>
                  </a:ext>
                </a:extLst>
              </p:cNvPr>
              <p:cNvSpPr/>
              <p:nvPr/>
            </p:nvSpPr>
            <p:spPr>
              <a:xfrm>
                <a:off x="2561951" y="2670709"/>
                <a:ext cx="2868078" cy="435611"/>
              </a:xfrm>
              <a:prstGeom prst="trapezoid">
                <a:avLst>
                  <a:gd name="adj" fmla="val 76902"/>
                </a:avLst>
              </a:prstGeom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100000">
                    <a:schemeClr val="accent4">
                      <a:lumMod val="60000"/>
                      <a:lumOff val="40000"/>
                      <a:alpha val="3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F108AD7-90BA-A2A5-11BE-ED5D01A2B9D5}"/>
                </a:ext>
              </a:extLst>
            </p:cNvPr>
            <p:cNvSpPr txBox="1"/>
            <p:nvPr/>
          </p:nvSpPr>
          <p:spPr>
            <a:xfrm>
              <a:off x="3771298" y="253265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5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00D815F-E594-9BE9-42ED-9BD9C27832BA}"/>
                </a:ext>
              </a:extLst>
            </p:cNvPr>
            <p:cNvSpPr txBox="1"/>
            <p:nvPr/>
          </p:nvSpPr>
          <p:spPr>
            <a:xfrm>
              <a:off x="2726909" y="2207618"/>
              <a:ext cx="11079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gradFill flip="none" rotWithShape="1">
                    <a:gsLst>
                      <a:gs pos="0">
                        <a:srgbClr val="C00000">
                          <a:alpha val="0"/>
                        </a:srgbClr>
                      </a:gs>
                      <a:gs pos="71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a:rPr>
                <a:t>02</a:t>
              </a:r>
              <a:endParaRPr lang="zh-CN" altLang="en-US" sz="60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148E024-968F-1774-E33F-B24FF57ABCA8}"/>
              </a:ext>
            </a:extLst>
          </p:cNvPr>
          <p:cNvGrpSpPr/>
          <p:nvPr/>
        </p:nvGrpSpPr>
        <p:grpSpPr>
          <a:xfrm>
            <a:off x="1906715" y="3490785"/>
            <a:ext cx="3958227" cy="1019704"/>
            <a:chOff x="2329716" y="2207618"/>
            <a:chExt cx="3958227" cy="101970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2A6CF6D-9D45-D1EB-8FEF-6A521DB62083}"/>
                </a:ext>
              </a:extLst>
            </p:cNvPr>
            <p:cNvGrpSpPr/>
            <p:nvPr/>
          </p:nvGrpSpPr>
          <p:grpSpPr>
            <a:xfrm>
              <a:off x="2329716" y="2509096"/>
              <a:ext cx="3958227" cy="718226"/>
              <a:chOff x="2329716" y="2509096"/>
              <a:chExt cx="3332549" cy="718226"/>
            </a:xfrm>
          </p:grpSpPr>
          <p:sp>
            <p:nvSpPr>
              <p:cNvPr id="27" name="梯形 26">
                <a:extLst>
                  <a:ext uri="{FF2B5EF4-FFF2-40B4-BE49-F238E27FC236}">
                    <a16:creationId xmlns:a16="http://schemas.microsoft.com/office/drawing/2014/main" id="{BBE1AFB0-E6DB-A96C-6ED7-8AF36EE3694D}"/>
                  </a:ext>
                </a:extLst>
              </p:cNvPr>
              <p:cNvSpPr/>
              <p:nvPr/>
            </p:nvSpPr>
            <p:spPr>
              <a:xfrm>
                <a:off x="2329716" y="2509096"/>
                <a:ext cx="3332549" cy="718226"/>
              </a:xfrm>
              <a:prstGeom prst="trapezoid">
                <a:avLst>
                  <a:gd name="adj" fmla="val 76902"/>
                </a:avLst>
              </a:prstGeom>
              <a:noFill/>
              <a:ln w="25400">
                <a:gradFill>
                  <a:gsLst>
                    <a:gs pos="18000">
                      <a:srgbClr val="E31612">
                        <a:alpha val="0"/>
                      </a:srgb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79000">
                      <a:schemeClr val="accent4">
                        <a:lumMod val="60000"/>
                        <a:lumOff val="40000"/>
                        <a:alpha val="4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梯形 28">
                <a:extLst>
                  <a:ext uri="{FF2B5EF4-FFF2-40B4-BE49-F238E27FC236}">
                    <a16:creationId xmlns:a16="http://schemas.microsoft.com/office/drawing/2014/main" id="{B2941AB0-BD74-4ABC-7985-D745E63DFE3E}"/>
                  </a:ext>
                </a:extLst>
              </p:cNvPr>
              <p:cNvSpPr/>
              <p:nvPr/>
            </p:nvSpPr>
            <p:spPr>
              <a:xfrm>
                <a:off x="2561951" y="2670709"/>
                <a:ext cx="2868078" cy="435611"/>
              </a:xfrm>
              <a:prstGeom prst="trapezoid">
                <a:avLst>
                  <a:gd name="adj" fmla="val 76902"/>
                </a:avLst>
              </a:prstGeom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100000">
                    <a:schemeClr val="accent4">
                      <a:lumMod val="60000"/>
                      <a:lumOff val="40000"/>
                      <a:alpha val="3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8ED1615-7244-7782-DE28-60AFBDF5BD47}"/>
                </a:ext>
              </a:extLst>
            </p:cNvPr>
            <p:cNvSpPr txBox="1"/>
            <p:nvPr/>
          </p:nvSpPr>
          <p:spPr>
            <a:xfrm>
              <a:off x="3771298" y="253265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5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B80C3B2-CDF5-75B1-38E1-46828ED8DC97}"/>
                </a:ext>
              </a:extLst>
            </p:cNvPr>
            <p:cNvSpPr txBox="1"/>
            <p:nvPr/>
          </p:nvSpPr>
          <p:spPr>
            <a:xfrm>
              <a:off x="2726909" y="2207618"/>
              <a:ext cx="11079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gradFill flip="none" rotWithShape="1">
                    <a:gsLst>
                      <a:gs pos="0">
                        <a:srgbClr val="C00000">
                          <a:alpha val="0"/>
                        </a:srgbClr>
                      </a:gs>
                      <a:gs pos="71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a:rPr>
                <a:t>03</a:t>
              </a:r>
              <a:endParaRPr lang="zh-CN" altLang="en-US" sz="60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F5571D8-86E6-3BCA-7207-122287118E45}"/>
              </a:ext>
            </a:extLst>
          </p:cNvPr>
          <p:cNvGrpSpPr/>
          <p:nvPr/>
        </p:nvGrpSpPr>
        <p:grpSpPr>
          <a:xfrm>
            <a:off x="6295995" y="3490785"/>
            <a:ext cx="3958227" cy="1019704"/>
            <a:chOff x="2329716" y="2207618"/>
            <a:chExt cx="3958227" cy="1019704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588BF1B-1613-4B2F-F5CF-7EA8D53A98E3}"/>
                </a:ext>
              </a:extLst>
            </p:cNvPr>
            <p:cNvGrpSpPr/>
            <p:nvPr/>
          </p:nvGrpSpPr>
          <p:grpSpPr>
            <a:xfrm>
              <a:off x="2329716" y="2509096"/>
              <a:ext cx="3958227" cy="718226"/>
              <a:chOff x="2329716" y="2509096"/>
              <a:chExt cx="3332549" cy="718226"/>
            </a:xfrm>
          </p:grpSpPr>
          <p:sp>
            <p:nvSpPr>
              <p:cNvPr id="35" name="梯形 34">
                <a:extLst>
                  <a:ext uri="{FF2B5EF4-FFF2-40B4-BE49-F238E27FC236}">
                    <a16:creationId xmlns:a16="http://schemas.microsoft.com/office/drawing/2014/main" id="{0F650D77-B203-C57B-E759-8CF0D09E9CE0}"/>
                  </a:ext>
                </a:extLst>
              </p:cNvPr>
              <p:cNvSpPr/>
              <p:nvPr/>
            </p:nvSpPr>
            <p:spPr>
              <a:xfrm>
                <a:off x="2329716" y="2509096"/>
                <a:ext cx="3332549" cy="718226"/>
              </a:xfrm>
              <a:prstGeom prst="trapezoid">
                <a:avLst>
                  <a:gd name="adj" fmla="val 76902"/>
                </a:avLst>
              </a:prstGeom>
              <a:noFill/>
              <a:ln w="25400">
                <a:gradFill>
                  <a:gsLst>
                    <a:gs pos="18000">
                      <a:srgbClr val="E31612">
                        <a:alpha val="0"/>
                      </a:srgb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79000">
                      <a:schemeClr val="accent4">
                        <a:lumMod val="60000"/>
                        <a:lumOff val="40000"/>
                        <a:alpha val="4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梯形 35">
                <a:extLst>
                  <a:ext uri="{FF2B5EF4-FFF2-40B4-BE49-F238E27FC236}">
                    <a16:creationId xmlns:a16="http://schemas.microsoft.com/office/drawing/2014/main" id="{8354DA92-922A-53E1-D915-5C51053C7D5D}"/>
                  </a:ext>
                </a:extLst>
              </p:cNvPr>
              <p:cNvSpPr/>
              <p:nvPr/>
            </p:nvSpPr>
            <p:spPr>
              <a:xfrm>
                <a:off x="2561951" y="2670709"/>
                <a:ext cx="2868078" cy="435611"/>
              </a:xfrm>
              <a:prstGeom prst="trapezoid">
                <a:avLst>
                  <a:gd name="adj" fmla="val 76902"/>
                </a:avLst>
              </a:prstGeom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100000">
                    <a:schemeClr val="accent4">
                      <a:lumMod val="60000"/>
                      <a:lumOff val="40000"/>
                      <a:alpha val="3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5F01756-0411-4A5A-7465-D18207A89E6F}"/>
                </a:ext>
              </a:extLst>
            </p:cNvPr>
            <p:cNvSpPr txBox="1"/>
            <p:nvPr/>
          </p:nvSpPr>
          <p:spPr>
            <a:xfrm>
              <a:off x="3771298" y="253265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5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F1923EE-8165-EAAA-0D53-E8B7EDABFAAA}"/>
                </a:ext>
              </a:extLst>
            </p:cNvPr>
            <p:cNvSpPr txBox="1"/>
            <p:nvPr/>
          </p:nvSpPr>
          <p:spPr>
            <a:xfrm>
              <a:off x="2726909" y="2207618"/>
              <a:ext cx="11079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gradFill flip="none" rotWithShape="1">
                    <a:gsLst>
                      <a:gs pos="0">
                        <a:srgbClr val="C00000">
                          <a:alpha val="0"/>
                        </a:srgbClr>
                      </a:gs>
                      <a:gs pos="71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a:rPr>
                <a:t>04</a:t>
              </a:r>
              <a:endParaRPr lang="zh-CN" altLang="en-US" sz="60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7F716BB-0FCB-EBD5-BB90-B92F7E72EF21}"/>
              </a:ext>
            </a:extLst>
          </p:cNvPr>
          <p:cNvSpPr txBox="1"/>
          <p:nvPr/>
        </p:nvSpPr>
        <p:spPr>
          <a:xfrm>
            <a:off x="51536600" y="-24009866"/>
            <a:ext cx="1021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	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04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04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sp>
        <p:nvSpPr>
          <p:cNvPr id="3" name="Shape 18829">
            <a:extLst>
              <a:ext uri="{FF2B5EF4-FFF2-40B4-BE49-F238E27FC236}">
                <a16:creationId xmlns:a16="http://schemas.microsoft.com/office/drawing/2014/main" id="{972F98DB-8333-47D5-A744-BB4B899BAEF5}"/>
              </a:ext>
            </a:extLst>
          </p:cNvPr>
          <p:cNvSpPr/>
          <p:nvPr/>
        </p:nvSpPr>
        <p:spPr>
          <a:xfrm>
            <a:off x="3050962" y="3079014"/>
            <a:ext cx="6033376" cy="11673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0369" y="0"/>
                </a:lnTo>
                <a:lnTo>
                  <a:pt x="21600" y="10563"/>
                </a:lnTo>
                <a:lnTo>
                  <a:pt x="2036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rgbClr val="D80E2B">
                    <a:alpha val="0"/>
                  </a:srgbClr>
                </a:gs>
                <a:gs pos="100000">
                  <a:srgbClr val="EDDFA8"/>
                </a:gs>
              </a:gsLst>
              <a:lin ang="0" scaled="1"/>
              <a:tileRect/>
            </a:gradFill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>
                <a:latin typeface="Roboto condensed"/>
                <a:ea typeface="Roboto condensed"/>
                <a:cs typeface="Roboto condensed"/>
                <a:sym typeface="Roboto condensed"/>
              </a:defRPr>
            </a:pPr>
            <a:endParaRPr sz="2400">
              <a:cs typeface="+mn-ea"/>
              <a:sym typeface="+mn-lt"/>
            </a:endParaRPr>
          </a:p>
        </p:txBody>
      </p:sp>
      <p:sp>
        <p:nvSpPr>
          <p:cNvPr id="5" name="Shape 18830">
            <a:extLst>
              <a:ext uri="{FF2B5EF4-FFF2-40B4-BE49-F238E27FC236}">
                <a16:creationId xmlns:a16="http://schemas.microsoft.com/office/drawing/2014/main" id="{00C95201-838D-75A4-974C-2DCF4F17332F}"/>
              </a:ext>
            </a:extLst>
          </p:cNvPr>
          <p:cNvSpPr/>
          <p:nvPr/>
        </p:nvSpPr>
        <p:spPr>
          <a:xfrm>
            <a:off x="5073525" y="2976062"/>
            <a:ext cx="955397" cy="137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9911" y="0"/>
                </a:lnTo>
                <a:lnTo>
                  <a:pt x="0" y="0"/>
                </a:lnTo>
                <a:lnTo>
                  <a:pt x="11688" y="10800"/>
                </a:lnTo>
                <a:lnTo>
                  <a:pt x="0" y="21600"/>
                </a:lnTo>
                <a:lnTo>
                  <a:pt x="9911" y="21600"/>
                </a:lnTo>
                <a:lnTo>
                  <a:pt x="21600" y="10800"/>
                </a:lnTo>
                <a:close/>
              </a:path>
            </a:pathLst>
          </a:custGeom>
          <a:gradFill>
            <a:gsLst>
              <a:gs pos="0">
                <a:srgbClr val="EDDFA8">
                  <a:alpha val="0"/>
                </a:srgbClr>
              </a:gs>
              <a:gs pos="99000">
                <a:srgbClr val="EDDFA8"/>
              </a:gs>
            </a:gsLst>
            <a:lin ang="0" scaled="1"/>
          </a:gradFill>
          <a:ln>
            <a:noFill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>
              <a:defRPr>
                <a:latin typeface="Roboto condensed"/>
                <a:ea typeface="Roboto condensed"/>
                <a:cs typeface="Roboto condensed"/>
                <a:sym typeface="Roboto condensed"/>
              </a:defRPr>
            </a:pPr>
            <a:endParaRPr sz="2400">
              <a:cs typeface="+mn-ea"/>
              <a:sym typeface="+mn-lt"/>
            </a:endParaRPr>
          </a:p>
        </p:txBody>
      </p:sp>
      <p:sp>
        <p:nvSpPr>
          <p:cNvPr id="6" name="Shape 18831">
            <a:extLst>
              <a:ext uri="{FF2B5EF4-FFF2-40B4-BE49-F238E27FC236}">
                <a16:creationId xmlns:a16="http://schemas.microsoft.com/office/drawing/2014/main" id="{4966A9E1-9FEC-E2FB-C618-C22263E90AC8}"/>
              </a:ext>
            </a:extLst>
          </p:cNvPr>
          <p:cNvSpPr/>
          <p:nvPr/>
        </p:nvSpPr>
        <p:spPr>
          <a:xfrm>
            <a:off x="5862958" y="2976062"/>
            <a:ext cx="955397" cy="137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9912" y="0"/>
                </a:lnTo>
                <a:lnTo>
                  <a:pt x="1" y="0"/>
                </a:lnTo>
                <a:lnTo>
                  <a:pt x="11688" y="10800"/>
                </a:lnTo>
                <a:lnTo>
                  <a:pt x="0" y="21600"/>
                </a:lnTo>
                <a:lnTo>
                  <a:pt x="9912" y="21600"/>
                </a:lnTo>
                <a:lnTo>
                  <a:pt x="21600" y="10800"/>
                </a:lnTo>
                <a:close/>
              </a:path>
            </a:pathLst>
          </a:custGeom>
          <a:gradFill>
            <a:gsLst>
              <a:gs pos="0">
                <a:srgbClr val="EDDFA8">
                  <a:alpha val="0"/>
                </a:srgbClr>
              </a:gs>
              <a:gs pos="99000">
                <a:srgbClr val="EDDFA8"/>
              </a:gs>
            </a:gsLst>
            <a:lin ang="0" scaled="1"/>
          </a:gradFill>
          <a:ln>
            <a:noFill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>
              <a:defRPr>
                <a:latin typeface="Roboto condensed"/>
                <a:ea typeface="Roboto condensed"/>
                <a:cs typeface="Roboto condensed"/>
                <a:sym typeface="Roboto condensed"/>
              </a:defRPr>
            </a:pPr>
            <a:endParaRPr sz="2400">
              <a:cs typeface="+mn-ea"/>
              <a:sym typeface="+mn-lt"/>
            </a:endParaRPr>
          </a:p>
        </p:txBody>
      </p:sp>
      <p:sp>
        <p:nvSpPr>
          <p:cNvPr id="11" name="Shape 18832">
            <a:extLst>
              <a:ext uri="{FF2B5EF4-FFF2-40B4-BE49-F238E27FC236}">
                <a16:creationId xmlns:a16="http://schemas.microsoft.com/office/drawing/2014/main" id="{768C852A-C797-0888-1434-FA099CFCE90C}"/>
              </a:ext>
            </a:extLst>
          </p:cNvPr>
          <p:cNvSpPr/>
          <p:nvPr/>
        </p:nvSpPr>
        <p:spPr>
          <a:xfrm>
            <a:off x="6652395" y="2976062"/>
            <a:ext cx="955397" cy="137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9912" y="0"/>
                </a:lnTo>
                <a:lnTo>
                  <a:pt x="0" y="0"/>
                </a:lnTo>
                <a:lnTo>
                  <a:pt x="11688" y="10800"/>
                </a:lnTo>
                <a:lnTo>
                  <a:pt x="0" y="21600"/>
                </a:lnTo>
                <a:lnTo>
                  <a:pt x="9911" y="21600"/>
                </a:lnTo>
                <a:lnTo>
                  <a:pt x="21600" y="10800"/>
                </a:lnTo>
                <a:close/>
              </a:path>
            </a:pathLst>
          </a:custGeom>
          <a:gradFill>
            <a:gsLst>
              <a:gs pos="0">
                <a:srgbClr val="EDDFA8">
                  <a:alpha val="0"/>
                </a:srgbClr>
              </a:gs>
              <a:gs pos="99000">
                <a:srgbClr val="EDDFA8"/>
              </a:gs>
            </a:gsLst>
            <a:lin ang="0" scaled="1"/>
          </a:gradFill>
          <a:ln>
            <a:noFill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>
              <a:defRPr>
                <a:latin typeface="Roboto condensed"/>
                <a:ea typeface="Roboto condensed"/>
                <a:cs typeface="Roboto condensed"/>
                <a:sym typeface="Roboto condensed"/>
              </a:defRPr>
            </a:pPr>
            <a:endParaRPr sz="2400">
              <a:cs typeface="+mn-ea"/>
              <a:sym typeface="+mn-lt"/>
            </a:endParaRPr>
          </a:p>
        </p:txBody>
      </p:sp>
      <p:sp>
        <p:nvSpPr>
          <p:cNvPr id="12" name="Shape 18833">
            <a:extLst>
              <a:ext uri="{FF2B5EF4-FFF2-40B4-BE49-F238E27FC236}">
                <a16:creationId xmlns:a16="http://schemas.microsoft.com/office/drawing/2014/main" id="{2A54B613-9F8E-AB72-BDE1-DA3CA2167802}"/>
              </a:ext>
            </a:extLst>
          </p:cNvPr>
          <p:cNvSpPr/>
          <p:nvPr/>
        </p:nvSpPr>
        <p:spPr>
          <a:xfrm>
            <a:off x="7405943" y="2976062"/>
            <a:ext cx="955397" cy="137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9911" y="0"/>
                </a:lnTo>
                <a:lnTo>
                  <a:pt x="1" y="0"/>
                </a:lnTo>
                <a:lnTo>
                  <a:pt x="11688" y="10800"/>
                </a:lnTo>
                <a:lnTo>
                  <a:pt x="0" y="21600"/>
                </a:lnTo>
                <a:lnTo>
                  <a:pt x="9911" y="21600"/>
                </a:lnTo>
                <a:lnTo>
                  <a:pt x="21600" y="10800"/>
                </a:lnTo>
                <a:close/>
              </a:path>
            </a:pathLst>
          </a:custGeom>
          <a:gradFill>
            <a:gsLst>
              <a:gs pos="0">
                <a:srgbClr val="EDDFA8">
                  <a:alpha val="0"/>
                </a:srgbClr>
              </a:gs>
              <a:gs pos="99000">
                <a:srgbClr val="EDDFA8"/>
              </a:gs>
            </a:gsLst>
            <a:lin ang="0" scaled="1"/>
          </a:gradFill>
          <a:ln>
            <a:noFill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>
              <a:defRPr>
                <a:latin typeface="Roboto condensed"/>
                <a:ea typeface="Roboto condensed"/>
                <a:cs typeface="Roboto condensed"/>
                <a:sym typeface="Roboto condensed"/>
              </a:defRPr>
            </a:pPr>
            <a:endParaRPr sz="2400">
              <a:cs typeface="+mn-ea"/>
              <a:sym typeface="+mn-lt"/>
            </a:endParaRPr>
          </a:p>
        </p:txBody>
      </p:sp>
      <p:grpSp>
        <p:nvGrpSpPr>
          <p:cNvPr id="43" name="Group 4">
            <a:extLst>
              <a:ext uri="{FF2B5EF4-FFF2-40B4-BE49-F238E27FC236}">
                <a16:creationId xmlns:a16="http://schemas.microsoft.com/office/drawing/2014/main" id="{7AA2EF7C-BE9D-9C36-CBC0-43121943F83F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629787" y="2861083"/>
            <a:ext cx="2532618" cy="2247694"/>
            <a:chOff x="330" y="1320"/>
            <a:chExt cx="560" cy="497"/>
          </a:xfrm>
          <a:blipFill>
            <a:blip r:embed="rId3"/>
            <a:stretch>
              <a:fillRect/>
            </a:stretch>
          </a:blipFill>
        </p:grpSpPr>
        <p:sp>
          <p:nvSpPr>
            <p:cNvPr id="44" name="Oval 7">
              <a:extLst>
                <a:ext uri="{FF2B5EF4-FFF2-40B4-BE49-F238E27FC236}">
                  <a16:creationId xmlns:a16="http://schemas.microsoft.com/office/drawing/2014/main" id="{FEAD06A4-86F0-E138-F2E1-22D7B3A6D4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id="{764D775A-30A1-1C54-F7D6-8D11EF0B306E}"/>
                </a:ext>
              </a:extLst>
            </p:cNvPr>
            <p:cNvSpPr/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" name="Freeform 9">
              <a:extLst>
                <a:ext uri="{FF2B5EF4-FFF2-40B4-BE49-F238E27FC236}">
                  <a16:creationId xmlns:a16="http://schemas.microsoft.com/office/drawing/2014/main" id="{A5215D84-4073-0F6E-AE84-891C9E5C50C6}"/>
                </a:ext>
              </a:extLst>
            </p:cNvPr>
            <p:cNvSpPr/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" name="Freeform 10">
              <a:extLst>
                <a:ext uri="{FF2B5EF4-FFF2-40B4-BE49-F238E27FC236}">
                  <a16:creationId xmlns:a16="http://schemas.microsoft.com/office/drawing/2014/main" id="{56E17844-4493-D75A-6327-90BBE8BBC73F}"/>
                </a:ext>
              </a:extLst>
            </p:cNvPr>
            <p:cNvSpPr/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28EB876A-9608-D033-7A23-743D6C6F9AB6}"/>
                </a:ext>
              </a:extLst>
            </p:cNvPr>
            <p:cNvSpPr/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4C99FBFF-4FFC-333D-D3E7-D960A1355B2B}"/>
                </a:ext>
              </a:extLst>
            </p:cNvPr>
            <p:cNvSpPr/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" name="Freeform 13">
              <a:extLst>
                <a:ext uri="{FF2B5EF4-FFF2-40B4-BE49-F238E27FC236}">
                  <a16:creationId xmlns:a16="http://schemas.microsoft.com/office/drawing/2014/main" id="{1B32CAF2-8F58-94DE-CD8D-6D1F94281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" name="Freeform 15">
              <a:extLst>
                <a:ext uri="{FF2B5EF4-FFF2-40B4-BE49-F238E27FC236}">
                  <a16:creationId xmlns:a16="http://schemas.microsoft.com/office/drawing/2014/main" id="{1DE6E783-45DF-2C21-CBAF-F17C7CEB412A}"/>
                </a:ext>
              </a:extLst>
            </p:cNvPr>
            <p:cNvSpPr/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5A4F4FA5-9143-B15B-184A-6E15D85B8B57}"/>
              </a:ext>
            </a:extLst>
          </p:cNvPr>
          <p:cNvCxnSpPr>
            <a:cxnSpLocks/>
          </p:cNvCxnSpPr>
          <p:nvPr/>
        </p:nvCxnSpPr>
        <p:spPr>
          <a:xfrm flipV="1">
            <a:off x="5312229" y="1963324"/>
            <a:ext cx="0" cy="992674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DDFA8"/>
                </a:gs>
              </a:gsLst>
              <a:lin ang="5400000" scaled="1"/>
              <a:tileRect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BAA401A6-B0B1-2CB2-75B0-C751AABFD71C}"/>
              </a:ext>
            </a:extLst>
          </p:cNvPr>
          <p:cNvCxnSpPr>
            <a:cxnSpLocks/>
          </p:cNvCxnSpPr>
          <p:nvPr/>
        </p:nvCxnSpPr>
        <p:spPr>
          <a:xfrm flipV="1">
            <a:off x="6832870" y="1582057"/>
            <a:ext cx="0" cy="1373941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DDFA8"/>
                </a:gs>
              </a:gsLst>
              <a:lin ang="5400000" scaled="1"/>
              <a:tileRect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F4D32499-26E6-C328-4746-2E6F1F9E61F1}"/>
              </a:ext>
            </a:extLst>
          </p:cNvPr>
          <p:cNvCxnSpPr>
            <a:cxnSpLocks/>
          </p:cNvCxnSpPr>
          <p:nvPr/>
        </p:nvCxnSpPr>
        <p:spPr>
          <a:xfrm>
            <a:off x="7718242" y="4420747"/>
            <a:ext cx="0" cy="1094352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DDFA8"/>
                </a:gs>
              </a:gsLst>
              <a:lin ang="5400000" scaled="1"/>
              <a:tileRect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7E430E8-FFB8-89BE-7A27-27C0D77A9647}"/>
              </a:ext>
            </a:extLst>
          </p:cNvPr>
          <p:cNvCxnSpPr>
            <a:cxnSpLocks/>
          </p:cNvCxnSpPr>
          <p:nvPr/>
        </p:nvCxnSpPr>
        <p:spPr>
          <a:xfrm>
            <a:off x="6197601" y="4420747"/>
            <a:ext cx="0" cy="1444098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DDFA8"/>
                </a:gs>
              </a:gsLst>
              <a:lin ang="5400000" scaled="1"/>
              <a:tileRect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E5AC9D9-0587-6B78-61C7-86E372D095DC}"/>
              </a:ext>
            </a:extLst>
          </p:cNvPr>
          <p:cNvGrpSpPr/>
          <p:nvPr/>
        </p:nvGrpSpPr>
        <p:grpSpPr>
          <a:xfrm>
            <a:off x="6907825" y="1563475"/>
            <a:ext cx="4488597" cy="975888"/>
            <a:chOff x="4940601" y="2049650"/>
            <a:chExt cx="4488597" cy="97588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300CDDF-BBE4-58F7-9528-959318A18352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BC7F0A8-04E8-3C9B-CA1D-3FDA159AE81F}"/>
                </a:ext>
              </a:extLst>
            </p:cNvPr>
            <p:cNvSpPr txBox="1"/>
            <p:nvPr/>
          </p:nvSpPr>
          <p:spPr>
            <a:xfrm>
              <a:off x="4955115" y="2403636"/>
              <a:ext cx="447408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5E9C1A2-9A62-91CE-3862-A0867D44F145}"/>
              </a:ext>
            </a:extLst>
          </p:cNvPr>
          <p:cNvGrpSpPr/>
          <p:nvPr/>
        </p:nvGrpSpPr>
        <p:grpSpPr>
          <a:xfrm>
            <a:off x="7883641" y="4539211"/>
            <a:ext cx="3360622" cy="975888"/>
            <a:chOff x="4940601" y="2049650"/>
            <a:chExt cx="3360622" cy="975888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66E919C1-8031-6D2A-24AB-586412B07C98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BC675DA-9899-CEDB-A04E-BB40D2C2B96E}"/>
                </a:ext>
              </a:extLst>
            </p:cNvPr>
            <p:cNvSpPr txBox="1"/>
            <p:nvPr/>
          </p:nvSpPr>
          <p:spPr>
            <a:xfrm>
              <a:off x="4955115" y="2403636"/>
              <a:ext cx="334610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9D74EA4-C298-5084-94C6-20E8A38DC10E}"/>
              </a:ext>
            </a:extLst>
          </p:cNvPr>
          <p:cNvGrpSpPr/>
          <p:nvPr/>
        </p:nvGrpSpPr>
        <p:grpSpPr>
          <a:xfrm>
            <a:off x="720120" y="1853274"/>
            <a:ext cx="4517155" cy="975888"/>
            <a:chOff x="4955115" y="2049650"/>
            <a:chExt cx="4517155" cy="97588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B7469D7-3167-D7CD-D7A1-4FF824AFC460}"/>
                </a:ext>
              </a:extLst>
            </p:cNvPr>
            <p:cNvSpPr txBox="1"/>
            <p:nvPr/>
          </p:nvSpPr>
          <p:spPr>
            <a:xfrm>
              <a:off x="7777575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EF1C770-D0B6-1C8A-4CC4-72EA5DEB14A5}"/>
                </a:ext>
              </a:extLst>
            </p:cNvPr>
            <p:cNvSpPr txBox="1"/>
            <p:nvPr/>
          </p:nvSpPr>
          <p:spPr>
            <a:xfrm>
              <a:off x="4955115" y="2403636"/>
              <a:ext cx="447408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68870F9-18FB-28B0-0E95-E3C89BC98359}"/>
              </a:ext>
            </a:extLst>
          </p:cNvPr>
          <p:cNvGrpSpPr/>
          <p:nvPr/>
        </p:nvGrpSpPr>
        <p:grpSpPr>
          <a:xfrm>
            <a:off x="1590490" y="5048136"/>
            <a:ext cx="4517155" cy="975888"/>
            <a:chOff x="4955115" y="2049650"/>
            <a:chExt cx="4517155" cy="975888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C1B7070-3562-D6C7-77F7-C3890B108D2F}"/>
                </a:ext>
              </a:extLst>
            </p:cNvPr>
            <p:cNvSpPr txBox="1"/>
            <p:nvPr/>
          </p:nvSpPr>
          <p:spPr>
            <a:xfrm>
              <a:off x="7777575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9AA9582A-61C5-5C99-5BDC-C7E00E5A1744}"/>
                </a:ext>
              </a:extLst>
            </p:cNvPr>
            <p:cNvSpPr txBox="1"/>
            <p:nvPr/>
          </p:nvSpPr>
          <p:spPr>
            <a:xfrm>
              <a:off x="4955115" y="2403636"/>
              <a:ext cx="447408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15B95BC9-7C7E-B808-8583-90BC5E481A7B}"/>
              </a:ext>
            </a:extLst>
          </p:cNvPr>
          <p:cNvSpPr txBox="1"/>
          <p:nvPr/>
        </p:nvSpPr>
        <p:spPr>
          <a:xfrm>
            <a:off x="9252447" y="3401074"/>
            <a:ext cx="1242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blipFill>
                  <a:blip r:embed="rId2"/>
                  <a:stretch>
                    <a:fillRect/>
                  </a:stretch>
                </a:blipFill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23083196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04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6E19BFB3-DA10-9851-B457-82274BD59FE4}"/>
              </a:ext>
            </a:extLst>
          </p:cNvPr>
          <p:cNvSpPr/>
          <p:nvPr/>
        </p:nvSpPr>
        <p:spPr>
          <a:xfrm rot="10800000">
            <a:off x="4683153" y="4294259"/>
            <a:ext cx="266604" cy="229831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546484CC-7D5D-74FB-E954-241D2A2695A1}"/>
              </a:ext>
            </a:extLst>
          </p:cNvPr>
          <p:cNvSpPr/>
          <p:nvPr/>
        </p:nvSpPr>
        <p:spPr>
          <a:xfrm rot="10800000">
            <a:off x="9920687" y="4294259"/>
            <a:ext cx="266604" cy="229831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Isosceles Triangle 3">
            <a:extLst>
              <a:ext uri="{FF2B5EF4-FFF2-40B4-BE49-F238E27FC236}">
                <a16:creationId xmlns:a16="http://schemas.microsoft.com/office/drawing/2014/main" id="{1BE3C44E-4F05-3300-C751-E806650A2A3C}"/>
              </a:ext>
            </a:extLst>
          </p:cNvPr>
          <p:cNvSpPr/>
          <p:nvPr/>
        </p:nvSpPr>
        <p:spPr>
          <a:xfrm>
            <a:off x="7239694" y="2950002"/>
            <a:ext cx="266604" cy="229831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Isosceles Triangle 4">
            <a:extLst>
              <a:ext uri="{FF2B5EF4-FFF2-40B4-BE49-F238E27FC236}">
                <a16:creationId xmlns:a16="http://schemas.microsoft.com/office/drawing/2014/main" id="{F756AC03-9431-C836-34FC-120F37ACC1CE}"/>
              </a:ext>
            </a:extLst>
          </p:cNvPr>
          <p:cNvSpPr/>
          <p:nvPr/>
        </p:nvSpPr>
        <p:spPr>
          <a:xfrm>
            <a:off x="2018202" y="2953783"/>
            <a:ext cx="266604" cy="229831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Round Same Side Corner Rectangle 6">
            <a:extLst>
              <a:ext uri="{FF2B5EF4-FFF2-40B4-BE49-F238E27FC236}">
                <a16:creationId xmlns:a16="http://schemas.microsoft.com/office/drawing/2014/main" id="{C2BEE034-607A-EC11-23D4-7B48CC064B62}"/>
              </a:ext>
            </a:extLst>
          </p:cNvPr>
          <p:cNvSpPr/>
          <p:nvPr/>
        </p:nvSpPr>
        <p:spPr>
          <a:xfrm rot="5400000">
            <a:off x="9618190" y="2410260"/>
            <a:ext cx="834190" cy="2637031"/>
          </a:xfrm>
          <a:prstGeom prst="round2SameRect">
            <a:avLst/>
          </a:prstGeom>
          <a:gradFill>
            <a:gsLst>
              <a:gs pos="0">
                <a:srgbClr val="EDDFA8">
                  <a:alpha val="51000"/>
                </a:srgbClr>
              </a:gs>
              <a:gs pos="99000">
                <a:srgbClr val="EDDFA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3" name="AutoShape 112">
            <a:extLst>
              <a:ext uri="{FF2B5EF4-FFF2-40B4-BE49-F238E27FC236}">
                <a16:creationId xmlns:a16="http://schemas.microsoft.com/office/drawing/2014/main" id="{135BFC88-CDF8-1812-A117-394DBA8957EB}"/>
              </a:ext>
            </a:extLst>
          </p:cNvPr>
          <p:cNvSpPr>
            <a:spLocks/>
          </p:cNvSpPr>
          <p:nvPr/>
        </p:nvSpPr>
        <p:spPr bwMode="auto">
          <a:xfrm>
            <a:off x="10574570" y="4737171"/>
            <a:ext cx="669693" cy="67083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FFC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4" name="Group 9">
            <a:extLst>
              <a:ext uri="{FF2B5EF4-FFF2-40B4-BE49-F238E27FC236}">
                <a16:creationId xmlns:a16="http://schemas.microsoft.com/office/drawing/2014/main" id="{FCD9894F-2BE6-2814-796F-43E813FD510A}"/>
              </a:ext>
            </a:extLst>
          </p:cNvPr>
          <p:cNvGrpSpPr/>
          <p:nvPr/>
        </p:nvGrpSpPr>
        <p:grpSpPr>
          <a:xfrm>
            <a:off x="5360795" y="4737171"/>
            <a:ext cx="460200" cy="670838"/>
            <a:chOff x="3582988" y="3510757"/>
            <a:chExt cx="319088" cy="465138"/>
          </a:xfrm>
          <a:gradFill flip="none" rotWithShape="1">
            <a:gsLst>
              <a:gs pos="100000">
                <a:schemeClr val="bg1"/>
              </a:gs>
              <a:gs pos="0">
                <a:srgbClr val="FFC000">
                  <a:alpha val="0"/>
                </a:srgbClr>
              </a:gs>
            </a:gsLst>
            <a:lin ang="16200000" scaled="1"/>
            <a:tileRect/>
          </a:gradFill>
          <a:effectLst/>
        </p:grpSpPr>
        <p:sp>
          <p:nvSpPr>
            <p:cNvPr id="15" name="AutoShape 113">
              <a:extLst>
                <a:ext uri="{FF2B5EF4-FFF2-40B4-BE49-F238E27FC236}">
                  <a16:creationId xmlns:a16="http://schemas.microsoft.com/office/drawing/2014/main" id="{950E955F-BC99-8860-45D4-E9FE0D389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AutoShape 114">
              <a:extLst>
                <a:ext uri="{FF2B5EF4-FFF2-40B4-BE49-F238E27FC236}">
                  <a16:creationId xmlns:a16="http://schemas.microsoft.com/office/drawing/2014/main" id="{CBCF11BF-03FE-A6B9-A05B-B42E25EBE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7" name="AutoShape 117">
            <a:extLst>
              <a:ext uri="{FF2B5EF4-FFF2-40B4-BE49-F238E27FC236}">
                <a16:creationId xmlns:a16="http://schemas.microsoft.com/office/drawing/2014/main" id="{9AA3D364-42EA-7EFB-C23B-CA7C8B0447EF}"/>
              </a:ext>
            </a:extLst>
          </p:cNvPr>
          <p:cNvSpPr>
            <a:spLocks/>
          </p:cNvSpPr>
          <p:nvPr/>
        </p:nvSpPr>
        <p:spPr bwMode="auto">
          <a:xfrm>
            <a:off x="1047683" y="1875450"/>
            <a:ext cx="669693" cy="50255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FFC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8" name="Group 13">
            <a:extLst>
              <a:ext uri="{FF2B5EF4-FFF2-40B4-BE49-F238E27FC236}">
                <a16:creationId xmlns:a16="http://schemas.microsoft.com/office/drawing/2014/main" id="{E96F59A2-B602-E02E-67C4-D3F25B96B407}"/>
              </a:ext>
            </a:extLst>
          </p:cNvPr>
          <p:cNvGrpSpPr/>
          <p:nvPr/>
        </p:nvGrpSpPr>
        <p:grpSpPr>
          <a:xfrm>
            <a:off x="6281094" y="1791308"/>
            <a:ext cx="669693" cy="669693"/>
            <a:chOff x="3498967" y="3049909"/>
            <a:chExt cx="464344" cy="464344"/>
          </a:xfrm>
          <a:gradFill flip="none" rotWithShape="1">
            <a:gsLst>
              <a:gs pos="100000">
                <a:schemeClr val="bg1"/>
              </a:gs>
              <a:gs pos="0">
                <a:srgbClr val="FFC000">
                  <a:alpha val="0"/>
                </a:srgbClr>
              </a:gs>
            </a:gsLst>
            <a:lin ang="16200000" scaled="1"/>
            <a:tileRect/>
          </a:gradFill>
          <a:effectLst/>
        </p:grpSpPr>
        <p:sp>
          <p:nvSpPr>
            <p:cNvPr id="19" name="AutoShape 126">
              <a:extLst>
                <a:ext uri="{FF2B5EF4-FFF2-40B4-BE49-F238E27FC236}">
                  <a16:creationId xmlns:a16="http://schemas.microsoft.com/office/drawing/2014/main" id="{720D554B-0B51-BC42-E01A-137F99849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AutoShape 127">
              <a:extLst>
                <a:ext uri="{FF2B5EF4-FFF2-40B4-BE49-F238E27FC236}">
                  <a16:creationId xmlns:a16="http://schemas.microsoft.com/office/drawing/2014/main" id="{97775E6C-44C3-0251-B249-1678FD7F2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1" name="任意多边形 73">
            <a:extLst>
              <a:ext uri="{FF2B5EF4-FFF2-40B4-BE49-F238E27FC236}">
                <a16:creationId xmlns:a16="http://schemas.microsoft.com/office/drawing/2014/main" id="{E97564CC-B0B4-DB66-766D-265F6D7E947A}"/>
              </a:ext>
            </a:extLst>
          </p:cNvPr>
          <p:cNvSpPr/>
          <p:nvPr/>
        </p:nvSpPr>
        <p:spPr>
          <a:xfrm>
            <a:off x="6079737" y="3311679"/>
            <a:ext cx="2838386" cy="834191"/>
          </a:xfrm>
          <a:custGeom>
            <a:avLst/>
            <a:gdLst>
              <a:gd name="connsiteX0" fmla="*/ 0 w 2838386"/>
              <a:gd name="connsiteY0" fmla="*/ 0 h 834191"/>
              <a:gd name="connsiteX1" fmla="*/ 2637031 w 2838386"/>
              <a:gd name="connsiteY1" fmla="*/ 0 h 834191"/>
              <a:gd name="connsiteX2" fmla="*/ 2637031 w 2838386"/>
              <a:gd name="connsiteY2" fmla="*/ 300312 h 834191"/>
              <a:gd name="connsiteX3" fmla="*/ 2838386 w 2838386"/>
              <a:gd name="connsiteY3" fmla="*/ 417099 h 834191"/>
              <a:gd name="connsiteX4" fmla="*/ 2637031 w 2838386"/>
              <a:gd name="connsiteY4" fmla="*/ 533884 h 834191"/>
              <a:gd name="connsiteX5" fmla="*/ 2637031 w 2838386"/>
              <a:gd name="connsiteY5" fmla="*/ 834191 h 834191"/>
              <a:gd name="connsiteX6" fmla="*/ 0 w 2838386"/>
              <a:gd name="connsiteY6" fmla="*/ 834191 h 8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386" h="834191">
                <a:moveTo>
                  <a:pt x="0" y="0"/>
                </a:moveTo>
                <a:lnTo>
                  <a:pt x="2637031" y="0"/>
                </a:lnTo>
                <a:lnTo>
                  <a:pt x="2637031" y="300312"/>
                </a:lnTo>
                <a:lnTo>
                  <a:pt x="2838386" y="417099"/>
                </a:lnTo>
                <a:lnTo>
                  <a:pt x="2637031" y="533884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gradFill>
            <a:gsLst>
              <a:gs pos="0">
                <a:srgbClr val="EDDFA8">
                  <a:alpha val="51000"/>
                </a:srgbClr>
              </a:gs>
              <a:gs pos="99000">
                <a:srgbClr val="EDDFA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43" name="任意多边形 75">
            <a:extLst>
              <a:ext uri="{FF2B5EF4-FFF2-40B4-BE49-F238E27FC236}">
                <a16:creationId xmlns:a16="http://schemas.microsoft.com/office/drawing/2014/main" id="{786809FA-132D-B91E-E8B8-63CD0C99C746}"/>
              </a:ext>
            </a:extLst>
          </p:cNvPr>
          <p:cNvSpPr/>
          <p:nvPr/>
        </p:nvSpPr>
        <p:spPr>
          <a:xfrm>
            <a:off x="3475231" y="3311679"/>
            <a:ext cx="2805862" cy="834191"/>
          </a:xfrm>
          <a:custGeom>
            <a:avLst/>
            <a:gdLst>
              <a:gd name="connsiteX0" fmla="*/ 0 w 2805862"/>
              <a:gd name="connsiteY0" fmla="*/ 0 h 834191"/>
              <a:gd name="connsiteX1" fmla="*/ 2637031 w 2805862"/>
              <a:gd name="connsiteY1" fmla="*/ 0 h 834191"/>
              <a:gd name="connsiteX2" fmla="*/ 2637031 w 2805862"/>
              <a:gd name="connsiteY2" fmla="*/ 319176 h 834191"/>
              <a:gd name="connsiteX3" fmla="*/ 2805862 w 2805862"/>
              <a:gd name="connsiteY3" fmla="*/ 417098 h 834191"/>
              <a:gd name="connsiteX4" fmla="*/ 2637031 w 2805862"/>
              <a:gd name="connsiteY4" fmla="*/ 515019 h 834191"/>
              <a:gd name="connsiteX5" fmla="*/ 2637031 w 2805862"/>
              <a:gd name="connsiteY5" fmla="*/ 834191 h 834191"/>
              <a:gd name="connsiteX6" fmla="*/ 0 w 2805862"/>
              <a:gd name="connsiteY6" fmla="*/ 834191 h 8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5862" h="834191">
                <a:moveTo>
                  <a:pt x="0" y="0"/>
                </a:moveTo>
                <a:lnTo>
                  <a:pt x="2637031" y="0"/>
                </a:lnTo>
                <a:lnTo>
                  <a:pt x="2637031" y="319176"/>
                </a:lnTo>
                <a:lnTo>
                  <a:pt x="2805862" y="417098"/>
                </a:lnTo>
                <a:lnTo>
                  <a:pt x="2637031" y="515019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gradFill>
            <a:gsLst>
              <a:gs pos="0">
                <a:srgbClr val="EDDFA8">
                  <a:alpha val="51000"/>
                </a:srgbClr>
              </a:gs>
              <a:gs pos="99000">
                <a:srgbClr val="EDDFA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45" name="任意多边形 77">
            <a:extLst>
              <a:ext uri="{FF2B5EF4-FFF2-40B4-BE49-F238E27FC236}">
                <a16:creationId xmlns:a16="http://schemas.microsoft.com/office/drawing/2014/main" id="{8B885B69-2BB4-2831-E635-F7BA77846E7A}"/>
              </a:ext>
            </a:extLst>
          </p:cNvPr>
          <p:cNvSpPr/>
          <p:nvPr/>
        </p:nvSpPr>
        <p:spPr>
          <a:xfrm rot="5400000">
            <a:off x="1840299" y="2309581"/>
            <a:ext cx="834190" cy="2838387"/>
          </a:xfrm>
          <a:custGeom>
            <a:avLst/>
            <a:gdLst>
              <a:gd name="connsiteX0" fmla="*/ 0 w 834190"/>
              <a:gd name="connsiteY0" fmla="*/ 2699353 h 2838387"/>
              <a:gd name="connsiteX1" fmla="*/ 0 w 834190"/>
              <a:gd name="connsiteY1" fmla="*/ 201356 h 2838387"/>
              <a:gd name="connsiteX2" fmla="*/ 300309 w 834190"/>
              <a:gd name="connsiteY2" fmla="*/ 201356 h 2838387"/>
              <a:gd name="connsiteX3" fmla="*/ 417096 w 834190"/>
              <a:gd name="connsiteY3" fmla="*/ 0 h 2838387"/>
              <a:gd name="connsiteX4" fmla="*/ 533882 w 834190"/>
              <a:gd name="connsiteY4" fmla="*/ 201356 h 2838387"/>
              <a:gd name="connsiteX5" fmla="*/ 834190 w 834190"/>
              <a:gd name="connsiteY5" fmla="*/ 201356 h 2838387"/>
              <a:gd name="connsiteX6" fmla="*/ 834190 w 834190"/>
              <a:gd name="connsiteY6" fmla="*/ 2699353 h 2838387"/>
              <a:gd name="connsiteX7" fmla="*/ 695156 w 834190"/>
              <a:gd name="connsiteY7" fmla="*/ 2838387 h 2838387"/>
              <a:gd name="connsiteX8" fmla="*/ 139034 w 834190"/>
              <a:gd name="connsiteY8" fmla="*/ 2838387 h 2838387"/>
              <a:gd name="connsiteX9" fmla="*/ 0 w 834190"/>
              <a:gd name="connsiteY9" fmla="*/ 2699353 h 283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4190" h="2838387">
                <a:moveTo>
                  <a:pt x="0" y="2699353"/>
                </a:moveTo>
                <a:lnTo>
                  <a:pt x="0" y="201356"/>
                </a:lnTo>
                <a:lnTo>
                  <a:pt x="300309" y="201356"/>
                </a:lnTo>
                <a:lnTo>
                  <a:pt x="417096" y="0"/>
                </a:lnTo>
                <a:lnTo>
                  <a:pt x="533882" y="201356"/>
                </a:lnTo>
                <a:lnTo>
                  <a:pt x="834190" y="201356"/>
                </a:lnTo>
                <a:lnTo>
                  <a:pt x="834190" y="2699353"/>
                </a:lnTo>
                <a:cubicBezTo>
                  <a:pt x="834190" y="2776139"/>
                  <a:pt x="771942" y="2838387"/>
                  <a:pt x="695156" y="2838387"/>
                </a:cubicBezTo>
                <a:lnTo>
                  <a:pt x="139034" y="2838387"/>
                </a:lnTo>
                <a:cubicBezTo>
                  <a:pt x="62248" y="2838387"/>
                  <a:pt x="0" y="2776139"/>
                  <a:pt x="0" y="2699353"/>
                </a:cubicBezTo>
                <a:close/>
              </a:path>
            </a:pathLst>
          </a:custGeom>
          <a:gradFill>
            <a:gsLst>
              <a:gs pos="0">
                <a:srgbClr val="EDDFA8">
                  <a:alpha val="51000"/>
                </a:srgbClr>
              </a:gs>
              <a:gs pos="99000">
                <a:srgbClr val="EDDFA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9F71227-BA2E-03D1-B46D-9192974A1106}"/>
              </a:ext>
            </a:extLst>
          </p:cNvPr>
          <p:cNvGrpSpPr/>
          <p:nvPr/>
        </p:nvGrpSpPr>
        <p:grpSpPr>
          <a:xfrm>
            <a:off x="1891683" y="1783815"/>
            <a:ext cx="3280617" cy="975888"/>
            <a:chOff x="4940601" y="2049650"/>
            <a:chExt cx="3280617" cy="97588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D051B7E-C97F-131E-BD97-7B25BDDEDA48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35C4F95-C54C-31DF-D4B4-7C808A7F8743}"/>
                </a:ext>
              </a:extLst>
            </p:cNvPr>
            <p:cNvSpPr txBox="1"/>
            <p:nvPr/>
          </p:nvSpPr>
          <p:spPr>
            <a:xfrm>
              <a:off x="4955115" y="2403636"/>
              <a:ext cx="326610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92F148B-35F9-0119-2EB0-643F299374B1}"/>
              </a:ext>
            </a:extLst>
          </p:cNvPr>
          <p:cNvGrpSpPr/>
          <p:nvPr/>
        </p:nvGrpSpPr>
        <p:grpSpPr>
          <a:xfrm>
            <a:off x="7076460" y="1783815"/>
            <a:ext cx="3280617" cy="975888"/>
            <a:chOff x="4940601" y="2049650"/>
            <a:chExt cx="3280617" cy="97588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3BB46B6-1C02-94EB-6A95-43C10B91734D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6CBBF32-D99A-5C45-5674-2A3D1CA9BCC8}"/>
                </a:ext>
              </a:extLst>
            </p:cNvPr>
            <p:cNvSpPr txBox="1"/>
            <p:nvPr/>
          </p:nvSpPr>
          <p:spPr>
            <a:xfrm>
              <a:off x="4955115" y="2403636"/>
              <a:ext cx="326610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2DE545E-2AD1-E13E-7925-936D8A042EAB}"/>
              </a:ext>
            </a:extLst>
          </p:cNvPr>
          <p:cNvGrpSpPr/>
          <p:nvPr/>
        </p:nvGrpSpPr>
        <p:grpSpPr>
          <a:xfrm>
            <a:off x="1835644" y="4672480"/>
            <a:ext cx="3279174" cy="975888"/>
            <a:chOff x="4955115" y="2049650"/>
            <a:chExt cx="3279174" cy="97588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EAD0285-00C2-5E15-0B50-16C8733A7376}"/>
                </a:ext>
              </a:extLst>
            </p:cNvPr>
            <p:cNvSpPr txBox="1"/>
            <p:nvPr/>
          </p:nvSpPr>
          <p:spPr>
            <a:xfrm>
              <a:off x="6539594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AC3C325-5A2E-D2A2-4321-4BAA3038AC51}"/>
                </a:ext>
              </a:extLst>
            </p:cNvPr>
            <p:cNvSpPr txBox="1"/>
            <p:nvPr/>
          </p:nvSpPr>
          <p:spPr>
            <a:xfrm>
              <a:off x="4955115" y="2403636"/>
              <a:ext cx="326610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FA55838-B2BC-221E-7D31-B0708226AB71}"/>
              </a:ext>
            </a:extLst>
          </p:cNvPr>
          <p:cNvGrpSpPr/>
          <p:nvPr/>
        </p:nvGrpSpPr>
        <p:grpSpPr>
          <a:xfrm>
            <a:off x="7090974" y="4672480"/>
            <a:ext cx="3279174" cy="975888"/>
            <a:chOff x="4955115" y="2049650"/>
            <a:chExt cx="3279174" cy="97588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FAF236D-749F-CF68-4AAC-262CE92BB046}"/>
                </a:ext>
              </a:extLst>
            </p:cNvPr>
            <p:cNvSpPr txBox="1"/>
            <p:nvPr/>
          </p:nvSpPr>
          <p:spPr>
            <a:xfrm>
              <a:off x="6539594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544738D-4442-A35F-E290-86333EEE3B95}"/>
                </a:ext>
              </a:extLst>
            </p:cNvPr>
            <p:cNvSpPr txBox="1"/>
            <p:nvPr/>
          </p:nvSpPr>
          <p:spPr>
            <a:xfrm>
              <a:off x="4955115" y="2403636"/>
              <a:ext cx="326610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1B42198E-F555-F5EB-B8ED-2527D000244C}"/>
              </a:ext>
            </a:extLst>
          </p:cNvPr>
          <p:cNvSpPr txBox="1"/>
          <p:nvPr/>
        </p:nvSpPr>
        <p:spPr>
          <a:xfrm>
            <a:off x="1850235" y="3531754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</a:rPr>
              <a:t>步骤一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7FF3539-A1F1-E85A-7783-B318B0E99E5A}"/>
              </a:ext>
            </a:extLst>
          </p:cNvPr>
          <p:cNvSpPr txBox="1"/>
          <p:nvPr/>
        </p:nvSpPr>
        <p:spPr>
          <a:xfrm>
            <a:off x="4379083" y="3531754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</a:rPr>
              <a:t>步骤二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500C67F-B05F-60BA-D6C7-AA7ED6FA815D}"/>
              </a:ext>
            </a:extLst>
          </p:cNvPr>
          <p:cNvSpPr txBox="1"/>
          <p:nvPr/>
        </p:nvSpPr>
        <p:spPr>
          <a:xfrm>
            <a:off x="6963326" y="3531754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</a:rPr>
              <a:t>步骤三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72E90FF-8AB2-EA07-98AA-36459D091606}"/>
              </a:ext>
            </a:extLst>
          </p:cNvPr>
          <p:cNvSpPr txBox="1"/>
          <p:nvPr/>
        </p:nvSpPr>
        <p:spPr>
          <a:xfrm>
            <a:off x="9592858" y="3531754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</a:rPr>
              <a:t>步骤四</a:t>
            </a:r>
          </a:p>
        </p:txBody>
      </p:sp>
    </p:spTree>
    <p:extLst>
      <p:ext uri="{BB962C8B-B14F-4D97-AF65-F5344CB8AC3E}">
        <p14:creationId xmlns:p14="http://schemas.microsoft.com/office/powerpoint/2010/main" val="4127320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04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E20BCEFD-4438-864C-F8B4-9ABC954D7E8D}"/>
              </a:ext>
            </a:extLst>
          </p:cNvPr>
          <p:cNvSpPr>
            <a:spLocks/>
          </p:cNvSpPr>
          <p:nvPr/>
        </p:nvSpPr>
        <p:spPr bwMode="auto">
          <a:xfrm>
            <a:off x="5510196" y="1631631"/>
            <a:ext cx="1170173" cy="4480456"/>
          </a:xfrm>
          <a:custGeom>
            <a:avLst/>
            <a:gdLst>
              <a:gd name="T0" fmla="*/ 0 w 777"/>
              <a:gd name="T1" fmla="*/ 2974 h 2974"/>
              <a:gd name="T2" fmla="*/ 507 w 777"/>
              <a:gd name="T3" fmla="*/ 2467 h 2974"/>
              <a:gd name="T4" fmla="*/ 388 w 777"/>
              <a:gd name="T5" fmla="*/ 2138 h 2974"/>
              <a:gd name="T6" fmla="*/ 277 w 777"/>
              <a:gd name="T7" fmla="*/ 1818 h 2974"/>
              <a:gd name="T8" fmla="*/ 398 w 777"/>
              <a:gd name="T9" fmla="*/ 1488 h 2974"/>
              <a:gd name="T10" fmla="*/ 507 w 777"/>
              <a:gd name="T11" fmla="*/ 1171 h 2974"/>
              <a:gd name="T12" fmla="*/ 390 w 777"/>
              <a:gd name="T13" fmla="*/ 844 h 2974"/>
              <a:gd name="T14" fmla="*/ 267 w 777"/>
              <a:gd name="T15" fmla="*/ 511 h 2974"/>
              <a:gd name="T16" fmla="*/ 777 w 777"/>
              <a:gd name="T17" fmla="*/ 0 h 2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7" h="2974">
                <a:moveTo>
                  <a:pt x="0" y="2974"/>
                </a:moveTo>
                <a:cubicBezTo>
                  <a:pt x="280" y="2974"/>
                  <a:pt x="507" y="2747"/>
                  <a:pt x="507" y="2467"/>
                </a:cubicBezTo>
                <a:cubicBezTo>
                  <a:pt x="507" y="2342"/>
                  <a:pt x="459" y="2227"/>
                  <a:pt x="388" y="2138"/>
                </a:cubicBezTo>
                <a:cubicBezTo>
                  <a:pt x="317" y="2049"/>
                  <a:pt x="277" y="1939"/>
                  <a:pt x="277" y="1818"/>
                </a:cubicBezTo>
                <a:cubicBezTo>
                  <a:pt x="277" y="1692"/>
                  <a:pt x="326" y="1577"/>
                  <a:pt x="398" y="1488"/>
                </a:cubicBezTo>
                <a:cubicBezTo>
                  <a:pt x="469" y="1400"/>
                  <a:pt x="507" y="1290"/>
                  <a:pt x="507" y="1171"/>
                </a:cubicBezTo>
                <a:cubicBezTo>
                  <a:pt x="507" y="1047"/>
                  <a:pt x="465" y="933"/>
                  <a:pt x="390" y="844"/>
                </a:cubicBezTo>
                <a:cubicBezTo>
                  <a:pt x="315" y="754"/>
                  <a:pt x="267" y="638"/>
                  <a:pt x="267" y="511"/>
                </a:cubicBezTo>
                <a:cubicBezTo>
                  <a:pt x="267" y="229"/>
                  <a:pt x="496" y="0"/>
                  <a:pt x="777" y="0"/>
                </a:cubicBezTo>
              </a:path>
            </a:pathLst>
          </a:custGeom>
          <a:noFill/>
          <a:ln w="12700" cap="flat">
            <a:gradFill>
              <a:gsLst>
                <a:gs pos="0">
                  <a:srgbClr val="FFC000">
                    <a:alpha val="37000"/>
                  </a:srgbClr>
                </a:gs>
                <a:gs pos="100000">
                  <a:srgbClr val="EDDFA8"/>
                </a:gs>
              </a:gsLst>
              <a:lin ang="5400000" scaled="1"/>
            </a:gra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Oval 12">
            <a:extLst>
              <a:ext uri="{FF2B5EF4-FFF2-40B4-BE49-F238E27FC236}">
                <a16:creationId xmlns:a16="http://schemas.microsoft.com/office/drawing/2014/main" id="{632CC6BE-BA00-0097-8C80-29897141B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2001" y="2104802"/>
            <a:ext cx="163888" cy="164526"/>
          </a:xfrm>
          <a:prstGeom prst="ellipse">
            <a:avLst/>
          </a:prstGeom>
          <a:solidFill>
            <a:srgbClr val="EDDFA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Oval 13">
            <a:extLst>
              <a:ext uri="{FF2B5EF4-FFF2-40B4-BE49-F238E27FC236}">
                <a16:creationId xmlns:a16="http://schemas.microsoft.com/office/drawing/2014/main" id="{91BD8DCB-4B20-AFC0-0FF7-076C2DFCA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314" y="3326629"/>
            <a:ext cx="164526" cy="163888"/>
          </a:xfrm>
          <a:prstGeom prst="ellipse">
            <a:avLst/>
          </a:prstGeom>
          <a:solidFill>
            <a:srgbClr val="EDDFA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Oval 14">
            <a:extLst>
              <a:ext uri="{FF2B5EF4-FFF2-40B4-BE49-F238E27FC236}">
                <a16:creationId xmlns:a16="http://schemas.microsoft.com/office/drawing/2014/main" id="{3E27A1C1-520B-26F4-B2EE-F955E849CC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3073" y="4248738"/>
            <a:ext cx="163888" cy="163888"/>
          </a:xfrm>
          <a:prstGeom prst="ellipse">
            <a:avLst/>
          </a:prstGeom>
          <a:solidFill>
            <a:srgbClr val="EDDFA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val 15">
            <a:extLst>
              <a:ext uri="{FF2B5EF4-FFF2-40B4-BE49-F238E27FC236}">
                <a16:creationId xmlns:a16="http://schemas.microsoft.com/office/drawing/2014/main" id="{F9CB6CA8-F5BE-1323-FBF5-D1D66D2AA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4038" y="5539436"/>
            <a:ext cx="164526" cy="163888"/>
          </a:xfrm>
          <a:prstGeom prst="ellipse">
            <a:avLst/>
          </a:prstGeom>
          <a:solidFill>
            <a:srgbClr val="EDDFA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Line 16">
            <a:extLst>
              <a:ext uri="{FF2B5EF4-FFF2-40B4-BE49-F238E27FC236}">
                <a16:creationId xmlns:a16="http://schemas.microsoft.com/office/drawing/2014/main" id="{3E84C4AA-56C4-13AD-2437-EF2851128F1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23396" y="2187703"/>
            <a:ext cx="1028605" cy="0"/>
          </a:xfrm>
          <a:prstGeom prst="line">
            <a:avLst/>
          </a:prstGeom>
          <a:noFill/>
          <a:ln w="12700" cap="flat">
            <a:gradFill flip="none" rotWithShape="1">
              <a:gsLst>
                <a:gs pos="0">
                  <a:srgbClr val="D80E2B">
                    <a:alpha val="0"/>
                  </a:srgbClr>
                </a:gs>
                <a:gs pos="100000">
                  <a:srgbClr val="EDDFA8"/>
                </a:gs>
              </a:gsLst>
              <a:lin ang="0" scaled="1"/>
              <a:tileRect/>
            </a:gra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Line 17">
            <a:extLst>
              <a:ext uri="{FF2B5EF4-FFF2-40B4-BE49-F238E27FC236}">
                <a16:creationId xmlns:a16="http://schemas.microsoft.com/office/drawing/2014/main" id="{13B21459-D765-57ED-20D9-FCFDED4AA7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83840" y="3407616"/>
            <a:ext cx="1028605" cy="0"/>
          </a:xfrm>
          <a:prstGeom prst="line">
            <a:avLst/>
          </a:prstGeom>
          <a:noFill/>
          <a:ln w="12700" cap="flat">
            <a:gradFill flip="none" rotWithShape="1">
              <a:gsLst>
                <a:gs pos="100000">
                  <a:srgbClr val="D80E2B">
                    <a:alpha val="0"/>
                  </a:srgbClr>
                </a:gs>
                <a:gs pos="0">
                  <a:srgbClr val="EDDFA8"/>
                </a:gs>
              </a:gsLst>
              <a:lin ang="0" scaled="1"/>
              <a:tileRect/>
            </a:gra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Line 18">
            <a:extLst>
              <a:ext uri="{FF2B5EF4-FFF2-40B4-BE49-F238E27FC236}">
                <a16:creationId xmlns:a16="http://schemas.microsoft.com/office/drawing/2014/main" id="{D5D3967D-9D1E-2730-1CA4-2B4CAFDB452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86574" y="4331001"/>
            <a:ext cx="1457775" cy="0"/>
          </a:xfrm>
          <a:prstGeom prst="line">
            <a:avLst/>
          </a:prstGeom>
          <a:noFill/>
          <a:ln w="12700" cap="flat">
            <a:gradFill flip="none" rotWithShape="1">
              <a:gsLst>
                <a:gs pos="0">
                  <a:srgbClr val="D80E2B">
                    <a:alpha val="0"/>
                  </a:srgbClr>
                </a:gs>
                <a:gs pos="100000">
                  <a:srgbClr val="EDDFA8"/>
                </a:gs>
              </a:gsLst>
              <a:lin ang="0" scaled="1"/>
              <a:tileRect/>
            </a:gra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Line 19">
            <a:extLst>
              <a:ext uri="{FF2B5EF4-FFF2-40B4-BE49-F238E27FC236}">
                <a16:creationId xmlns:a16="http://schemas.microsoft.com/office/drawing/2014/main" id="{71381B22-F595-DF7B-B3AB-52AA2781B20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36651" y="5622337"/>
            <a:ext cx="1027329" cy="0"/>
          </a:xfrm>
          <a:prstGeom prst="line">
            <a:avLst/>
          </a:prstGeom>
          <a:noFill/>
          <a:ln w="12700" cap="flat">
            <a:gradFill flip="none" rotWithShape="1">
              <a:gsLst>
                <a:gs pos="100000">
                  <a:srgbClr val="D80E2B">
                    <a:alpha val="0"/>
                  </a:srgbClr>
                </a:gs>
                <a:gs pos="0">
                  <a:srgbClr val="EDDFA8"/>
                </a:gs>
              </a:gsLst>
              <a:lin ang="0" scaled="1"/>
              <a:tileRect/>
            </a:gra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456A413-2768-5A84-55EB-1EB30B8EEE01}"/>
              </a:ext>
            </a:extLst>
          </p:cNvPr>
          <p:cNvSpPr/>
          <p:nvPr/>
        </p:nvSpPr>
        <p:spPr>
          <a:xfrm>
            <a:off x="6096000" y="1808218"/>
            <a:ext cx="1186434" cy="1186862"/>
          </a:xfrm>
          <a:prstGeom prst="ellipse">
            <a:avLst/>
          </a:prstGeom>
          <a:gradFill flip="none" rotWithShape="1">
            <a:gsLst>
              <a:gs pos="100000">
                <a:srgbClr val="D80E2B">
                  <a:alpha val="0"/>
                </a:srgbClr>
              </a:gs>
              <a:gs pos="0">
                <a:srgbClr val="EDDFA8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D6D6670-762B-7464-C958-1084A98B2C20}"/>
              </a:ext>
            </a:extLst>
          </p:cNvPr>
          <p:cNvSpPr/>
          <p:nvPr/>
        </p:nvSpPr>
        <p:spPr>
          <a:xfrm>
            <a:off x="4918650" y="2801431"/>
            <a:ext cx="1186434" cy="1186862"/>
          </a:xfrm>
          <a:prstGeom prst="ellipse">
            <a:avLst/>
          </a:prstGeom>
          <a:gradFill flip="none" rotWithShape="1">
            <a:gsLst>
              <a:gs pos="100000">
                <a:srgbClr val="D80E2B">
                  <a:alpha val="0"/>
                </a:srgbClr>
              </a:gs>
              <a:gs pos="0">
                <a:srgbClr val="EDDFA8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29F11CC-63B4-7756-345C-4D6252C5F010}"/>
              </a:ext>
            </a:extLst>
          </p:cNvPr>
          <p:cNvSpPr/>
          <p:nvPr/>
        </p:nvSpPr>
        <p:spPr>
          <a:xfrm>
            <a:off x="6095282" y="3737251"/>
            <a:ext cx="1186434" cy="1186862"/>
          </a:xfrm>
          <a:prstGeom prst="ellipse">
            <a:avLst/>
          </a:prstGeom>
          <a:gradFill flip="none" rotWithShape="1">
            <a:gsLst>
              <a:gs pos="100000">
                <a:srgbClr val="D80E2B">
                  <a:alpha val="0"/>
                </a:srgbClr>
              </a:gs>
              <a:gs pos="0">
                <a:srgbClr val="EDDFA8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6057384-D6D6-A4E9-58CB-F76C423B60E2}"/>
              </a:ext>
            </a:extLst>
          </p:cNvPr>
          <p:cNvSpPr/>
          <p:nvPr/>
        </p:nvSpPr>
        <p:spPr>
          <a:xfrm>
            <a:off x="4916461" y="4755333"/>
            <a:ext cx="1186434" cy="1186862"/>
          </a:xfrm>
          <a:prstGeom prst="ellipse">
            <a:avLst/>
          </a:prstGeom>
          <a:gradFill flip="none" rotWithShape="1">
            <a:gsLst>
              <a:gs pos="100000">
                <a:srgbClr val="D80E2B">
                  <a:alpha val="0"/>
                </a:srgbClr>
              </a:gs>
              <a:gs pos="0">
                <a:srgbClr val="EDDFA8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C3842CB-79EA-060D-EFDA-245B7A8FFD01}"/>
              </a:ext>
            </a:extLst>
          </p:cNvPr>
          <p:cNvGrpSpPr/>
          <p:nvPr/>
        </p:nvGrpSpPr>
        <p:grpSpPr>
          <a:xfrm>
            <a:off x="7457588" y="2995080"/>
            <a:ext cx="3280617" cy="975888"/>
            <a:chOff x="4940601" y="2049650"/>
            <a:chExt cx="3280617" cy="97588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1919286-7871-95AC-5FA8-FAE803EFB10F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1F3D375-5040-74DD-0013-5D21ABE80434}"/>
                </a:ext>
              </a:extLst>
            </p:cNvPr>
            <p:cNvSpPr txBox="1"/>
            <p:nvPr/>
          </p:nvSpPr>
          <p:spPr>
            <a:xfrm>
              <a:off x="4955115" y="2403636"/>
              <a:ext cx="326610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093CAD97-2A45-9C1C-10BB-996CD684D727}"/>
              </a:ext>
            </a:extLst>
          </p:cNvPr>
          <p:cNvSpPr txBox="1"/>
          <p:nvPr/>
        </p:nvSpPr>
        <p:spPr>
          <a:xfrm>
            <a:off x="6287428" y="2188279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</a:rPr>
              <a:t>关键词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13C26CA-3650-2FED-5B15-57756C391C72}"/>
              </a:ext>
            </a:extLst>
          </p:cNvPr>
          <p:cNvSpPr txBox="1"/>
          <p:nvPr/>
        </p:nvSpPr>
        <p:spPr>
          <a:xfrm>
            <a:off x="5123376" y="3171699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</a:rPr>
              <a:t>关键词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967FEDB-6BA1-F4A4-9DA4-288FEE57DE09}"/>
              </a:ext>
            </a:extLst>
          </p:cNvPr>
          <p:cNvSpPr txBox="1"/>
          <p:nvPr/>
        </p:nvSpPr>
        <p:spPr>
          <a:xfrm>
            <a:off x="6308192" y="4148951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</a:rPr>
              <a:t>关键词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4CFF302-8315-5E34-FF17-2F431A67DD19}"/>
              </a:ext>
            </a:extLst>
          </p:cNvPr>
          <p:cNvSpPr txBox="1"/>
          <p:nvPr/>
        </p:nvSpPr>
        <p:spPr>
          <a:xfrm>
            <a:off x="5123376" y="5144779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</a:rPr>
              <a:t>关键词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37B10FF-E225-0A84-7F0E-C0EB810724DB}"/>
              </a:ext>
            </a:extLst>
          </p:cNvPr>
          <p:cNvGrpSpPr/>
          <p:nvPr/>
        </p:nvGrpSpPr>
        <p:grpSpPr>
          <a:xfrm>
            <a:off x="7403202" y="5215380"/>
            <a:ext cx="3280617" cy="975888"/>
            <a:chOff x="4940601" y="2049650"/>
            <a:chExt cx="3280617" cy="97588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D631D48-43B3-0170-B928-D9F6DF7B0A7A}"/>
                </a:ext>
              </a:extLst>
            </p:cNvPr>
            <p:cNvSpPr txBox="1"/>
            <p:nvPr/>
          </p:nvSpPr>
          <p:spPr>
            <a:xfrm>
              <a:off x="4940601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4283430-4E70-8F12-877D-3A41C0B5CD01}"/>
                </a:ext>
              </a:extLst>
            </p:cNvPr>
            <p:cNvSpPr txBox="1"/>
            <p:nvPr/>
          </p:nvSpPr>
          <p:spPr>
            <a:xfrm>
              <a:off x="4955115" y="2403636"/>
              <a:ext cx="326610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1C9BD07-B207-D182-4C42-2266D904F3D4}"/>
              </a:ext>
            </a:extLst>
          </p:cNvPr>
          <p:cNvGrpSpPr/>
          <p:nvPr/>
        </p:nvGrpSpPr>
        <p:grpSpPr>
          <a:xfrm>
            <a:off x="1549505" y="1815457"/>
            <a:ext cx="3266103" cy="975888"/>
            <a:chOff x="4955115" y="2049650"/>
            <a:chExt cx="3266103" cy="97588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2C1E9B9-7507-610D-3835-929DC4725316}"/>
                </a:ext>
              </a:extLst>
            </p:cNvPr>
            <p:cNvSpPr txBox="1"/>
            <p:nvPr/>
          </p:nvSpPr>
          <p:spPr>
            <a:xfrm>
              <a:off x="6511374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F50294D-0147-DA94-3D40-6532AFE03B95}"/>
                </a:ext>
              </a:extLst>
            </p:cNvPr>
            <p:cNvSpPr txBox="1"/>
            <p:nvPr/>
          </p:nvSpPr>
          <p:spPr>
            <a:xfrm>
              <a:off x="4955115" y="2403636"/>
              <a:ext cx="326610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BC7F734-F0C4-E31E-E7EA-F1FE490EC5A4}"/>
              </a:ext>
            </a:extLst>
          </p:cNvPr>
          <p:cNvGrpSpPr/>
          <p:nvPr/>
        </p:nvGrpSpPr>
        <p:grpSpPr>
          <a:xfrm>
            <a:off x="1192389" y="3948225"/>
            <a:ext cx="3266103" cy="975888"/>
            <a:chOff x="4955115" y="2049650"/>
            <a:chExt cx="3266103" cy="97588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03328C3-6CEA-43C4-2985-25A5D7E2619A}"/>
                </a:ext>
              </a:extLst>
            </p:cNvPr>
            <p:cNvSpPr txBox="1"/>
            <p:nvPr/>
          </p:nvSpPr>
          <p:spPr>
            <a:xfrm>
              <a:off x="6511374" y="204965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D2A6B3E-2ACE-CCBE-16A9-C1429FDB7C38}"/>
                </a:ext>
              </a:extLst>
            </p:cNvPr>
            <p:cNvSpPr txBox="1"/>
            <p:nvPr/>
          </p:nvSpPr>
          <p:spPr>
            <a:xfrm>
              <a:off x="4955115" y="2403636"/>
              <a:ext cx="326610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512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3D7854B-B5DC-FEC8-A698-73401513E3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B8D8BE82-3CEC-6CD1-A93B-107FDD12412B}"/>
              </a:ext>
            </a:extLst>
          </p:cNvPr>
          <p:cNvSpPr txBox="1"/>
          <p:nvPr/>
        </p:nvSpPr>
        <p:spPr>
          <a:xfrm>
            <a:off x="3702531" y="588228"/>
            <a:ext cx="248177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blipFill>
                  <a:blip r:embed="rId4"/>
                  <a:stretch>
                    <a:fillRect/>
                  </a:stretch>
                </a:blipFill>
                <a:latin typeface="钟齐志莽行书" panose="00000500000000000000" pitchFamily="2" charset="0"/>
                <a:ea typeface="钟齐志莽行书" panose="00000500000000000000" pitchFamily="2" charset="0"/>
              </a:rPr>
              <a:t>国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DBD3F21-702A-E41D-9A24-60505096B005}"/>
              </a:ext>
            </a:extLst>
          </p:cNvPr>
          <p:cNvSpPr txBox="1"/>
          <p:nvPr/>
        </p:nvSpPr>
        <p:spPr>
          <a:xfrm>
            <a:off x="5856860" y="588228"/>
            <a:ext cx="248177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blipFill>
                  <a:blip r:embed="rId4"/>
                  <a:stretch>
                    <a:fillRect/>
                  </a:stretch>
                </a:blipFill>
                <a:latin typeface="钟齐志莽行书" panose="00000500000000000000" pitchFamily="2" charset="0"/>
                <a:ea typeface="钟齐志莽行书" panose="00000500000000000000" pitchFamily="2" charset="0"/>
              </a:rPr>
              <a:t>庆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CE771D94-A3A1-1FB8-9921-8E35F535A4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039" y="441787"/>
            <a:ext cx="3260872" cy="2947261"/>
          </a:xfrm>
          <a:prstGeom prst="rect">
            <a:avLst/>
          </a:prstGeom>
        </p:spPr>
      </p:pic>
      <p:pic>
        <p:nvPicPr>
          <p:cNvPr id="32" name="Picture 29">
            <a:extLst>
              <a:ext uri="{FF2B5EF4-FFF2-40B4-BE49-F238E27FC236}">
                <a16:creationId xmlns:a16="http://schemas.microsoft.com/office/drawing/2014/main" id="{3D62BA9B-D2FA-0B04-5237-A55B2BD49BD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3966"/>
          <a:stretch/>
        </p:blipFill>
        <p:spPr>
          <a:xfrm>
            <a:off x="0" y="5622044"/>
            <a:ext cx="12176372" cy="123595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21BBB838-10EA-8E61-B2CD-1ED06164CB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583" y="3281327"/>
            <a:ext cx="2571750" cy="156210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2E83FB03-8D76-906B-49A1-37E5BD7C09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03631" y="4017228"/>
            <a:ext cx="4769110" cy="1652399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CD3F8205-EE17-3E67-BB12-F6F0F33AEB7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03391" y="4331166"/>
            <a:ext cx="8713220" cy="5534237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9376BDB4-1216-ADD3-D3A5-F5481618CA1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-4194599" y="4331166"/>
            <a:ext cx="8713220" cy="553423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FB4E221-0199-9FD4-0291-0236AED59F1F}"/>
              </a:ext>
            </a:extLst>
          </p:cNvPr>
          <p:cNvGrpSpPr/>
          <p:nvPr/>
        </p:nvGrpSpPr>
        <p:grpSpPr>
          <a:xfrm>
            <a:off x="4686039" y="6093716"/>
            <a:ext cx="2908903" cy="369332"/>
            <a:chOff x="4005990" y="6093716"/>
            <a:chExt cx="2908903" cy="369332"/>
          </a:xfrm>
        </p:grpSpPr>
        <p:sp>
          <p:nvSpPr>
            <p:cNvPr id="65" name="iconfont-1096-617929">
              <a:extLst>
                <a:ext uri="{FF2B5EF4-FFF2-40B4-BE49-F238E27FC236}">
                  <a16:creationId xmlns:a16="http://schemas.microsoft.com/office/drawing/2014/main" id="{B2D1A636-D4FA-CACB-DCA4-12FC56AACFF3}"/>
                </a:ext>
              </a:extLst>
            </p:cNvPr>
            <p:cNvSpPr/>
            <p:nvPr/>
          </p:nvSpPr>
          <p:spPr>
            <a:xfrm rot="4500000">
              <a:off x="6700750" y="6162907"/>
              <a:ext cx="214560" cy="213726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30B2D89-06E6-7138-9C9D-99D6132503D8}"/>
                </a:ext>
              </a:extLst>
            </p:cNvPr>
            <p:cNvSpPr txBox="1"/>
            <p:nvPr/>
          </p:nvSpPr>
          <p:spPr>
            <a:xfrm>
              <a:off x="4219419" y="6093716"/>
              <a:ext cx="24913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blipFill>
                    <a:blip r:embed="rId4"/>
                    <a:stretch>
                      <a:fillRect/>
                    </a:stretch>
                  </a:blipFill>
                </a:rPr>
                <a:t>汇报人：</a:t>
              </a:r>
              <a:r>
                <a:rPr lang="en-US" altLang="zh-CN" b="1" dirty="0">
                  <a:blipFill>
                    <a:blip r:embed="rId4"/>
                    <a:stretch>
                      <a:fillRect/>
                    </a:stretch>
                  </a:blipFill>
                </a:rPr>
                <a:t>51PPT</a:t>
              </a:r>
              <a:r>
                <a:rPr lang="zh-CN" altLang="en-US" b="1" dirty="0">
                  <a:blipFill>
                    <a:blip r:embed="rId4"/>
                    <a:stretch>
                      <a:fillRect/>
                    </a:stretch>
                  </a:blipFill>
                </a:rPr>
                <a:t>模板网</a:t>
              </a:r>
            </a:p>
          </p:txBody>
        </p:sp>
        <p:sp>
          <p:nvSpPr>
            <p:cNvPr id="74" name="iconfont-1096-617929">
              <a:extLst>
                <a:ext uri="{FF2B5EF4-FFF2-40B4-BE49-F238E27FC236}">
                  <a16:creationId xmlns:a16="http://schemas.microsoft.com/office/drawing/2014/main" id="{9AF53E82-D18D-AA7F-4778-B12C05F61C56}"/>
                </a:ext>
              </a:extLst>
            </p:cNvPr>
            <p:cNvSpPr/>
            <p:nvPr/>
          </p:nvSpPr>
          <p:spPr>
            <a:xfrm>
              <a:off x="4005990" y="6162906"/>
              <a:ext cx="214560" cy="213726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7" name="图片 306">
            <a:extLst>
              <a:ext uri="{FF2B5EF4-FFF2-40B4-BE49-F238E27FC236}">
                <a16:creationId xmlns:a16="http://schemas.microsoft.com/office/drawing/2014/main" id="{78305155-A665-D92B-0788-EF29A7652E49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70000"/>
          </a:blip>
          <a:stretch>
            <a:fillRect/>
          </a:stretch>
        </p:blipFill>
        <p:spPr>
          <a:xfrm rot="8752630">
            <a:off x="580403" y="3681889"/>
            <a:ext cx="3342705" cy="21231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F507C5-3BCA-1A9E-9472-F428002D84D2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70000"/>
          </a:blip>
          <a:stretch>
            <a:fillRect/>
          </a:stretch>
        </p:blipFill>
        <p:spPr>
          <a:xfrm rot="12651096" flipH="1">
            <a:off x="8287864" y="3633032"/>
            <a:ext cx="3342704" cy="212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890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89D03E1-895F-4AD7-A5B2-ADBB94F41AFD}"/>
              </a:ext>
            </a:extLst>
          </p:cNvPr>
          <p:cNvSpPr txBox="1"/>
          <p:nvPr/>
        </p:nvSpPr>
        <p:spPr>
          <a:xfrm>
            <a:off x="1197735" y="3966693"/>
            <a:ext cx="48205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8883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F92B09E-0F36-A3C0-271E-EB8E95B75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DD1C7DF-0A6C-02AE-3978-BFC561666DF9}"/>
              </a:ext>
            </a:extLst>
          </p:cNvPr>
          <p:cNvSpPr txBox="1"/>
          <p:nvPr/>
        </p:nvSpPr>
        <p:spPr>
          <a:xfrm>
            <a:off x="3903016" y="95963"/>
            <a:ext cx="460895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01</a:t>
            </a:r>
            <a:endParaRPr lang="zh-CN" altLang="en-US" sz="287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CE771D94-A3A1-1FB8-9921-8E35F535A4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988" y="151900"/>
            <a:ext cx="3260872" cy="2947261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9376BDB4-1216-ADD3-D3A5-F5481618C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194599" y="1989782"/>
            <a:ext cx="8713220" cy="5534237"/>
          </a:xfrm>
          <a:prstGeom prst="rect">
            <a:avLst/>
          </a:prstGeom>
        </p:spPr>
      </p:pic>
      <p:pic>
        <p:nvPicPr>
          <p:cNvPr id="307" name="图片 306">
            <a:extLst>
              <a:ext uri="{FF2B5EF4-FFF2-40B4-BE49-F238E27FC236}">
                <a16:creationId xmlns:a16="http://schemas.microsoft.com/office/drawing/2014/main" id="{78305155-A665-D92B-0788-EF29A7652E4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 rot="8752630">
            <a:off x="580403" y="1238905"/>
            <a:ext cx="3342705" cy="2123133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CD3F8205-EE17-3E67-BB12-F6F0F33AEB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3391" y="1989782"/>
            <a:ext cx="8713220" cy="553423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F507C5-3BCA-1A9E-9472-F428002D84D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 rot="12651096" flipH="1">
            <a:off x="8287864" y="1291648"/>
            <a:ext cx="3342704" cy="2123133"/>
          </a:xfrm>
          <a:prstGeom prst="rect">
            <a:avLst/>
          </a:prstGeom>
        </p:spPr>
      </p:pic>
      <p:pic>
        <p:nvPicPr>
          <p:cNvPr id="32" name="Picture 29">
            <a:extLst>
              <a:ext uri="{FF2B5EF4-FFF2-40B4-BE49-F238E27FC236}">
                <a16:creationId xmlns:a16="http://schemas.microsoft.com/office/drawing/2014/main" id="{3D62BA9B-D2FA-0B04-5237-A55B2BD49BD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3966"/>
          <a:stretch/>
        </p:blipFill>
        <p:spPr>
          <a:xfrm>
            <a:off x="0" y="5622044"/>
            <a:ext cx="12176372" cy="123595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21BBB838-10EA-8E61-B2CD-1ED06164CB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290" y="402272"/>
            <a:ext cx="2571750" cy="156210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2E83FB03-8D76-906B-49A1-37E5BD7C09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03631" y="2145597"/>
            <a:ext cx="4769110" cy="165239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A0964D4-E7D3-6340-007A-3BAC5E48BBDF}"/>
              </a:ext>
            </a:extLst>
          </p:cNvPr>
          <p:cNvGrpSpPr/>
          <p:nvPr/>
        </p:nvGrpSpPr>
        <p:grpSpPr>
          <a:xfrm>
            <a:off x="3249245" y="3842330"/>
            <a:ext cx="5677882" cy="718226"/>
            <a:chOff x="1906715" y="2509096"/>
            <a:chExt cx="3958227" cy="7182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9604E2F-E651-77E2-B71F-71D4DC81C42A}"/>
                </a:ext>
              </a:extLst>
            </p:cNvPr>
            <p:cNvGrpSpPr/>
            <p:nvPr/>
          </p:nvGrpSpPr>
          <p:grpSpPr>
            <a:xfrm>
              <a:off x="1906715" y="2509096"/>
              <a:ext cx="3958227" cy="718226"/>
              <a:chOff x="2329716" y="2509096"/>
              <a:chExt cx="3332549" cy="718226"/>
            </a:xfrm>
          </p:grpSpPr>
          <p:sp>
            <p:nvSpPr>
              <p:cNvPr id="8" name="梯形 7">
                <a:extLst>
                  <a:ext uri="{FF2B5EF4-FFF2-40B4-BE49-F238E27FC236}">
                    <a16:creationId xmlns:a16="http://schemas.microsoft.com/office/drawing/2014/main" id="{11C0FE3E-498E-CC8B-06B2-90C13D86BA72}"/>
                  </a:ext>
                </a:extLst>
              </p:cNvPr>
              <p:cNvSpPr/>
              <p:nvPr/>
            </p:nvSpPr>
            <p:spPr>
              <a:xfrm>
                <a:off x="2329716" y="2509096"/>
                <a:ext cx="3332549" cy="718226"/>
              </a:xfrm>
              <a:prstGeom prst="trapezoid">
                <a:avLst>
                  <a:gd name="adj" fmla="val 76902"/>
                </a:avLst>
              </a:prstGeom>
              <a:noFill/>
              <a:ln w="25400">
                <a:gradFill>
                  <a:gsLst>
                    <a:gs pos="18000">
                      <a:srgbClr val="E31612">
                        <a:alpha val="0"/>
                      </a:srgb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79000">
                      <a:schemeClr val="accent4">
                        <a:lumMod val="60000"/>
                        <a:lumOff val="40000"/>
                        <a:alpha val="4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梯形 6">
                <a:extLst>
                  <a:ext uri="{FF2B5EF4-FFF2-40B4-BE49-F238E27FC236}">
                    <a16:creationId xmlns:a16="http://schemas.microsoft.com/office/drawing/2014/main" id="{1F64124A-DE82-38E5-49B8-7B72BB6784DD}"/>
                  </a:ext>
                </a:extLst>
              </p:cNvPr>
              <p:cNvSpPr/>
              <p:nvPr/>
            </p:nvSpPr>
            <p:spPr>
              <a:xfrm>
                <a:off x="2528346" y="2670709"/>
                <a:ext cx="2935288" cy="435611"/>
              </a:xfrm>
              <a:prstGeom prst="trapezoid">
                <a:avLst>
                  <a:gd name="adj" fmla="val 76902"/>
                </a:avLst>
              </a:prstGeom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100000">
                    <a:schemeClr val="accent4">
                      <a:lumMod val="60000"/>
                      <a:lumOff val="40000"/>
                      <a:alpha val="3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30B2D89-06E6-7138-9C9D-99D6132503D8}"/>
                </a:ext>
              </a:extLst>
            </p:cNvPr>
            <p:cNvSpPr txBox="1"/>
            <p:nvPr/>
          </p:nvSpPr>
          <p:spPr>
            <a:xfrm>
              <a:off x="2765420" y="2532651"/>
              <a:ext cx="22408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10"/>
                    <a:stretch>
                      <a:fillRect/>
                    </a:stretch>
                  </a:blipFill>
                </a:rPr>
                <a:t>单击此处添加标题文本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12F421C-8192-F450-BA43-A4F5C29D3483}"/>
              </a:ext>
            </a:extLst>
          </p:cNvPr>
          <p:cNvSpPr txBox="1"/>
          <p:nvPr/>
        </p:nvSpPr>
        <p:spPr>
          <a:xfrm>
            <a:off x="2496457" y="4763326"/>
            <a:ext cx="7199086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blipFill>
                  <a:blip r:embed="rId10"/>
                  <a:stretch>
                    <a:fillRect/>
                  </a:stretch>
                </a:blipFill>
              </a:rPr>
              <a:t>200</a:t>
            </a: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字以内，据统计每页幻灯片的最好控制在</a:t>
            </a:r>
            <a:r>
              <a:rPr lang="en-US" altLang="zh-CN" sz="1200" b="1" dirty="0">
                <a:blipFill>
                  <a:blip r:embed="rId10"/>
                  <a:stretch>
                    <a:fillRect/>
                  </a:stretch>
                </a:blipFill>
              </a:rPr>
              <a:t>5</a:t>
            </a: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40392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01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2202C70-3BD3-17F8-4B80-ADD2CA5DB17E}"/>
              </a:ext>
            </a:extLst>
          </p:cNvPr>
          <p:cNvGrpSpPr/>
          <p:nvPr/>
        </p:nvGrpSpPr>
        <p:grpSpPr>
          <a:xfrm>
            <a:off x="5099109" y="1996479"/>
            <a:ext cx="6284385" cy="1286960"/>
            <a:chOff x="4955114" y="2122220"/>
            <a:chExt cx="6284385" cy="128696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F4BD219-9C97-142B-582B-3AE8FCFD2130}"/>
                </a:ext>
              </a:extLst>
            </p:cNvPr>
            <p:cNvSpPr txBox="1"/>
            <p:nvPr/>
          </p:nvSpPr>
          <p:spPr>
            <a:xfrm>
              <a:off x="4955115" y="2122220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单击此处添加标题文本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32A0DE5-6F00-9C9A-8781-5EE9E4055E72}"/>
                </a:ext>
              </a:extLst>
            </p:cNvPr>
            <p:cNvSpPr txBox="1"/>
            <p:nvPr/>
          </p:nvSpPr>
          <p:spPr>
            <a:xfrm>
              <a:off x="4955114" y="2510280"/>
              <a:ext cx="6284385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200</a:t>
              </a: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5</a:t>
              </a: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33" name="iconfont-1096-617929">
            <a:extLst>
              <a:ext uri="{FF2B5EF4-FFF2-40B4-BE49-F238E27FC236}">
                <a16:creationId xmlns:a16="http://schemas.microsoft.com/office/drawing/2014/main" id="{30C89C2B-D1F2-9968-2709-29944526A114}"/>
              </a:ext>
            </a:extLst>
          </p:cNvPr>
          <p:cNvSpPr/>
          <p:nvPr/>
        </p:nvSpPr>
        <p:spPr>
          <a:xfrm rot="6460847">
            <a:off x="552821" y="1018916"/>
            <a:ext cx="5734036" cy="571174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0"/>
                </a:srgb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EAEFE27-58E8-6C31-FE49-764CC2A2FED1}"/>
              </a:ext>
            </a:extLst>
          </p:cNvPr>
          <p:cNvGrpSpPr/>
          <p:nvPr/>
        </p:nvGrpSpPr>
        <p:grpSpPr>
          <a:xfrm>
            <a:off x="-1231817" y="2112065"/>
            <a:ext cx="6186934" cy="3543862"/>
            <a:chOff x="-1909927" y="1750115"/>
            <a:chExt cx="6186934" cy="3543862"/>
          </a:xfrm>
        </p:grpSpPr>
        <p:grpSp>
          <p:nvGrpSpPr>
            <p:cNvPr id="21" name="Group 1">
              <a:extLst>
                <a:ext uri="{FF2B5EF4-FFF2-40B4-BE49-F238E27FC236}">
                  <a16:creationId xmlns:a16="http://schemas.microsoft.com/office/drawing/2014/main" id="{036C05C8-1A13-6CB8-EC2E-694B4C86E75E}"/>
                </a:ext>
              </a:extLst>
            </p:cNvPr>
            <p:cNvGrpSpPr/>
            <p:nvPr/>
          </p:nvGrpSpPr>
          <p:grpSpPr>
            <a:xfrm>
              <a:off x="-1909927" y="1750115"/>
              <a:ext cx="6186934" cy="3543862"/>
              <a:chOff x="2007321" y="1438226"/>
              <a:chExt cx="8493758" cy="4865206"/>
            </a:xfrm>
          </p:grpSpPr>
          <p:sp>
            <p:nvSpPr>
              <p:cNvPr id="22" name="Freeform 2">
                <a:extLst>
                  <a:ext uri="{FF2B5EF4-FFF2-40B4-BE49-F238E27FC236}">
                    <a16:creationId xmlns:a16="http://schemas.microsoft.com/office/drawing/2014/main" id="{7B568EB2-B72D-3F85-2B7D-8430FAF21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321" y="6114631"/>
                <a:ext cx="4278336" cy="188801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3" name="Freeform 3">
                <a:extLst>
                  <a:ext uri="{FF2B5EF4-FFF2-40B4-BE49-F238E27FC236}">
                    <a16:creationId xmlns:a16="http://schemas.microsoft.com/office/drawing/2014/main" id="{5C6B8A2F-FEEE-2867-C069-7967F98E25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2740" y="6114631"/>
                <a:ext cx="4278336" cy="188801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4" name="Freeform 4">
                <a:extLst>
                  <a:ext uri="{FF2B5EF4-FFF2-40B4-BE49-F238E27FC236}">
                    <a16:creationId xmlns:a16="http://schemas.microsoft.com/office/drawing/2014/main" id="{4EBC0587-78A5-560A-2A30-7B6A8038E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796" y="1438226"/>
                <a:ext cx="6838568" cy="4666723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Rectangle 5">
                <a:extLst>
                  <a:ext uri="{FF2B5EF4-FFF2-40B4-BE49-F238E27FC236}">
                    <a16:creationId xmlns:a16="http://schemas.microsoft.com/office/drawing/2014/main" id="{8FB4877E-6CB9-A81D-3991-5E72941718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7321" y="6037175"/>
                <a:ext cx="8493758" cy="1549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5559E508-E109-2536-5EDF-D9821EB14E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69" y="6037175"/>
                <a:ext cx="1219616" cy="87138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Rectangle 7">
                <a:extLst>
                  <a:ext uri="{FF2B5EF4-FFF2-40B4-BE49-F238E27FC236}">
                    <a16:creationId xmlns:a16="http://schemas.microsoft.com/office/drawing/2014/main" id="{FAC3F207-7B58-4050-5F64-83E8F5DFE9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263" y="1733529"/>
                <a:ext cx="6383628" cy="40325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Oval 8">
                <a:extLst>
                  <a:ext uri="{FF2B5EF4-FFF2-40B4-BE49-F238E27FC236}">
                    <a16:creationId xmlns:a16="http://schemas.microsoft.com/office/drawing/2014/main" id="{0F1F5F97-9535-E0B0-07D6-DA8A25DB5E2E}"/>
                  </a:ext>
                </a:extLst>
              </p:cNvPr>
              <p:cNvSpPr/>
              <p:nvPr/>
            </p:nvSpPr>
            <p:spPr>
              <a:xfrm>
                <a:off x="6251777" y="1546335"/>
                <a:ext cx="79086" cy="790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DE7C244E-E876-7311-E7C0-AF932656F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170120" y="1960325"/>
              <a:ext cx="4753148" cy="2949294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5507F0F-4466-9FC6-1B14-942D0DD6DF68}"/>
              </a:ext>
            </a:extLst>
          </p:cNvPr>
          <p:cNvGrpSpPr/>
          <p:nvPr/>
        </p:nvGrpSpPr>
        <p:grpSpPr>
          <a:xfrm>
            <a:off x="6220766" y="4706793"/>
            <a:ext cx="2364840" cy="1286960"/>
            <a:chOff x="4955115" y="2122220"/>
            <a:chExt cx="2364840" cy="128696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9F804B5-1269-6A4E-0127-769B3B677FD0}"/>
                </a:ext>
              </a:extLst>
            </p:cNvPr>
            <p:cNvSpPr txBox="1"/>
            <p:nvPr/>
          </p:nvSpPr>
          <p:spPr>
            <a:xfrm>
              <a:off x="4955115" y="212222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41795E2-B2C4-5DDA-92A6-122278A464B5}"/>
                </a:ext>
              </a:extLst>
            </p:cNvPr>
            <p:cNvSpPr txBox="1"/>
            <p:nvPr/>
          </p:nvSpPr>
          <p:spPr>
            <a:xfrm>
              <a:off x="4955115" y="2510280"/>
              <a:ext cx="2364840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</a:p>
          </p:txBody>
        </p:sp>
      </p:grpSp>
      <p:sp>
        <p:nvSpPr>
          <p:cNvPr id="49" name="图形 45" descr="书籍 纯色填充">
            <a:extLst>
              <a:ext uri="{FF2B5EF4-FFF2-40B4-BE49-F238E27FC236}">
                <a16:creationId xmlns:a16="http://schemas.microsoft.com/office/drawing/2014/main" id="{72A5727B-DFFB-E6BC-BC71-EDC151C78669}"/>
              </a:ext>
            </a:extLst>
          </p:cNvPr>
          <p:cNvSpPr/>
          <p:nvPr/>
        </p:nvSpPr>
        <p:spPr>
          <a:xfrm>
            <a:off x="6659792" y="3840673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EDDFA8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4C48B54-D9BC-0916-FC38-A071F4F56739}"/>
              </a:ext>
            </a:extLst>
          </p:cNvPr>
          <p:cNvGrpSpPr/>
          <p:nvPr/>
        </p:nvGrpSpPr>
        <p:grpSpPr>
          <a:xfrm>
            <a:off x="9564286" y="3841569"/>
            <a:ext cx="808197" cy="733424"/>
            <a:chOff x="9564286" y="3841569"/>
            <a:chExt cx="808197" cy="733424"/>
          </a:xfrm>
          <a:gradFill>
            <a:gsLst>
              <a:gs pos="0">
                <a:srgbClr val="C00000"/>
              </a:gs>
              <a:gs pos="100000">
                <a:srgbClr val="EDDFA8"/>
              </a:gs>
            </a:gsLst>
            <a:lin ang="16200000" scaled="1"/>
          </a:gra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F8DBCF3-FBC3-B59E-C51D-A69FB37F7AA7}"/>
                </a:ext>
              </a:extLst>
            </p:cNvPr>
            <p:cNvSpPr/>
            <p:nvPr/>
          </p:nvSpPr>
          <p:spPr>
            <a:xfrm>
              <a:off x="9863181" y="4352109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E563E71-4541-D216-8B08-C151734B4C8E}"/>
                </a:ext>
              </a:extLst>
            </p:cNvPr>
            <p:cNvSpPr/>
            <p:nvPr/>
          </p:nvSpPr>
          <p:spPr>
            <a:xfrm>
              <a:off x="9820033" y="445050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C7C7679-8239-9781-BC7B-919A7A8902B2}"/>
                </a:ext>
              </a:extLst>
            </p:cNvPr>
            <p:cNvSpPr/>
            <p:nvPr/>
          </p:nvSpPr>
          <p:spPr>
            <a:xfrm>
              <a:off x="10052347" y="4352109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A364403-953C-89ED-538F-B73BB0327B06}"/>
                </a:ext>
              </a:extLst>
            </p:cNvPr>
            <p:cNvSpPr/>
            <p:nvPr/>
          </p:nvSpPr>
          <p:spPr>
            <a:xfrm>
              <a:off x="10010533" y="445050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68F8D7A-FAF7-F471-3126-74C0CCAC2551}"/>
                </a:ext>
              </a:extLst>
            </p:cNvPr>
            <p:cNvSpPr/>
            <p:nvPr/>
          </p:nvSpPr>
          <p:spPr>
            <a:xfrm>
              <a:off x="10242847" y="4352109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5D50CF2-ACB7-97E4-852E-38C2B92BCD54}"/>
                </a:ext>
              </a:extLst>
            </p:cNvPr>
            <p:cNvSpPr/>
            <p:nvPr/>
          </p:nvSpPr>
          <p:spPr>
            <a:xfrm>
              <a:off x="10201033" y="445050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1667579-AF38-10EB-75DB-AB06022A59ED}"/>
                </a:ext>
              </a:extLst>
            </p:cNvPr>
            <p:cNvSpPr/>
            <p:nvPr/>
          </p:nvSpPr>
          <p:spPr>
            <a:xfrm>
              <a:off x="9663251" y="3938914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A82CA44-1C41-042F-E8AD-D3CF767B2C24}"/>
                </a:ext>
              </a:extLst>
            </p:cNvPr>
            <p:cNvSpPr/>
            <p:nvPr/>
          </p:nvSpPr>
          <p:spPr>
            <a:xfrm>
              <a:off x="9564286" y="3969540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A9C7392-A7D3-14C2-236B-F0C2FDE26CF4}"/>
                </a:ext>
              </a:extLst>
            </p:cNvPr>
            <p:cNvSpPr/>
            <p:nvPr/>
          </p:nvSpPr>
          <p:spPr>
            <a:xfrm>
              <a:off x="9743833" y="3841569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4CB14748-481A-89BE-59E4-3338DDDD65FC}"/>
              </a:ext>
            </a:extLst>
          </p:cNvPr>
          <p:cNvGrpSpPr/>
          <p:nvPr/>
        </p:nvGrpSpPr>
        <p:grpSpPr>
          <a:xfrm>
            <a:off x="9060427" y="4706793"/>
            <a:ext cx="2364840" cy="1286960"/>
            <a:chOff x="4955115" y="2122220"/>
            <a:chExt cx="2364840" cy="1286960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EE389CF-F520-01D7-4D51-6DB35DDA9A29}"/>
                </a:ext>
              </a:extLst>
            </p:cNvPr>
            <p:cNvSpPr txBox="1"/>
            <p:nvPr/>
          </p:nvSpPr>
          <p:spPr>
            <a:xfrm>
              <a:off x="4955115" y="212222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B6C2A84-F726-F2E6-C182-88F5EC783A84}"/>
                </a:ext>
              </a:extLst>
            </p:cNvPr>
            <p:cNvSpPr txBox="1"/>
            <p:nvPr/>
          </p:nvSpPr>
          <p:spPr>
            <a:xfrm>
              <a:off x="4955115" y="2510280"/>
              <a:ext cx="2364840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</a:p>
          </p:txBody>
        </p:sp>
      </p:grp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61923888-FE90-01F6-19D3-956AE5388D81}"/>
              </a:ext>
            </a:extLst>
          </p:cNvPr>
          <p:cNvCxnSpPr/>
          <p:nvPr/>
        </p:nvCxnSpPr>
        <p:spPr>
          <a:xfrm>
            <a:off x="8789524" y="3840673"/>
            <a:ext cx="0" cy="2153080"/>
          </a:xfrm>
          <a:prstGeom prst="line">
            <a:avLst/>
          </a:prstGeom>
          <a:ln>
            <a:gradFill>
              <a:gsLst>
                <a:gs pos="0">
                  <a:srgbClr val="EDDFA8"/>
                </a:gs>
                <a:gs pos="100000">
                  <a:srgbClr val="E3161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34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椭圆 100">
            <a:extLst>
              <a:ext uri="{FF2B5EF4-FFF2-40B4-BE49-F238E27FC236}">
                <a16:creationId xmlns:a16="http://schemas.microsoft.com/office/drawing/2014/main" id="{85BAE250-2656-D65F-3CA4-5DD4638D6608}"/>
              </a:ext>
            </a:extLst>
          </p:cNvPr>
          <p:cNvSpPr/>
          <p:nvPr/>
        </p:nvSpPr>
        <p:spPr>
          <a:xfrm>
            <a:off x="6848354" y="4347488"/>
            <a:ext cx="1029332" cy="1029332"/>
          </a:xfrm>
          <a:prstGeom prst="ellipse">
            <a:avLst/>
          </a:prstGeom>
          <a:gradFill>
            <a:gsLst>
              <a:gs pos="0">
                <a:srgbClr val="EDDFA8"/>
              </a:gs>
              <a:gs pos="100000">
                <a:srgbClr val="E3161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id="{61F8A952-21ED-1406-81C5-85BFC1EEAE97}"/>
              </a:ext>
            </a:extLst>
          </p:cNvPr>
          <p:cNvSpPr/>
          <p:nvPr/>
        </p:nvSpPr>
        <p:spPr>
          <a:xfrm>
            <a:off x="4321568" y="4347488"/>
            <a:ext cx="1029332" cy="1029332"/>
          </a:xfrm>
          <a:prstGeom prst="ellipse">
            <a:avLst/>
          </a:prstGeom>
          <a:gradFill>
            <a:gsLst>
              <a:gs pos="0">
                <a:srgbClr val="EDDFA8"/>
              </a:gs>
              <a:gs pos="100000">
                <a:srgbClr val="E3161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01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D00A94F-2CA7-4382-0ABB-74389B77D556}"/>
              </a:ext>
            </a:extLst>
          </p:cNvPr>
          <p:cNvGrpSpPr/>
          <p:nvPr/>
        </p:nvGrpSpPr>
        <p:grpSpPr>
          <a:xfrm>
            <a:off x="5759142" y="1547028"/>
            <a:ext cx="658088" cy="4387216"/>
            <a:chOff x="5704050" y="1583848"/>
            <a:chExt cx="658088" cy="4387216"/>
          </a:xfrm>
        </p:grpSpPr>
        <p:sp>
          <p:nvSpPr>
            <p:cNvPr id="20" name="KSO_Shape">
              <a:extLst>
                <a:ext uri="{FF2B5EF4-FFF2-40B4-BE49-F238E27FC236}">
                  <a16:creationId xmlns:a16="http://schemas.microsoft.com/office/drawing/2014/main" id="{0418F938-6068-2463-278B-EEBB52109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050" y="1583848"/>
              <a:ext cx="658088" cy="1078832"/>
            </a:xfrm>
            <a:custGeom>
              <a:avLst/>
              <a:gdLst>
                <a:gd name="T0" fmla="*/ 1029029 w 3535"/>
                <a:gd name="T1" fmla="*/ 1156466 h 5800"/>
                <a:gd name="T2" fmla="*/ 818493 w 3535"/>
                <a:gd name="T3" fmla="*/ 1179458 h 5800"/>
                <a:gd name="T4" fmla="*/ 848054 w 3535"/>
                <a:gd name="T5" fmla="*/ 1077639 h 5800"/>
                <a:gd name="T6" fmla="*/ 875315 w 3535"/>
                <a:gd name="T7" fmla="*/ 972864 h 5800"/>
                <a:gd name="T8" fmla="*/ 898635 w 3535"/>
                <a:gd name="T9" fmla="*/ 868417 h 5800"/>
                <a:gd name="T10" fmla="*/ 916371 w 3535"/>
                <a:gd name="T11" fmla="*/ 767255 h 5800"/>
                <a:gd name="T12" fmla="*/ 926553 w 3535"/>
                <a:gd name="T13" fmla="*/ 672662 h 5800"/>
                <a:gd name="T14" fmla="*/ 927538 w 3535"/>
                <a:gd name="T15" fmla="*/ 635876 h 5800"/>
                <a:gd name="T16" fmla="*/ 926553 w 3535"/>
                <a:gd name="T17" fmla="*/ 582996 h 5800"/>
                <a:gd name="T18" fmla="*/ 921955 w 3535"/>
                <a:gd name="T19" fmla="*/ 531429 h 5800"/>
                <a:gd name="T20" fmla="*/ 914072 w 3535"/>
                <a:gd name="T21" fmla="*/ 481505 h 5800"/>
                <a:gd name="T22" fmla="*/ 903233 w 3535"/>
                <a:gd name="T23" fmla="*/ 433223 h 5800"/>
                <a:gd name="T24" fmla="*/ 889438 w 3535"/>
                <a:gd name="T25" fmla="*/ 387241 h 5800"/>
                <a:gd name="T26" fmla="*/ 873673 w 3535"/>
                <a:gd name="T27" fmla="*/ 342900 h 5800"/>
                <a:gd name="T28" fmla="*/ 855936 w 3535"/>
                <a:gd name="T29" fmla="*/ 301187 h 5800"/>
                <a:gd name="T30" fmla="*/ 836230 w 3535"/>
                <a:gd name="T31" fmla="*/ 261773 h 5800"/>
                <a:gd name="T32" fmla="*/ 808640 w 3535"/>
                <a:gd name="T33" fmla="*/ 212178 h 5800"/>
                <a:gd name="T34" fmla="*/ 763314 w 3535"/>
                <a:gd name="T35" fmla="*/ 146816 h 5800"/>
                <a:gd name="T36" fmla="*/ 717660 w 3535"/>
                <a:gd name="T37" fmla="*/ 92622 h 5800"/>
                <a:gd name="T38" fmla="*/ 673319 w 3535"/>
                <a:gd name="T39" fmla="*/ 50253 h 5800"/>
                <a:gd name="T40" fmla="*/ 632592 w 3535"/>
                <a:gd name="T41" fmla="*/ 20035 h 5800"/>
                <a:gd name="T42" fmla="*/ 608943 w 3535"/>
                <a:gd name="T43" fmla="*/ 7226 h 5800"/>
                <a:gd name="T44" fmla="*/ 593835 w 3535"/>
                <a:gd name="T45" fmla="*/ 1971 h 5800"/>
                <a:gd name="T46" fmla="*/ 580697 w 3535"/>
                <a:gd name="T47" fmla="*/ 0 h 5800"/>
                <a:gd name="T48" fmla="*/ 572486 w 3535"/>
                <a:gd name="T49" fmla="*/ 657 h 5800"/>
                <a:gd name="T50" fmla="*/ 558034 w 3535"/>
                <a:gd name="T51" fmla="*/ 5255 h 5800"/>
                <a:gd name="T52" fmla="*/ 541283 w 3535"/>
                <a:gd name="T53" fmla="*/ 12809 h 5800"/>
                <a:gd name="T54" fmla="*/ 502526 w 3535"/>
                <a:gd name="T55" fmla="*/ 38428 h 5800"/>
                <a:gd name="T56" fmla="*/ 459171 w 3535"/>
                <a:gd name="T57" fmla="*/ 77185 h 5800"/>
                <a:gd name="T58" fmla="*/ 413517 w 3535"/>
                <a:gd name="T59" fmla="*/ 127438 h 5800"/>
                <a:gd name="T60" fmla="*/ 368191 w 3535"/>
                <a:gd name="T61" fmla="*/ 189515 h 5800"/>
                <a:gd name="T62" fmla="*/ 332390 w 3535"/>
                <a:gd name="T63" fmla="*/ 248635 h 5800"/>
                <a:gd name="T64" fmla="*/ 312026 w 3535"/>
                <a:gd name="T65" fmla="*/ 287721 h 5800"/>
                <a:gd name="T66" fmla="*/ 293633 w 3535"/>
                <a:gd name="T67" fmla="*/ 328777 h 5800"/>
                <a:gd name="T68" fmla="*/ 277210 w 3535"/>
                <a:gd name="T69" fmla="*/ 371803 h 5800"/>
                <a:gd name="T70" fmla="*/ 263087 w 3535"/>
                <a:gd name="T71" fmla="*/ 417458 h 5800"/>
                <a:gd name="T72" fmla="*/ 250935 w 3535"/>
                <a:gd name="T73" fmla="*/ 465083 h 5800"/>
                <a:gd name="T74" fmla="*/ 242066 w 3535"/>
                <a:gd name="T75" fmla="*/ 514350 h 5800"/>
                <a:gd name="T76" fmla="*/ 236483 w 3535"/>
                <a:gd name="T77" fmla="*/ 565588 h 5800"/>
                <a:gd name="T78" fmla="*/ 233855 w 3535"/>
                <a:gd name="T79" fmla="*/ 618468 h 5800"/>
                <a:gd name="T80" fmla="*/ 235169 w 3535"/>
                <a:gd name="T81" fmla="*/ 672662 h 5800"/>
                <a:gd name="T82" fmla="*/ 241410 w 3535"/>
                <a:gd name="T83" fmla="*/ 734739 h 5800"/>
                <a:gd name="T84" fmla="*/ 256190 w 3535"/>
                <a:gd name="T85" fmla="*/ 834259 h 5800"/>
                <a:gd name="T86" fmla="*/ 277867 w 3535"/>
                <a:gd name="T87" fmla="*/ 938048 h 5800"/>
                <a:gd name="T88" fmla="*/ 304143 w 3535"/>
                <a:gd name="T89" fmla="*/ 1043152 h 5800"/>
                <a:gd name="T90" fmla="*/ 333047 w 3535"/>
                <a:gd name="T91" fmla="*/ 1146284 h 5800"/>
                <a:gd name="T92" fmla="*/ 132693 w 3535"/>
                <a:gd name="T93" fmla="*/ 1156466 h 5800"/>
                <a:gd name="T94" fmla="*/ 580697 w 3535"/>
                <a:gd name="T95" fmla="*/ 1905000 h 58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35" h="5800">
                  <a:moveTo>
                    <a:pt x="2174" y="4724"/>
                  </a:moveTo>
                  <a:lnTo>
                    <a:pt x="3535" y="5397"/>
                  </a:lnTo>
                  <a:lnTo>
                    <a:pt x="3133" y="3521"/>
                  </a:lnTo>
                  <a:lnTo>
                    <a:pt x="2462" y="3691"/>
                  </a:lnTo>
                  <a:lnTo>
                    <a:pt x="2492" y="3591"/>
                  </a:lnTo>
                  <a:lnTo>
                    <a:pt x="2523" y="3490"/>
                  </a:lnTo>
                  <a:lnTo>
                    <a:pt x="2552" y="3385"/>
                  </a:lnTo>
                  <a:lnTo>
                    <a:pt x="2582" y="3281"/>
                  </a:lnTo>
                  <a:lnTo>
                    <a:pt x="2611" y="3176"/>
                  </a:lnTo>
                  <a:lnTo>
                    <a:pt x="2638" y="3069"/>
                  </a:lnTo>
                  <a:lnTo>
                    <a:pt x="2665" y="2962"/>
                  </a:lnTo>
                  <a:lnTo>
                    <a:pt x="2691" y="2856"/>
                  </a:lnTo>
                  <a:lnTo>
                    <a:pt x="2714" y="2749"/>
                  </a:lnTo>
                  <a:lnTo>
                    <a:pt x="2736" y="2644"/>
                  </a:lnTo>
                  <a:lnTo>
                    <a:pt x="2757" y="2540"/>
                  </a:lnTo>
                  <a:lnTo>
                    <a:pt x="2774" y="2437"/>
                  </a:lnTo>
                  <a:lnTo>
                    <a:pt x="2790" y="2336"/>
                  </a:lnTo>
                  <a:lnTo>
                    <a:pt x="2802" y="2237"/>
                  </a:lnTo>
                  <a:lnTo>
                    <a:pt x="2813" y="2141"/>
                  </a:lnTo>
                  <a:lnTo>
                    <a:pt x="2821" y="2048"/>
                  </a:lnTo>
                  <a:lnTo>
                    <a:pt x="2823" y="1992"/>
                  </a:lnTo>
                  <a:lnTo>
                    <a:pt x="2824" y="1936"/>
                  </a:lnTo>
                  <a:lnTo>
                    <a:pt x="2824" y="1883"/>
                  </a:lnTo>
                  <a:lnTo>
                    <a:pt x="2823" y="1829"/>
                  </a:lnTo>
                  <a:lnTo>
                    <a:pt x="2821" y="1775"/>
                  </a:lnTo>
                  <a:lnTo>
                    <a:pt x="2817" y="1722"/>
                  </a:lnTo>
                  <a:lnTo>
                    <a:pt x="2813" y="1669"/>
                  </a:lnTo>
                  <a:lnTo>
                    <a:pt x="2807" y="1618"/>
                  </a:lnTo>
                  <a:lnTo>
                    <a:pt x="2800" y="1566"/>
                  </a:lnTo>
                  <a:lnTo>
                    <a:pt x="2791" y="1515"/>
                  </a:lnTo>
                  <a:lnTo>
                    <a:pt x="2783" y="1466"/>
                  </a:lnTo>
                  <a:lnTo>
                    <a:pt x="2773" y="1416"/>
                  </a:lnTo>
                  <a:lnTo>
                    <a:pt x="2762" y="1367"/>
                  </a:lnTo>
                  <a:lnTo>
                    <a:pt x="2750" y="1319"/>
                  </a:lnTo>
                  <a:lnTo>
                    <a:pt x="2736" y="1271"/>
                  </a:lnTo>
                  <a:lnTo>
                    <a:pt x="2723" y="1224"/>
                  </a:lnTo>
                  <a:lnTo>
                    <a:pt x="2708" y="1179"/>
                  </a:lnTo>
                  <a:lnTo>
                    <a:pt x="2693" y="1132"/>
                  </a:lnTo>
                  <a:lnTo>
                    <a:pt x="2677" y="1088"/>
                  </a:lnTo>
                  <a:lnTo>
                    <a:pt x="2660" y="1044"/>
                  </a:lnTo>
                  <a:lnTo>
                    <a:pt x="2643" y="1001"/>
                  </a:lnTo>
                  <a:lnTo>
                    <a:pt x="2625" y="958"/>
                  </a:lnTo>
                  <a:lnTo>
                    <a:pt x="2606" y="917"/>
                  </a:lnTo>
                  <a:lnTo>
                    <a:pt x="2587" y="876"/>
                  </a:lnTo>
                  <a:lnTo>
                    <a:pt x="2567" y="836"/>
                  </a:lnTo>
                  <a:lnTo>
                    <a:pt x="2546" y="797"/>
                  </a:lnTo>
                  <a:lnTo>
                    <a:pt x="2525" y="757"/>
                  </a:lnTo>
                  <a:lnTo>
                    <a:pt x="2505" y="719"/>
                  </a:lnTo>
                  <a:lnTo>
                    <a:pt x="2462" y="646"/>
                  </a:lnTo>
                  <a:lnTo>
                    <a:pt x="2416" y="577"/>
                  </a:lnTo>
                  <a:lnTo>
                    <a:pt x="2371" y="511"/>
                  </a:lnTo>
                  <a:lnTo>
                    <a:pt x="2324" y="447"/>
                  </a:lnTo>
                  <a:lnTo>
                    <a:pt x="2278" y="388"/>
                  </a:lnTo>
                  <a:lnTo>
                    <a:pt x="2231" y="333"/>
                  </a:lnTo>
                  <a:lnTo>
                    <a:pt x="2185" y="282"/>
                  </a:lnTo>
                  <a:lnTo>
                    <a:pt x="2139" y="235"/>
                  </a:lnTo>
                  <a:lnTo>
                    <a:pt x="2094" y="191"/>
                  </a:lnTo>
                  <a:lnTo>
                    <a:pt x="2050" y="153"/>
                  </a:lnTo>
                  <a:lnTo>
                    <a:pt x="2007" y="117"/>
                  </a:lnTo>
                  <a:lnTo>
                    <a:pt x="1965" y="87"/>
                  </a:lnTo>
                  <a:lnTo>
                    <a:pt x="1926" y="61"/>
                  </a:lnTo>
                  <a:lnTo>
                    <a:pt x="1889" y="39"/>
                  </a:lnTo>
                  <a:lnTo>
                    <a:pt x="1871" y="30"/>
                  </a:lnTo>
                  <a:lnTo>
                    <a:pt x="1854" y="22"/>
                  </a:lnTo>
                  <a:lnTo>
                    <a:pt x="1838" y="16"/>
                  </a:lnTo>
                  <a:lnTo>
                    <a:pt x="1823" y="10"/>
                  </a:lnTo>
                  <a:lnTo>
                    <a:pt x="1808" y="6"/>
                  </a:lnTo>
                  <a:lnTo>
                    <a:pt x="1794" y="2"/>
                  </a:lnTo>
                  <a:lnTo>
                    <a:pt x="1780" y="1"/>
                  </a:lnTo>
                  <a:lnTo>
                    <a:pt x="1768" y="0"/>
                  </a:lnTo>
                  <a:lnTo>
                    <a:pt x="1757" y="1"/>
                  </a:lnTo>
                  <a:lnTo>
                    <a:pt x="1743" y="2"/>
                  </a:lnTo>
                  <a:lnTo>
                    <a:pt x="1729" y="6"/>
                  </a:lnTo>
                  <a:lnTo>
                    <a:pt x="1714" y="10"/>
                  </a:lnTo>
                  <a:lnTo>
                    <a:pt x="1699" y="16"/>
                  </a:lnTo>
                  <a:lnTo>
                    <a:pt x="1682" y="22"/>
                  </a:lnTo>
                  <a:lnTo>
                    <a:pt x="1666" y="30"/>
                  </a:lnTo>
                  <a:lnTo>
                    <a:pt x="1648" y="39"/>
                  </a:lnTo>
                  <a:lnTo>
                    <a:pt x="1611" y="61"/>
                  </a:lnTo>
                  <a:lnTo>
                    <a:pt x="1572" y="87"/>
                  </a:lnTo>
                  <a:lnTo>
                    <a:pt x="1530" y="117"/>
                  </a:lnTo>
                  <a:lnTo>
                    <a:pt x="1487" y="153"/>
                  </a:lnTo>
                  <a:lnTo>
                    <a:pt x="1443" y="191"/>
                  </a:lnTo>
                  <a:lnTo>
                    <a:pt x="1398" y="235"/>
                  </a:lnTo>
                  <a:lnTo>
                    <a:pt x="1352" y="282"/>
                  </a:lnTo>
                  <a:lnTo>
                    <a:pt x="1306" y="333"/>
                  </a:lnTo>
                  <a:lnTo>
                    <a:pt x="1259" y="388"/>
                  </a:lnTo>
                  <a:lnTo>
                    <a:pt x="1213" y="447"/>
                  </a:lnTo>
                  <a:lnTo>
                    <a:pt x="1166" y="511"/>
                  </a:lnTo>
                  <a:lnTo>
                    <a:pt x="1121" y="577"/>
                  </a:lnTo>
                  <a:lnTo>
                    <a:pt x="1075" y="646"/>
                  </a:lnTo>
                  <a:lnTo>
                    <a:pt x="1032" y="719"/>
                  </a:lnTo>
                  <a:lnTo>
                    <a:pt x="1012" y="757"/>
                  </a:lnTo>
                  <a:lnTo>
                    <a:pt x="991" y="797"/>
                  </a:lnTo>
                  <a:lnTo>
                    <a:pt x="970" y="836"/>
                  </a:lnTo>
                  <a:lnTo>
                    <a:pt x="950" y="876"/>
                  </a:lnTo>
                  <a:lnTo>
                    <a:pt x="931" y="917"/>
                  </a:lnTo>
                  <a:lnTo>
                    <a:pt x="912" y="958"/>
                  </a:lnTo>
                  <a:lnTo>
                    <a:pt x="894" y="1001"/>
                  </a:lnTo>
                  <a:lnTo>
                    <a:pt x="877" y="1044"/>
                  </a:lnTo>
                  <a:lnTo>
                    <a:pt x="860" y="1088"/>
                  </a:lnTo>
                  <a:lnTo>
                    <a:pt x="844" y="1132"/>
                  </a:lnTo>
                  <a:lnTo>
                    <a:pt x="829" y="1179"/>
                  </a:lnTo>
                  <a:lnTo>
                    <a:pt x="814" y="1224"/>
                  </a:lnTo>
                  <a:lnTo>
                    <a:pt x="801" y="1271"/>
                  </a:lnTo>
                  <a:lnTo>
                    <a:pt x="787" y="1319"/>
                  </a:lnTo>
                  <a:lnTo>
                    <a:pt x="775" y="1367"/>
                  </a:lnTo>
                  <a:lnTo>
                    <a:pt x="764" y="1416"/>
                  </a:lnTo>
                  <a:lnTo>
                    <a:pt x="754" y="1466"/>
                  </a:lnTo>
                  <a:lnTo>
                    <a:pt x="746" y="1515"/>
                  </a:lnTo>
                  <a:lnTo>
                    <a:pt x="737" y="1566"/>
                  </a:lnTo>
                  <a:lnTo>
                    <a:pt x="730" y="1618"/>
                  </a:lnTo>
                  <a:lnTo>
                    <a:pt x="723" y="1669"/>
                  </a:lnTo>
                  <a:lnTo>
                    <a:pt x="720" y="1722"/>
                  </a:lnTo>
                  <a:lnTo>
                    <a:pt x="716" y="1775"/>
                  </a:lnTo>
                  <a:lnTo>
                    <a:pt x="714" y="1829"/>
                  </a:lnTo>
                  <a:lnTo>
                    <a:pt x="712" y="1883"/>
                  </a:lnTo>
                  <a:lnTo>
                    <a:pt x="712" y="1936"/>
                  </a:lnTo>
                  <a:lnTo>
                    <a:pt x="714" y="1992"/>
                  </a:lnTo>
                  <a:lnTo>
                    <a:pt x="716" y="2048"/>
                  </a:lnTo>
                  <a:lnTo>
                    <a:pt x="723" y="2141"/>
                  </a:lnTo>
                  <a:lnTo>
                    <a:pt x="735" y="2237"/>
                  </a:lnTo>
                  <a:lnTo>
                    <a:pt x="747" y="2336"/>
                  </a:lnTo>
                  <a:lnTo>
                    <a:pt x="763" y="2437"/>
                  </a:lnTo>
                  <a:lnTo>
                    <a:pt x="780" y="2540"/>
                  </a:lnTo>
                  <a:lnTo>
                    <a:pt x="801" y="2644"/>
                  </a:lnTo>
                  <a:lnTo>
                    <a:pt x="823" y="2749"/>
                  </a:lnTo>
                  <a:lnTo>
                    <a:pt x="846" y="2856"/>
                  </a:lnTo>
                  <a:lnTo>
                    <a:pt x="872" y="2962"/>
                  </a:lnTo>
                  <a:lnTo>
                    <a:pt x="899" y="3069"/>
                  </a:lnTo>
                  <a:lnTo>
                    <a:pt x="926" y="3176"/>
                  </a:lnTo>
                  <a:lnTo>
                    <a:pt x="955" y="3281"/>
                  </a:lnTo>
                  <a:lnTo>
                    <a:pt x="985" y="3385"/>
                  </a:lnTo>
                  <a:lnTo>
                    <a:pt x="1014" y="3490"/>
                  </a:lnTo>
                  <a:lnTo>
                    <a:pt x="1045" y="3591"/>
                  </a:lnTo>
                  <a:lnTo>
                    <a:pt x="1075" y="3691"/>
                  </a:lnTo>
                  <a:lnTo>
                    <a:pt x="404" y="3521"/>
                  </a:lnTo>
                  <a:lnTo>
                    <a:pt x="0" y="5397"/>
                  </a:lnTo>
                  <a:lnTo>
                    <a:pt x="1362" y="4724"/>
                  </a:lnTo>
                  <a:lnTo>
                    <a:pt x="1768" y="5800"/>
                  </a:lnTo>
                  <a:lnTo>
                    <a:pt x="2174" y="4724"/>
                  </a:ln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 18">
              <a:extLst>
                <a:ext uri="{FF2B5EF4-FFF2-40B4-BE49-F238E27FC236}">
                  <a16:creationId xmlns:a16="http://schemas.microsoft.com/office/drawing/2014/main" id="{52A68DF6-EB7F-1000-48DD-3D7EC21C052E}"/>
                </a:ext>
              </a:extLst>
            </p:cNvPr>
            <p:cNvSpPr/>
            <p:nvPr/>
          </p:nvSpPr>
          <p:spPr>
            <a:xfrm>
              <a:off x="5780131" y="2662681"/>
              <a:ext cx="504350" cy="3308383"/>
            </a:xfrm>
            <a:custGeom>
              <a:avLst/>
              <a:gdLst>
                <a:gd name="connsiteX0" fmla="*/ 243936 w 504350"/>
                <a:gd name="connsiteY0" fmla="*/ 0 h 3308383"/>
                <a:gd name="connsiteX1" fmla="*/ 260414 w 504350"/>
                <a:gd name="connsiteY1" fmla="*/ 0 h 3308383"/>
                <a:gd name="connsiteX2" fmla="*/ 263584 w 504350"/>
                <a:gd name="connsiteY2" fmla="*/ 338513 h 3308383"/>
                <a:gd name="connsiteX3" fmla="*/ 296771 w 504350"/>
                <a:gd name="connsiteY3" fmla="*/ 1250864 h 3308383"/>
                <a:gd name="connsiteX4" fmla="*/ 480386 w 504350"/>
                <a:gd name="connsiteY4" fmla="*/ 3188542 h 3308383"/>
                <a:gd name="connsiteX5" fmla="*/ 504350 w 504350"/>
                <a:gd name="connsiteY5" fmla="*/ 3308383 h 3308383"/>
                <a:gd name="connsiteX6" fmla="*/ 0 w 504350"/>
                <a:gd name="connsiteY6" fmla="*/ 3308383 h 3308383"/>
                <a:gd name="connsiteX7" fmla="*/ 23964 w 504350"/>
                <a:gd name="connsiteY7" fmla="*/ 3188542 h 3308383"/>
                <a:gd name="connsiteX8" fmla="*/ 207580 w 504350"/>
                <a:gd name="connsiteY8" fmla="*/ 1250864 h 3308383"/>
                <a:gd name="connsiteX9" fmla="*/ 240766 w 504350"/>
                <a:gd name="connsiteY9" fmla="*/ 338513 h 330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350" h="3308383">
                  <a:moveTo>
                    <a:pt x="243936" y="0"/>
                  </a:moveTo>
                  <a:lnTo>
                    <a:pt x="260414" y="0"/>
                  </a:lnTo>
                  <a:lnTo>
                    <a:pt x="263584" y="338513"/>
                  </a:lnTo>
                  <a:cubicBezTo>
                    <a:pt x="268875" y="619190"/>
                    <a:pt x="279825" y="927510"/>
                    <a:pt x="296771" y="1250864"/>
                  </a:cubicBezTo>
                  <a:cubicBezTo>
                    <a:pt x="339136" y="2059247"/>
                    <a:pt x="408953" y="2770268"/>
                    <a:pt x="480386" y="3188542"/>
                  </a:cubicBezTo>
                  <a:lnTo>
                    <a:pt x="504350" y="3308383"/>
                  </a:lnTo>
                  <a:lnTo>
                    <a:pt x="0" y="3308383"/>
                  </a:lnTo>
                  <a:lnTo>
                    <a:pt x="23964" y="3188542"/>
                  </a:lnTo>
                  <a:cubicBezTo>
                    <a:pt x="95398" y="2770268"/>
                    <a:pt x="165214" y="2059247"/>
                    <a:pt x="207580" y="1250864"/>
                  </a:cubicBezTo>
                  <a:cubicBezTo>
                    <a:pt x="224526" y="927510"/>
                    <a:pt x="235476" y="619190"/>
                    <a:pt x="240766" y="33851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chemeClr val="bg1"/>
                </a:gs>
              </a:gsLst>
              <a:lin ang="16200000" scaled="1"/>
            </a:gradFill>
            <a:ln w="19050">
              <a:noFill/>
            </a:ln>
            <a:effectLst>
              <a:outerShdw blurRad="419100" dist="254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3407054-FFC5-82CC-0CBA-52C488A81DF7}"/>
              </a:ext>
            </a:extLst>
          </p:cNvPr>
          <p:cNvGrpSpPr/>
          <p:nvPr/>
        </p:nvGrpSpPr>
        <p:grpSpPr>
          <a:xfrm>
            <a:off x="8105094" y="2252140"/>
            <a:ext cx="3355544" cy="932346"/>
            <a:chOff x="4940601" y="2093192"/>
            <a:chExt cx="3355544" cy="93234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BB8166F-057D-C85C-04E8-006A7686CF4B}"/>
                </a:ext>
              </a:extLst>
            </p:cNvPr>
            <p:cNvSpPr txBox="1"/>
            <p:nvPr/>
          </p:nvSpPr>
          <p:spPr>
            <a:xfrm>
              <a:off x="4940601" y="2093192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726A370-4C4F-A01C-871C-6A6EDCF4C7A5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47A47A87-5C6F-1BF1-06AC-07C780D3D05A}"/>
              </a:ext>
            </a:extLst>
          </p:cNvPr>
          <p:cNvSpPr/>
          <p:nvPr/>
        </p:nvSpPr>
        <p:spPr>
          <a:xfrm>
            <a:off x="6699893" y="2192312"/>
            <a:ext cx="1326255" cy="1326255"/>
          </a:xfrm>
          <a:prstGeom prst="ellipse">
            <a:avLst/>
          </a:prstGeom>
          <a:noFill/>
          <a:ln>
            <a:gradFill flip="none" rotWithShape="1">
              <a:gsLst>
                <a:gs pos="10000">
                  <a:srgbClr val="FFC000">
                    <a:alpha val="0"/>
                  </a:srgbClr>
                </a:gs>
                <a:gs pos="100000">
                  <a:srgbClr val="EDDFA8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B221884-58EB-9BC9-F18D-B240B2748CF9}"/>
              </a:ext>
            </a:extLst>
          </p:cNvPr>
          <p:cNvSpPr/>
          <p:nvPr/>
        </p:nvSpPr>
        <p:spPr>
          <a:xfrm>
            <a:off x="6848354" y="2340773"/>
            <a:ext cx="1029332" cy="1029332"/>
          </a:xfrm>
          <a:prstGeom prst="ellipse">
            <a:avLst/>
          </a:prstGeom>
          <a:gradFill>
            <a:gsLst>
              <a:gs pos="0">
                <a:srgbClr val="EDDFA8"/>
              </a:gs>
              <a:gs pos="100000">
                <a:srgbClr val="E3161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3485AAF-F0EE-E743-8A8D-395994FAE802}"/>
              </a:ext>
            </a:extLst>
          </p:cNvPr>
          <p:cNvGrpSpPr/>
          <p:nvPr/>
        </p:nvGrpSpPr>
        <p:grpSpPr>
          <a:xfrm>
            <a:off x="8105094" y="4321744"/>
            <a:ext cx="3355544" cy="932346"/>
            <a:chOff x="4940601" y="2093192"/>
            <a:chExt cx="3355544" cy="932346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ECD348AE-C72A-E58C-86AA-0100AD3A606E}"/>
                </a:ext>
              </a:extLst>
            </p:cNvPr>
            <p:cNvSpPr txBox="1"/>
            <p:nvPr/>
          </p:nvSpPr>
          <p:spPr>
            <a:xfrm>
              <a:off x="4940601" y="2093192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单击此处添加标题文本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05B23493-E3F8-5BD9-7916-F99F696AD56D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sp>
        <p:nvSpPr>
          <p:cNvPr id="100" name="椭圆 99">
            <a:extLst>
              <a:ext uri="{FF2B5EF4-FFF2-40B4-BE49-F238E27FC236}">
                <a16:creationId xmlns:a16="http://schemas.microsoft.com/office/drawing/2014/main" id="{0C0938A3-545D-EE2F-2153-F7999987F13A}"/>
              </a:ext>
            </a:extLst>
          </p:cNvPr>
          <p:cNvSpPr/>
          <p:nvPr/>
        </p:nvSpPr>
        <p:spPr>
          <a:xfrm>
            <a:off x="6699893" y="4199027"/>
            <a:ext cx="1326255" cy="1326255"/>
          </a:xfrm>
          <a:prstGeom prst="ellipse">
            <a:avLst/>
          </a:prstGeom>
          <a:noFill/>
          <a:ln>
            <a:gradFill flip="none" rotWithShape="1">
              <a:gsLst>
                <a:gs pos="10000">
                  <a:srgbClr val="FFC000">
                    <a:alpha val="0"/>
                  </a:srgbClr>
                </a:gs>
                <a:gs pos="100000">
                  <a:srgbClr val="EDDFA8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C0889DB3-DF89-8384-8626-D2F9D5931A99}"/>
              </a:ext>
            </a:extLst>
          </p:cNvPr>
          <p:cNvGrpSpPr/>
          <p:nvPr/>
        </p:nvGrpSpPr>
        <p:grpSpPr>
          <a:xfrm>
            <a:off x="4433559" y="4601373"/>
            <a:ext cx="799886" cy="665320"/>
            <a:chOff x="3831575" y="3960178"/>
            <a:chExt cx="799886" cy="665320"/>
          </a:xfrm>
          <a:gradFill>
            <a:gsLst>
              <a:gs pos="0">
                <a:srgbClr val="FFC000">
                  <a:alpha val="0"/>
                </a:srgbClr>
              </a:gs>
              <a:gs pos="100000">
                <a:schemeClr val="bg1"/>
              </a:gs>
            </a:gsLst>
            <a:lin ang="16200000" scaled="1"/>
          </a:gradFill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FD75F29-7AB7-D241-1571-EDBDB9C60ED9}"/>
                </a:ext>
              </a:extLst>
            </p:cNvPr>
            <p:cNvSpPr/>
            <p:nvPr/>
          </p:nvSpPr>
          <p:spPr>
            <a:xfrm>
              <a:off x="3831575" y="4119721"/>
              <a:ext cx="791527" cy="505777"/>
            </a:xfrm>
            <a:custGeom>
              <a:avLst/>
              <a:gdLst>
                <a:gd name="connsiteX0" fmla="*/ 352520 w 791527"/>
                <a:gd name="connsiteY0" fmla="*/ 392430 h 505777"/>
                <a:gd name="connsiteX1" fmla="*/ 495395 w 791527"/>
                <a:gd name="connsiteY1" fmla="*/ 249555 h 505777"/>
                <a:gd name="connsiteX2" fmla="*/ 751618 w 791527"/>
                <a:gd name="connsiteY2" fmla="*/ 505778 h 505777"/>
                <a:gd name="connsiteX3" fmla="*/ 791528 w 791527"/>
                <a:gd name="connsiteY3" fmla="*/ 465773 h 505777"/>
                <a:gd name="connsiteX4" fmla="*/ 495395 w 791527"/>
                <a:gd name="connsiteY4" fmla="*/ 169545 h 505777"/>
                <a:gd name="connsiteX5" fmla="*/ 352520 w 791527"/>
                <a:gd name="connsiteY5" fmla="*/ 312420 h 505777"/>
                <a:gd name="connsiteX6" fmla="*/ 190595 w 791527"/>
                <a:gd name="connsiteY6" fmla="*/ 150495 h 505777"/>
                <a:gd name="connsiteX7" fmla="*/ 96203 w 791527"/>
                <a:gd name="connsiteY7" fmla="*/ 56198 h 505777"/>
                <a:gd name="connsiteX8" fmla="*/ 152495 w 791527"/>
                <a:gd name="connsiteY8" fmla="*/ 0 h 505777"/>
                <a:gd name="connsiteX9" fmla="*/ 0 w 791527"/>
                <a:gd name="connsiteY9" fmla="*/ 0 h 505777"/>
                <a:gd name="connsiteX10" fmla="*/ 0 w 791527"/>
                <a:gd name="connsiteY10" fmla="*/ 152400 h 505777"/>
                <a:gd name="connsiteX11" fmla="*/ 56197 w 791527"/>
                <a:gd name="connsiteY11" fmla="*/ 96202 h 505777"/>
                <a:gd name="connsiteX12" fmla="*/ 152495 w 791527"/>
                <a:gd name="connsiteY12" fmla="*/ 192405 h 505777"/>
                <a:gd name="connsiteX13" fmla="*/ 352520 w 791527"/>
                <a:gd name="connsiteY13" fmla="*/ 392430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1527" h="505777">
                  <a:moveTo>
                    <a:pt x="352520" y="392430"/>
                  </a:moveTo>
                  <a:lnTo>
                    <a:pt x="495395" y="249555"/>
                  </a:lnTo>
                  <a:lnTo>
                    <a:pt x="751618" y="505778"/>
                  </a:lnTo>
                  <a:lnTo>
                    <a:pt x="791528" y="465773"/>
                  </a:lnTo>
                  <a:lnTo>
                    <a:pt x="495395" y="169545"/>
                  </a:lnTo>
                  <a:lnTo>
                    <a:pt x="352520" y="312420"/>
                  </a:lnTo>
                  <a:lnTo>
                    <a:pt x="190595" y="150495"/>
                  </a:lnTo>
                  <a:lnTo>
                    <a:pt x="96203" y="56198"/>
                  </a:lnTo>
                  <a:lnTo>
                    <a:pt x="152495" y="0"/>
                  </a:lnTo>
                  <a:lnTo>
                    <a:pt x="0" y="0"/>
                  </a:lnTo>
                  <a:lnTo>
                    <a:pt x="0" y="152400"/>
                  </a:lnTo>
                  <a:lnTo>
                    <a:pt x="56197" y="96202"/>
                  </a:lnTo>
                  <a:lnTo>
                    <a:pt x="152495" y="192405"/>
                  </a:lnTo>
                  <a:lnTo>
                    <a:pt x="352520" y="392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606F30-DCEA-FCCC-B30B-57A486348864}"/>
                </a:ext>
              </a:extLst>
            </p:cNvPr>
            <p:cNvSpPr/>
            <p:nvPr/>
          </p:nvSpPr>
          <p:spPr>
            <a:xfrm>
              <a:off x="4469750" y="3960178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815CC8E-D60F-E880-A8E4-D35D8C6F32E5}"/>
                </a:ext>
              </a:extLst>
            </p:cNvPr>
            <p:cNvSpPr/>
            <p:nvPr/>
          </p:nvSpPr>
          <p:spPr>
            <a:xfrm>
              <a:off x="4027123" y="4064977"/>
              <a:ext cx="604338" cy="408503"/>
            </a:xfrm>
            <a:custGeom>
              <a:avLst/>
              <a:gdLst>
                <a:gd name="connsiteX0" fmla="*/ 32099 w 604338"/>
                <a:gd name="connsiteY0" fmla="*/ 187809 h 408503"/>
                <a:gd name="connsiteX1" fmla="*/ 62103 w 604338"/>
                <a:gd name="connsiteY1" fmla="*/ 58840 h 408503"/>
                <a:gd name="connsiteX2" fmla="*/ 62103 w 604338"/>
                <a:gd name="connsiteY2" fmla="*/ 58840 h 408503"/>
                <a:gd name="connsiteX3" fmla="*/ 62103 w 604338"/>
                <a:gd name="connsiteY3" fmla="*/ 218194 h 408503"/>
                <a:gd name="connsiteX4" fmla="*/ 100203 w 604338"/>
                <a:gd name="connsiteY4" fmla="*/ 256294 h 408503"/>
                <a:gd name="connsiteX5" fmla="*/ 100203 w 604338"/>
                <a:gd name="connsiteY5" fmla="*/ 209526 h 408503"/>
                <a:gd name="connsiteX6" fmla="*/ 119253 w 604338"/>
                <a:gd name="connsiteY6" fmla="*/ 209526 h 408503"/>
                <a:gd name="connsiteX7" fmla="*/ 119253 w 604338"/>
                <a:gd name="connsiteY7" fmla="*/ 274963 h 408503"/>
                <a:gd name="connsiteX8" fmla="*/ 157353 w 604338"/>
                <a:gd name="connsiteY8" fmla="*/ 313063 h 408503"/>
                <a:gd name="connsiteX9" fmla="*/ 157353 w 604338"/>
                <a:gd name="connsiteY9" fmla="*/ 313063 h 408503"/>
                <a:gd name="connsiteX10" fmla="*/ 157353 w 604338"/>
                <a:gd name="connsiteY10" fmla="*/ 58745 h 408503"/>
                <a:gd name="connsiteX11" fmla="*/ 157353 w 604338"/>
                <a:gd name="connsiteY11" fmla="*/ 58745 h 408503"/>
                <a:gd name="connsiteX12" fmla="*/ 185928 w 604338"/>
                <a:gd name="connsiteY12" fmla="*/ 185047 h 408503"/>
                <a:gd name="connsiteX13" fmla="*/ 204406 w 604338"/>
                <a:gd name="connsiteY13" fmla="*/ 200001 h 408503"/>
                <a:gd name="connsiteX14" fmla="*/ 204406 w 604338"/>
                <a:gd name="connsiteY14" fmla="*/ 200001 h 408503"/>
                <a:gd name="connsiteX15" fmla="*/ 223456 w 604338"/>
                <a:gd name="connsiteY15" fmla="*/ 185142 h 408503"/>
                <a:gd name="connsiteX16" fmla="*/ 252031 w 604338"/>
                <a:gd name="connsiteY16" fmla="*/ 58840 h 408503"/>
                <a:gd name="connsiteX17" fmla="*/ 252031 w 604338"/>
                <a:gd name="connsiteY17" fmla="*/ 58840 h 408503"/>
                <a:gd name="connsiteX18" fmla="*/ 252031 w 604338"/>
                <a:gd name="connsiteY18" fmla="*/ 217622 h 408503"/>
                <a:gd name="connsiteX19" fmla="*/ 273082 w 604338"/>
                <a:gd name="connsiteY19" fmla="*/ 197334 h 408503"/>
                <a:gd name="connsiteX20" fmla="*/ 273082 w 604338"/>
                <a:gd name="connsiteY20" fmla="*/ 197334 h 408503"/>
                <a:gd name="connsiteX21" fmla="*/ 326898 w 604338"/>
                <a:gd name="connsiteY21" fmla="*/ 197334 h 408503"/>
                <a:gd name="connsiteX22" fmla="*/ 347948 w 604338"/>
                <a:gd name="connsiteY22" fmla="*/ 218479 h 408503"/>
                <a:gd name="connsiteX23" fmla="*/ 347948 w 604338"/>
                <a:gd name="connsiteY23" fmla="*/ 58745 h 408503"/>
                <a:gd name="connsiteX24" fmla="*/ 347948 w 604338"/>
                <a:gd name="connsiteY24" fmla="*/ 58745 h 408503"/>
                <a:gd name="connsiteX25" fmla="*/ 375857 w 604338"/>
                <a:gd name="connsiteY25" fmla="*/ 180951 h 408503"/>
                <a:gd name="connsiteX26" fmla="*/ 376428 w 604338"/>
                <a:gd name="connsiteY26" fmla="*/ 185047 h 408503"/>
                <a:gd name="connsiteX27" fmla="*/ 394907 w 604338"/>
                <a:gd name="connsiteY27" fmla="*/ 200001 h 408503"/>
                <a:gd name="connsiteX28" fmla="*/ 394907 w 604338"/>
                <a:gd name="connsiteY28" fmla="*/ 200001 h 408503"/>
                <a:gd name="connsiteX29" fmla="*/ 413957 w 604338"/>
                <a:gd name="connsiteY29" fmla="*/ 182570 h 408503"/>
                <a:gd name="connsiteX30" fmla="*/ 442532 w 604338"/>
                <a:gd name="connsiteY30" fmla="*/ 58174 h 408503"/>
                <a:gd name="connsiteX31" fmla="*/ 442532 w 604338"/>
                <a:gd name="connsiteY31" fmla="*/ 58174 h 408503"/>
                <a:gd name="connsiteX32" fmla="*/ 442532 w 604338"/>
                <a:gd name="connsiteY32" fmla="*/ 124849 h 408503"/>
                <a:gd name="connsiteX33" fmla="*/ 413957 w 604338"/>
                <a:gd name="connsiteY33" fmla="*/ 266676 h 408503"/>
                <a:gd name="connsiteX34" fmla="*/ 442532 w 604338"/>
                <a:gd name="connsiteY34" fmla="*/ 266676 h 408503"/>
                <a:gd name="connsiteX35" fmla="*/ 442532 w 604338"/>
                <a:gd name="connsiteY35" fmla="*/ 313253 h 408503"/>
                <a:gd name="connsiteX36" fmla="*/ 480632 w 604338"/>
                <a:gd name="connsiteY36" fmla="*/ 351353 h 408503"/>
                <a:gd name="connsiteX37" fmla="*/ 480632 w 604338"/>
                <a:gd name="connsiteY37" fmla="*/ 266676 h 408503"/>
                <a:gd name="connsiteX38" fmla="*/ 499682 w 604338"/>
                <a:gd name="connsiteY38" fmla="*/ 266676 h 408503"/>
                <a:gd name="connsiteX39" fmla="*/ 499682 w 604338"/>
                <a:gd name="connsiteY39" fmla="*/ 370403 h 408503"/>
                <a:gd name="connsiteX40" fmla="*/ 537782 w 604338"/>
                <a:gd name="connsiteY40" fmla="*/ 408503 h 408503"/>
                <a:gd name="connsiteX41" fmla="*/ 537782 w 604338"/>
                <a:gd name="connsiteY41" fmla="*/ 266676 h 408503"/>
                <a:gd name="connsiteX42" fmla="*/ 566357 w 604338"/>
                <a:gd name="connsiteY42" fmla="*/ 266676 h 408503"/>
                <a:gd name="connsiteX43" fmla="*/ 537782 w 604338"/>
                <a:gd name="connsiteY43" fmla="*/ 124753 h 408503"/>
                <a:gd name="connsiteX44" fmla="*/ 537782 w 604338"/>
                <a:gd name="connsiteY44" fmla="*/ 57126 h 408503"/>
                <a:gd name="connsiteX45" fmla="*/ 537782 w 604338"/>
                <a:gd name="connsiteY45" fmla="*/ 57126 h 408503"/>
                <a:gd name="connsiteX46" fmla="*/ 566357 w 604338"/>
                <a:gd name="connsiteY46" fmla="*/ 185047 h 408503"/>
                <a:gd name="connsiteX47" fmla="*/ 585407 w 604338"/>
                <a:gd name="connsiteY47" fmla="*/ 200001 h 408503"/>
                <a:gd name="connsiteX48" fmla="*/ 588550 w 604338"/>
                <a:gd name="connsiteY48" fmla="*/ 200001 h 408503"/>
                <a:gd name="connsiteX49" fmla="*/ 589407 w 604338"/>
                <a:gd name="connsiteY49" fmla="*/ 200001 h 408503"/>
                <a:gd name="connsiteX50" fmla="*/ 603722 w 604338"/>
                <a:gd name="connsiteY50" fmla="*/ 175915 h 408503"/>
                <a:gd name="connsiteX51" fmla="*/ 603695 w 604338"/>
                <a:gd name="connsiteY51" fmla="*/ 175807 h 408503"/>
                <a:gd name="connsiteX52" fmla="*/ 573500 w 604338"/>
                <a:gd name="connsiteY52" fmla="*/ 37314 h 408503"/>
                <a:gd name="connsiteX53" fmla="*/ 567023 w 604338"/>
                <a:gd name="connsiteY53" fmla="*/ 26646 h 408503"/>
                <a:gd name="connsiteX54" fmla="*/ 528923 w 604338"/>
                <a:gd name="connsiteY54" fmla="*/ 6358 h 408503"/>
                <a:gd name="connsiteX55" fmla="*/ 452152 w 604338"/>
                <a:gd name="connsiteY55" fmla="*/ 6358 h 408503"/>
                <a:gd name="connsiteX56" fmla="*/ 414052 w 604338"/>
                <a:gd name="connsiteY56" fmla="*/ 26646 h 408503"/>
                <a:gd name="connsiteX57" fmla="*/ 407384 w 604338"/>
                <a:gd name="connsiteY57" fmla="*/ 37314 h 408503"/>
                <a:gd name="connsiteX58" fmla="*/ 394907 w 604338"/>
                <a:gd name="connsiteY58" fmla="*/ 91321 h 408503"/>
                <a:gd name="connsiteX59" fmla="*/ 394907 w 604338"/>
                <a:gd name="connsiteY59" fmla="*/ 91321 h 408503"/>
                <a:gd name="connsiteX60" fmla="*/ 382334 w 604338"/>
                <a:gd name="connsiteY60" fmla="*/ 37314 h 408503"/>
                <a:gd name="connsiteX61" fmla="*/ 375857 w 604338"/>
                <a:gd name="connsiteY61" fmla="*/ 26646 h 408503"/>
                <a:gd name="connsiteX62" fmla="*/ 223456 w 604338"/>
                <a:gd name="connsiteY62" fmla="*/ 26646 h 408503"/>
                <a:gd name="connsiteX63" fmla="*/ 216884 w 604338"/>
                <a:gd name="connsiteY63" fmla="*/ 37314 h 408503"/>
                <a:gd name="connsiteX64" fmla="*/ 204406 w 604338"/>
                <a:gd name="connsiteY64" fmla="*/ 93130 h 408503"/>
                <a:gd name="connsiteX65" fmla="*/ 204406 w 604338"/>
                <a:gd name="connsiteY65" fmla="*/ 93130 h 408503"/>
                <a:gd name="connsiteX66" fmla="*/ 192405 w 604338"/>
                <a:gd name="connsiteY66" fmla="*/ 37314 h 408503"/>
                <a:gd name="connsiteX67" fmla="*/ 185928 w 604338"/>
                <a:gd name="connsiteY67" fmla="*/ 26646 h 408503"/>
                <a:gd name="connsiteX68" fmla="*/ 147828 w 604338"/>
                <a:gd name="connsiteY68" fmla="*/ 6358 h 408503"/>
                <a:gd name="connsiteX69" fmla="*/ 71056 w 604338"/>
                <a:gd name="connsiteY69" fmla="*/ 6358 h 408503"/>
                <a:gd name="connsiteX70" fmla="*/ 32956 w 604338"/>
                <a:gd name="connsiteY70" fmla="*/ 26646 h 408503"/>
                <a:gd name="connsiteX71" fmla="*/ 26479 w 604338"/>
                <a:gd name="connsiteY71" fmla="*/ 37314 h 408503"/>
                <a:gd name="connsiteX72" fmla="*/ 0 w 604338"/>
                <a:gd name="connsiteY72" fmla="*/ 156376 h 408503"/>
                <a:gd name="connsiteX73" fmla="*/ 21812 w 604338"/>
                <a:gd name="connsiteY73" fmla="*/ 178189 h 408503"/>
                <a:gd name="connsiteX74" fmla="*/ 31337 w 604338"/>
                <a:gd name="connsiteY74" fmla="*/ 187714 h 40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04338" h="408503">
                  <a:moveTo>
                    <a:pt x="32099" y="187809"/>
                  </a:moveTo>
                  <a:lnTo>
                    <a:pt x="62103" y="58840"/>
                  </a:lnTo>
                  <a:lnTo>
                    <a:pt x="62103" y="58840"/>
                  </a:lnTo>
                  <a:lnTo>
                    <a:pt x="62103" y="218194"/>
                  </a:lnTo>
                  <a:lnTo>
                    <a:pt x="100203" y="256294"/>
                  </a:lnTo>
                  <a:lnTo>
                    <a:pt x="100203" y="209526"/>
                  </a:lnTo>
                  <a:lnTo>
                    <a:pt x="119253" y="209526"/>
                  </a:lnTo>
                  <a:lnTo>
                    <a:pt x="119253" y="274963"/>
                  </a:lnTo>
                  <a:lnTo>
                    <a:pt x="157353" y="313063"/>
                  </a:lnTo>
                  <a:lnTo>
                    <a:pt x="157353" y="313063"/>
                  </a:lnTo>
                  <a:lnTo>
                    <a:pt x="157353" y="58745"/>
                  </a:lnTo>
                  <a:lnTo>
                    <a:pt x="157353" y="58745"/>
                  </a:lnTo>
                  <a:lnTo>
                    <a:pt x="185928" y="185047"/>
                  </a:lnTo>
                  <a:cubicBezTo>
                    <a:pt x="187840" y="193734"/>
                    <a:pt x="195511" y="199942"/>
                    <a:pt x="204406" y="200001"/>
                  </a:cubicBezTo>
                  <a:lnTo>
                    <a:pt x="204406" y="200001"/>
                  </a:lnTo>
                  <a:cubicBezTo>
                    <a:pt x="213487" y="200223"/>
                    <a:pt x="221461" y="194003"/>
                    <a:pt x="223456" y="185142"/>
                  </a:cubicBezTo>
                  <a:lnTo>
                    <a:pt x="252031" y="58840"/>
                  </a:lnTo>
                  <a:lnTo>
                    <a:pt x="252031" y="58840"/>
                  </a:lnTo>
                  <a:lnTo>
                    <a:pt x="252031" y="217622"/>
                  </a:lnTo>
                  <a:lnTo>
                    <a:pt x="273082" y="197334"/>
                  </a:lnTo>
                  <a:lnTo>
                    <a:pt x="273082" y="197334"/>
                  </a:lnTo>
                  <a:cubicBezTo>
                    <a:pt x="287953" y="182498"/>
                    <a:pt x="312027" y="182498"/>
                    <a:pt x="326898" y="197334"/>
                  </a:cubicBezTo>
                  <a:lnTo>
                    <a:pt x="347948" y="218479"/>
                  </a:lnTo>
                  <a:lnTo>
                    <a:pt x="347948" y="58745"/>
                  </a:lnTo>
                  <a:lnTo>
                    <a:pt x="347948" y="58745"/>
                  </a:lnTo>
                  <a:lnTo>
                    <a:pt x="375857" y="180951"/>
                  </a:lnTo>
                  <a:lnTo>
                    <a:pt x="376428" y="185047"/>
                  </a:lnTo>
                  <a:cubicBezTo>
                    <a:pt x="378340" y="193734"/>
                    <a:pt x="386011" y="199942"/>
                    <a:pt x="394907" y="200001"/>
                  </a:cubicBezTo>
                  <a:lnTo>
                    <a:pt x="394907" y="200001"/>
                  </a:lnTo>
                  <a:cubicBezTo>
                    <a:pt x="404826" y="200037"/>
                    <a:pt x="413113" y="192454"/>
                    <a:pt x="413957" y="182570"/>
                  </a:cubicBezTo>
                  <a:lnTo>
                    <a:pt x="442532" y="58174"/>
                  </a:lnTo>
                  <a:lnTo>
                    <a:pt x="442532" y="58174"/>
                  </a:lnTo>
                  <a:lnTo>
                    <a:pt x="442532" y="124849"/>
                  </a:lnTo>
                  <a:lnTo>
                    <a:pt x="413957" y="266676"/>
                  </a:lnTo>
                  <a:lnTo>
                    <a:pt x="442532" y="266676"/>
                  </a:lnTo>
                  <a:lnTo>
                    <a:pt x="442532" y="313253"/>
                  </a:lnTo>
                  <a:lnTo>
                    <a:pt x="480632" y="351353"/>
                  </a:lnTo>
                  <a:lnTo>
                    <a:pt x="480632" y="266676"/>
                  </a:lnTo>
                  <a:lnTo>
                    <a:pt x="499682" y="266676"/>
                  </a:lnTo>
                  <a:lnTo>
                    <a:pt x="499682" y="370403"/>
                  </a:lnTo>
                  <a:lnTo>
                    <a:pt x="537782" y="408503"/>
                  </a:lnTo>
                  <a:lnTo>
                    <a:pt x="537782" y="266676"/>
                  </a:lnTo>
                  <a:lnTo>
                    <a:pt x="566357" y="266676"/>
                  </a:lnTo>
                  <a:lnTo>
                    <a:pt x="537782" y="124753"/>
                  </a:lnTo>
                  <a:lnTo>
                    <a:pt x="537782" y="57126"/>
                  </a:lnTo>
                  <a:lnTo>
                    <a:pt x="537782" y="57126"/>
                  </a:lnTo>
                  <a:lnTo>
                    <a:pt x="566357" y="185047"/>
                  </a:lnTo>
                  <a:cubicBezTo>
                    <a:pt x="568313" y="193946"/>
                    <a:pt x="576297" y="200213"/>
                    <a:pt x="585407" y="200001"/>
                  </a:cubicBezTo>
                  <a:lnTo>
                    <a:pt x="588550" y="200001"/>
                  </a:lnTo>
                  <a:lnTo>
                    <a:pt x="589407" y="200001"/>
                  </a:lnTo>
                  <a:cubicBezTo>
                    <a:pt x="600011" y="197303"/>
                    <a:pt x="606420" y="186520"/>
                    <a:pt x="603722" y="175915"/>
                  </a:cubicBezTo>
                  <a:cubicBezTo>
                    <a:pt x="603713" y="175879"/>
                    <a:pt x="603704" y="175843"/>
                    <a:pt x="603695" y="175807"/>
                  </a:cubicBezTo>
                  <a:lnTo>
                    <a:pt x="573500" y="37314"/>
                  </a:lnTo>
                  <a:cubicBezTo>
                    <a:pt x="572600" y="33131"/>
                    <a:pt x="570319" y="29374"/>
                    <a:pt x="567023" y="26646"/>
                  </a:cubicBezTo>
                  <a:cubicBezTo>
                    <a:pt x="555625" y="17679"/>
                    <a:pt x="542725" y="10810"/>
                    <a:pt x="528923" y="6358"/>
                  </a:cubicBezTo>
                  <a:cubicBezTo>
                    <a:pt x="504035" y="-2119"/>
                    <a:pt x="477040" y="-2119"/>
                    <a:pt x="452152" y="6358"/>
                  </a:cubicBezTo>
                  <a:cubicBezTo>
                    <a:pt x="438367" y="10850"/>
                    <a:pt x="425474" y="17716"/>
                    <a:pt x="414052" y="26646"/>
                  </a:cubicBezTo>
                  <a:cubicBezTo>
                    <a:pt x="410685" y="29344"/>
                    <a:pt x="408335" y="33105"/>
                    <a:pt x="407384" y="37314"/>
                  </a:cubicBezTo>
                  <a:lnTo>
                    <a:pt x="394907" y="91321"/>
                  </a:lnTo>
                  <a:lnTo>
                    <a:pt x="394907" y="91321"/>
                  </a:lnTo>
                  <a:lnTo>
                    <a:pt x="382334" y="37314"/>
                  </a:lnTo>
                  <a:cubicBezTo>
                    <a:pt x="381434" y="33131"/>
                    <a:pt x="379152" y="29374"/>
                    <a:pt x="375857" y="26646"/>
                  </a:cubicBezTo>
                  <a:cubicBezTo>
                    <a:pt x="331073" y="-8318"/>
                    <a:pt x="268240" y="-8318"/>
                    <a:pt x="223456" y="26646"/>
                  </a:cubicBezTo>
                  <a:cubicBezTo>
                    <a:pt x="220125" y="29359"/>
                    <a:pt x="217809" y="33118"/>
                    <a:pt x="216884" y="37314"/>
                  </a:cubicBezTo>
                  <a:lnTo>
                    <a:pt x="204406" y="93130"/>
                  </a:lnTo>
                  <a:lnTo>
                    <a:pt x="204406" y="93130"/>
                  </a:lnTo>
                  <a:lnTo>
                    <a:pt x="192405" y="37314"/>
                  </a:lnTo>
                  <a:cubicBezTo>
                    <a:pt x="191505" y="33131"/>
                    <a:pt x="189224" y="29374"/>
                    <a:pt x="185928" y="26646"/>
                  </a:cubicBezTo>
                  <a:cubicBezTo>
                    <a:pt x="174530" y="17679"/>
                    <a:pt x="161630" y="10810"/>
                    <a:pt x="147828" y="6358"/>
                  </a:cubicBezTo>
                  <a:cubicBezTo>
                    <a:pt x="122939" y="-2119"/>
                    <a:pt x="95945" y="-2119"/>
                    <a:pt x="71056" y="6358"/>
                  </a:cubicBezTo>
                  <a:cubicBezTo>
                    <a:pt x="57272" y="10850"/>
                    <a:pt x="44378" y="17716"/>
                    <a:pt x="32956" y="26646"/>
                  </a:cubicBezTo>
                  <a:cubicBezTo>
                    <a:pt x="29620" y="29338"/>
                    <a:pt x="27328" y="33111"/>
                    <a:pt x="26479" y="37314"/>
                  </a:cubicBezTo>
                  <a:lnTo>
                    <a:pt x="0" y="156376"/>
                  </a:lnTo>
                  <a:lnTo>
                    <a:pt x="21812" y="178189"/>
                  </a:lnTo>
                  <a:lnTo>
                    <a:pt x="31337" y="1877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7A379A7-761C-8717-71F5-246C2A4DB3DD}"/>
                </a:ext>
              </a:extLst>
            </p:cNvPr>
            <p:cNvSpPr/>
            <p:nvPr/>
          </p:nvSpPr>
          <p:spPr>
            <a:xfrm>
              <a:off x="4088845" y="3960178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27ED595-A732-3E2C-1A8D-4389A5CD73F7}"/>
                </a:ext>
              </a:extLst>
            </p:cNvPr>
            <p:cNvSpPr/>
            <p:nvPr/>
          </p:nvSpPr>
          <p:spPr>
            <a:xfrm>
              <a:off x="4279631" y="3960178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D9B389B-2422-412E-7E43-3D9B18BEE0B0}"/>
              </a:ext>
            </a:extLst>
          </p:cNvPr>
          <p:cNvGrpSpPr/>
          <p:nvPr/>
        </p:nvGrpSpPr>
        <p:grpSpPr>
          <a:xfrm>
            <a:off x="4173107" y="2192312"/>
            <a:ext cx="1326255" cy="1326255"/>
            <a:chOff x="1144814" y="1625239"/>
            <a:chExt cx="1701800" cy="1701800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D473EDAE-EFFA-CA01-E246-20C0D7AEBE66}"/>
                </a:ext>
              </a:extLst>
            </p:cNvPr>
            <p:cNvSpPr/>
            <p:nvPr/>
          </p:nvSpPr>
          <p:spPr>
            <a:xfrm>
              <a:off x="1144814" y="1625239"/>
              <a:ext cx="1701800" cy="1701800"/>
            </a:xfrm>
            <a:prstGeom prst="ellipse">
              <a:avLst/>
            </a:prstGeom>
            <a:noFill/>
            <a:ln>
              <a:gradFill flip="none" rotWithShape="1">
                <a:gsLst>
                  <a:gs pos="10000">
                    <a:srgbClr val="FFC000">
                      <a:alpha val="0"/>
                    </a:srgbClr>
                  </a:gs>
                  <a:gs pos="100000">
                    <a:srgbClr val="EDDFA8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1A67AD31-B0A6-0E42-0F14-D474B5DBB784}"/>
                </a:ext>
              </a:extLst>
            </p:cNvPr>
            <p:cNvSpPr/>
            <p:nvPr/>
          </p:nvSpPr>
          <p:spPr>
            <a:xfrm>
              <a:off x="1335314" y="1815739"/>
              <a:ext cx="1320800" cy="1320800"/>
            </a:xfrm>
            <a:prstGeom prst="ellipse">
              <a:avLst/>
            </a:prstGeom>
            <a:gradFill>
              <a:gsLst>
                <a:gs pos="0">
                  <a:srgbClr val="EDDFA8"/>
                </a:gs>
                <a:gs pos="100000">
                  <a:srgbClr val="E3161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4434B85A-3C3A-97C6-8A53-9E0057B134DF}"/>
                </a:ext>
              </a:extLst>
            </p:cNvPr>
            <p:cNvGrpSpPr/>
            <p:nvPr/>
          </p:nvGrpSpPr>
          <p:grpSpPr>
            <a:xfrm>
              <a:off x="1645737" y="2095139"/>
              <a:ext cx="693515" cy="761999"/>
              <a:chOff x="6613678" y="4193503"/>
              <a:chExt cx="693515" cy="761999"/>
            </a:xfrm>
            <a:gradFill>
              <a:gsLst>
                <a:gs pos="0">
                  <a:srgbClr val="FFC000">
                    <a:alpha val="0"/>
                  </a:srgbClr>
                </a:gs>
                <a:gs pos="100000">
                  <a:schemeClr val="bg1"/>
                </a:gs>
              </a:gsLst>
              <a:lin ang="16200000" scaled="1"/>
            </a:gradFill>
          </p:grpSpPr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EAA6916D-89AD-4735-8875-C9FDB91EA0BA}"/>
                  </a:ext>
                </a:extLst>
              </p:cNvPr>
              <p:cNvSpPr/>
              <p:nvPr/>
            </p:nvSpPr>
            <p:spPr>
              <a:xfrm>
                <a:off x="6689593" y="4581646"/>
                <a:ext cx="148209" cy="148209"/>
              </a:xfrm>
              <a:custGeom>
                <a:avLst/>
                <a:gdLst>
                  <a:gd name="connsiteX0" fmla="*/ 148209 w 148209"/>
                  <a:gd name="connsiteY0" fmla="*/ 74104 h 148209"/>
                  <a:gd name="connsiteX1" fmla="*/ 74105 w 148209"/>
                  <a:gd name="connsiteY1" fmla="*/ 148209 h 148209"/>
                  <a:gd name="connsiteX2" fmla="*/ 0 w 148209"/>
                  <a:gd name="connsiteY2" fmla="*/ 74104 h 148209"/>
                  <a:gd name="connsiteX3" fmla="*/ 74105 w 148209"/>
                  <a:gd name="connsiteY3" fmla="*/ 0 h 148209"/>
                  <a:gd name="connsiteX4" fmla="*/ 148209 w 148209"/>
                  <a:gd name="connsiteY4" fmla="*/ 74104 h 148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209" h="148209">
                    <a:moveTo>
                      <a:pt x="148209" y="74104"/>
                    </a:moveTo>
                    <a:cubicBezTo>
                      <a:pt x="148209" y="115031"/>
                      <a:pt x="115031" y="148209"/>
                      <a:pt x="74105" y="148209"/>
                    </a:cubicBezTo>
                    <a:cubicBezTo>
                      <a:pt x="33178" y="148209"/>
                      <a:pt x="0" y="115031"/>
                      <a:pt x="0" y="74104"/>
                    </a:cubicBezTo>
                    <a:cubicBezTo>
                      <a:pt x="0" y="33178"/>
                      <a:pt x="33178" y="0"/>
                      <a:pt x="74105" y="0"/>
                    </a:cubicBezTo>
                    <a:cubicBezTo>
                      <a:pt x="115031" y="0"/>
                      <a:pt x="148209" y="33178"/>
                      <a:pt x="148209" y="74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7ED5CBC9-6248-3F4A-DE2C-88FC390A2642}"/>
                  </a:ext>
                </a:extLst>
              </p:cNvPr>
              <p:cNvSpPr/>
              <p:nvPr/>
            </p:nvSpPr>
            <p:spPr>
              <a:xfrm>
                <a:off x="7084785" y="4581646"/>
                <a:ext cx="148209" cy="148209"/>
              </a:xfrm>
              <a:custGeom>
                <a:avLst/>
                <a:gdLst>
                  <a:gd name="connsiteX0" fmla="*/ 148209 w 148209"/>
                  <a:gd name="connsiteY0" fmla="*/ 74104 h 148209"/>
                  <a:gd name="connsiteX1" fmla="*/ 74105 w 148209"/>
                  <a:gd name="connsiteY1" fmla="*/ 148209 h 148209"/>
                  <a:gd name="connsiteX2" fmla="*/ 0 w 148209"/>
                  <a:gd name="connsiteY2" fmla="*/ 74104 h 148209"/>
                  <a:gd name="connsiteX3" fmla="*/ 74105 w 148209"/>
                  <a:gd name="connsiteY3" fmla="*/ 0 h 148209"/>
                  <a:gd name="connsiteX4" fmla="*/ 148209 w 148209"/>
                  <a:gd name="connsiteY4" fmla="*/ 74104 h 148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209" h="148209">
                    <a:moveTo>
                      <a:pt x="148209" y="74104"/>
                    </a:moveTo>
                    <a:cubicBezTo>
                      <a:pt x="148209" y="115031"/>
                      <a:pt x="115031" y="148209"/>
                      <a:pt x="74105" y="148209"/>
                    </a:cubicBezTo>
                    <a:cubicBezTo>
                      <a:pt x="33178" y="148209"/>
                      <a:pt x="0" y="115031"/>
                      <a:pt x="0" y="74104"/>
                    </a:cubicBezTo>
                    <a:cubicBezTo>
                      <a:pt x="0" y="33178"/>
                      <a:pt x="33178" y="0"/>
                      <a:pt x="74105" y="0"/>
                    </a:cubicBezTo>
                    <a:cubicBezTo>
                      <a:pt x="115031" y="0"/>
                      <a:pt x="148209" y="33178"/>
                      <a:pt x="148209" y="74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DFE82C3-C95D-9E28-2B2A-289A3F2CD072}"/>
                  </a:ext>
                </a:extLst>
              </p:cNvPr>
              <p:cNvSpPr/>
              <p:nvPr/>
            </p:nvSpPr>
            <p:spPr>
              <a:xfrm>
                <a:off x="6615478" y="4749953"/>
                <a:ext cx="268329" cy="148399"/>
              </a:xfrm>
              <a:custGeom>
                <a:avLst/>
                <a:gdLst>
                  <a:gd name="connsiteX0" fmla="*/ 10 w 268329"/>
                  <a:gd name="connsiteY0" fmla="*/ 73819 h 148399"/>
                  <a:gd name="connsiteX1" fmla="*/ 10 w 268329"/>
                  <a:gd name="connsiteY1" fmla="*/ 148400 h 148399"/>
                  <a:gd name="connsiteX2" fmla="*/ 164316 w 268329"/>
                  <a:gd name="connsiteY2" fmla="*/ 148400 h 148399"/>
                  <a:gd name="connsiteX3" fmla="*/ 164316 w 268329"/>
                  <a:gd name="connsiteY3" fmla="*/ 131445 h 148399"/>
                  <a:gd name="connsiteX4" fmla="*/ 192129 w 268329"/>
                  <a:gd name="connsiteY4" fmla="*/ 75534 h 148399"/>
                  <a:gd name="connsiteX5" fmla="*/ 268329 w 268329"/>
                  <a:gd name="connsiteY5" fmla="*/ 37434 h 148399"/>
                  <a:gd name="connsiteX6" fmla="*/ 264900 w 268329"/>
                  <a:gd name="connsiteY6" fmla="*/ 33528 h 148399"/>
                  <a:gd name="connsiteX7" fmla="*/ 209084 w 268329"/>
                  <a:gd name="connsiteY7" fmla="*/ 9525 h 148399"/>
                  <a:gd name="connsiteX8" fmla="*/ 148219 w 268329"/>
                  <a:gd name="connsiteY8" fmla="*/ 0 h 148399"/>
                  <a:gd name="connsiteX9" fmla="*/ 87259 w 268329"/>
                  <a:gd name="connsiteY9" fmla="*/ 9525 h 148399"/>
                  <a:gd name="connsiteX10" fmla="*/ 14774 w 268329"/>
                  <a:gd name="connsiteY10" fmla="*/ 44101 h 148399"/>
                  <a:gd name="connsiteX11" fmla="*/ 10 w 268329"/>
                  <a:gd name="connsiteY11" fmla="*/ 73819 h 148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329" h="148399">
                    <a:moveTo>
                      <a:pt x="10" y="73819"/>
                    </a:moveTo>
                    <a:lnTo>
                      <a:pt x="10" y="148400"/>
                    </a:lnTo>
                    <a:lnTo>
                      <a:pt x="164316" y="148400"/>
                    </a:lnTo>
                    <a:lnTo>
                      <a:pt x="164316" y="131445"/>
                    </a:lnTo>
                    <a:cubicBezTo>
                      <a:pt x="164040" y="109416"/>
                      <a:pt x="174394" y="88603"/>
                      <a:pt x="192129" y="75534"/>
                    </a:cubicBezTo>
                    <a:cubicBezTo>
                      <a:pt x="214697" y="57820"/>
                      <a:pt x="240618" y="44860"/>
                      <a:pt x="268329" y="37434"/>
                    </a:cubicBezTo>
                    <a:lnTo>
                      <a:pt x="264900" y="33528"/>
                    </a:lnTo>
                    <a:cubicBezTo>
                      <a:pt x="247565" y="22847"/>
                      <a:pt x="228760" y="14761"/>
                      <a:pt x="209084" y="9525"/>
                    </a:cubicBezTo>
                    <a:cubicBezTo>
                      <a:pt x="189421" y="3175"/>
                      <a:pt x="168881" y="-40"/>
                      <a:pt x="148219" y="0"/>
                    </a:cubicBezTo>
                    <a:cubicBezTo>
                      <a:pt x="127574" y="540"/>
                      <a:pt x="107084" y="3741"/>
                      <a:pt x="87259" y="9525"/>
                    </a:cubicBezTo>
                    <a:cubicBezTo>
                      <a:pt x="60879" y="15667"/>
                      <a:pt x="36147" y="27464"/>
                      <a:pt x="14774" y="44101"/>
                    </a:cubicBezTo>
                    <a:cubicBezTo>
                      <a:pt x="5257" y="50970"/>
                      <a:pt x="-265" y="62086"/>
                      <a:pt x="10" y="738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94A6DA1F-BB24-9936-2395-5CCC6889732A}"/>
                  </a:ext>
                </a:extLst>
              </p:cNvPr>
              <p:cNvSpPr/>
              <p:nvPr/>
            </p:nvSpPr>
            <p:spPr>
              <a:xfrm>
                <a:off x="7038493" y="4749952"/>
                <a:ext cx="268700" cy="148400"/>
              </a:xfrm>
              <a:custGeom>
                <a:avLst/>
                <a:gdLst>
                  <a:gd name="connsiteX0" fmla="*/ 104013 w 268700"/>
                  <a:gd name="connsiteY0" fmla="*/ 148401 h 148400"/>
                  <a:gd name="connsiteX1" fmla="*/ 268700 w 268700"/>
                  <a:gd name="connsiteY1" fmla="*/ 148401 h 148400"/>
                  <a:gd name="connsiteX2" fmla="*/ 268700 w 268700"/>
                  <a:gd name="connsiteY2" fmla="*/ 73820 h 148400"/>
                  <a:gd name="connsiteX3" fmla="*/ 253841 w 268700"/>
                  <a:gd name="connsiteY3" fmla="*/ 44102 h 148400"/>
                  <a:gd name="connsiteX4" fmla="*/ 181356 w 268700"/>
                  <a:gd name="connsiteY4" fmla="*/ 9526 h 148400"/>
                  <a:gd name="connsiteX5" fmla="*/ 120396 w 268700"/>
                  <a:gd name="connsiteY5" fmla="*/ 1 h 148400"/>
                  <a:gd name="connsiteX6" fmla="*/ 59531 w 268700"/>
                  <a:gd name="connsiteY6" fmla="*/ 9526 h 148400"/>
                  <a:gd name="connsiteX7" fmla="*/ 5429 w 268700"/>
                  <a:gd name="connsiteY7" fmla="*/ 31339 h 148400"/>
                  <a:gd name="connsiteX8" fmla="*/ 0 w 268700"/>
                  <a:gd name="connsiteY8" fmla="*/ 37530 h 148400"/>
                  <a:gd name="connsiteX9" fmla="*/ 74962 w 268700"/>
                  <a:gd name="connsiteY9" fmla="*/ 74677 h 148400"/>
                  <a:gd name="connsiteX10" fmla="*/ 76200 w 268700"/>
                  <a:gd name="connsiteY10" fmla="*/ 75535 h 148400"/>
                  <a:gd name="connsiteX11" fmla="*/ 77248 w 268700"/>
                  <a:gd name="connsiteY11" fmla="*/ 76487 h 148400"/>
                  <a:gd name="connsiteX12" fmla="*/ 104013 w 268700"/>
                  <a:gd name="connsiteY12" fmla="*/ 131446 h 14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8700" h="148400">
                    <a:moveTo>
                      <a:pt x="104013" y="148401"/>
                    </a:moveTo>
                    <a:lnTo>
                      <a:pt x="268700" y="148401"/>
                    </a:lnTo>
                    <a:lnTo>
                      <a:pt x="268700" y="73820"/>
                    </a:lnTo>
                    <a:cubicBezTo>
                      <a:pt x="268555" y="62163"/>
                      <a:pt x="263080" y="51213"/>
                      <a:pt x="253841" y="44102"/>
                    </a:cubicBezTo>
                    <a:cubicBezTo>
                      <a:pt x="231915" y="28379"/>
                      <a:pt x="207373" y="16673"/>
                      <a:pt x="181356" y="9526"/>
                    </a:cubicBezTo>
                    <a:cubicBezTo>
                      <a:pt x="161670" y="3138"/>
                      <a:pt x="141093" y="-78"/>
                      <a:pt x="120396" y="1"/>
                    </a:cubicBezTo>
                    <a:cubicBezTo>
                      <a:pt x="99783" y="548"/>
                      <a:pt x="79326" y="3749"/>
                      <a:pt x="59531" y="9526"/>
                    </a:cubicBezTo>
                    <a:cubicBezTo>
                      <a:pt x="40551" y="14184"/>
                      <a:pt x="22333" y="21529"/>
                      <a:pt x="5429" y="31339"/>
                    </a:cubicBezTo>
                    <a:cubicBezTo>
                      <a:pt x="3715" y="33434"/>
                      <a:pt x="1905" y="35530"/>
                      <a:pt x="0" y="37530"/>
                    </a:cubicBezTo>
                    <a:cubicBezTo>
                      <a:pt x="26786" y="45892"/>
                      <a:pt x="52084" y="58429"/>
                      <a:pt x="74962" y="74677"/>
                    </a:cubicBezTo>
                    <a:lnTo>
                      <a:pt x="76200" y="75535"/>
                    </a:lnTo>
                    <a:lnTo>
                      <a:pt x="77248" y="76487"/>
                    </a:lnTo>
                    <a:cubicBezTo>
                      <a:pt x="94119" y="89738"/>
                      <a:pt x="103983" y="109993"/>
                      <a:pt x="104013" y="1314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C1A88EE-AFDA-5E1A-C7F4-49C01A094E1F}"/>
                  </a:ext>
                </a:extLst>
              </p:cNvPr>
              <p:cNvSpPr/>
              <p:nvPr/>
            </p:nvSpPr>
            <p:spPr>
              <a:xfrm>
                <a:off x="6813025" y="4807673"/>
                <a:ext cx="296525" cy="147829"/>
              </a:xfrm>
              <a:custGeom>
                <a:avLst/>
                <a:gdLst>
                  <a:gd name="connsiteX0" fmla="*/ 12 w 296525"/>
                  <a:gd name="connsiteY0" fmla="*/ 147830 h 147829"/>
                  <a:gd name="connsiteX1" fmla="*/ 12 w 296525"/>
                  <a:gd name="connsiteY1" fmla="*/ 73725 h 147829"/>
                  <a:gd name="connsiteX2" fmla="*/ 14871 w 296525"/>
                  <a:gd name="connsiteY2" fmla="*/ 44102 h 147829"/>
                  <a:gd name="connsiteX3" fmla="*/ 87356 w 296525"/>
                  <a:gd name="connsiteY3" fmla="*/ 9527 h 147829"/>
                  <a:gd name="connsiteX4" fmla="*/ 148316 w 296525"/>
                  <a:gd name="connsiteY4" fmla="*/ 2 h 147829"/>
                  <a:gd name="connsiteX5" fmla="*/ 209181 w 296525"/>
                  <a:gd name="connsiteY5" fmla="*/ 9527 h 147829"/>
                  <a:gd name="connsiteX6" fmla="*/ 281666 w 296525"/>
                  <a:gd name="connsiteY6" fmla="*/ 44102 h 147829"/>
                  <a:gd name="connsiteX7" fmla="*/ 296525 w 296525"/>
                  <a:gd name="connsiteY7" fmla="*/ 73725 h 147829"/>
                  <a:gd name="connsiteX8" fmla="*/ 296525 w 296525"/>
                  <a:gd name="connsiteY8" fmla="*/ 147830 h 14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525" h="147829">
                    <a:moveTo>
                      <a:pt x="12" y="147830"/>
                    </a:moveTo>
                    <a:lnTo>
                      <a:pt x="12" y="73725"/>
                    </a:lnTo>
                    <a:cubicBezTo>
                      <a:pt x="-293" y="61989"/>
                      <a:pt x="5281" y="50875"/>
                      <a:pt x="14871" y="44102"/>
                    </a:cubicBezTo>
                    <a:cubicBezTo>
                      <a:pt x="36222" y="27429"/>
                      <a:pt x="60962" y="15628"/>
                      <a:pt x="87356" y="9527"/>
                    </a:cubicBezTo>
                    <a:cubicBezTo>
                      <a:pt x="107172" y="3697"/>
                      <a:pt x="127667" y="495"/>
                      <a:pt x="148316" y="2"/>
                    </a:cubicBezTo>
                    <a:cubicBezTo>
                      <a:pt x="168982" y="-85"/>
                      <a:pt x="189529" y="3131"/>
                      <a:pt x="209181" y="9527"/>
                    </a:cubicBezTo>
                    <a:cubicBezTo>
                      <a:pt x="235227" y="16594"/>
                      <a:pt x="259783" y="28307"/>
                      <a:pt x="281666" y="44102"/>
                    </a:cubicBezTo>
                    <a:cubicBezTo>
                      <a:pt x="290993" y="51098"/>
                      <a:pt x="296495" y="62066"/>
                      <a:pt x="296525" y="73725"/>
                    </a:cubicBezTo>
                    <a:lnTo>
                      <a:pt x="296525" y="1478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1161D34-7D89-9507-7FE1-C6D708A09C13}"/>
                  </a:ext>
                </a:extLst>
              </p:cNvPr>
              <p:cNvSpPr/>
              <p:nvPr/>
            </p:nvSpPr>
            <p:spPr>
              <a:xfrm>
                <a:off x="6887236" y="4639273"/>
                <a:ext cx="148209" cy="148209"/>
              </a:xfrm>
              <a:custGeom>
                <a:avLst/>
                <a:gdLst>
                  <a:gd name="connsiteX0" fmla="*/ 148209 w 148209"/>
                  <a:gd name="connsiteY0" fmla="*/ 74105 h 148209"/>
                  <a:gd name="connsiteX1" fmla="*/ 74105 w 148209"/>
                  <a:gd name="connsiteY1" fmla="*/ 148209 h 148209"/>
                  <a:gd name="connsiteX2" fmla="*/ 0 w 148209"/>
                  <a:gd name="connsiteY2" fmla="*/ 74105 h 148209"/>
                  <a:gd name="connsiteX3" fmla="*/ 74105 w 148209"/>
                  <a:gd name="connsiteY3" fmla="*/ 0 h 148209"/>
                  <a:gd name="connsiteX4" fmla="*/ 148209 w 148209"/>
                  <a:gd name="connsiteY4" fmla="*/ 74105 h 148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209" h="148209">
                    <a:moveTo>
                      <a:pt x="148209" y="74105"/>
                    </a:moveTo>
                    <a:cubicBezTo>
                      <a:pt x="148209" y="115031"/>
                      <a:pt x="115031" y="148209"/>
                      <a:pt x="74105" y="148209"/>
                    </a:cubicBezTo>
                    <a:cubicBezTo>
                      <a:pt x="33178" y="148209"/>
                      <a:pt x="0" y="115031"/>
                      <a:pt x="0" y="74105"/>
                    </a:cubicBezTo>
                    <a:cubicBezTo>
                      <a:pt x="0" y="33178"/>
                      <a:pt x="33178" y="0"/>
                      <a:pt x="74105" y="0"/>
                    </a:cubicBezTo>
                    <a:cubicBezTo>
                      <a:pt x="115031" y="0"/>
                      <a:pt x="148209" y="33178"/>
                      <a:pt x="148209" y="741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8D9D20C-2BD9-653E-DAC5-833CACFAD8ED}"/>
                  </a:ext>
                </a:extLst>
              </p:cNvPr>
              <p:cNvSpPr/>
              <p:nvPr/>
            </p:nvSpPr>
            <p:spPr>
              <a:xfrm>
                <a:off x="6613678" y="4193503"/>
                <a:ext cx="692943" cy="342900"/>
              </a:xfrm>
              <a:custGeom>
                <a:avLst/>
                <a:gdLst>
                  <a:gd name="connsiteX0" fmla="*/ 0 w 692943"/>
                  <a:gd name="connsiteY0" fmla="*/ 38100 h 342900"/>
                  <a:gd name="connsiteX1" fmla="*/ 0 w 692943"/>
                  <a:gd name="connsiteY1" fmla="*/ 247650 h 342900"/>
                  <a:gd name="connsiteX2" fmla="*/ 38100 w 692943"/>
                  <a:gd name="connsiteY2" fmla="*/ 285750 h 342900"/>
                  <a:gd name="connsiteX3" fmla="*/ 190500 w 692943"/>
                  <a:gd name="connsiteY3" fmla="*/ 285750 h 342900"/>
                  <a:gd name="connsiteX4" fmla="*/ 190500 w 692943"/>
                  <a:gd name="connsiteY4" fmla="*/ 342900 h 342900"/>
                  <a:gd name="connsiteX5" fmla="*/ 250508 w 692943"/>
                  <a:gd name="connsiteY5" fmla="*/ 285750 h 342900"/>
                  <a:gd name="connsiteX6" fmla="*/ 318135 w 692943"/>
                  <a:gd name="connsiteY6" fmla="*/ 285750 h 342900"/>
                  <a:gd name="connsiteX7" fmla="*/ 352425 w 692943"/>
                  <a:gd name="connsiteY7" fmla="*/ 342900 h 342900"/>
                  <a:gd name="connsiteX8" fmla="*/ 389573 w 692943"/>
                  <a:gd name="connsiteY8" fmla="*/ 285750 h 342900"/>
                  <a:gd name="connsiteX9" fmla="*/ 454343 w 692943"/>
                  <a:gd name="connsiteY9" fmla="*/ 285750 h 342900"/>
                  <a:gd name="connsiteX10" fmla="*/ 514350 w 692943"/>
                  <a:gd name="connsiteY10" fmla="*/ 342900 h 342900"/>
                  <a:gd name="connsiteX11" fmla="*/ 514350 w 692943"/>
                  <a:gd name="connsiteY11" fmla="*/ 285750 h 342900"/>
                  <a:gd name="connsiteX12" fmla="*/ 654844 w 692943"/>
                  <a:gd name="connsiteY12" fmla="*/ 285750 h 342900"/>
                  <a:gd name="connsiteX13" fmla="*/ 692944 w 692943"/>
                  <a:gd name="connsiteY13" fmla="*/ 247650 h 342900"/>
                  <a:gd name="connsiteX14" fmla="*/ 692944 w 692943"/>
                  <a:gd name="connsiteY14" fmla="*/ 38100 h 342900"/>
                  <a:gd name="connsiteX15" fmla="*/ 654844 w 692943"/>
                  <a:gd name="connsiteY15" fmla="*/ 0 h 342900"/>
                  <a:gd name="connsiteX16" fmla="*/ 38100 w 692943"/>
                  <a:gd name="connsiteY16" fmla="*/ 0 h 342900"/>
                  <a:gd name="connsiteX17" fmla="*/ 0 w 692943"/>
                  <a:gd name="connsiteY17" fmla="*/ 38100 h 342900"/>
                  <a:gd name="connsiteX18" fmla="*/ 597694 w 692943"/>
                  <a:gd name="connsiteY18" fmla="*/ 104775 h 342900"/>
                  <a:gd name="connsiteX19" fmla="*/ 152400 w 692943"/>
                  <a:gd name="connsiteY19" fmla="*/ 104775 h 342900"/>
                  <a:gd name="connsiteX20" fmla="*/ 152400 w 692943"/>
                  <a:gd name="connsiteY20" fmla="*/ 85725 h 342900"/>
                  <a:gd name="connsiteX21" fmla="*/ 597694 w 692943"/>
                  <a:gd name="connsiteY21" fmla="*/ 85725 h 342900"/>
                  <a:gd name="connsiteX22" fmla="*/ 247650 w 692943"/>
                  <a:gd name="connsiteY22" fmla="*/ 180975 h 342900"/>
                  <a:gd name="connsiteX23" fmla="*/ 597694 w 692943"/>
                  <a:gd name="connsiteY23" fmla="*/ 180975 h 342900"/>
                  <a:gd name="connsiteX24" fmla="*/ 597694 w 692943"/>
                  <a:gd name="connsiteY24" fmla="*/ 200025 h 342900"/>
                  <a:gd name="connsiteX25" fmla="*/ 247650 w 692943"/>
                  <a:gd name="connsiteY25" fmla="*/ 200025 h 342900"/>
                  <a:gd name="connsiteX26" fmla="*/ 95250 w 692943"/>
                  <a:gd name="connsiteY26" fmla="*/ 133350 h 342900"/>
                  <a:gd name="connsiteX27" fmla="*/ 597694 w 692943"/>
                  <a:gd name="connsiteY27" fmla="*/ 133350 h 342900"/>
                  <a:gd name="connsiteX28" fmla="*/ 597694 w 692943"/>
                  <a:gd name="connsiteY28" fmla="*/ 152400 h 342900"/>
                  <a:gd name="connsiteX29" fmla="*/ 95250 w 692943"/>
                  <a:gd name="connsiteY29" fmla="*/ 152400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92943" h="342900">
                    <a:moveTo>
                      <a:pt x="0" y="38100"/>
                    </a:moveTo>
                    <a:lnTo>
                      <a:pt x="0" y="247650"/>
                    </a:lnTo>
                    <a:cubicBezTo>
                      <a:pt x="0" y="268692"/>
                      <a:pt x="17058" y="285750"/>
                      <a:pt x="38100" y="285750"/>
                    </a:cubicBezTo>
                    <a:lnTo>
                      <a:pt x="190500" y="285750"/>
                    </a:lnTo>
                    <a:lnTo>
                      <a:pt x="190500" y="342900"/>
                    </a:lnTo>
                    <a:lnTo>
                      <a:pt x="250508" y="285750"/>
                    </a:lnTo>
                    <a:lnTo>
                      <a:pt x="318135" y="285750"/>
                    </a:lnTo>
                    <a:lnTo>
                      <a:pt x="352425" y="342900"/>
                    </a:lnTo>
                    <a:lnTo>
                      <a:pt x="389573" y="285750"/>
                    </a:lnTo>
                    <a:lnTo>
                      <a:pt x="454343" y="285750"/>
                    </a:lnTo>
                    <a:lnTo>
                      <a:pt x="514350" y="342900"/>
                    </a:lnTo>
                    <a:lnTo>
                      <a:pt x="514350" y="285750"/>
                    </a:lnTo>
                    <a:lnTo>
                      <a:pt x="654844" y="285750"/>
                    </a:lnTo>
                    <a:cubicBezTo>
                      <a:pt x="675886" y="285750"/>
                      <a:pt x="692944" y="268692"/>
                      <a:pt x="692944" y="247650"/>
                    </a:cubicBezTo>
                    <a:lnTo>
                      <a:pt x="692944" y="38100"/>
                    </a:lnTo>
                    <a:cubicBezTo>
                      <a:pt x="692944" y="17058"/>
                      <a:pt x="675886" y="0"/>
                      <a:pt x="654844" y="0"/>
                    </a:cubicBezTo>
                    <a:lnTo>
                      <a:pt x="38100" y="0"/>
                    </a:lnTo>
                    <a:cubicBezTo>
                      <a:pt x="17058" y="0"/>
                      <a:pt x="0" y="17058"/>
                      <a:pt x="0" y="38100"/>
                    </a:cubicBezTo>
                    <a:close/>
                    <a:moveTo>
                      <a:pt x="597694" y="104775"/>
                    </a:moveTo>
                    <a:lnTo>
                      <a:pt x="152400" y="104775"/>
                    </a:lnTo>
                    <a:lnTo>
                      <a:pt x="152400" y="85725"/>
                    </a:lnTo>
                    <a:lnTo>
                      <a:pt x="597694" y="85725"/>
                    </a:lnTo>
                    <a:close/>
                    <a:moveTo>
                      <a:pt x="247650" y="180975"/>
                    </a:moveTo>
                    <a:lnTo>
                      <a:pt x="597694" y="180975"/>
                    </a:lnTo>
                    <a:lnTo>
                      <a:pt x="597694" y="200025"/>
                    </a:lnTo>
                    <a:lnTo>
                      <a:pt x="247650" y="200025"/>
                    </a:lnTo>
                    <a:close/>
                    <a:moveTo>
                      <a:pt x="95250" y="133350"/>
                    </a:moveTo>
                    <a:lnTo>
                      <a:pt x="597694" y="133350"/>
                    </a:lnTo>
                    <a:lnTo>
                      <a:pt x="597694" y="152400"/>
                    </a:lnTo>
                    <a:lnTo>
                      <a:pt x="9525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7" name="椭圆 126">
            <a:extLst>
              <a:ext uri="{FF2B5EF4-FFF2-40B4-BE49-F238E27FC236}">
                <a16:creationId xmlns:a16="http://schemas.microsoft.com/office/drawing/2014/main" id="{8D10BABA-CF57-BD74-44B4-843487FFCBEE}"/>
              </a:ext>
            </a:extLst>
          </p:cNvPr>
          <p:cNvSpPr/>
          <p:nvPr/>
        </p:nvSpPr>
        <p:spPr>
          <a:xfrm>
            <a:off x="4173107" y="4199027"/>
            <a:ext cx="1326255" cy="1326255"/>
          </a:xfrm>
          <a:prstGeom prst="ellipse">
            <a:avLst/>
          </a:prstGeom>
          <a:noFill/>
          <a:ln>
            <a:gradFill flip="none" rotWithShape="1">
              <a:gsLst>
                <a:gs pos="10000">
                  <a:srgbClr val="FFC000">
                    <a:alpha val="0"/>
                  </a:srgbClr>
                </a:gs>
                <a:gs pos="100000">
                  <a:srgbClr val="EDDFA8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DE1083E8-2212-675E-67BD-31A60BFD85A3}"/>
              </a:ext>
            </a:extLst>
          </p:cNvPr>
          <p:cNvGrpSpPr/>
          <p:nvPr/>
        </p:nvGrpSpPr>
        <p:grpSpPr>
          <a:xfrm>
            <a:off x="763403" y="2299482"/>
            <a:ext cx="3341030" cy="932346"/>
            <a:chOff x="4955115" y="2093192"/>
            <a:chExt cx="3341030" cy="932346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660C900E-9FAA-D346-411B-1EE3B3BD3660}"/>
                </a:ext>
              </a:extLst>
            </p:cNvPr>
            <p:cNvSpPr txBox="1"/>
            <p:nvPr/>
          </p:nvSpPr>
          <p:spPr>
            <a:xfrm>
              <a:off x="5594764" y="2093192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单击此处添加标题文本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EAE5B006-6642-FEA5-CE87-C1B9893C46C8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F7CD0C3D-2B4A-AF70-D8A9-772398A11A12}"/>
              </a:ext>
            </a:extLst>
          </p:cNvPr>
          <p:cNvGrpSpPr/>
          <p:nvPr/>
        </p:nvGrpSpPr>
        <p:grpSpPr>
          <a:xfrm>
            <a:off x="763403" y="4369086"/>
            <a:ext cx="3341030" cy="932346"/>
            <a:chOff x="4955115" y="2093192"/>
            <a:chExt cx="3341030" cy="932346"/>
          </a:xfrm>
        </p:grpSpPr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8DE9F698-B149-C2F0-CEB0-2F781D28CA5A}"/>
                </a:ext>
              </a:extLst>
            </p:cNvPr>
            <p:cNvSpPr txBox="1"/>
            <p:nvPr/>
          </p:nvSpPr>
          <p:spPr>
            <a:xfrm>
              <a:off x="5586541" y="2093192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单击此处添加标题文本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6AA8FE0B-05A5-30DD-C639-649AFDACEB5C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FC4BF3B-7D60-74A2-9ED9-AC66FB62C5EB}"/>
              </a:ext>
            </a:extLst>
          </p:cNvPr>
          <p:cNvGrpSpPr/>
          <p:nvPr/>
        </p:nvGrpSpPr>
        <p:grpSpPr>
          <a:xfrm>
            <a:off x="7056196" y="2403937"/>
            <a:ext cx="599824" cy="792574"/>
            <a:chOff x="5338762" y="4033978"/>
            <a:chExt cx="599824" cy="792574"/>
          </a:xfrm>
          <a:gradFill>
            <a:gsLst>
              <a:gs pos="0">
                <a:srgbClr val="FFC000">
                  <a:alpha val="0"/>
                </a:srgbClr>
              </a:gs>
              <a:gs pos="100000">
                <a:schemeClr val="bg1"/>
              </a:gs>
            </a:gsLst>
            <a:lin ang="16200000" scaled="1"/>
          </a:gra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4D794A5-8B57-5A19-D6A0-194BF3E8AC0D}"/>
                </a:ext>
              </a:extLst>
            </p:cNvPr>
            <p:cNvSpPr/>
            <p:nvPr/>
          </p:nvSpPr>
          <p:spPr>
            <a:xfrm>
              <a:off x="5624321" y="4205928"/>
              <a:ext cx="113538" cy="105226"/>
            </a:xfrm>
            <a:custGeom>
              <a:avLst/>
              <a:gdLst>
                <a:gd name="connsiteX0" fmla="*/ 7049 w 113538"/>
                <a:gd name="connsiteY0" fmla="*/ 70746 h 105226"/>
                <a:gd name="connsiteX1" fmla="*/ 36100 w 113538"/>
                <a:gd name="connsiteY1" fmla="*/ 105227 h 105226"/>
                <a:gd name="connsiteX2" fmla="*/ 110300 w 113538"/>
                <a:gd name="connsiteY2" fmla="*/ 31027 h 105226"/>
                <a:gd name="connsiteX3" fmla="*/ 113538 w 113538"/>
                <a:gd name="connsiteY3" fmla="*/ 28074 h 105226"/>
                <a:gd name="connsiteX4" fmla="*/ 75528 w 113538"/>
                <a:gd name="connsiteY4" fmla="*/ 410 h 105226"/>
                <a:gd name="connsiteX5" fmla="*/ 57150 w 113538"/>
                <a:gd name="connsiteY5" fmla="*/ 9786 h 105226"/>
                <a:gd name="connsiteX6" fmla="*/ 0 w 113538"/>
                <a:gd name="connsiteY6" fmla="*/ 66936 h 105226"/>
                <a:gd name="connsiteX7" fmla="*/ 7049 w 113538"/>
                <a:gd name="connsiteY7" fmla="*/ 70746 h 10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8" h="105226">
                  <a:moveTo>
                    <a:pt x="7049" y="70746"/>
                  </a:moveTo>
                  <a:cubicBezTo>
                    <a:pt x="19989" y="79046"/>
                    <a:pt x="30116" y="91066"/>
                    <a:pt x="36100" y="105227"/>
                  </a:cubicBezTo>
                  <a:lnTo>
                    <a:pt x="110300" y="31027"/>
                  </a:lnTo>
                  <a:lnTo>
                    <a:pt x="113538" y="28074"/>
                  </a:lnTo>
                  <a:cubicBezTo>
                    <a:pt x="110681" y="9939"/>
                    <a:pt x="93663" y="-2447"/>
                    <a:pt x="75528" y="410"/>
                  </a:cubicBezTo>
                  <a:cubicBezTo>
                    <a:pt x="68563" y="1507"/>
                    <a:pt x="62127" y="4790"/>
                    <a:pt x="57150" y="9786"/>
                  </a:cubicBezTo>
                  <a:lnTo>
                    <a:pt x="0" y="66936"/>
                  </a:lnTo>
                  <a:cubicBezTo>
                    <a:pt x="2381" y="68174"/>
                    <a:pt x="4953" y="69317"/>
                    <a:pt x="7049" y="70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D1C5632-FCF5-FE2F-DE02-F6188D48E14E}"/>
                </a:ext>
              </a:extLst>
            </p:cNvPr>
            <p:cNvSpPr/>
            <p:nvPr/>
          </p:nvSpPr>
          <p:spPr>
            <a:xfrm>
              <a:off x="5338762" y="4254459"/>
              <a:ext cx="207073" cy="393499"/>
            </a:xfrm>
            <a:custGeom>
              <a:avLst/>
              <a:gdLst>
                <a:gd name="connsiteX0" fmla="*/ 37147 w 207073"/>
                <a:gd name="connsiteY0" fmla="*/ 393500 h 393499"/>
                <a:gd name="connsiteX1" fmla="*/ 53150 w 207073"/>
                <a:gd name="connsiteY1" fmla="*/ 377498 h 393499"/>
                <a:gd name="connsiteX2" fmla="*/ 79153 w 207073"/>
                <a:gd name="connsiteY2" fmla="*/ 351495 h 393499"/>
                <a:gd name="connsiteX3" fmla="*/ 68485 w 207073"/>
                <a:gd name="connsiteY3" fmla="*/ 268056 h 393499"/>
                <a:gd name="connsiteX4" fmla="*/ 68485 w 207073"/>
                <a:gd name="connsiteY4" fmla="*/ 267389 h 393499"/>
                <a:gd name="connsiteX5" fmla="*/ 77533 w 207073"/>
                <a:gd name="connsiteY5" fmla="*/ 220526 h 393499"/>
                <a:gd name="connsiteX6" fmla="*/ 78200 w 207073"/>
                <a:gd name="connsiteY6" fmla="*/ 219288 h 393499"/>
                <a:gd name="connsiteX7" fmla="*/ 78962 w 207073"/>
                <a:gd name="connsiteY7" fmla="*/ 218145 h 393499"/>
                <a:gd name="connsiteX8" fmla="*/ 188690 w 207073"/>
                <a:gd name="connsiteY8" fmla="*/ 45456 h 393499"/>
                <a:gd name="connsiteX9" fmla="*/ 207074 w 207073"/>
                <a:gd name="connsiteY9" fmla="*/ 25644 h 393499"/>
                <a:gd name="connsiteX10" fmla="*/ 160735 w 207073"/>
                <a:gd name="connsiteY10" fmla="*/ 1761 h 393499"/>
                <a:gd name="connsiteX11" fmla="*/ 140399 w 207073"/>
                <a:gd name="connsiteY11" fmla="*/ 17834 h 393499"/>
                <a:gd name="connsiteX12" fmla="*/ 30861 w 207073"/>
                <a:gd name="connsiteY12" fmla="*/ 190427 h 393499"/>
                <a:gd name="connsiteX13" fmla="*/ 26194 w 207073"/>
                <a:gd name="connsiteY13" fmla="*/ 215097 h 393499"/>
                <a:gd name="connsiteX14" fmla="*/ 39243 w 207073"/>
                <a:gd name="connsiteY14" fmla="*/ 317109 h 393499"/>
                <a:gd name="connsiteX15" fmla="*/ 0 w 207073"/>
                <a:gd name="connsiteY15" fmla="*/ 356352 h 3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073" h="393499">
                  <a:moveTo>
                    <a:pt x="37147" y="393500"/>
                  </a:moveTo>
                  <a:lnTo>
                    <a:pt x="53150" y="377498"/>
                  </a:lnTo>
                  <a:lnTo>
                    <a:pt x="79153" y="351495"/>
                  </a:lnTo>
                  <a:lnTo>
                    <a:pt x="68485" y="268056"/>
                  </a:lnTo>
                  <a:lnTo>
                    <a:pt x="68485" y="267389"/>
                  </a:lnTo>
                  <a:cubicBezTo>
                    <a:pt x="66651" y="251211"/>
                    <a:pt x="69808" y="234858"/>
                    <a:pt x="77533" y="220526"/>
                  </a:cubicBezTo>
                  <a:lnTo>
                    <a:pt x="78200" y="219288"/>
                  </a:lnTo>
                  <a:lnTo>
                    <a:pt x="78962" y="218145"/>
                  </a:lnTo>
                  <a:lnTo>
                    <a:pt x="188690" y="45456"/>
                  </a:lnTo>
                  <a:cubicBezTo>
                    <a:pt x="193560" y="37788"/>
                    <a:pt x="199791" y="31074"/>
                    <a:pt x="207074" y="25644"/>
                  </a:cubicBezTo>
                  <a:cubicBezTo>
                    <a:pt x="200873" y="6253"/>
                    <a:pt x="180126" y="-4439"/>
                    <a:pt x="160735" y="1761"/>
                  </a:cubicBezTo>
                  <a:cubicBezTo>
                    <a:pt x="152234" y="4481"/>
                    <a:pt x="145009" y="10191"/>
                    <a:pt x="140399" y="17834"/>
                  </a:cubicBezTo>
                  <a:lnTo>
                    <a:pt x="30861" y="190427"/>
                  </a:lnTo>
                  <a:cubicBezTo>
                    <a:pt x="26849" y="197990"/>
                    <a:pt x="25222" y="206591"/>
                    <a:pt x="26194" y="215097"/>
                  </a:cubicBezTo>
                  <a:lnTo>
                    <a:pt x="39243" y="317109"/>
                  </a:lnTo>
                  <a:lnTo>
                    <a:pt x="0" y="3563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95219E3-130E-5AD6-94CF-AAA5DAB87042}"/>
                </a:ext>
              </a:extLst>
            </p:cNvPr>
            <p:cNvSpPr/>
            <p:nvPr/>
          </p:nvSpPr>
          <p:spPr>
            <a:xfrm>
              <a:off x="5402675" y="4254166"/>
              <a:ext cx="535911" cy="572386"/>
            </a:xfrm>
            <a:custGeom>
              <a:avLst/>
              <a:gdLst>
                <a:gd name="connsiteX0" fmla="*/ 526352 w 535911"/>
                <a:gd name="connsiteY0" fmla="*/ 234725 h 572386"/>
                <a:gd name="connsiteX1" fmla="*/ 479746 w 535911"/>
                <a:gd name="connsiteY1" fmla="*/ 234278 h 572386"/>
                <a:gd name="connsiteX2" fmla="*/ 479298 w 535911"/>
                <a:gd name="connsiteY2" fmla="*/ 234725 h 572386"/>
                <a:gd name="connsiteX3" fmla="*/ 377190 w 535911"/>
                <a:gd name="connsiteY3" fmla="*/ 336738 h 572386"/>
                <a:gd name="connsiteX4" fmla="*/ 366808 w 535911"/>
                <a:gd name="connsiteY4" fmla="*/ 336738 h 572386"/>
                <a:gd name="connsiteX5" fmla="*/ 366808 w 535911"/>
                <a:gd name="connsiteY5" fmla="*/ 326261 h 572386"/>
                <a:gd name="connsiteX6" fmla="*/ 521113 w 535911"/>
                <a:gd name="connsiteY6" fmla="*/ 171956 h 572386"/>
                <a:gd name="connsiteX7" fmla="*/ 521398 w 535911"/>
                <a:gd name="connsiteY7" fmla="*/ 124616 h 572386"/>
                <a:gd name="connsiteX8" fmla="*/ 474059 w 535911"/>
                <a:gd name="connsiteY8" fmla="*/ 124331 h 572386"/>
                <a:gd name="connsiteX9" fmla="*/ 319659 w 535911"/>
                <a:gd name="connsiteY9" fmla="*/ 279207 h 572386"/>
                <a:gd name="connsiteX10" fmla="*/ 309182 w 535911"/>
                <a:gd name="connsiteY10" fmla="*/ 278421 h 572386"/>
                <a:gd name="connsiteX11" fmla="*/ 309182 w 535911"/>
                <a:gd name="connsiteY11" fmla="*/ 268730 h 572386"/>
                <a:gd name="connsiteX12" fmla="*/ 495491 w 535911"/>
                <a:gd name="connsiteY12" fmla="*/ 82421 h 572386"/>
                <a:gd name="connsiteX13" fmla="*/ 495205 w 535911"/>
                <a:gd name="connsiteY13" fmla="*/ 35081 h 572386"/>
                <a:gd name="connsiteX14" fmla="*/ 447866 w 535911"/>
                <a:gd name="connsiteY14" fmla="*/ 35367 h 572386"/>
                <a:gd name="connsiteX15" fmla="*/ 262128 w 535911"/>
                <a:gd name="connsiteY15" fmla="*/ 221581 h 572386"/>
                <a:gd name="connsiteX16" fmla="*/ 251651 w 535911"/>
                <a:gd name="connsiteY16" fmla="*/ 220795 h 572386"/>
                <a:gd name="connsiteX17" fmla="*/ 251651 w 535911"/>
                <a:gd name="connsiteY17" fmla="*/ 211103 h 572386"/>
                <a:gd name="connsiteX18" fmla="*/ 405956 w 535911"/>
                <a:gd name="connsiteY18" fmla="*/ 56798 h 572386"/>
                <a:gd name="connsiteX19" fmla="*/ 405956 w 535911"/>
                <a:gd name="connsiteY19" fmla="*/ 9745 h 572386"/>
                <a:gd name="connsiteX20" fmla="*/ 358902 w 535911"/>
                <a:gd name="connsiteY20" fmla="*/ 9745 h 572386"/>
                <a:gd name="connsiteX21" fmla="*/ 204597 w 535911"/>
                <a:gd name="connsiteY21" fmla="*/ 164050 h 572386"/>
                <a:gd name="connsiteX22" fmla="*/ 144399 w 535911"/>
                <a:gd name="connsiteY22" fmla="*/ 224248 h 572386"/>
                <a:gd name="connsiteX23" fmla="*/ 219742 w 535911"/>
                <a:gd name="connsiteY23" fmla="*/ 105947 h 572386"/>
                <a:gd name="connsiteX24" fmla="*/ 207220 w 535911"/>
                <a:gd name="connsiteY24" fmla="*/ 54927 h 572386"/>
                <a:gd name="connsiteX25" fmla="*/ 156972 w 535911"/>
                <a:gd name="connsiteY25" fmla="*/ 66228 h 572386"/>
                <a:gd name="connsiteX26" fmla="*/ 47054 w 535911"/>
                <a:gd name="connsiteY26" fmla="*/ 238821 h 572386"/>
                <a:gd name="connsiteX27" fmla="*/ 42386 w 535911"/>
                <a:gd name="connsiteY27" fmla="*/ 263491 h 572386"/>
                <a:gd name="connsiteX28" fmla="*/ 55150 w 535911"/>
                <a:gd name="connsiteY28" fmla="*/ 365504 h 572386"/>
                <a:gd name="connsiteX29" fmla="*/ 0 w 535911"/>
                <a:gd name="connsiteY29" fmla="*/ 420653 h 572386"/>
                <a:gd name="connsiteX30" fmla="*/ 152019 w 535911"/>
                <a:gd name="connsiteY30" fmla="*/ 572387 h 572386"/>
                <a:gd name="connsiteX31" fmla="*/ 194120 w 535911"/>
                <a:gd name="connsiteY31" fmla="*/ 530286 h 572386"/>
                <a:gd name="connsiteX32" fmla="*/ 345853 w 535911"/>
                <a:gd name="connsiteY32" fmla="*/ 462278 h 572386"/>
                <a:gd name="connsiteX33" fmla="*/ 526352 w 535911"/>
                <a:gd name="connsiteY33" fmla="*/ 281303 h 572386"/>
                <a:gd name="connsiteX34" fmla="*/ 526352 w 535911"/>
                <a:gd name="connsiteY34" fmla="*/ 234725 h 57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5911" h="572386">
                  <a:moveTo>
                    <a:pt x="526352" y="234725"/>
                  </a:moveTo>
                  <a:cubicBezTo>
                    <a:pt x="513605" y="221732"/>
                    <a:pt x="492740" y="221531"/>
                    <a:pt x="479746" y="234278"/>
                  </a:cubicBezTo>
                  <a:cubicBezTo>
                    <a:pt x="479595" y="234425"/>
                    <a:pt x="479446" y="234575"/>
                    <a:pt x="479298" y="234725"/>
                  </a:cubicBezTo>
                  <a:lnTo>
                    <a:pt x="377190" y="336738"/>
                  </a:lnTo>
                  <a:cubicBezTo>
                    <a:pt x="374214" y="339329"/>
                    <a:pt x="369783" y="339329"/>
                    <a:pt x="366808" y="336738"/>
                  </a:cubicBezTo>
                  <a:cubicBezTo>
                    <a:pt x="364162" y="333747"/>
                    <a:pt x="364162" y="329251"/>
                    <a:pt x="366808" y="326261"/>
                  </a:cubicBezTo>
                  <a:lnTo>
                    <a:pt x="521113" y="171956"/>
                  </a:lnTo>
                  <a:cubicBezTo>
                    <a:pt x="534264" y="158963"/>
                    <a:pt x="534392" y="137767"/>
                    <a:pt x="521398" y="124616"/>
                  </a:cubicBezTo>
                  <a:cubicBezTo>
                    <a:pt x="508405" y="111465"/>
                    <a:pt x="487210" y="111337"/>
                    <a:pt x="474059" y="124331"/>
                  </a:cubicBezTo>
                  <a:lnTo>
                    <a:pt x="319659" y="279207"/>
                  </a:lnTo>
                  <a:cubicBezTo>
                    <a:pt x="316549" y="281884"/>
                    <a:pt x="311858" y="281532"/>
                    <a:pt x="309182" y="278421"/>
                  </a:cubicBezTo>
                  <a:cubicBezTo>
                    <a:pt x="306784" y="275635"/>
                    <a:pt x="306784" y="271516"/>
                    <a:pt x="309182" y="268730"/>
                  </a:cubicBezTo>
                  <a:lnTo>
                    <a:pt x="495491" y="82421"/>
                  </a:lnTo>
                  <a:cubicBezTo>
                    <a:pt x="508484" y="69269"/>
                    <a:pt x="508356" y="48074"/>
                    <a:pt x="495205" y="35081"/>
                  </a:cubicBezTo>
                  <a:cubicBezTo>
                    <a:pt x="482054" y="22088"/>
                    <a:pt x="460859" y="22216"/>
                    <a:pt x="447866" y="35367"/>
                  </a:cubicBezTo>
                  <a:lnTo>
                    <a:pt x="262128" y="221581"/>
                  </a:lnTo>
                  <a:cubicBezTo>
                    <a:pt x="259018" y="224257"/>
                    <a:pt x="254327" y="223906"/>
                    <a:pt x="251651" y="220795"/>
                  </a:cubicBezTo>
                  <a:cubicBezTo>
                    <a:pt x="249253" y="218010"/>
                    <a:pt x="249253" y="213889"/>
                    <a:pt x="251651" y="211103"/>
                  </a:cubicBezTo>
                  <a:lnTo>
                    <a:pt x="405956" y="56798"/>
                  </a:lnTo>
                  <a:cubicBezTo>
                    <a:pt x="418949" y="43805"/>
                    <a:pt x="418949" y="22738"/>
                    <a:pt x="405956" y="9745"/>
                  </a:cubicBezTo>
                  <a:cubicBezTo>
                    <a:pt x="392962" y="-3248"/>
                    <a:pt x="371895" y="-3248"/>
                    <a:pt x="358902" y="9745"/>
                  </a:cubicBezTo>
                  <a:lnTo>
                    <a:pt x="204597" y="164050"/>
                  </a:lnTo>
                  <a:lnTo>
                    <a:pt x="144399" y="224248"/>
                  </a:lnTo>
                  <a:lnTo>
                    <a:pt x="219742" y="105947"/>
                  </a:lnTo>
                  <a:cubicBezTo>
                    <a:pt x="230373" y="88400"/>
                    <a:pt x="224766" y="65558"/>
                    <a:pt x="207220" y="54927"/>
                  </a:cubicBezTo>
                  <a:cubicBezTo>
                    <a:pt x="190154" y="44587"/>
                    <a:pt x="167968" y="49576"/>
                    <a:pt x="156972" y="66228"/>
                  </a:cubicBezTo>
                  <a:lnTo>
                    <a:pt x="47054" y="238821"/>
                  </a:lnTo>
                  <a:cubicBezTo>
                    <a:pt x="43042" y="246384"/>
                    <a:pt x="41415" y="254985"/>
                    <a:pt x="42386" y="263491"/>
                  </a:cubicBezTo>
                  <a:lnTo>
                    <a:pt x="55150" y="365504"/>
                  </a:lnTo>
                  <a:lnTo>
                    <a:pt x="0" y="420653"/>
                  </a:lnTo>
                  <a:lnTo>
                    <a:pt x="152019" y="572387"/>
                  </a:lnTo>
                  <a:lnTo>
                    <a:pt x="194120" y="530286"/>
                  </a:lnTo>
                  <a:cubicBezTo>
                    <a:pt x="231267" y="493139"/>
                    <a:pt x="275749" y="532382"/>
                    <a:pt x="345853" y="462278"/>
                  </a:cubicBezTo>
                  <a:lnTo>
                    <a:pt x="526352" y="281303"/>
                  </a:lnTo>
                  <a:cubicBezTo>
                    <a:pt x="539098" y="268393"/>
                    <a:pt x="539098" y="247635"/>
                    <a:pt x="526352" y="234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5179D0C-7CD1-A262-BE2E-EF135A47ED84}"/>
                </a:ext>
              </a:extLst>
            </p:cNvPr>
            <p:cNvSpPr/>
            <p:nvPr/>
          </p:nvSpPr>
          <p:spPr>
            <a:xfrm>
              <a:off x="5686425" y="4033978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FD030E0-868F-2836-426A-79503D22A796}"/>
                </a:ext>
              </a:extLst>
            </p:cNvPr>
            <p:cNvSpPr/>
            <p:nvPr/>
          </p:nvSpPr>
          <p:spPr>
            <a:xfrm rot="18959401">
              <a:off x="5748328" y="4097108"/>
              <a:ext cx="95250" cy="38100"/>
            </a:xfrm>
            <a:custGeom>
              <a:avLst/>
              <a:gdLst>
                <a:gd name="connsiteX0" fmla="*/ 0 w 95250"/>
                <a:gd name="connsiteY0" fmla="*/ 0 h 38100"/>
                <a:gd name="connsiteX1" fmla="*/ 95250 w 95250"/>
                <a:gd name="connsiteY1" fmla="*/ 0 h 38100"/>
                <a:gd name="connsiteX2" fmla="*/ 95250 w 95250"/>
                <a:gd name="connsiteY2" fmla="*/ 38100 h 38100"/>
                <a:gd name="connsiteX3" fmla="*/ 0 w 952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8100">
                  <a:moveTo>
                    <a:pt x="0" y="0"/>
                  </a:moveTo>
                  <a:lnTo>
                    <a:pt x="95250" y="0"/>
                  </a:lnTo>
                  <a:lnTo>
                    <a:pt x="952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79F10B3-97D4-85A8-C7AD-9DB87AA71E18}"/>
                </a:ext>
              </a:extLst>
            </p:cNvPr>
            <p:cNvSpPr/>
            <p:nvPr/>
          </p:nvSpPr>
          <p:spPr>
            <a:xfrm rot="18840599">
              <a:off x="5595976" y="4068506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图形 135" descr="书籍 纯色填充">
            <a:extLst>
              <a:ext uri="{FF2B5EF4-FFF2-40B4-BE49-F238E27FC236}">
                <a16:creationId xmlns:a16="http://schemas.microsoft.com/office/drawing/2014/main" id="{F2270EA6-6293-2FF3-C697-1FF937075A38}"/>
              </a:ext>
            </a:extLst>
          </p:cNvPr>
          <p:cNvSpPr/>
          <p:nvPr/>
        </p:nvSpPr>
        <p:spPr>
          <a:xfrm>
            <a:off x="7072612" y="4601373"/>
            <a:ext cx="614674" cy="573552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57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01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280DB9E-4531-9800-3856-1B384419ABF3}"/>
              </a:ext>
            </a:extLst>
          </p:cNvPr>
          <p:cNvGrpSpPr/>
          <p:nvPr/>
        </p:nvGrpSpPr>
        <p:grpSpPr>
          <a:xfrm>
            <a:off x="1078366" y="1654629"/>
            <a:ext cx="2301507" cy="3875314"/>
            <a:chOff x="947738" y="1959429"/>
            <a:chExt cx="2301507" cy="3875314"/>
          </a:xfrm>
        </p:grpSpPr>
        <p:sp>
          <p:nvSpPr>
            <p:cNvPr id="2" name="箭头: V 形 1">
              <a:extLst>
                <a:ext uri="{FF2B5EF4-FFF2-40B4-BE49-F238E27FC236}">
                  <a16:creationId xmlns:a16="http://schemas.microsoft.com/office/drawing/2014/main" id="{589B8C83-79D0-F394-55A7-3D596721F9F6}"/>
                </a:ext>
              </a:extLst>
            </p:cNvPr>
            <p:cNvSpPr/>
            <p:nvPr/>
          </p:nvSpPr>
          <p:spPr>
            <a:xfrm rot="5400000">
              <a:off x="1670319" y="1850074"/>
              <a:ext cx="856345" cy="2301507"/>
            </a:xfrm>
            <a:prstGeom prst="chevron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EDDFA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49C31604-FDFF-4F69-C5BA-9D0E3061B9D4}"/>
                </a:ext>
              </a:extLst>
            </p:cNvPr>
            <p:cNvSpPr/>
            <p:nvPr/>
          </p:nvSpPr>
          <p:spPr>
            <a:xfrm>
              <a:off x="947738" y="1959429"/>
              <a:ext cx="2301507" cy="3875314"/>
            </a:xfrm>
            <a:prstGeom prst="roundRect">
              <a:avLst/>
            </a:prstGeom>
            <a:noFill/>
            <a:ln w="25400">
              <a:gradFill>
                <a:gsLst>
                  <a:gs pos="100000">
                    <a:srgbClr val="EDDFA8"/>
                  </a:gs>
                  <a:gs pos="0">
                    <a:srgbClr val="FFC000">
                      <a:alpha val="2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401753C-F5B9-1BD7-A5C0-044BAAD92081}"/>
                </a:ext>
              </a:extLst>
            </p:cNvPr>
            <p:cNvSpPr txBox="1"/>
            <p:nvPr/>
          </p:nvSpPr>
          <p:spPr>
            <a:xfrm>
              <a:off x="1400223" y="222710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C9D2486-00D6-C071-6EEB-6202D12ADB84}"/>
                </a:ext>
              </a:extLst>
            </p:cNvPr>
            <p:cNvSpPr txBox="1"/>
            <p:nvPr/>
          </p:nvSpPr>
          <p:spPr>
            <a:xfrm>
              <a:off x="1185073" y="3796025"/>
              <a:ext cx="1833898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06411B3-BE17-799D-4597-532D59280B7A}"/>
              </a:ext>
            </a:extLst>
          </p:cNvPr>
          <p:cNvGrpSpPr/>
          <p:nvPr/>
        </p:nvGrpSpPr>
        <p:grpSpPr>
          <a:xfrm>
            <a:off x="3662620" y="1654629"/>
            <a:ext cx="2301507" cy="3875314"/>
            <a:chOff x="947738" y="1959429"/>
            <a:chExt cx="2301507" cy="3875314"/>
          </a:xfrm>
        </p:grpSpPr>
        <p:sp>
          <p:nvSpPr>
            <p:cNvPr id="17" name="箭头: V 形 16">
              <a:extLst>
                <a:ext uri="{FF2B5EF4-FFF2-40B4-BE49-F238E27FC236}">
                  <a16:creationId xmlns:a16="http://schemas.microsoft.com/office/drawing/2014/main" id="{05C636E3-247B-C724-251D-531911F8E13A}"/>
                </a:ext>
              </a:extLst>
            </p:cNvPr>
            <p:cNvSpPr/>
            <p:nvPr/>
          </p:nvSpPr>
          <p:spPr>
            <a:xfrm rot="5400000">
              <a:off x="1670319" y="1850074"/>
              <a:ext cx="856345" cy="2301507"/>
            </a:xfrm>
            <a:prstGeom prst="chevron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EDDFA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5478AAF7-060B-4FD8-D8A7-80A59FB2426C}"/>
                </a:ext>
              </a:extLst>
            </p:cNvPr>
            <p:cNvSpPr/>
            <p:nvPr/>
          </p:nvSpPr>
          <p:spPr>
            <a:xfrm>
              <a:off x="947738" y="1959429"/>
              <a:ext cx="2301507" cy="3875314"/>
            </a:xfrm>
            <a:prstGeom prst="roundRect">
              <a:avLst/>
            </a:prstGeom>
            <a:noFill/>
            <a:ln w="25400">
              <a:gradFill>
                <a:gsLst>
                  <a:gs pos="100000">
                    <a:srgbClr val="EDDFA8"/>
                  </a:gs>
                  <a:gs pos="0">
                    <a:srgbClr val="FFC000">
                      <a:alpha val="2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F24ED5A-8379-7263-C4FC-0C6B1057AE69}"/>
                </a:ext>
              </a:extLst>
            </p:cNvPr>
            <p:cNvSpPr txBox="1"/>
            <p:nvPr/>
          </p:nvSpPr>
          <p:spPr>
            <a:xfrm>
              <a:off x="1400223" y="222710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823F4ED-C3B8-24B8-B3B6-8F183F517D63}"/>
                </a:ext>
              </a:extLst>
            </p:cNvPr>
            <p:cNvSpPr txBox="1"/>
            <p:nvPr/>
          </p:nvSpPr>
          <p:spPr>
            <a:xfrm>
              <a:off x="1185073" y="3796025"/>
              <a:ext cx="1833898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8674B5F-6285-7CE0-F570-8D01AEE2060A}"/>
              </a:ext>
            </a:extLst>
          </p:cNvPr>
          <p:cNvGrpSpPr/>
          <p:nvPr/>
        </p:nvGrpSpPr>
        <p:grpSpPr>
          <a:xfrm>
            <a:off x="6246874" y="1654629"/>
            <a:ext cx="2301507" cy="3875314"/>
            <a:chOff x="947738" y="1959429"/>
            <a:chExt cx="2301507" cy="3875314"/>
          </a:xfrm>
        </p:grpSpPr>
        <p:sp>
          <p:nvSpPr>
            <p:cNvPr id="22" name="箭头: V 形 21">
              <a:extLst>
                <a:ext uri="{FF2B5EF4-FFF2-40B4-BE49-F238E27FC236}">
                  <a16:creationId xmlns:a16="http://schemas.microsoft.com/office/drawing/2014/main" id="{610536A8-E144-12A9-570B-FB2BF51AE5EF}"/>
                </a:ext>
              </a:extLst>
            </p:cNvPr>
            <p:cNvSpPr/>
            <p:nvPr/>
          </p:nvSpPr>
          <p:spPr>
            <a:xfrm rot="5400000">
              <a:off x="1670319" y="1850074"/>
              <a:ext cx="856345" cy="2301507"/>
            </a:xfrm>
            <a:prstGeom prst="chevron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EDDFA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97BF9C80-5E11-29F2-B965-6F5AFDC4759E}"/>
                </a:ext>
              </a:extLst>
            </p:cNvPr>
            <p:cNvSpPr/>
            <p:nvPr/>
          </p:nvSpPr>
          <p:spPr>
            <a:xfrm>
              <a:off x="947738" y="1959429"/>
              <a:ext cx="2301507" cy="3875314"/>
            </a:xfrm>
            <a:prstGeom prst="roundRect">
              <a:avLst/>
            </a:prstGeom>
            <a:noFill/>
            <a:ln w="25400">
              <a:gradFill>
                <a:gsLst>
                  <a:gs pos="100000">
                    <a:srgbClr val="EDDFA8"/>
                  </a:gs>
                  <a:gs pos="0">
                    <a:srgbClr val="FFC000">
                      <a:alpha val="2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1029240-F86C-BE6C-D6FC-09171FAAD46C}"/>
                </a:ext>
              </a:extLst>
            </p:cNvPr>
            <p:cNvSpPr txBox="1"/>
            <p:nvPr/>
          </p:nvSpPr>
          <p:spPr>
            <a:xfrm>
              <a:off x="1400223" y="222710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4D8B6FE-52F8-6E57-055B-7CF35F0F1CE0}"/>
                </a:ext>
              </a:extLst>
            </p:cNvPr>
            <p:cNvSpPr txBox="1"/>
            <p:nvPr/>
          </p:nvSpPr>
          <p:spPr>
            <a:xfrm>
              <a:off x="1185073" y="3796025"/>
              <a:ext cx="1833898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FDF9E59-7D3F-F8F8-3D03-FB3E0DA4A00B}"/>
              </a:ext>
            </a:extLst>
          </p:cNvPr>
          <p:cNvGrpSpPr/>
          <p:nvPr/>
        </p:nvGrpSpPr>
        <p:grpSpPr>
          <a:xfrm>
            <a:off x="8831128" y="1654629"/>
            <a:ext cx="2301507" cy="3875314"/>
            <a:chOff x="947738" y="1959429"/>
            <a:chExt cx="2301507" cy="3875314"/>
          </a:xfrm>
        </p:grpSpPr>
        <p:sp>
          <p:nvSpPr>
            <p:cNvPr id="27" name="箭头: V 形 26">
              <a:extLst>
                <a:ext uri="{FF2B5EF4-FFF2-40B4-BE49-F238E27FC236}">
                  <a16:creationId xmlns:a16="http://schemas.microsoft.com/office/drawing/2014/main" id="{FB467CDF-3121-2784-0E2F-F99196FF4C51}"/>
                </a:ext>
              </a:extLst>
            </p:cNvPr>
            <p:cNvSpPr/>
            <p:nvPr/>
          </p:nvSpPr>
          <p:spPr>
            <a:xfrm rot="5400000">
              <a:off x="1670319" y="1850074"/>
              <a:ext cx="856345" cy="2301507"/>
            </a:xfrm>
            <a:prstGeom prst="chevron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EDDFA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F8E44E75-9AE6-0BDC-FEAE-3F15D97D4990}"/>
                </a:ext>
              </a:extLst>
            </p:cNvPr>
            <p:cNvSpPr/>
            <p:nvPr/>
          </p:nvSpPr>
          <p:spPr>
            <a:xfrm>
              <a:off x="947738" y="1959429"/>
              <a:ext cx="2301507" cy="3875314"/>
            </a:xfrm>
            <a:prstGeom prst="roundRect">
              <a:avLst/>
            </a:prstGeom>
            <a:noFill/>
            <a:ln w="25400">
              <a:gradFill>
                <a:gsLst>
                  <a:gs pos="100000">
                    <a:srgbClr val="EDDFA8"/>
                  </a:gs>
                  <a:gs pos="0">
                    <a:srgbClr val="FFC000">
                      <a:alpha val="2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AD9F11F-23FB-E46E-4592-F26DC3525790}"/>
                </a:ext>
              </a:extLst>
            </p:cNvPr>
            <p:cNvSpPr txBox="1"/>
            <p:nvPr/>
          </p:nvSpPr>
          <p:spPr>
            <a:xfrm>
              <a:off x="1400223" y="222710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C246963-44EF-FB5C-0172-6385CA43F30D}"/>
                </a:ext>
              </a:extLst>
            </p:cNvPr>
            <p:cNvSpPr txBox="1"/>
            <p:nvPr/>
          </p:nvSpPr>
          <p:spPr>
            <a:xfrm>
              <a:off x="1185073" y="3796025"/>
              <a:ext cx="1833898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7309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01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sp>
        <p:nvSpPr>
          <p:cNvPr id="6" name="泪滴形 5">
            <a:extLst>
              <a:ext uri="{FF2B5EF4-FFF2-40B4-BE49-F238E27FC236}">
                <a16:creationId xmlns:a16="http://schemas.microsoft.com/office/drawing/2014/main" id="{AF5BEF97-B8E1-ABAC-7D4F-D1EB09A89BCE}"/>
              </a:ext>
            </a:extLst>
          </p:cNvPr>
          <p:cNvSpPr/>
          <p:nvPr/>
        </p:nvSpPr>
        <p:spPr>
          <a:xfrm>
            <a:off x="1157140" y="1646443"/>
            <a:ext cx="2802096" cy="2802096"/>
          </a:xfrm>
          <a:prstGeom prst="teardrop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3B2B920-3B18-BFD8-9E62-2985CA86C943}"/>
              </a:ext>
            </a:extLst>
          </p:cNvPr>
          <p:cNvSpPr/>
          <p:nvPr/>
        </p:nvSpPr>
        <p:spPr>
          <a:xfrm>
            <a:off x="3000259" y="1646443"/>
            <a:ext cx="958977" cy="958977"/>
          </a:xfrm>
          <a:prstGeom prst="rect">
            <a:avLst/>
          </a:prstGeom>
          <a:solidFill>
            <a:srgbClr val="E31612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TextBox 35">
            <a:extLst>
              <a:ext uri="{FF2B5EF4-FFF2-40B4-BE49-F238E27FC236}">
                <a16:creationId xmlns:a16="http://schemas.microsoft.com/office/drawing/2014/main" id="{2534EF16-9844-36B4-D84B-E1A72909177E}"/>
              </a:ext>
            </a:extLst>
          </p:cNvPr>
          <p:cNvSpPr txBox="1"/>
          <p:nvPr/>
        </p:nvSpPr>
        <p:spPr>
          <a:xfrm>
            <a:off x="3168551" y="181815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泪滴形 14">
            <a:extLst>
              <a:ext uri="{FF2B5EF4-FFF2-40B4-BE49-F238E27FC236}">
                <a16:creationId xmlns:a16="http://schemas.microsoft.com/office/drawing/2014/main" id="{1E4A04E5-EC69-4BE7-F0AD-66512DA4FD1D}"/>
              </a:ext>
            </a:extLst>
          </p:cNvPr>
          <p:cNvSpPr/>
          <p:nvPr/>
        </p:nvSpPr>
        <p:spPr>
          <a:xfrm>
            <a:off x="4649617" y="1646443"/>
            <a:ext cx="2802096" cy="2802096"/>
          </a:xfrm>
          <a:prstGeom prst="teardrop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2C8B760-5B68-724C-2F5F-4510019F12D8}"/>
              </a:ext>
            </a:extLst>
          </p:cNvPr>
          <p:cNvSpPr/>
          <p:nvPr/>
        </p:nvSpPr>
        <p:spPr>
          <a:xfrm>
            <a:off x="6492736" y="1646443"/>
            <a:ext cx="958977" cy="958977"/>
          </a:xfrm>
          <a:prstGeom prst="rect">
            <a:avLst/>
          </a:prstGeom>
          <a:solidFill>
            <a:srgbClr val="E31612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TextBox 40">
            <a:extLst>
              <a:ext uri="{FF2B5EF4-FFF2-40B4-BE49-F238E27FC236}">
                <a16:creationId xmlns:a16="http://schemas.microsoft.com/office/drawing/2014/main" id="{9DAB059F-1138-2B3A-8425-B8B47C805C49}"/>
              </a:ext>
            </a:extLst>
          </p:cNvPr>
          <p:cNvSpPr txBox="1"/>
          <p:nvPr/>
        </p:nvSpPr>
        <p:spPr>
          <a:xfrm>
            <a:off x="6661028" y="181815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泪滴形 19">
            <a:extLst>
              <a:ext uri="{FF2B5EF4-FFF2-40B4-BE49-F238E27FC236}">
                <a16:creationId xmlns:a16="http://schemas.microsoft.com/office/drawing/2014/main" id="{892EC928-DE0E-48EA-8FEA-1B56130E53F7}"/>
              </a:ext>
            </a:extLst>
          </p:cNvPr>
          <p:cNvSpPr/>
          <p:nvPr/>
        </p:nvSpPr>
        <p:spPr>
          <a:xfrm>
            <a:off x="8132325" y="1646443"/>
            <a:ext cx="2802096" cy="2802096"/>
          </a:xfrm>
          <a:prstGeom prst="teardrop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3C71D5D-8C7F-AA5E-1274-3F9DC30D27DB}"/>
              </a:ext>
            </a:extLst>
          </p:cNvPr>
          <p:cNvSpPr/>
          <p:nvPr/>
        </p:nvSpPr>
        <p:spPr>
          <a:xfrm>
            <a:off x="9975444" y="1646443"/>
            <a:ext cx="958977" cy="958977"/>
          </a:xfrm>
          <a:prstGeom prst="rect">
            <a:avLst/>
          </a:prstGeom>
          <a:solidFill>
            <a:srgbClr val="E31612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TextBox 45">
            <a:extLst>
              <a:ext uri="{FF2B5EF4-FFF2-40B4-BE49-F238E27FC236}">
                <a16:creationId xmlns:a16="http://schemas.microsoft.com/office/drawing/2014/main" id="{FE85E20F-D073-9F5D-DBC4-0B854EA6D919}"/>
              </a:ext>
            </a:extLst>
          </p:cNvPr>
          <p:cNvSpPr txBox="1"/>
          <p:nvPr/>
        </p:nvSpPr>
        <p:spPr>
          <a:xfrm>
            <a:off x="10143736" y="181815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6D1B562-CAEA-02FD-CA61-ED36D43D0684}"/>
              </a:ext>
            </a:extLst>
          </p:cNvPr>
          <p:cNvSpPr txBox="1"/>
          <p:nvPr/>
        </p:nvSpPr>
        <p:spPr>
          <a:xfrm>
            <a:off x="1310062" y="4620250"/>
            <a:ext cx="2486642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EDDFA8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EDDFA8"/>
                </a:solidFill>
                <a:latin typeface="+mn-ea"/>
              </a:rPr>
              <a:t>... ...</a:t>
            </a:r>
            <a:endParaRPr lang="zh-CN" altLang="en-US" sz="1200" dirty="0">
              <a:solidFill>
                <a:srgbClr val="EDDFA8"/>
              </a:solidFill>
              <a:latin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D6D31EA-1BED-2076-DD0E-18D0CE36E762}"/>
              </a:ext>
            </a:extLst>
          </p:cNvPr>
          <p:cNvSpPr txBox="1"/>
          <p:nvPr/>
        </p:nvSpPr>
        <p:spPr>
          <a:xfrm>
            <a:off x="4807344" y="4620250"/>
            <a:ext cx="2486642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EDDFA8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EDDFA8"/>
                </a:solidFill>
                <a:latin typeface="+mn-ea"/>
              </a:rPr>
              <a:t>... ...</a:t>
            </a:r>
            <a:endParaRPr lang="zh-CN" altLang="en-US" sz="1200" dirty="0">
              <a:solidFill>
                <a:srgbClr val="EDDFA8"/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C472098-C4D3-66AE-E214-CECEAB72907F}"/>
              </a:ext>
            </a:extLst>
          </p:cNvPr>
          <p:cNvSpPr txBox="1"/>
          <p:nvPr/>
        </p:nvSpPr>
        <p:spPr>
          <a:xfrm>
            <a:off x="8332628" y="4620250"/>
            <a:ext cx="2486642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EDDFA8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EDDFA8"/>
                </a:solidFill>
                <a:latin typeface="+mn-ea"/>
              </a:rPr>
              <a:t>... ...</a:t>
            </a:r>
            <a:endParaRPr lang="zh-CN" altLang="en-US" sz="1200" dirty="0">
              <a:solidFill>
                <a:srgbClr val="EDDFA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09814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F92B09E-0F36-A3C0-271E-EB8E95B75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DD1C7DF-0A6C-02AE-3978-BFC561666DF9}"/>
              </a:ext>
            </a:extLst>
          </p:cNvPr>
          <p:cNvSpPr txBox="1"/>
          <p:nvPr/>
        </p:nvSpPr>
        <p:spPr>
          <a:xfrm>
            <a:off x="3903016" y="95963"/>
            <a:ext cx="460895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02</a:t>
            </a:r>
            <a:endParaRPr lang="zh-CN" altLang="en-US" sz="287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CE771D94-A3A1-1FB8-9921-8E35F535A4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988" y="151900"/>
            <a:ext cx="3260872" cy="2947261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9376BDB4-1216-ADD3-D3A5-F5481618C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194599" y="1989782"/>
            <a:ext cx="8713220" cy="5534237"/>
          </a:xfrm>
          <a:prstGeom prst="rect">
            <a:avLst/>
          </a:prstGeom>
        </p:spPr>
      </p:pic>
      <p:pic>
        <p:nvPicPr>
          <p:cNvPr id="307" name="图片 306">
            <a:extLst>
              <a:ext uri="{FF2B5EF4-FFF2-40B4-BE49-F238E27FC236}">
                <a16:creationId xmlns:a16="http://schemas.microsoft.com/office/drawing/2014/main" id="{78305155-A665-D92B-0788-EF29A7652E4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 rot="8752630">
            <a:off x="580403" y="1238905"/>
            <a:ext cx="3342705" cy="2123133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CD3F8205-EE17-3E67-BB12-F6F0F33AEB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3391" y="1989782"/>
            <a:ext cx="8713220" cy="553423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F507C5-3BCA-1A9E-9472-F428002D84D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 rot="12651096" flipH="1">
            <a:off x="8287864" y="1291648"/>
            <a:ext cx="3342704" cy="2123133"/>
          </a:xfrm>
          <a:prstGeom prst="rect">
            <a:avLst/>
          </a:prstGeom>
        </p:spPr>
      </p:pic>
      <p:pic>
        <p:nvPicPr>
          <p:cNvPr id="32" name="Picture 29">
            <a:extLst>
              <a:ext uri="{FF2B5EF4-FFF2-40B4-BE49-F238E27FC236}">
                <a16:creationId xmlns:a16="http://schemas.microsoft.com/office/drawing/2014/main" id="{3D62BA9B-D2FA-0B04-5237-A55B2BD49BD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3966"/>
          <a:stretch/>
        </p:blipFill>
        <p:spPr>
          <a:xfrm>
            <a:off x="0" y="5622044"/>
            <a:ext cx="12176372" cy="123595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21BBB838-10EA-8E61-B2CD-1ED06164CB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290" y="402272"/>
            <a:ext cx="2571750" cy="156210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2E83FB03-8D76-906B-49A1-37E5BD7C09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03631" y="2145597"/>
            <a:ext cx="4769110" cy="165239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A0964D4-E7D3-6340-007A-3BAC5E48BBDF}"/>
              </a:ext>
            </a:extLst>
          </p:cNvPr>
          <p:cNvGrpSpPr/>
          <p:nvPr/>
        </p:nvGrpSpPr>
        <p:grpSpPr>
          <a:xfrm>
            <a:off x="3249245" y="3842330"/>
            <a:ext cx="5677882" cy="718226"/>
            <a:chOff x="1906715" y="2509096"/>
            <a:chExt cx="3958227" cy="7182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9604E2F-E651-77E2-B71F-71D4DC81C42A}"/>
                </a:ext>
              </a:extLst>
            </p:cNvPr>
            <p:cNvGrpSpPr/>
            <p:nvPr/>
          </p:nvGrpSpPr>
          <p:grpSpPr>
            <a:xfrm>
              <a:off x="1906715" y="2509096"/>
              <a:ext cx="3958227" cy="718226"/>
              <a:chOff x="2329716" y="2509096"/>
              <a:chExt cx="3332549" cy="718226"/>
            </a:xfrm>
          </p:grpSpPr>
          <p:sp>
            <p:nvSpPr>
              <p:cNvPr id="8" name="梯形 7">
                <a:extLst>
                  <a:ext uri="{FF2B5EF4-FFF2-40B4-BE49-F238E27FC236}">
                    <a16:creationId xmlns:a16="http://schemas.microsoft.com/office/drawing/2014/main" id="{11C0FE3E-498E-CC8B-06B2-90C13D86BA72}"/>
                  </a:ext>
                </a:extLst>
              </p:cNvPr>
              <p:cNvSpPr/>
              <p:nvPr/>
            </p:nvSpPr>
            <p:spPr>
              <a:xfrm>
                <a:off x="2329716" y="2509096"/>
                <a:ext cx="3332549" cy="718226"/>
              </a:xfrm>
              <a:prstGeom prst="trapezoid">
                <a:avLst>
                  <a:gd name="adj" fmla="val 76902"/>
                </a:avLst>
              </a:prstGeom>
              <a:noFill/>
              <a:ln w="25400">
                <a:gradFill>
                  <a:gsLst>
                    <a:gs pos="18000">
                      <a:srgbClr val="E31612">
                        <a:alpha val="0"/>
                      </a:srgb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79000">
                      <a:schemeClr val="accent4">
                        <a:lumMod val="60000"/>
                        <a:lumOff val="40000"/>
                        <a:alpha val="4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梯形 6">
                <a:extLst>
                  <a:ext uri="{FF2B5EF4-FFF2-40B4-BE49-F238E27FC236}">
                    <a16:creationId xmlns:a16="http://schemas.microsoft.com/office/drawing/2014/main" id="{1F64124A-DE82-38E5-49B8-7B72BB6784DD}"/>
                  </a:ext>
                </a:extLst>
              </p:cNvPr>
              <p:cNvSpPr/>
              <p:nvPr/>
            </p:nvSpPr>
            <p:spPr>
              <a:xfrm>
                <a:off x="2528346" y="2670709"/>
                <a:ext cx="2935288" cy="435611"/>
              </a:xfrm>
              <a:prstGeom prst="trapezoid">
                <a:avLst>
                  <a:gd name="adj" fmla="val 76902"/>
                </a:avLst>
              </a:prstGeom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100000">
                    <a:schemeClr val="accent4">
                      <a:lumMod val="60000"/>
                      <a:lumOff val="40000"/>
                      <a:alpha val="3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30B2D89-06E6-7138-9C9D-99D6132503D8}"/>
                </a:ext>
              </a:extLst>
            </p:cNvPr>
            <p:cNvSpPr txBox="1"/>
            <p:nvPr/>
          </p:nvSpPr>
          <p:spPr>
            <a:xfrm>
              <a:off x="2765420" y="2532651"/>
              <a:ext cx="22408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blipFill>
                    <a:blip r:embed="rId10"/>
                    <a:stretch>
                      <a:fillRect/>
                    </a:stretch>
                  </a:blipFill>
                </a:rPr>
                <a:t>单击此处添加标题文本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12F421C-8192-F450-BA43-A4F5C29D3483}"/>
              </a:ext>
            </a:extLst>
          </p:cNvPr>
          <p:cNvSpPr txBox="1"/>
          <p:nvPr/>
        </p:nvSpPr>
        <p:spPr>
          <a:xfrm>
            <a:off x="2496457" y="4763326"/>
            <a:ext cx="7199086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blipFill>
                  <a:blip r:embed="rId10"/>
                  <a:stretch>
                    <a:fillRect/>
                  </a:stretch>
                </a:blipFill>
              </a:rPr>
              <a:t>200</a:t>
            </a: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字以内，据统计每页幻灯片的最好控制在</a:t>
            </a:r>
            <a:r>
              <a:rPr lang="en-US" altLang="zh-CN" sz="1200" b="1" dirty="0">
                <a:blipFill>
                  <a:blip r:embed="rId10"/>
                  <a:stretch>
                    <a:fillRect/>
                  </a:stretch>
                </a:blipFill>
              </a:rPr>
              <a:t>5</a:t>
            </a:r>
            <a:r>
              <a:rPr lang="zh-CN" altLang="en-US" sz="1200" b="1" dirty="0">
                <a:blipFill>
                  <a:blip r:embed="rId10"/>
                  <a:stretch>
                    <a:fillRect/>
                  </a:stretch>
                </a:blip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74138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91F554-FB71-CC73-B67A-61D46BF91E3E}"/>
              </a:ext>
            </a:extLst>
          </p:cNvPr>
          <p:cNvSpPr txBox="1"/>
          <p:nvPr/>
        </p:nvSpPr>
        <p:spPr>
          <a:xfrm>
            <a:off x="4063477" y="62774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gradFill flip="none" rotWithShape="1">
                  <a:gsLst>
                    <a:gs pos="0">
                      <a:srgbClr val="C00000">
                        <a:alpha val="0"/>
                      </a:srgb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rPr>
              <a:t>02</a:t>
            </a:r>
            <a:endParaRPr lang="zh-CN" altLang="en-US" sz="4800" b="1" dirty="0">
              <a:gradFill flip="none" rotWithShape="1">
                <a:gsLst>
                  <a:gs pos="0">
                    <a:srgbClr val="C00000">
                      <a:alpha val="0"/>
                    </a:srgb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FE5B40-C28A-22B7-E19C-0AFB46379838}"/>
              </a:ext>
            </a:extLst>
          </p:cNvPr>
          <p:cNvGrpSpPr/>
          <p:nvPr/>
        </p:nvGrpSpPr>
        <p:grpSpPr>
          <a:xfrm>
            <a:off x="3249245" y="252277"/>
            <a:ext cx="5677882" cy="718226"/>
            <a:chOff x="2329716" y="2509096"/>
            <a:chExt cx="3332549" cy="71822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84AA560E-B0B0-E482-4C0F-34E7CAE61A6D}"/>
                </a:ext>
              </a:extLst>
            </p:cNvPr>
            <p:cNvSpPr/>
            <p:nvPr/>
          </p:nvSpPr>
          <p:spPr>
            <a:xfrm>
              <a:off x="2329716" y="2509096"/>
              <a:ext cx="3332549" cy="718226"/>
            </a:xfrm>
            <a:prstGeom prst="trapezoid">
              <a:avLst>
                <a:gd name="adj" fmla="val 76902"/>
              </a:avLst>
            </a:prstGeom>
            <a:noFill/>
            <a:ln w="25400">
              <a:gradFill>
                <a:gsLst>
                  <a:gs pos="18000">
                    <a:srgbClr val="E31612">
                      <a:alpha val="0"/>
                    </a:srgb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79000">
                    <a:schemeClr val="accent4">
                      <a:lumMod val="60000"/>
                      <a:lumOff val="40000"/>
                      <a:alpha val="4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972426CE-D572-FFB0-6451-2C0D10CDFFC5}"/>
                </a:ext>
              </a:extLst>
            </p:cNvPr>
            <p:cNvSpPr/>
            <p:nvPr/>
          </p:nvSpPr>
          <p:spPr>
            <a:xfrm>
              <a:off x="2495670" y="2670709"/>
              <a:ext cx="3000641" cy="435611"/>
            </a:xfrm>
            <a:prstGeom prst="trapezoid">
              <a:avLst>
                <a:gd name="adj" fmla="val 76902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31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9B612F5-8B84-C27F-EBDC-B823629EFBEA}"/>
              </a:ext>
            </a:extLst>
          </p:cNvPr>
          <p:cNvSpPr txBox="1"/>
          <p:nvPr/>
        </p:nvSpPr>
        <p:spPr>
          <a:xfrm>
            <a:off x="4955117" y="275832"/>
            <a:ext cx="321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>
                  <a:blip r:embed="rId2"/>
                  <a:stretch>
                    <a:fillRect/>
                  </a:stretch>
                </a:blipFill>
              </a:rPr>
              <a:t>单击此处添加标题文本</a:t>
            </a:r>
          </a:p>
        </p:txBody>
      </p:sp>
      <p:sp>
        <p:nvSpPr>
          <p:cNvPr id="3" name="Freeform 52">
            <a:extLst>
              <a:ext uri="{FF2B5EF4-FFF2-40B4-BE49-F238E27FC236}">
                <a16:creationId xmlns:a16="http://schemas.microsoft.com/office/drawing/2014/main" id="{B08F1819-17C4-C5F5-76EF-1074E9A4C240}"/>
              </a:ext>
            </a:extLst>
          </p:cNvPr>
          <p:cNvSpPr>
            <a:spLocks/>
          </p:cNvSpPr>
          <p:nvPr/>
        </p:nvSpPr>
        <p:spPr bwMode="auto">
          <a:xfrm>
            <a:off x="4154457" y="4183969"/>
            <a:ext cx="3764169" cy="993491"/>
          </a:xfrm>
          <a:custGeom>
            <a:avLst/>
            <a:gdLst>
              <a:gd name="T0" fmla="*/ 999 w 1997"/>
              <a:gd name="T1" fmla="*/ 0 h 396"/>
              <a:gd name="T2" fmla="*/ 0 w 1997"/>
              <a:gd name="T3" fmla="*/ 199 h 396"/>
              <a:gd name="T4" fmla="*/ 999 w 1997"/>
              <a:gd name="T5" fmla="*/ 396 h 396"/>
              <a:gd name="T6" fmla="*/ 1997 w 1997"/>
              <a:gd name="T7" fmla="*/ 199 h 396"/>
              <a:gd name="T8" fmla="*/ 999 w 1997"/>
              <a:gd name="T9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7" h="396">
                <a:moveTo>
                  <a:pt x="999" y="0"/>
                </a:moveTo>
                <a:lnTo>
                  <a:pt x="0" y="199"/>
                </a:lnTo>
                <a:lnTo>
                  <a:pt x="999" y="396"/>
                </a:lnTo>
                <a:lnTo>
                  <a:pt x="1997" y="199"/>
                </a:lnTo>
                <a:lnTo>
                  <a:pt x="999" y="0"/>
                </a:lnTo>
                <a:close/>
              </a:path>
            </a:pathLst>
          </a:custGeom>
          <a:gradFill>
            <a:gsLst>
              <a:gs pos="32000">
                <a:srgbClr val="FFC000">
                  <a:alpha val="1800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Freeform 50">
            <a:extLst>
              <a:ext uri="{FF2B5EF4-FFF2-40B4-BE49-F238E27FC236}">
                <a16:creationId xmlns:a16="http://schemas.microsoft.com/office/drawing/2014/main" id="{FE44872C-1EC9-438A-DD59-DE451E964F8E}"/>
              </a:ext>
            </a:extLst>
          </p:cNvPr>
          <p:cNvSpPr>
            <a:spLocks/>
          </p:cNvSpPr>
          <p:nvPr/>
        </p:nvSpPr>
        <p:spPr bwMode="auto">
          <a:xfrm flipH="1">
            <a:off x="6037484" y="4683222"/>
            <a:ext cx="2412674" cy="1479448"/>
          </a:xfrm>
          <a:custGeom>
            <a:avLst/>
            <a:gdLst>
              <a:gd name="T0" fmla="*/ 724 w 1723"/>
              <a:gd name="T1" fmla="*/ 0 h 1221"/>
              <a:gd name="T2" fmla="*/ 0 w 1723"/>
              <a:gd name="T3" fmla="*/ 878 h 1221"/>
              <a:gd name="T4" fmla="*/ 1723 w 1723"/>
              <a:gd name="T5" fmla="*/ 1221 h 1221"/>
              <a:gd name="T6" fmla="*/ 1723 w 1723"/>
              <a:gd name="T7" fmla="*/ 197 h 1221"/>
              <a:gd name="T8" fmla="*/ 724 w 1723"/>
              <a:gd name="T9" fmla="*/ 0 h 1221"/>
              <a:gd name="connsiteX0" fmla="*/ 4202 w 10000"/>
              <a:gd name="connsiteY0" fmla="*/ 0 h 10000"/>
              <a:gd name="connsiteX1" fmla="*/ 0 w 10000"/>
              <a:gd name="connsiteY1" fmla="*/ 7191 h 10000"/>
              <a:gd name="connsiteX2" fmla="*/ 10000 w 10000"/>
              <a:gd name="connsiteY2" fmla="*/ 10000 h 10000"/>
              <a:gd name="connsiteX3" fmla="*/ 9988 w 10000"/>
              <a:gd name="connsiteY3" fmla="*/ 6282 h 10000"/>
              <a:gd name="connsiteX4" fmla="*/ 10000 w 10000"/>
              <a:gd name="connsiteY4" fmla="*/ 1613 h 10000"/>
              <a:gd name="connsiteX5" fmla="*/ 4202 w 10000"/>
              <a:gd name="connsiteY5" fmla="*/ 0 h 10000"/>
              <a:gd name="connsiteX0" fmla="*/ 4202 w 10000"/>
              <a:gd name="connsiteY0" fmla="*/ 0 h 7191"/>
              <a:gd name="connsiteX1" fmla="*/ 0 w 10000"/>
              <a:gd name="connsiteY1" fmla="*/ 7191 h 7191"/>
              <a:gd name="connsiteX2" fmla="*/ 9988 w 10000"/>
              <a:gd name="connsiteY2" fmla="*/ 6282 h 7191"/>
              <a:gd name="connsiteX3" fmla="*/ 10000 w 10000"/>
              <a:gd name="connsiteY3" fmla="*/ 1613 h 7191"/>
              <a:gd name="connsiteX4" fmla="*/ 4202 w 10000"/>
              <a:gd name="connsiteY4" fmla="*/ 0 h 7191"/>
              <a:gd name="connsiteX0" fmla="*/ 4202 w 10000"/>
              <a:gd name="connsiteY0" fmla="*/ 0 h 10000"/>
              <a:gd name="connsiteX1" fmla="*/ 1840 w 10000"/>
              <a:gd name="connsiteY1" fmla="*/ 5501 h 10000"/>
              <a:gd name="connsiteX2" fmla="*/ 0 w 10000"/>
              <a:gd name="connsiteY2" fmla="*/ 10000 h 10000"/>
              <a:gd name="connsiteX3" fmla="*/ 9988 w 10000"/>
              <a:gd name="connsiteY3" fmla="*/ 8736 h 10000"/>
              <a:gd name="connsiteX4" fmla="*/ 10000 w 10000"/>
              <a:gd name="connsiteY4" fmla="*/ 2243 h 10000"/>
              <a:gd name="connsiteX5" fmla="*/ 4202 w 10000"/>
              <a:gd name="connsiteY5" fmla="*/ 0 h 10000"/>
              <a:gd name="connsiteX0" fmla="*/ 2362 w 8160"/>
              <a:gd name="connsiteY0" fmla="*/ 0 h 8736"/>
              <a:gd name="connsiteX1" fmla="*/ 0 w 8160"/>
              <a:gd name="connsiteY1" fmla="*/ 5501 h 8736"/>
              <a:gd name="connsiteX2" fmla="*/ 8148 w 8160"/>
              <a:gd name="connsiteY2" fmla="*/ 8736 h 8736"/>
              <a:gd name="connsiteX3" fmla="*/ 8160 w 8160"/>
              <a:gd name="connsiteY3" fmla="*/ 2243 h 8736"/>
              <a:gd name="connsiteX4" fmla="*/ 2362 w 8160"/>
              <a:gd name="connsiteY4" fmla="*/ 0 h 8736"/>
              <a:gd name="connsiteX0" fmla="*/ 2895 w 10000"/>
              <a:gd name="connsiteY0" fmla="*/ 0 h 7688"/>
              <a:gd name="connsiteX1" fmla="*/ 0 w 10000"/>
              <a:gd name="connsiteY1" fmla="*/ 6297 h 7688"/>
              <a:gd name="connsiteX2" fmla="*/ 9992 w 10000"/>
              <a:gd name="connsiteY2" fmla="*/ 7688 h 7688"/>
              <a:gd name="connsiteX3" fmla="*/ 10000 w 10000"/>
              <a:gd name="connsiteY3" fmla="*/ 2568 h 7688"/>
              <a:gd name="connsiteX4" fmla="*/ 2895 w 10000"/>
              <a:gd name="connsiteY4" fmla="*/ 0 h 7688"/>
              <a:gd name="connsiteX0" fmla="*/ 2895 w 10000"/>
              <a:gd name="connsiteY0" fmla="*/ 0 h 10000"/>
              <a:gd name="connsiteX1" fmla="*/ 896 w 10000"/>
              <a:gd name="connsiteY1" fmla="*/ 5618 h 10000"/>
              <a:gd name="connsiteX2" fmla="*/ 0 w 10000"/>
              <a:gd name="connsiteY2" fmla="*/ 8191 h 10000"/>
              <a:gd name="connsiteX3" fmla="*/ 9992 w 10000"/>
              <a:gd name="connsiteY3" fmla="*/ 10000 h 10000"/>
              <a:gd name="connsiteX4" fmla="*/ 10000 w 10000"/>
              <a:gd name="connsiteY4" fmla="*/ 3340 h 10000"/>
              <a:gd name="connsiteX5" fmla="*/ 2895 w 10000"/>
              <a:gd name="connsiteY5" fmla="*/ 0 h 10000"/>
              <a:gd name="connsiteX0" fmla="*/ 1999 w 9104"/>
              <a:gd name="connsiteY0" fmla="*/ 0 h 10000"/>
              <a:gd name="connsiteX1" fmla="*/ 0 w 9104"/>
              <a:gd name="connsiteY1" fmla="*/ 5618 h 10000"/>
              <a:gd name="connsiteX2" fmla="*/ 9096 w 9104"/>
              <a:gd name="connsiteY2" fmla="*/ 10000 h 10000"/>
              <a:gd name="connsiteX3" fmla="*/ 9104 w 9104"/>
              <a:gd name="connsiteY3" fmla="*/ 3340 h 10000"/>
              <a:gd name="connsiteX4" fmla="*/ 1999 w 9104"/>
              <a:gd name="connsiteY4" fmla="*/ 0 h 10000"/>
              <a:gd name="connsiteX0" fmla="*/ 2196 w 10000"/>
              <a:gd name="connsiteY0" fmla="*/ 0 h 10000"/>
              <a:gd name="connsiteX1" fmla="*/ 0 w 10000"/>
              <a:gd name="connsiteY1" fmla="*/ 5618 h 10000"/>
              <a:gd name="connsiteX2" fmla="*/ 9999 w 10000"/>
              <a:gd name="connsiteY2" fmla="*/ 10000 h 10000"/>
              <a:gd name="connsiteX3" fmla="*/ 10000 w 10000"/>
              <a:gd name="connsiteY3" fmla="*/ 3340 h 10000"/>
              <a:gd name="connsiteX4" fmla="*/ 2196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2196" y="0"/>
                </a:moveTo>
                <a:lnTo>
                  <a:pt x="0" y="5618"/>
                </a:lnTo>
                <a:lnTo>
                  <a:pt x="9999" y="10000"/>
                </a:lnTo>
                <a:cubicBezTo>
                  <a:pt x="10005" y="6778"/>
                  <a:pt x="9995" y="6562"/>
                  <a:pt x="10000" y="3340"/>
                </a:cubicBezTo>
                <a:lnTo>
                  <a:pt x="2196" y="0"/>
                </a:lnTo>
                <a:close/>
              </a:path>
            </a:pathLst>
          </a:custGeom>
          <a:gradFill>
            <a:gsLst>
              <a:gs pos="3000">
                <a:srgbClr val="FFC000">
                  <a:alpha val="18000"/>
                </a:srgbClr>
              </a:gs>
              <a:gs pos="100000">
                <a:srgbClr val="EDDFA8">
                  <a:alpha val="60000"/>
                </a:srgbClr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50">
            <a:extLst>
              <a:ext uri="{FF2B5EF4-FFF2-40B4-BE49-F238E27FC236}">
                <a16:creationId xmlns:a16="http://schemas.microsoft.com/office/drawing/2014/main" id="{654303A7-86FA-1909-8C18-6C6BE6218827}"/>
              </a:ext>
            </a:extLst>
          </p:cNvPr>
          <p:cNvSpPr>
            <a:spLocks/>
          </p:cNvSpPr>
          <p:nvPr/>
        </p:nvSpPr>
        <p:spPr bwMode="auto">
          <a:xfrm>
            <a:off x="3634431" y="4683222"/>
            <a:ext cx="2412674" cy="1479448"/>
          </a:xfrm>
          <a:custGeom>
            <a:avLst/>
            <a:gdLst>
              <a:gd name="T0" fmla="*/ 724 w 1723"/>
              <a:gd name="T1" fmla="*/ 0 h 1221"/>
              <a:gd name="T2" fmla="*/ 0 w 1723"/>
              <a:gd name="T3" fmla="*/ 878 h 1221"/>
              <a:gd name="T4" fmla="*/ 1723 w 1723"/>
              <a:gd name="T5" fmla="*/ 1221 h 1221"/>
              <a:gd name="T6" fmla="*/ 1723 w 1723"/>
              <a:gd name="T7" fmla="*/ 197 h 1221"/>
              <a:gd name="T8" fmla="*/ 724 w 1723"/>
              <a:gd name="T9" fmla="*/ 0 h 1221"/>
              <a:gd name="connsiteX0" fmla="*/ 4202 w 10000"/>
              <a:gd name="connsiteY0" fmla="*/ 0 h 10000"/>
              <a:gd name="connsiteX1" fmla="*/ 0 w 10000"/>
              <a:gd name="connsiteY1" fmla="*/ 7191 h 10000"/>
              <a:gd name="connsiteX2" fmla="*/ 10000 w 10000"/>
              <a:gd name="connsiteY2" fmla="*/ 10000 h 10000"/>
              <a:gd name="connsiteX3" fmla="*/ 9988 w 10000"/>
              <a:gd name="connsiteY3" fmla="*/ 6282 h 10000"/>
              <a:gd name="connsiteX4" fmla="*/ 10000 w 10000"/>
              <a:gd name="connsiteY4" fmla="*/ 1613 h 10000"/>
              <a:gd name="connsiteX5" fmla="*/ 4202 w 10000"/>
              <a:gd name="connsiteY5" fmla="*/ 0 h 10000"/>
              <a:gd name="connsiteX0" fmla="*/ 4202 w 10000"/>
              <a:gd name="connsiteY0" fmla="*/ 0 h 7191"/>
              <a:gd name="connsiteX1" fmla="*/ 0 w 10000"/>
              <a:gd name="connsiteY1" fmla="*/ 7191 h 7191"/>
              <a:gd name="connsiteX2" fmla="*/ 9988 w 10000"/>
              <a:gd name="connsiteY2" fmla="*/ 6282 h 7191"/>
              <a:gd name="connsiteX3" fmla="*/ 10000 w 10000"/>
              <a:gd name="connsiteY3" fmla="*/ 1613 h 7191"/>
              <a:gd name="connsiteX4" fmla="*/ 4202 w 10000"/>
              <a:gd name="connsiteY4" fmla="*/ 0 h 7191"/>
              <a:gd name="connsiteX0" fmla="*/ 4202 w 10000"/>
              <a:gd name="connsiteY0" fmla="*/ 0 h 10000"/>
              <a:gd name="connsiteX1" fmla="*/ 1840 w 10000"/>
              <a:gd name="connsiteY1" fmla="*/ 5501 h 10000"/>
              <a:gd name="connsiteX2" fmla="*/ 0 w 10000"/>
              <a:gd name="connsiteY2" fmla="*/ 10000 h 10000"/>
              <a:gd name="connsiteX3" fmla="*/ 9988 w 10000"/>
              <a:gd name="connsiteY3" fmla="*/ 8736 h 10000"/>
              <a:gd name="connsiteX4" fmla="*/ 10000 w 10000"/>
              <a:gd name="connsiteY4" fmla="*/ 2243 h 10000"/>
              <a:gd name="connsiteX5" fmla="*/ 4202 w 10000"/>
              <a:gd name="connsiteY5" fmla="*/ 0 h 10000"/>
              <a:gd name="connsiteX0" fmla="*/ 2362 w 8160"/>
              <a:gd name="connsiteY0" fmla="*/ 0 h 8736"/>
              <a:gd name="connsiteX1" fmla="*/ 0 w 8160"/>
              <a:gd name="connsiteY1" fmla="*/ 5501 h 8736"/>
              <a:gd name="connsiteX2" fmla="*/ 8148 w 8160"/>
              <a:gd name="connsiteY2" fmla="*/ 8736 h 8736"/>
              <a:gd name="connsiteX3" fmla="*/ 8160 w 8160"/>
              <a:gd name="connsiteY3" fmla="*/ 2243 h 8736"/>
              <a:gd name="connsiteX4" fmla="*/ 2362 w 8160"/>
              <a:gd name="connsiteY4" fmla="*/ 0 h 8736"/>
              <a:gd name="connsiteX0" fmla="*/ 2895 w 10000"/>
              <a:gd name="connsiteY0" fmla="*/ 0 h 7688"/>
              <a:gd name="connsiteX1" fmla="*/ 0 w 10000"/>
              <a:gd name="connsiteY1" fmla="*/ 6297 h 7688"/>
              <a:gd name="connsiteX2" fmla="*/ 9992 w 10000"/>
              <a:gd name="connsiteY2" fmla="*/ 7688 h 7688"/>
              <a:gd name="connsiteX3" fmla="*/ 10000 w 10000"/>
              <a:gd name="connsiteY3" fmla="*/ 2568 h 7688"/>
              <a:gd name="connsiteX4" fmla="*/ 2895 w 10000"/>
              <a:gd name="connsiteY4" fmla="*/ 0 h 7688"/>
              <a:gd name="connsiteX0" fmla="*/ 2895 w 10000"/>
              <a:gd name="connsiteY0" fmla="*/ 0 h 10000"/>
              <a:gd name="connsiteX1" fmla="*/ 896 w 10000"/>
              <a:gd name="connsiteY1" fmla="*/ 5618 h 10000"/>
              <a:gd name="connsiteX2" fmla="*/ 0 w 10000"/>
              <a:gd name="connsiteY2" fmla="*/ 8191 h 10000"/>
              <a:gd name="connsiteX3" fmla="*/ 9992 w 10000"/>
              <a:gd name="connsiteY3" fmla="*/ 10000 h 10000"/>
              <a:gd name="connsiteX4" fmla="*/ 10000 w 10000"/>
              <a:gd name="connsiteY4" fmla="*/ 3340 h 10000"/>
              <a:gd name="connsiteX5" fmla="*/ 2895 w 10000"/>
              <a:gd name="connsiteY5" fmla="*/ 0 h 10000"/>
              <a:gd name="connsiteX0" fmla="*/ 1999 w 9104"/>
              <a:gd name="connsiteY0" fmla="*/ 0 h 10000"/>
              <a:gd name="connsiteX1" fmla="*/ 0 w 9104"/>
              <a:gd name="connsiteY1" fmla="*/ 5618 h 10000"/>
              <a:gd name="connsiteX2" fmla="*/ 9096 w 9104"/>
              <a:gd name="connsiteY2" fmla="*/ 10000 h 10000"/>
              <a:gd name="connsiteX3" fmla="*/ 9104 w 9104"/>
              <a:gd name="connsiteY3" fmla="*/ 3340 h 10000"/>
              <a:gd name="connsiteX4" fmla="*/ 1999 w 9104"/>
              <a:gd name="connsiteY4" fmla="*/ 0 h 10000"/>
              <a:gd name="connsiteX0" fmla="*/ 2196 w 10000"/>
              <a:gd name="connsiteY0" fmla="*/ 0 h 10000"/>
              <a:gd name="connsiteX1" fmla="*/ 0 w 10000"/>
              <a:gd name="connsiteY1" fmla="*/ 5618 h 10000"/>
              <a:gd name="connsiteX2" fmla="*/ 9999 w 10000"/>
              <a:gd name="connsiteY2" fmla="*/ 10000 h 10000"/>
              <a:gd name="connsiteX3" fmla="*/ 10000 w 10000"/>
              <a:gd name="connsiteY3" fmla="*/ 3340 h 10000"/>
              <a:gd name="connsiteX4" fmla="*/ 2196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2196" y="0"/>
                </a:moveTo>
                <a:lnTo>
                  <a:pt x="0" y="5618"/>
                </a:lnTo>
                <a:lnTo>
                  <a:pt x="9999" y="10000"/>
                </a:lnTo>
                <a:cubicBezTo>
                  <a:pt x="10005" y="6778"/>
                  <a:pt x="9995" y="6562"/>
                  <a:pt x="10000" y="3340"/>
                </a:cubicBezTo>
                <a:lnTo>
                  <a:pt x="2196" y="0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50">
            <a:extLst>
              <a:ext uri="{FF2B5EF4-FFF2-40B4-BE49-F238E27FC236}">
                <a16:creationId xmlns:a16="http://schemas.microsoft.com/office/drawing/2014/main" id="{87E0CF2D-B027-DFA9-9272-B0C62834388A}"/>
              </a:ext>
            </a:extLst>
          </p:cNvPr>
          <p:cNvSpPr>
            <a:spLocks/>
          </p:cNvSpPr>
          <p:nvPr/>
        </p:nvSpPr>
        <p:spPr bwMode="auto">
          <a:xfrm>
            <a:off x="4203963" y="3667389"/>
            <a:ext cx="1843142" cy="1338378"/>
          </a:xfrm>
          <a:custGeom>
            <a:avLst/>
            <a:gdLst>
              <a:gd name="T0" fmla="*/ 724 w 1723"/>
              <a:gd name="T1" fmla="*/ 0 h 1221"/>
              <a:gd name="T2" fmla="*/ 0 w 1723"/>
              <a:gd name="T3" fmla="*/ 878 h 1221"/>
              <a:gd name="T4" fmla="*/ 1723 w 1723"/>
              <a:gd name="T5" fmla="*/ 1221 h 1221"/>
              <a:gd name="T6" fmla="*/ 1723 w 1723"/>
              <a:gd name="T7" fmla="*/ 197 h 1221"/>
              <a:gd name="T8" fmla="*/ 724 w 1723"/>
              <a:gd name="T9" fmla="*/ 0 h 1221"/>
              <a:gd name="connsiteX0" fmla="*/ 4202 w 10000"/>
              <a:gd name="connsiteY0" fmla="*/ 0 h 10000"/>
              <a:gd name="connsiteX1" fmla="*/ 0 w 10000"/>
              <a:gd name="connsiteY1" fmla="*/ 7191 h 10000"/>
              <a:gd name="connsiteX2" fmla="*/ 10000 w 10000"/>
              <a:gd name="connsiteY2" fmla="*/ 10000 h 10000"/>
              <a:gd name="connsiteX3" fmla="*/ 9988 w 10000"/>
              <a:gd name="connsiteY3" fmla="*/ 6282 h 10000"/>
              <a:gd name="connsiteX4" fmla="*/ 10000 w 10000"/>
              <a:gd name="connsiteY4" fmla="*/ 1613 h 10000"/>
              <a:gd name="connsiteX5" fmla="*/ 4202 w 10000"/>
              <a:gd name="connsiteY5" fmla="*/ 0 h 10000"/>
              <a:gd name="connsiteX0" fmla="*/ 4202 w 10000"/>
              <a:gd name="connsiteY0" fmla="*/ 0 h 7191"/>
              <a:gd name="connsiteX1" fmla="*/ 0 w 10000"/>
              <a:gd name="connsiteY1" fmla="*/ 7191 h 7191"/>
              <a:gd name="connsiteX2" fmla="*/ 9988 w 10000"/>
              <a:gd name="connsiteY2" fmla="*/ 6282 h 7191"/>
              <a:gd name="connsiteX3" fmla="*/ 10000 w 10000"/>
              <a:gd name="connsiteY3" fmla="*/ 1613 h 7191"/>
              <a:gd name="connsiteX4" fmla="*/ 4202 w 10000"/>
              <a:gd name="connsiteY4" fmla="*/ 0 h 7191"/>
              <a:gd name="connsiteX0" fmla="*/ 4202 w 10000"/>
              <a:gd name="connsiteY0" fmla="*/ 0 h 10000"/>
              <a:gd name="connsiteX1" fmla="*/ 1840 w 10000"/>
              <a:gd name="connsiteY1" fmla="*/ 5501 h 10000"/>
              <a:gd name="connsiteX2" fmla="*/ 0 w 10000"/>
              <a:gd name="connsiteY2" fmla="*/ 10000 h 10000"/>
              <a:gd name="connsiteX3" fmla="*/ 9988 w 10000"/>
              <a:gd name="connsiteY3" fmla="*/ 8736 h 10000"/>
              <a:gd name="connsiteX4" fmla="*/ 10000 w 10000"/>
              <a:gd name="connsiteY4" fmla="*/ 2243 h 10000"/>
              <a:gd name="connsiteX5" fmla="*/ 4202 w 10000"/>
              <a:gd name="connsiteY5" fmla="*/ 0 h 10000"/>
              <a:gd name="connsiteX0" fmla="*/ 2362 w 8160"/>
              <a:gd name="connsiteY0" fmla="*/ 0 h 8736"/>
              <a:gd name="connsiteX1" fmla="*/ 0 w 8160"/>
              <a:gd name="connsiteY1" fmla="*/ 5501 h 8736"/>
              <a:gd name="connsiteX2" fmla="*/ 8148 w 8160"/>
              <a:gd name="connsiteY2" fmla="*/ 8736 h 8736"/>
              <a:gd name="connsiteX3" fmla="*/ 8160 w 8160"/>
              <a:gd name="connsiteY3" fmla="*/ 2243 h 8736"/>
              <a:gd name="connsiteX4" fmla="*/ 2362 w 8160"/>
              <a:gd name="connsiteY4" fmla="*/ 0 h 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0" h="8736">
                <a:moveTo>
                  <a:pt x="2362" y="0"/>
                </a:moveTo>
                <a:lnTo>
                  <a:pt x="0" y="5501"/>
                </a:lnTo>
                <a:lnTo>
                  <a:pt x="8148" y="8736"/>
                </a:lnTo>
                <a:cubicBezTo>
                  <a:pt x="8152" y="6572"/>
                  <a:pt x="8156" y="4407"/>
                  <a:pt x="8160" y="2243"/>
                </a:cubicBezTo>
                <a:lnTo>
                  <a:pt x="2362" y="0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Freeform 52">
            <a:extLst>
              <a:ext uri="{FF2B5EF4-FFF2-40B4-BE49-F238E27FC236}">
                <a16:creationId xmlns:a16="http://schemas.microsoft.com/office/drawing/2014/main" id="{27F41E20-1292-359E-C1E8-CBDF811590FF}"/>
              </a:ext>
            </a:extLst>
          </p:cNvPr>
          <p:cNvSpPr>
            <a:spLocks/>
          </p:cNvSpPr>
          <p:nvPr/>
        </p:nvSpPr>
        <p:spPr bwMode="auto">
          <a:xfrm>
            <a:off x="4727853" y="3320163"/>
            <a:ext cx="2617951" cy="690965"/>
          </a:xfrm>
          <a:custGeom>
            <a:avLst/>
            <a:gdLst>
              <a:gd name="T0" fmla="*/ 999 w 1997"/>
              <a:gd name="T1" fmla="*/ 0 h 396"/>
              <a:gd name="T2" fmla="*/ 0 w 1997"/>
              <a:gd name="T3" fmla="*/ 199 h 396"/>
              <a:gd name="T4" fmla="*/ 999 w 1997"/>
              <a:gd name="T5" fmla="*/ 396 h 396"/>
              <a:gd name="T6" fmla="*/ 1997 w 1997"/>
              <a:gd name="T7" fmla="*/ 199 h 396"/>
              <a:gd name="T8" fmla="*/ 999 w 1997"/>
              <a:gd name="T9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7" h="396">
                <a:moveTo>
                  <a:pt x="999" y="0"/>
                </a:moveTo>
                <a:lnTo>
                  <a:pt x="0" y="199"/>
                </a:lnTo>
                <a:lnTo>
                  <a:pt x="999" y="396"/>
                </a:lnTo>
                <a:lnTo>
                  <a:pt x="1997" y="199"/>
                </a:lnTo>
                <a:lnTo>
                  <a:pt x="999" y="0"/>
                </a:lnTo>
                <a:close/>
              </a:path>
            </a:pathLst>
          </a:custGeom>
          <a:gradFill>
            <a:gsLst>
              <a:gs pos="32000">
                <a:srgbClr val="FFC000">
                  <a:alpha val="1800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Freeform 50">
            <a:extLst>
              <a:ext uri="{FF2B5EF4-FFF2-40B4-BE49-F238E27FC236}">
                <a16:creationId xmlns:a16="http://schemas.microsoft.com/office/drawing/2014/main" id="{A9606DC0-DE33-97E9-1A47-F86C13604C5D}"/>
              </a:ext>
            </a:extLst>
          </p:cNvPr>
          <p:cNvSpPr>
            <a:spLocks/>
          </p:cNvSpPr>
          <p:nvPr/>
        </p:nvSpPr>
        <p:spPr bwMode="auto">
          <a:xfrm flipH="1">
            <a:off x="6037484" y="3667389"/>
            <a:ext cx="1843142" cy="1338378"/>
          </a:xfrm>
          <a:custGeom>
            <a:avLst/>
            <a:gdLst>
              <a:gd name="T0" fmla="*/ 724 w 1723"/>
              <a:gd name="T1" fmla="*/ 0 h 1221"/>
              <a:gd name="T2" fmla="*/ 0 w 1723"/>
              <a:gd name="T3" fmla="*/ 878 h 1221"/>
              <a:gd name="T4" fmla="*/ 1723 w 1723"/>
              <a:gd name="T5" fmla="*/ 1221 h 1221"/>
              <a:gd name="T6" fmla="*/ 1723 w 1723"/>
              <a:gd name="T7" fmla="*/ 197 h 1221"/>
              <a:gd name="T8" fmla="*/ 724 w 1723"/>
              <a:gd name="T9" fmla="*/ 0 h 1221"/>
              <a:gd name="connsiteX0" fmla="*/ 4202 w 10000"/>
              <a:gd name="connsiteY0" fmla="*/ 0 h 10000"/>
              <a:gd name="connsiteX1" fmla="*/ 0 w 10000"/>
              <a:gd name="connsiteY1" fmla="*/ 7191 h 10000"/>
              <a:gd name="connsiteX2" fmla="*/ 10000 w 10000"/>
              <a:gd name="connsiteY2" fmla="*/ 10000 h 10000"/>
              <a:gd name="connsiteX3" fmla="*/ 9988 w 10000"/>
              <a:gd name="connsiteY3" fmla="*/ 6282 h 10000"/>
              <a:gd name="connsiteX4" fmla="*/ 10000 w 10000"/>
              <a:gd name="connsiteY4" fmla="*/ 1613 h 10000"/>
              <a:gd name="connsiteX5" fmla="*/ 4202 w 10000"/>
              <a:gd name="connsiteY5" fmla="*/ 0 h 10000"/>
              <a:gd name="connsiteX0" fmla="*/ 4202 w 10000"/>
              <a:gd name="connsiteY0" fmla="*/ 0 h 7191"/>
              <a:gd name="connsiteX1" fmla="*/ 0 w 10000"/>
              <a:gd name="connsiteY1" fmla="*/ 7191 h 7191"/>
              <a:gd name="connsiteX2" fmla="*/ 9988 w 10000"/>
              <a:gd name="connsiteY2" fmla="*/ 6282 h 7191"/>
              <a:gd name="connsiteX3" fmla="*/ 10000 w 10000"/>
              <a:gd name="connsiteY3" fmla="*/ 1613 h 7191"/>
              <a:gd name="connsiteX4" fmla="*/ 4202 w 10000"/>
              <a:gd name="connsiteY4" fmla="*/ 0 h 7191"/>
              <a:gd name="connsiteX0" fmla="*/ 4202 w 10000"/>
              <a:gd name="connsiteY0" fmla="*/ 0 h 10000"/>
              <a:gd name="connsiteX1" fmla="*/ 1840 w 10000"/>
              <a:gd name="connsiteY1" fmla="*/ 5501 h 10000"/>
              <a:gd name="connsiteX2" fmla="*/ 0 w 10000"/>
              <a:gd name="connsiteY2" fmla="*/ 10000 h 10000"/>
              <a:gd name="connsiteX3" fmla="*/ 9988 w 10000"/>
              <a:gd name="connsiteY3" fmla="*/ 8736 h 10000"/>
              <a:gd name="connsiteX4" fmla="*/ 10000 w 10000"/>
              <a:gd name="connsiteY4" fmla="*/ 2243 h 10000"/>
              <a:gd name="connsiteX5" fmla="*/ 4202 w 10000"/>
              <a:gd name="connsiteY5" fmla="*/ 0 h 10000"/>
              <a:gd name="connsiteX0" fmla="*/ 2362 w 8160"/>
              <a:gd name="connsiteY0" fmla="*/ 0 h 8736"/>
              <a:gd name="connsiteX1" fmla="*/ 0 w 8160"/>
              <a:gd name="connsiteY1" fmla="*/ 5501 h 8736"/>
              <a:gd name="connsiteX2" fmla="*/ 8148 w 8160"/>
              <a:gd name="connsiteY2" fmla="*/ 8736 h 8736"/>
              <a:gd name="connsiteX3" fmla="*/ 8160 w 8160"/>
              <a:gd name="connsiteY3" fmla="*/ 2243 h 8736"/>
              <a:gd name="connsiteX4" fmla="*/ 2362 w 8160"/>
              <a:gd name="connsiteY4" fmla="*/ 0 h 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0" h="8736">
                <a:moveTo>
                  <a:pt x="2362" y="0"/>
                </a:moveTo>
                <a:lnTo>
                  <a:pt x="0" y="5501"/>
                </a:lnTo>
                <a:lnTo>
                  <a:pt x="8148" y="8736"/>
                </a:lnTo>
                <a:cubicBezTo>
                  <a:pt x="8152" y="6572"/>
                  <a:pt x="8156" y="4407"/>
                  <a:pt x="8160" y="2243"/>
                </a:cubicBezTo>
                <a:lnTo>
                  <a:pt x="2362" y="0"/>
                </a:lnTo>
                <a:close/>
              </a:path>
            </a:pathLst>
          </a:custGeom>
          <a:gradFill>
            <a:gsLst>
              <a:gs pos="3000">
                <a:srgbClr val="FFC000">
                  <a:alpha val="18000"/>
                </a:srgbClr>
              </a:gs>
              <a:gs pos="100000">
                <a:srgbClr val="EDDFA8">
                  <a:alpha val="60000"/>
                </a:srgbClr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Freeform 53">
            <a:extLst>
              <a:ext uri="{FF2B5EF4-FFF2-40B4-BE49-F238E27FC236}">
                <a16:creationId xmlns:a16="http://schemas.microsoft.com/office/drawing/2014/main" id="{AB2A83AA-28DD-E62C-7D1B-258590C4BF15}"/>
              </a:ext>
            </a:extLst>
          </p:cNvPr>
          <p:cNvSpPr>
            <a:spLocks/>
          </p:cNvSpPr>
          <p:nvPr/>
        </p:nvSpPr>
        <p:spPr bwMode="auto">
          <a:xfrm>
            <a:off x="4794941" y="2634406"/>
            <a:ext cx="1251949" cy="1179529"/>
          </a:xfrm>
          <a:custGeom>
            <a:avLst/>
            <a:gdLst>
              <a:gd name="T0" fmla="*/ 401 w 955"/>
              <a:gd name="T1" fmla="*/ 0 h 676"/>
              <a:gd name="T2" fmla="*/ 0 w 955"/>
              <a:gd name="T3" fmla="*/ 488 h 676"/>
              <a:gd name="T4" fmla="*/ 955 w 955"/>
              <a:gd name="T5" fmla="*/ 676 h 676"/>
              <a:gd name="T6" fmla="*/ 955 w 955"/>
              <a:gd name="T7" fmla="*/ 111 h 676"/>
              <a:gd name="T8" fmla="*/ 401 w 955"/>
              <a:gd name="T9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676">
                <a:moveTo>
                  <a:pt x="401" y="0"/>
                </a:moveTo>
                <a:lnTo>
                  <a:pt x="0" y="488"/>
                </a:lnTo>
                <a:lnTo>
                  <a:pt x="955" y="676"/>
                </a:lnTo>
                <a:lnTo>
                  <a:pt x="955" y="111"/>
                </a:lnTo>
                <a:lnTo>
                  <a:pt x="401" y="0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Freeform 54">
            <a:extLst>
              <a:ext uri="{FF2B5EF4-FFF2-40B4-BE49-F238E27FC236}">
                <a16:creationId xmlns:a16="http://schemas.microsoft.com/office/drawing/2014/main" id="{6412FB75-9DA4-84ED-82E8-95F1ACB7EF8A}"/>
              </a:ext>
            </a:extLst>
          </p:cNvPr>
          <p:cNvSpPr>
            <a:spLocks/>
          </p:cNvSpPr>
          <p:nvPr/>
        </p:nvSpPr>
        <p:spPr bwMode="auto">
          <a:xfrm>
            <a:off x="6037272" y="2634406"/>
            <a:ext cx="1250638" cy="1179529"/>
          </a:xfrm>
          <a:custGeom>
            <a:avLst/>
            <a:gdLst>
              <a:gd name="T0" fmla="*/ 553 w 954"/>
              <a:gd name="T1" fmla="*/ 0 h 676"/>
              <a:gd name="T2" fmla="*/ 954 w 954"/>
              <a:gd name="T3" fmla="*/ 488 h 676"/>
              <a:gd name="T4" fmla="*/ 0 w 954"/>
              <a:gd name="T5" fmla="*/ 676 h 676"/>
              <a:gd name="T6" fmla="*/ 0 w 954"/>
              <a:gd name="T7" fmla="*/ 111 h 676"/>
              <a:gd name="T8" fmla="*/ 553 w 954"/>
              <a:gd name="T9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4" h="676">
                <a:moveTo>
                  <a:pt x="553" y="0"/>
                </a:moveTo>
                <a:lnTo>
                  <a:pt x="954" y="488"/>
                </a:lnTo>
                <a:lnTo>
                  <a:pt x="0" y="676"/>
                </a:lnTo>
                <a:lnTo>
                  <a:pt x="0" y="111"/>
                </a:lnTo>
                <a:lnTo>
                  <a:pt x="553" y="0"/>
                </a:lnTo>
                <a:close/>
              </a:path>
            </a:pathLst>
          </a:custGeom>
          <a:gradFill>
            <a:gsLst>
              <a:gs pos="3000">
                <a:srgbClr val="FFC000">
                  <a:alpha val="18000"/>
                </a:srgbClr>
              </a:gs>
              <a:gs pos="100000">
                <a:srgbClr val="EDDFA8">
                  <a:alpha val="60000"/>
                </a:srgbClr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Freeform 55">
            <a:extLst>
              <a:ext uri="{FF2B5EF4-FFF2-40B4-BE49-F238E27FC236}">
                <a16:creationId xmlns:a16="http://schemas.microsoft.com/office/drawing/2014/main" id="{07B293E6-7DA4-EFFC-E747-0E39452C54A2}"/>
              </a:ext>
            </a:extLst>
          </p:cNvPr>
          <p:cNvSpPr>
            <a:spLocks/>
          </p:cNvSpPr>
          <p:nvPr/>
        </p:nvSpPr>
        <p:spPr bwMode="auto">
          <a:xfrm>
            <a:off x="5311009" y="2442471"/>
            <a:ext cx="1451213" cy="385615"/>
          </a:xfrm>
          <a:custGeom>
            <a:avLst/>
            <a:gdLst>
              <a:gd name="T0" fmla="*/ 554 w 1107"/>
              <a:gd name="T1" fmla="*/ 0 h 221"/>
              <a:gd name="T2" fmla="*/ 0 w 1107"/>
              <a:gd name="T3" fmla="*/ 110 h 221"/>
              <a:gd name="T4" fmla="*/ 554 w 1107"/>
              <a:gd name="T5" fmla="*/ 221 h 221"/>
              <a:gd name="T6" fmla="*/ 1107 w 1107"/>
              <a:gd name="T7" fmla="*/ 110 h 221"/>
              <a:gd name="T8" fmla="*/ 554 w 1107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7" h="221">
                <a:moveTo>
                  <a:pt x="554" y="0"/>
                </a:moveTo>
                <a:lnTo>
                  <a:pt x="0" y="110"/>
                </a:lnTo>
                <a:lnTo>
                  <a:pt x="554" y="221"/>
                </a:lnTo>
                <a:lnTo>
                  <a:pt x="1107" y="110"/>
                </a:lnTo>
                <a:lnTo>
                  <a:pt x="554" y="0"/>
                </a:lnTo>
                <a:close/>
              </a:path>
            </a:pathLst>
          </a:custGeom>
          <a:gradFill>
            <a:gsLst>
              <a:gs pos="32000">
                <a:srgbClr val="FFC000">
                  <a:alpha val="1800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Freeform 56">
            <a:extLst>
              <a:ext uri="{FF2B5EF4-FFF2-40B4-BE49-F238E27FC236}">
                <a16:creationId xmlns:a16="http://schemas.microsoft.com/office/drawing/2014/main" id="{B3869319-D7F7-3371-2CEB-A8037750A6E8}"/>
              </a:ext>
            </a:extLst>
          </p:cNvPr>
          <p:cNvSpPr>
            <a:spLocks/>
          </p:cNvSpPr>
          <p:nvPr/>
        </p:nvSpPr>
        <p:spPr bwMode="auto">
          <a:xfrm>
            <a:off x="6037270" y="1375810"/>
            <a:ext cx="660715" cy="1249322"/>
          </a:xfrm>
          <a:custGeom>
            <a:avLst/>
            <a:gdLst>
              <a:gd name="T0" fmla="*/ 0 w 504"/>
              <a:gd name="T1" fmla="*/ 0 h 716"/>
              <a:gd name="T2" fmla="*/ 0 w 504"/>
              <a:gd name="T3" fmla="*/ 716 h 716"/>
              <a:gd name="T4" fmla="*/ 504 w 504"/>
              <a:gd name="T5" fmla="*/ 614 h 716"/>
              <a:gd name="T6" fmla="*/ 0 w 504"/>
              <a:gd name="T7" fmla="*/ 0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4" h="716">
                <a:moveTo>
                  <a:pt x="0" y="0"/>
                </a:moveTo>
                <a:lnTo>
                  <a:pt x="0" y="716"/>
                </a:lnTo>
                <a:lnTo>
                  <a:pt x="504" y="61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000">
                <a:srgbClr val="FFC000">
                  <a:alpha val="18000"/>
                </a:srgbClr>
              </a:gs>
              <a:gs pos="100000">
                <a:srgbClr val="EDDFA8">
                  <a:alpha val="60000"/>
                </a:srgbClr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Freeform 57">
            <a:extLst>
              <a:ext uri="{FF2B5EF4-FFF2-40B4-BE49-F238E27FC236}">
                <a16:creationId xmlns:a16="http://schemas.microsoft.com/office/drawing/2014/main" id="{F7BCEA89-B8F9-8507-7D69-BA908AC0F04F}"/>
              </a:ext>
            </a:extLst>
          </p:cNvPr>
          <p:cNvSpPr>
            <a:spLocks/>
          </p:cNvSpPr>
          <p:nvPr/>
        </p:nvSpPr>
        <p:spPr bwMode="auto">
          <a:xfrm>
            <a:off x="5384862" y="1375810"/>
            <a:ext cx="662025" cy="1249322"/>
          </a:xfrm>
          <a:custGeom>
            <a:avLst/>
            <a:gdLst>
              <a:gd name="T0" fmla="*/ 505 w 505"/>
              <a:gd name="T1" fmla="*/ 0 h 716"/>
              <a:gd name="T2" fmla="*/ 505 w 505"/>
              <a:gd name="T3" fmla="*/ 716 h 716"/>
              <a:gd name="T4" fmla="*/ 0 w 505"/>
              <a:gd name="T5" fmla="*/ 614 h 716"/>
              <a:gd name="T6" fmla="*/ 505 w 505"/>
              <a:gd name="T7" fmla="*/ 0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5" h="716">
                <a:moveTo>
                  <a:pt x="505" y="0"/>
                </a:moveTo>
                <a:lnTo>
                  <a:pt x="505" y="716"/>
                </a:lnTo>
                <a:lnTo>
                  <a:pt x="0" y="614"/>
                </a:lnTo>
                <a:lnTo>
                  <a:pt x="505" y="0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DDFA8"/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34" name="Elbow Connector 58">
            <a:extLst>
              <a:ext uri="{FF2B5EF4-FFF2-40B4-BE49-F238E27FC236}">
                <a16:creationId xmlns:a16="http://schemas.microsoft.com/office/drawing/2014/main" id="{97A46FE8-8E20-8323-0951-77950701F350}"/>
              </a:ext>
            </a:extLst>
          </p:cNvPr>
          <p:cNvCxnSpPr/>
          <p:nvPr/>
        </p:nvCxnSpPr>
        <p:spPr>
          <a:xfrm flipV="1">
            <a:off x="3232946" y="1949414"/>
            <a:ext cx="2250388" cy="579771"/>
          </a:xfrm>
          <a:prstGeom prst="bentConnector3">
            <a:avLst/>
          </a:prstGeom>
          <a:ln w="25400" cmpd="sng">
            <a:gradFill>
              <a:gsLst>
                <a:gs pos="0">
                  <a:srgbClr val="FFC000">
                    <a:alpha val="27000"/>
                  </a:srgbClr>
                </a:gs>
                <a:gs pos="100000">
                  <a:srgbClr val="EDDFA8"/>
                </a:gs>
              </a:gsLst>
              <a:lin ang="5400000" scaled="1"/>
            </a:gra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59">
            <a:extLst>
              <a:ext uri="{FF2B5EF4-FFF2-40B4-BE49-F238E27FC236}">
                <a16:creationId xmlns:a16="http://schemas.microsoft.com/office/drawing/2014/main" id="{F35592E1-C9F6-6C4D-2C8F-7A911517DC02}"/>
              </a:ext>
            </a:extLst>
          </p:cNvPr>
          <p:cNvCxnSpPr/>
          <p:nvPr/>
        </p:nvCxnSpPr>
        <p:spPr>
          <a:xfrm rot="10800000" flipV="1">
            <a:off x="7080235" y="2529185"/>
            <a:ext cx="1938103" cy="497740"/>
          </a:xfrm>
          <a:prstGeom prst="bentConnector3">
            <a:avLst/>
          </a:prstGeom>
          <a:ln w="25400" cmpd="sng">
            <a:gradFill>
              <a:gsLst>
                <a:gs pos="0">
                  <a:srgbClr val="FFC000">
                    <a:alpha val="27000"/>
                  </a:srgbClr>
                </a:gs>
                <a:gs pos="100000">
                  <a:srgbClr val="EDDFA8"/>
                </a:gs>
              </a:gsLst>
              <a:lin ang="5400000" scaled="1"/>
            </a:gra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71">
            <a:extLst>
              <a:ext uri="{FF2B5EF4-FFF2-40B4-BE49-F238E27FC236}">
                <a16:creationId xmlns:a16="http://schemas.microsoft.com/office/drawing/2014/main" id="{200A9847-3077-CDBB-EEDB-2B98E5C9A0FC}"/>
              </a:ext>
            </a:extLst>
          </p:cNvPr>
          <p:cNvCxnSpPr/>
          <p:nvPr/>
        </p:nvCxnSpPr>
        <p:spPr>
          <a:xfrm rot="10800000">
            <a:off x="7676668" y="4011128"/>
            <a:ext cx="1341673" cy="1336905"/>
          </a:xfrm>
          <a:prstGeom prst="bentConnector3">
            <a:avLst>
              <a:gd name="adj1" fmla="val 27773"/>
            </a:avLst>
          </a:prstGeom>
          <a:ln w="25400" cmpd="sng">
            <a:gradFill>
              <a:gsLst>
                <a:gs pos="0">
                  <a:srgbClr val="FFC000">
                    <a:alpha val="27000"/>
                  </a:srgbClr>
                </a:gs>
                <a:gs pos="100000">
                  <a:srgbClr val="EDDFA8"/>
                </a:gs>
              </a:gsLst>
              <a:lin ang="5400000" scaled="1"/>
            </a:gra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82">
            <a:extLst>
              <a:ext uri="{FF2B5EF4-FFF2-40B4-BE49-F238E27FC236}">
                <a16:creationId xmlns:a16="http://schemas.microsoft.com/office/drawing/2014/main" id="{BEA4DB50-F1F7-8021-B706-41A5248ED43C}"/>
              </a:ext>
            </a:extLst>
          </p:cNvPr>
          <p:cNvCxnSpPr/>
          <p:nvPr/>
        </p:nvCxnSpPr>
        <p:spPr>
          <a:xfrm flipV="1">
            <a:off x="3232945" y="4758640"/>
            <a:ext cx="788166" cy="537013"/>
          </a:xfrm>
          <a:prstGeom prst="bentConnector3">
            <a:avLst>
              <a:gd name="adj1" fmla="val 50000"/>
            </a:avLst>
          </a:prstGeom>
          <a:ln w="25400" cmpd="sng">
            <a:gradFill>
              <a:gsLst>
                <a:gs pos="0">
                  <a:srgbClr val="FFC000">
                    <a:alpha val="27000"/>
                  </a:srgbClr>
                </a:gs>
                <a:gs pos="100000">
                  <a:srgbClr val="EDDFA8"/>
                </a:gs>
              </a:gsLst>
              <a:lin ang="5400000" scaled="1"/>
            </a:gra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ABF5B33-C38B-2608-5D2F-C61E32D7B7CB}"/>
              </a:ext>
            </a:extLst>
          </p:cNvPr>
          <p:cNvGrpSpPr/>
          <p:nvPr/>
        </p:nvGrpSpPr>
        <p:grpSpPr>
          <a:xfrm>
            <a:off x="8073053" y="2095663"/>
            <a:ext cx="3355544" cy="1077486"/>
            <a:chOff x="4940601" y="1948052"/>
            <a:chExt cx="3355544" cy="107748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F375AB7-2284-AF5E-FBB8-89284A008FEC}"/>
                </a:ext>
              </a:extLst>
            </p:cNvPr>
            <p:cNvSpPr txBox="1"/>
            <p:nvPr/>
          </p:nvSpPr>
          <p:spPr>
            <a:xfrm>
              <a:off x="4940601" y="1948052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7F917DC-DFBB-642C-AAD7-401B59277FB2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CFE126C-FEAA-DA72-2A3E-7844A27191AF}"/>
              </a:ext>
            </a:extLst>
          </p:cNvPr>
          <p:cNvGrpSpPr/>
          <p:nvPr/>
        </p:nvGrpSpPr>
        <p:grpSpPr>
          <a:xfrm>
            <a:off x="930948" y="2093371"/>
            <a:ext cx="3341030" cy="1004916"/>
            <a:chOff x="4955115" y="2020622"/>
            <a:chExt cx="3341030" cy="100491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A0D55FC-68C0-7117-4A8B-DF1F596260A4}"/>
                </a:ext>
              </a:extLst>
            </p:cNvPr>
            <p:cNvSpPr txBox="1"/>
            <p:nvPr/>
          </p:nvSpPr>
          <p:spPr>
            <a:xfrm>
              <a:off x="6601450" y="2020622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0A349EB-4FB1-3DD4-D94C-2008B5F66939}"/>
                </a:ext>
              </a:extLst>
            </p:cNvPr>
            <p:cNvSpPr txBox="1"/>
            <p:nvPr/>
          </p:nvSpPr>
          <p:spPr>
            <a:xfrm>
              <a:off x="4955115" y="2403636"/>
              <a:ext cx="334103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2602D53-97FF-1F72-DE24-92FEA05693D2}"/>
              </a:ext>
            </a:extLst>
          </p:cNvPr>
          <p:cNvGrpSpPr/>
          <p:nvPr/>
        </p:nvGrpSpPr>
        <p:grpSpPr>
          <a:xfrm>
            <a:off x="8866127" y="3864904"/>
            <a:ext cx="2427188" cy="1354484"/>
            <a:chOff x="4940601" y="1948052"/>
            <a:chExt cx="2427188" cy="1354484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74E47E6-AD6C-EAA6-2AD4-5ECA80C69464}"/>
                </a:ext>
              </a:extLst>
            </p:cNvPr>
            <p:cNvSpPr txBox="1"/>
            <p:nvPr/>
          </p:nvSpPr>
          <p:spPr>
            <a:xfrm>
              <a:off x="4940601" y="1948052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149DE83-6008-4F64-29A0-3D926E8D539A}"/>
                </a:ext>
              </a:extLst>
            </p:cNvPr>
            <p:cNvSpPr txBox="1"/>
            <p:nvPr/>
          </p:nvSpPr>
          <p:spPr>
            <a:xfrm>
              <a:off x="4955115" y="2403636"/>
              <a:ext cx="2412674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C83FBDC-4B6E-8B06-F7B9-AADED283C31F}"/>
              </a:ext>
            </a:extLst>
          </p:cNvPr>
          <p:cNvGrpSpPr/>
          <p:nvPr/>
        </p:nvGrpSpPr>
        <p:grpSpPr>
          <a:xfrm>
            <a:off x="947737" y="4868613"/>
            <a:ext cx="2521262" cy="1281914"/>
            <a:chOff x="5774883" y="2020622"/>
            <a:chExt cx="2521262" cy="1281914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26D55D1-F12E-8B78-6509-8D3AEBBCA6C9}"/>
                </a:ext>
              </a:extLst>
            </p:cNvPr>
            <p:cNvSpPr txBox="1"/>
            <p:nvPr/>
          </p:nvSpPr>
          <p:spPr>
            <a:xfrm>
              <a:off x="6601450" y="2020622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blipFill>
                    <a:blip r:embed="rId2"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C435A48-8ECF-5887-E05E-523920A73A0E}"/>
                </a:ext>
              </a:extLst>
            </p:cNvPr>
            <p:cNvSpPr txBox="1"/>
            <p:nvPr/>
          </p:nvSpPr>
          <p:spPr>
            <a:xfrm>
              <a:off x="5774883" y="2403636"/>
              <a:ext cx="2521261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EDDFA8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EDDFA8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EDDFA8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5955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1euf3bf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2181</Words>
  <Application>Microsoft Office PowerPoint</Application>
  <PresentationFormat>宽屏</PresentationFormat>
  <Paragraphs>221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2.0 55 Regular</vt:lpstr>
      <vt:lpstr>Arial</vt:lpstr>
      <vt:lpstr>Calibri</vt:lpstr>
      <vt:lpstr>Roboto condensed</vt:lpstr>
      <vt:lpstr>钟齐志莽行书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喜庆简约庆国庆主题ppt模板</dc:title>
  <dc:creator>51PPT模板网</dc:creator>
  <cp:keywords>www.51pptmoban.com</cp:keywords>
  <dc:description>www.51pptmoban.com</dc:description>
  <cp:lastModifiedBy>Win user</cp:lastModifiedBy>
  <cp:revision>179</cp:revision>
  <dcterms:created xsi:type="dcterms:W3CDTF">2017-03-24T06:12:57Z</dcterms:created>
  <dcterms:modified xsi:type="dcterms:W3CDTF">2022-09-29T08:30:17Z</dcterms:modified>
</cp:coreProperties>
</file>