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6" r:id="rId9"/>
    <p:sldId id="267" r:id="rId10"/>
    <p:sldId id="259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6" y="294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40F4-4A15-8D4F-DE5AD72BC3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0F4-4A15-8D4F-DE5AD72BC3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40F4-4A15-8D4F-DE5AD72BC3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868303"/>
        <c:axId val="42868959"/>
      </c:lineChart>
      <c:catAx>
        <c:axId val="4286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959"/>
        <c:crosses val="autoZero"/>
        <c:auto val="1"/>
        <c:lblAlgn val="ctr"/>
        <c:lblOffset val="100"/>
        <c:noMultiLvlLbl val="0"/>
      </c:catAx>
      <c:valAx>
        <c:axId val="4286895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868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21469F-3BDF-492C-80EC-3485294FC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37B62-5B18-4AFB-8D82-ADA1F14E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DD61B0-E940-483E-BA84-DA11E933A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城市的高楼大厦&#10;&#10;描述已自动生成">
            <a:extLst>
              <a:ext uri="{FF2B5EF4-FFF2-40B4-BE49-F238E27FC236}">
                <a16:creationId xmlns:a16="http://schemas.microsoft.com/office/drawing/2014/main" id="{DC0527F4-E460-22B0-F774-BE5EFA1B1A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72" y="0"/>
            <a:ext cx="10325528" cy="6858000"/>
          </a:xfrm>
          <a:prstGeom prst="rect">
            <a:avLst/>
          </a:prstGeom>
        </p:spPr>
      </p:pic>
      <p:pic>
        <p:nvPicPr>
          <p:cNvPr id="8" name="Picture 14+" descr="城市的高楼大厦&#10;&#10;描述已自动生成">
            <a:extLst>
              <a:ext uri="{FF2B5EF4-FFF2-40B4-BE49-F238E27FC236}">
                <a16:creationId xmlns:a16="http://schemas.microsoft.com/office/drawing/2014/main" id="{8EC4EE46-31B8-184F-AE47-577E49550BB0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2A13241-1B76-6B25-EB48-7EE283DDFB6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09600" dist="38100" dir="2700000" algn="tl" rotWithShape="0">
              <a:srgbClr val="05433C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3596BE4-C7DC-9CBC-CE8B-885D9A036741}"/>
              </a:ext>
            </a:extLst>
          </p:cNvPr>
          <p:cNvSpPr/>
          <p:nvPr userDrawn="1"/>
        </p:nvSpPr>
        <p:spPr>
          <a:xfrm>
            <a:off x="6303170" y="0"/>
            <a:ext cx="5888831" cy="6858000"/>
          </a:xfrm>
          <a:custGeom>
            <a:avLst/>
            <a:gdLst>
              <a:gd name="connsiteX0" fmla="*/ 3277506 w 5888831"/>
              <a:gd name="connsiteY0" fmla="*/ 0 h 6858000"/>
              <a:gd name="connsiteX1" fmla="*/ 5888831 w 5888831"/>
              <a:gd name="connsiteY1" fmla="*/ 0 h 6858000"/>
              <a:gd name="connsiteX2" fmla="*/ 5888831 w 5888831"/>
              <a:gd name="connsiteY2" fmla="*/ 6858000 h 6858000"/>
              <a:gd name="connsiteX3" fmla="*/ 0 w 58888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8831" h="6858000">
                <a:moveTo>
                  <a:pt x="3277506" y="0"/>
                </a:moveTo>
                <a:lnTo>
                  <a:pt x="5888831" y="0"/>
                </a:lnTo>
                <a:lnTo>
                  <a:pt x="588883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D696530-EC57-05BC-E8AB-84AA31840EB6}"/>
              </a:ext>
            </a:extLst>
          </p:cNvPr>
          <p:cNvSpPr/>
          <p:nvPr userDrawn="1"/>
        </p:nvSpPr>
        <p:spPr>
          <a:xfrm>
            <a:off x="6380357" y="-183765"/>
            <a:ext cx="5963308" cy="7225530"/>
          </a:xfrm>
          <a:custGeom>
            <a:avLst/>
            <a:gdLst>
              <a:gd name="connsiteX0" fmla="*/ 3277505 w 5659981"/>
              <a:gd name="connsiteY0" fmla="*/ 0 h 6858000"/>
              <a:gd name="connsiteX1" fmla="*/ 5659981 w 5659981"/>
              <a:gd name="connsiteY1" fmla="*/ 0 h 6858000"/>
              <a:gd name="connsiteX2" fmla="*/ 5659981 w 5659981"/>
              <a:gd name="connsiteY2" fmla="*/ 6858000 h 6858000"/>
              <a:gd name="connsiteX3" fmla="*/ 0 w 56599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9981" h="6858000">
                <a:moveTo>
                  <a:pt x="3277505" y="0"/>
                </a:moveTo>
                <a:lnTo>
                  <a:pt x="5659981" y="0"/>
                </a:lnTo>
                <a:lnTo>
                  <a:pt x="5659981" y="6858000"/>
                </a:lnTo>
                <a:lnTo>
                  <a:pt x="0" y="6858000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 descr="高楼大厦的城市&#10;&#10;描述已自动生成">
            <a:extLst>
              <a:ext uri="{FF2B5EF4-FFF2-40B4-BE49-F238E27FC236}">
                <a16:creationId xmlns:a16="http://schemas.microsoft.com/office/drawing/2014/main" id="{5718B885-F5C2-9950-28CF-20C92B01A9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7734" y="1540042"/>
            <a:ext cx="4914267" cy="5317959"/>
          </a:xfrm>
          <a:custGeom>
            <a:avLst/>
            <a:gdLst>
              <a:gd name="connsiteX0" fmla="*/ 0 w 4914267"/>
              <a:gd name="connsiteY0" fmla="*/ 0 h 5317959"/>
              <a:gd name="connsiteX1" fmla="*/ 4914267 w 4914267"/>
              <a:gd name="connsiteY1" fmla="*/ 0 h 5317959"/>
              <a:gd name="connsiteX2" fmla="*/ 4914267 w 4914267"/>
              <a:gd name="connsiteY2" fmla="*/ 5317959 h 5317959"/>
              <a:gd name="connsiteX3" fmla="*/ 0 w 4914267"/>
              <a:gd name="connsiteY3" fmla="*/ 5317959 h 5317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4267" h="5317959">
                <a:moveTo>
                  <a:pt x="0" y="0"/>
                </a:moveTo>
                <a:lnTo>
                  <a:pt x="4914267" y="0"/>
                </a:lnTo>
                <a:lnTo>
                  <a:pt x="4914267" y="5317959"/>
                </a:lnTo>
                <a:lnTo>
                  <a:pt x="0" y="5317959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29BB428-6B34-AB22-21CD-3A0110ACE47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3171849" y="4532965"/>
            <a:ext cx="6858000" cy="46500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73CEA15-A158-12FB-F535-0D0106C3389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18287">
            <a:off x="7465114" y="4370979"/>
            <a:ext cx="6858000" cy="465006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89AE5A3-7EDD-7B6B-F9E3-9132A50177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18287">
            <a:off x="4842740" y="4916821"/>
            <a:ext cx="6858000" cy="465006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A0CAAD3-9788-E739-3F95-21AE3EC4884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18287">
            <a:off x="1243348" y="5069498"/>
            <a:ext cx="6858000" cy="4650069"/>
          </a:xfrm>
          <a:prstGeom prst="rect">
            <a:avLst/>
          </a:prstGeom>
        </p:spPr>
      </p:pic>
      <p:pic>
        <p:nvPicPr>
          <p:cNvPr id="17" name="图片 16" descr="图片包含 游戏机&#10;&#10;描述已自动生成">
            <a:extLst>
              <a:ext uri="{FF2B5EF4-FFF2-40B4-BE49-F238E27FC236}">
                <a16:creationId xmlns:a16="http://schemas.microsoft.com/office/drawing/2014/main" id="{8B0CDFC2-BC36-1E20-C16B-AADA0303656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419" y="-161955"/>
            <a:ext cx="3121247" cy="312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36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20166FB-95F9-AC9B-37D7-2B1B2949BE17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DA6572-8F96-4CFB-AF46-2A7DC826D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059733C-512F-4557-905E-02E12A15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EFD544-B7BE-4C8F-A818-86865BFB3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22BA8AA-2CDC-04F1-DDAD-BD09B374E979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FE73C550-EA1A-56FA-9739-220B1A4503FB}"/>
              </a:ext>
            </a:extLst>
          </p:cNvPr>
          <p:cNvSpPr/>
          <p:nvPr userDrawn="1"/>
        </p:nvSpPr>
        <p:spPr>
          <a:xfrm>
            <a:off x="11618572" y="6492875"/>
            <a:ext cx="661685" cy="365125"/>
          </a:xfrm>
          <a:prstGeom prst="parallelogram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23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2BCFADC-6984-44F6-972E-52D8AFE5F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DE86-ACDE-44B1-B9C2-5248531312A1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1F8378-BD0A-4920-BF9F-41EB7EA61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8E84F09-FCCB-45C3-81F6-8BF69610F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59BF5B-E449-9FDB-6720-24BAA7D3D64A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701D28C-53AE-A4CA-9F81-F7529042AA6C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24103E10-81B4-4659-61F7-07F53EEBBEB7}"/>
              </a:ext>
            </a:extLst>
          </p:cNvPr>
          <p:cNvSpPr/>
          <p:nvPr userDrawn="1"/>
        </p:nvSpPr>
        <p:spPr>
          <a:xfrm>
            <a:off x="11618572" y="6492875"/>
            <a:ext cx="661685" cy="365125"/>
          </a:xfrm>
          <a:prstGeom prst="parallelogram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21838DB-86E0-39FF-50B5-2668A10B2145}"/>
              </a:ext>
            </a:extLst>
          </p:cNvPr>
          <p:cNvGrpSpPr/>
          <p:nvPr userDrawn="1"/>
        </p:nvGrpSpPr>
        <p:grpSpPr>
          <a:xfrm>
            <a:off x="7221610" y="1009650"/>
            <a:ext cx="3547810" cy="4838698"/>
            <a:chOff x="6947290" y="1211581"/>
            <a:chExt cx="3547810" cy="4838698"/>
          </a:xfrm>
        </p:grpSpPr>
        <p:sp>
          <p:nvSpPr>
            <p:cNvPr id="19" name="矩形: 剪去对角 18">
              <a:extLst>
                <a:ext uri="{FF2B5EF4-FFF2-40B4-BE49-F238E27FC236}">
                  <a16:creationId xmlns:a16="http://schemas.microsoft.com/office/drawing/2014/main" id="{C90707C5-86F3-24E5-B5FD-039C183EB09E}"/>
                </a:ext>
              </a:extLst>
            </p:cNvPr>
            <p:cNvSpPr/>
            <p:nvPr userDrawn="1"/>
          </p:nvSpPr>
          <p:spPr>
            <a:xfrm flipV="1">
              <a:off x="6947290" y="1401126"/>
              <a:ext cx="3321138" cy="4649153"/>
            </a:xfrm>
            <a:prstGeom prst="snip2DiagRect">
              <a:avLst>
                <a:gd name="adj1" fmla="val 0"/>
                <a:gd name="adj2" fmla="val 12135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 descr="城市的高楼大厦&#10;&#10;描述已自动生成">
              <a:extLst>
                <a:ext uri="{FF2B5EF4-FFF2-40B4-BE49-F238E27FC236}">
                  <a16:creationId xmlns:a16="http://schemas.microsoft.com/office/drawing/2014/main" id="{6DD92DCA-D799-F8F4-DE84-1B2EF48786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73962" y="1211581"/>
              <a:ext cx="3321138" cy="4610099"/>
            </a:xfrm>
            <a:custGeom>
              <a:avLst/>
              <a:gdLst>
                <a:gd name="connsiteX0" fmla="*/ 714144 w 3321138"/>
                <a:gd name="connsiteY0" fmla="*/ 0 h 4610099"/>
                <a:gd name="connsiteX1" fmla="*/ 3321138 w 3321138"/>
                <a:gd name="connsiteY1" fmla="*/ 0 h 4610099"/>
                <a:gd name="connsiteX2" fmla="*/ 3321138 w 3321138"/>
                <a:gd name="connsiteY2" fmla="*/ 3895955 h 4610099"/>
                <a:gd name="connsiteX3" fmla="*/ 2606994 w 3321138"/>
                <a:gd name="connsiteY3" fmla="*/ 4610099 h 4610099"/>
                <a:gd name="connsiteX4" fmla="*/ 0 w 3321138"/>
                <a:gd name="connsiteY4" fmla="*/ 4610099 h 4610099"/>
                <a:gd name="connsiteX5" fmla="*/ 0 w 3321138"/>
                <a:gd name="connsiteY5" fmla="*/ 714144 h 461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1138" h="4610099">
                  <a:moveTo>
                    <a:pt x="714144" y="0"/>
                  </a:moveTo>
                  <a:lnTo>
                    <a:pt x="3321138" y="0"/>
                  </a:lnTo>
                  <a:lnTo>
                    <a:pt x="3321138" y="3895955"/>
                  </a:lnTo>
                  <a:lnTo>
                    <a:pt x="2606994" y="4610099"/>
                  </a:lnTo>
                  <a:lnTo>
                    <a:pt x="0" y="4610099"/>
                  </a:lnTo>
                  <a:lnTo>
                    <a:pt x="0" y="714144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86356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81BA447-2A0D-4B98-8172-B62067A8E0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02070"/>
            <a:ext cx="2743200" cy="365125"/>
          </a:xfrm>
        </p:spPr>
        <p:txBody>
          <a:bodyPr/>
          <a:lstStyle/>
          <a:p>
            <a:fld id="{196FDE86-ACDE-44B1-B9C2-5248531312A1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CF8324-92A3-4618-9CC7-5D7887FDB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207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85AA4A-B82C-48A1-8419-4F7A210DD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02070"/>
            <a:ext cx="2743200" cy="365125"/>
          </a:xfrm>
        </p:spPr>
        <p:txBody>
          <a:bodyPr/>
          <a:lstStyle/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0CB6F4D-31AE-77F9-CB3F-0A3B5707EA21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721174C8-544B-5B13-9B41-D5C09A978874}"/>
              </a:ext>
            </a:extLst>
          </p:cNvPr>
          <p:cNvSpPr/>
          <p:nvPr userDrawn="1"/>
        </p:nvSpPr>
        <p:spPr>
          <a:xfrm>
            <a:off x="0" y="6767195"/>
            <a:ext cx="12192000" cy="136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CD2A5B68-EEB9-5C32-842F-7700F639D31E}"/>
              </a:ext>
            </a:extLst>
          </p:cNvPr>
          <p:cNvSpPr/>
          <p:nvPr userDrawn="1"/>
        </p:nvSpPr>
        <p:spPr>
          <a:xfrm>
            <a:off x="11618572" y="6538595"/>
            <a:ext cx="661685" cy="365125"/>
          </a:xfrm>
          <a:prstGeom prst="parallelogram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2">
            <a:extLst>
              <a:ext uri="{FF2B5EF4-FFF2-40B4-BE49-F238E27FC236}">
                <a16:creationId xmlns:a16="http://schemas.microsoft.com/office/drawing/2014/main" id="{A5726C23-346D-CA39-D911-84CEB9C6E5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8095" y="568987"/>
            <a:ext cx="2199667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dist">
              <a:defRPr lang="en-US" sz="320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marL="0" lvl="0" algn="dist" defTabSz="914400"/>
            <a:r>
              <a:rPr lang="zh-CN" altLang="en-US" dirty="0"/>
              <a:t>标题样式</a:t>
            </a:r>
            <a:endParaRPr lang="en-US" dirty="0"/>
          </a:p>
        </p:txBody>
      </p:sp>
      <p:sp>
        <p:nvSpPr>
          <p:cNvPr id="11" name="矩形: 折角 10">
            <a:extLst>
              <a:ext uri="{FF2B5EF4-FFF2-40B4-BE49-F238E27FC236}">
                <a16:creationId xmlns:a16="http://schemas.microsoft.com/office/drawing/2014/main" id="{D4512CF2-AEE3-E2F3-FC2A-D126E716AB24}"/>
              </a:ext>
            </a:extLst>
          </p:cNvPr>
          <p:cNvSpPr/>
          <p:nvPr userDrawn="1"/>
        </p:nvSpPr>
        <p:spPr>
          <a:xfrm>
            <a:off x="493940" y="592137"/>
            <a:ext cx="412750" cy="412750"/>
          </a:xfrm>
          <a:prstGeom prst="foldedCorner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17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29911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49ECBF-85C1-4A84-824B-3C7D6F5CEA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FDE86-ACDE-44B1-B9C2-5248531312A1}" type="datetimeFigureOut">
              <a:rPr lang="zh-CN" altLang="en-US" smtClean="0"/>
              <a:t>2022/9/29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1990C6-A6B4-4AAA-9AD6-042C070D59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33DE2-94A4-4608-B662-DB1093AF7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AA983-6466-46CE-8864-4FDD53A4E9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7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>
            <a:extLst>
              <a:ext uri="{FF2B5EF4-FFF2-40B4-BE49-F238E27FC236}">
                <a16:creationId xmlns:a16="http://schemas.microsoft.com/office/drawing/2014/main" id="{AF7D492C-3A20-A067-17DF-5CBFBD3AA3E3}"/>
              </a:ext>
            </a:extLst>
          </p:cNvPr>
          <p:cNvSpPr txBox="1"/>
          <p:nvPr/>
        </p:nvSpPr>
        <p:spPr>
          <a:xfrm>
            <a:off x="908432" y="193360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n w="12700">
                  <a:solidFill>
                    <a:schemeClr val="bg1"/>
                  </a:soli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深蓝色商务风</a:t>
            </a:r>
            <a:endParaRPr lang="en-US" altLang="zh-CN" sz="5400" dirty="0">
              <a:ln w="12700">
                <a:solidFill>
                  <a:schemeClr val="bg1"/>
                </a:solidFill>
              </a:ln>
              <a:noFill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652EF1-7D35-0393-CCF1-121663798898}"/>
              </a:ext>
            </a:extLst>
          </p:cNvPr>
          <p:cNvSpPr txBox="1"/>
          <p:nvPr/>
        </p:nvSpPr>
        <p:spPr>
          <a:xfrm>
            <a:off x="908432" y="280202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工作汇报模板</a:t>
            </a:r>
            <a:endParaRPr lang="en-US" sz="7200" dirty="0">
              <a:gradFill flip="none" rotWithShape="1">
                <a:gsLst>
                  <a:gs pos="0">
                    <a:schemeClr val="accent2"/>
                  </a:gs>
                  <a:gs pos="99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48523D4-0792-7AD3-2E15-C10255C39459}"/>
              </a:ext>
            </a:extLst>
          </p:cNvPr>
          <p:cNvSpPr txBox="1"/>
          <p:nvPr/>
        </p:nvSpPr>
        <p:spPr>
          <a:xfrm>
            <a:off x="1244291" y="584966"/>
            <a:ext cx="14751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WORK REPORT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48B960A-A9DB-D89E-E186-DF8BAF9B8373}"/>
              </a:ext>
            </a:extLst>
          </p:cNvPr>
          <p:cNvSpPr/>
          <p:nvPr/>
        </p:nvSpPr>
        <p:spPr>
          <a:xfrm flipH="1" flipV="1">
            <a:off x="1060342" y="623299"/>
            <a:ext cx="108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8C04C740-FD9F-2A71-49F8-B9C368600C2C}"/>
              </a:ext>
            </a:extLst>
          </p:cNvPr>
          <p:cNvCxnSpPr>
            <a:cxnSpLocks/>
          </p:cNvCxnSpPr>
          <p:nvPr/>
        </p:nvCxnSpPr>
        <p:spPr>
          <a:xfrm>
            <a:off x="1316262" y="4206240"/>
            <a:ext cx="18667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DC393BC-B29D-93CF-D4D7-A78614E66140}"/>
              </a:ext>
            </a:extLst>
          </p:cNvPr>
          <p:cNvGrpSpPr/>
          <p:nvPr/>
        </p:nvGrpSpPr>
        <p:grpSpPr>
          <a:xfrm>
            <a:off x="1060342" y="4138587"/>
            <a:ext cx="257501" cy="123875"/>
            <a:chOff x="1060342" y="4124271"/>
            <a:chExt cx="210412" cy="123875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93688912-4D97-3C2E-0F4E-E1FB4C903829}"/>
                </a:ext>
              </a:extLst>
            </p:cNvPr>
            <p:cNvSpPr/>
            <p:nvPr/>
          </p:nvSpPr>
          <p:spPr>
            <a:xfrm>
              <a:off x="1060342" y="4124271"/>
              <a:ext cx="130283" cy="123875"/>
            </a:xfrm>
            <a:prstGeom prst="parallelogram">
              <a:avLst>
                <a:gd name="adj" fmla="val 6084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CDB7974F-BDD9-98DF-D304-FD9038C428E7}"/>
                </a:ext>
              </a:extLst>
            </p:cNvPr>
            <p:cNvSpPr/>
            <p:nvPr/>
          </p:nvSpPr>
          <p:spPr>
            <a:xfrm>
              <a:off x="1166815" y="4124271"/>
              <a:ext cx="103939" cy="123875"/>
            </a:xfrm>
            <a:prstGeom prst="parallelogram">
              <a:avLst>
                <a:gd name="adj" fmla="val 5974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04237359-A753-FE0A-AAE0-70412D36E1DD}"/>
              </a:ext>
            </a:extLst>
          </p:cNvPr>
          <p:cNvSpPr txBox="1"/>
          <p:nvPr/>
        </p:nvSpPr>
        <p:spPr>
          <a:xfrm>
            <a:off x="981013" y="4496761"/>
            <a:ext cx="347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en-US" dirty="0">
                <a:solidFill>
                  <a:schemeClr val="bg1"/>
                </a:solidFill>
              </a:rPr>
              <a:t>分公司</a:t>
            </a:r>
            <a:r>
              <a:rPr lang="en-US" altLang="zh-CN" dirty="0">
                <a:solidFill>
                  <a:schemeClr val="bg1"/>
                </a:solidFill>
              </a:rPr>
              <a:t>-</a:t>
            </a:r>
            <a:r>
              <a:rPr lang="zh-CN" altLang="en-US" dirty="0">
                <a:solidFill>
                  <a:schemeClr val="bg1"/>
                </a:solidFill>
              </a:rPr>
              <a:t>市场部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E31C104-9E71-56C5-28A7-9960C06E191E}"/>
              </a:ext>
            </a:extLst>
          </p:cNvPr>
          <p:cNvSpPr txBox="1"/>
          <p:nvPr/>
        </p:nvSpPr>
        <p:spPr>
          <a:xfrm>
            <a:off x="981013" y="4887322"/>
            <a:ext cx="347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希斯塔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139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9230E2-66AC-4B7F-752C-961629FE8E83}"/>
              </a:ext>
            </a:extLst>
          </p:cNvPr>
          <p:cNvSpPr txBox="1"/>
          <p:nvPr/>
        </p:nvSpPr>
        <p:spPr>
          <a:xfrm>
            <a:off x="953662" y="2105561"/>
            <a:ext cx="49491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0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汇报完毕</a:t>
            </a:r>
            <a:endParaRPr lang="en-US" altLang="zh-CN" sz="8000" dirty="0">
              <a:gradFill flip="none" rotWithShape="1">
                <a:gsLst>
                  <a:gs pos="0">
                    <a:schemeClr val="accent2"/>
                  </a:gs>
                  <a:gs pos="99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609459-3BAC-B50A-6058-A65AACA1589F}"/>
              </a:ext>
            </a:extLst>
          </p:cNvPr>
          <p:cNvSpPr txBox="1"/>
          <p:nvPr/>
        </p:nvSpPr>
        <p:spPr>
          <a:xfrm>
            <a:off x="990174" y="3429000"/>
            <a:ext cx="4912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n-ea"/>
                <a:cs typeface="OPPOSans H" panose="00020600040101010101" pitchFamily="18" charset="-122"/>
              </a:rPr>
              <a:t>THANK YOU FOR EVERYONE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EA7149-267A-B216-F08E-774A0B2B1C4D}"/>
              </a:ext>
            </a:extLst>
          </p:cNvPr>
          <p:cNvSpPr txBox="1"/>
          <p:nvPr/>
        </p:nvSpPr>
        <p:spPr>
          <a:xfrm>
            <a:off x="1060342" y="4613939"/>
            <a:ext cx="340535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5490C8-CC3A-BB73-CCB1-8AC52FE4F0DB}"/>
              </a:ext>
            </a:extLst>
          </p:cNvPr>
          <p:cNvSpPr txBox="1"/>
          <p:nvPr/>
        </p:nvSpPr>
        <p:spPr>
          <a:xfrm>
            <a:off x="1244291" y="584966"/>
            <a:ext cx="147518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WORK REPORT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BC57124-5FE7-63FE-CE31-19476E992AD0}"/>
              </a:ext>
            </a:extLst>
          </p:cNvPr>
          <p:cNvSpPr/>
          <p:nvPr/>
        </p:nvSpPr>
        <p:spPr>
          <a:xfrm flipH="1" flipV="1">
            <a:off x="1060342" y="623299"/>
            <a:ext cx="108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351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321041" y="901740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125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Seastar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404650" y="853469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希斯塔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93939" y="1547448"/>
            <a:ext cx="4242093" cy="74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  <a:endParaRPr lang="en-US" altLang="zh-CN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  <a:p>
            <a:pPr>
              <a:lnSpc>
                <a:spcPct val="120000"/>
              </a:lnSpc>
            </a:pP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因热爱而破圈的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Seastar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-M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78C1A843-9D40-9E17-EF41-BEAFD95693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2258" y="648377"/>
            <a:ext cx="1938423" cy="1938423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A143231-4810-D06C-DEB5-8C8B6702704A}"/>
              </a:ext>
            </a:extLst>
          </p:cNvPr>
          <p:cNvSpPr/>
          <p:nvPr/>
        </p:nvSpPr>
        <p:spPr>
          <a:xfrm>
            <a:off x="5698373" y="1319415"/>
            <a:ext cx="4137660" cy="114300"/>
          </a:xfrm>
          <a:custGeom>
            <a:avLst/>
            <a:gdLst>
              <a:gd name="connsiteX0" fmla="*/ 0 w 4137660"/>
              <a:gd name="connsiteY0" fmla="*/ 106680 h 114300"/>
              <a:gd name="connsiteX1" fmla="*/ 411480 w 4137660"/>
              <a:gd name="connsiteY1" fmla="*/ 106680 h 114300"/>
              <a:gd name="connsiteX2" fmla="*/ 441960 w 4137660"/>
              <a:gd name="connsiteY2" fmla="*/ 0 h 114300"/>
              <a:gd name="connsiteX3" fmla="*/ 487680 w 4137660"/>
              <a:gd name="connsiteY3" fmla="*/ 114300 h 114300"/>
              <a:gd name="connsiteX4" fmla="*/ 4137660 w 4137660"/>
              <a:gd name="connsiteY4" fmla="*/ 11430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7660" h="114300">
                <a:moveTo>
                  <a:pt x="0" y="106680"/>
                </a:moveTo>
                <a:lnTo>
                  <a:pt x="411480" y="106680"/>
                </a:lnTo>
                <a:lnTo>
                  <a:pt x="441960" y="0"/>
                </a:lnTo>
                <a:lnTo>
                  <a:pt x="487680" y="114300"/>
                </a:lnTo>
                <a:lnTo>
                  <a:pt x="4137660" y="114300"/>
                </a:lnTo>
              </a:path>
            </a:pathLst>
          </a:cu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D926A10-73C3-AB03-1638-13866921EB56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err="1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Seastar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150E6C-22B1-784D-F951-038E47D8B5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42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B5E56A9-B9FB-B908-9A32-CC14030C57A7}"/>
              </a:ext>
            </a:extLst>
          </p:cNvPr>
          <p:cNvSpPr txBox="1"/>
          <p:nvPr/>
        </p:nvSpPr>
        <p:spPr>
          <a:xfrm>
            <a:off x="995423" y="648182"/>
            <a:ext cx="168990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</a:rPr>
              <a:t>目 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526F7E-1BE2-0646-EF6A-7242994BE237}"/>
              </a:ext>
            </a:extLst>
          </p:cNvPr>
          <p:cNvSpPr txBox="1"/>
          <p:nvPr/>
        </p:nvSpPr>
        <p:spPr>
          <a:xfrm>
            <a:off x="1076446" y="1325290"/>
            <a:ext cx="1608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+mn-ea"/>
              </a:rPr>
              <a:t>CONTENTS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6AD7234-5DFC-C651-D9B1-07F673D5BC16}"/>
              </a:ext>
            </a:extLst>
          </p:cNvPr>
          <p:cNvCxnSpPr>
            <a:cxnSpLocks/>
          </p:cNvCxnSpPr>
          <p:nvPr/>
        </p:nvCxnSpPr>
        <p:spPr>
          <a:xfrm>
            <a:off x="1332366" y="2246302"/>
            <a:ext cx="978318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C7BE97-03CE-296D-D5E8-0CE2F5E44674}"/>
              </a:ext>
            </a:extLst>
          </p:cNvPr>
          <p:cNvGrpSpPr/>
          <p:nvPr/>
        </p:nvGrpSpPr>
        <p:grpSpPr>
          <a:xfrm>
            <a:off x="1076446" y="2178649"/>
            <a:ext cx="257501" cy="123875"/>
            <a:chOff x="1060342" y="4124271"/>
            <a:chExt cx="210412" cy="123875"/>
          </a:xfrm>
          <a:solidFill>
            <a:schemeClr val="accent1"/>
          </a:solidFill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EC2EFE24-5EEE-67B9-90E4-21B26FC01376}"/>
                </a:ext>
              </a:extLst>
            </p:cNvPr>
            <p:cNvSpPr/>
            <p:nvPr/>
          </p:nvSpPr>
          <p:spPr>
            <a:xfrm>
              <a:off x="1060342" y="4124271"/>
              <a:ext cx="130283" cy="123875"/>
            </a:xfrm>
            <a:prstGeom prst="parallelogram">
              <a:avLst>
                <a:gd name="adj" fmla="val 6084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9660C1CE-4E4B-2BAC-85E9-B23F7E5858D6}"/>
                </a:ext>
              </a:extLst>
            </p:cNvPr>
            <p:cNvSpPr/>
            <p:nvPr/>
          </p:nvSpPr>
          <p:spPr>
            <a:xfrm>
              <a:off x="1166815" y="4124271"/>
              <a:ext cx="103939" cy="123875"/>
            </a:xfrm>
            <a:prstGeom prst="parallelogram">
              <a:avLst>
                <a:gd name="adj" fmla="val 59742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1E43537-2235-43C6-8A62-BDDD8E775C06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01</a:t>
            </a:r>
            <a:endParaRPr lang="zh-CN" altLang="en-US" sz="1200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77E8C80-021B-CAA6-E622-5BBA20FAFE41}"/>
              </a:ext>
            </a:extLst>
          </p:cNvPr>
          <p:cNvGrpSpPr/>
          <p:nvPr/>
        </p:nvGrpSpPr>
        <p:grpSpPr>
          <a:xfrm>
            <a:off x="1076446" y="2878884"/>
            <a:ext cx="2163188" cy="3198032"/>
            <a:chOff x="1076446" y="2878884"/>
            <a:chExt cx="2163188" cy="3198032"/>
          </a:xfrm>
        </p:grpSpPr>
        <p:sp>
          <p:nvSpPr>
            <p:cNvPr id="11" name="矩形: 剪去对角 10">
              <a:extLst>
                <a:ext uri="{FF2B5EF4-FFF2-40B4-BE49-F238E27FC236}">
                  <a16:creationId xmlns:a16="http://schemas.microsoft.com/office/drawing/2014/main" id="{4E2063B0-44E6-FD10-4923-1229AAC32052}"/>
                </a:ext>
              </a:extLst>
            </p:cNvPr>
            <p:cNvSpPr/>
            <p:nvPr/>
          </p:nvSpPr>
          <p:spPr>
            <a:xfrm flipV="1">
              <a:off x="1076446" y="2878884"/>
              <a:ext cx="2163188" cy="3198032"/>
            </a:xfrm>
            <a:prstGeom prst="snip2DiagRect">
              <a:avLst>
                <a:gd name="adj1" fmla="val 0"/>
                <a:gd name="adj2" fmla="val 2201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D1785264-A22A-7E53-F636-DDD9F85C6113}"/>
                </a:ext>
              </a:extLst>
            </p:cNvPr>
            <p:cNvSpPr/>
            <p:nvPr/>
          </p:nvSpPr>
          <p:spPr>
            <a:xfrm flipH="1">
              <a:off x="2903220" y="5729675"/>
              <a:ext cx="336414" cy="347241"/>
            </a:xfrm>
            <a:prstGeom prst="rtTriangle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99000">
                  <a:schemeClr val="accent2">
                    <a:lumMod val="75000"/>
                  </a:schemeClr>
                </a:gs>
              </a:gsLst>
              <a:lin ang="13500000" scaled="1"/>
              <a:tileRect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99BCE41-A64A-A59A-3F18-B0AC06097F1B}"/>
              </a:ext>
            </a:extLst>
          </p:cNvPr>
          <p:cNvGrpSpPr/>
          <p:nvPr/>
        </p:nvGrpSpPr>
        <p:grpSpPr>
          <a:xfrm>
            <a:off x="3701753" y="2878884"/>
            <a:ext cx="2163188" cy="3198032"/>
            <a:chOff x="3701753" y="2878884"/>
            <a:chExt cx="2163188" cy="3198032"/>
          </a:xfrm>
        </p:grpSpPr>
        <p:sp>
          <p:nvSpPr>
            <p:cNvPr id="12" name="矩形: 剪去对角 11">
              <a:extLst>
                <a:ext uri="{FF2B5EF4-FFF2-40B4-BE49-F238E27FC236}">
                  <a16:creationId xmlns:a16="http://schemas.microsoft.com/office/drawing/2014/main" id="{D5DF6B87-A397-5BA2-D0E2-4CD058F8503E}"/>
                </a:ext>
              </a:extLst>
            </p:cNvPr>
            <p:cNvSpPr/>
            <p:nvPr/>
          </p:nvSpPr>
          <p:spPr>
            <a:xfrm flipV="1">
              <a:off x="3701753" y="2878884"/>
              <a:ext cx="2163188" cy="3198032"/>
            </a:xfrm>
            <a:prstGeom prst="snip2DiagRect">
              <a:avLst>
                <a:gd name="adj1" fmla="val 0"/>
                <a:gd name="adj2" fmla="val 2201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6A0A734E-EE06-91C8-1420-EEAE15D9F054}"/>
                </a:ext>
              </a:extLst>
            </p:cNvPr>
            <p:cNvSpPr/>
            <p:nvPr/>
          </p:nvSpPr>
          <p:spPr>
            <a:xfrm flipH="1">
              <a:off x="5528527" y="5729675"/>
              <a:ext cx="336414" cy="34724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7D3E4A1-776B-BB03-64B7-46E536C09DE7}"/>
              </a:ext>
            </a:extLst>
          </p:cNvPr>
          <p:cNvGrpSpPr/>
          <p:nvPr/>
        </p:nvGrpSpPr>
        <p:grpSpPr>
          <a:xfrm>
            <a:off x="6327060" y="2878884"/>
            <a:ext cx="2163188" cy="3198032"/>
            <a:chOff x="6327060" y="2878884"/>
            <a:chExt cx="2163188" cy="3198032"/>
          </a:xfrm>
        </p:grpSpPr>
        <p:sp>
          <p:nvSpPr>
            <p:cNvPr id="13" name="矩形: 剪去对角 12">
              <a:extLst>
                <a:ext uri="{FF2B5EF4-FFF2-40B4-BE49-F238E27FC236}">
                  <a16:creationId xmlns:a16="http://schemas.microsoft.com/office/drawing/2014/main" id="{8F0619FA-043B-FB9E-EA60-541761DA1BC2}"/>
                </a:ext>
              </a:extLst>
            </p:cNvPr>
            <p:cNvSpPr/>
            <p:nvPr/>
          </p:nvSpPr>
          <p:spPr>
            <a:xfrm flipV="1">
              <a:off x="6327060" y="2878884"/>
              <a:ext cx="2163188" cy="3198032"/>
            </a:xfrm>
            <a:prstGeom prst="snip2DiagRect">
              <a:avLst>
                <a:gd name="adj1" fmla="val 0"/>
                <a:gd name="adj2" fmla="val 2201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B519C548-A984-6147-16D0-93F2098641A9}"/>
                </a:ext>
              </a:extLst>
            </p:cNvPr>
            <p:cNvSpPr/>
            <p:nvPr/>
          </p:nvSpPr>
          <p:spPr>
            <a:xfrm flipH="1">
              <a:off x="8153834" y="5729675"/>
              <a:ext cx="336414" cy="34724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B09FEBB-D2D0-5F3A-BCBF-101FE2660CC4}"/>
              </a:ext>
            </a:extLst>
          </p:cNvPr>
          <p:cNvGrpSpPr/>
          <p:nvPr/>
        </p:nvGrpSpPr>
        <p:grpSpPr>
          <a:xfrm>
            <a:off x="1209379" y="3515360"/>
            <a:ext cx="1897323" cy="1948769"/>
            <a:chOff x="1209379" y="3515360"/>
            <a:chExt cx="1897323" cy="19487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79824E8-4CE8-D5E6-9752-BADA2F82A50E}"/>
                </a:ext>
              </a:extLst>
            </p:cNvPr>
            <p:cNvSpPr txBox="1"/>
            <p:nvPr/>
          </p:nvSpPr>
          <p:spPr>
            <a:xfrm>
              <a:off x="1766880" y="3515360"/>
              <a:ext cx="782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C57BB1E-5A04-519B-798D-860A54CA02E4}"/>
                </a:ext>
              </a:extLst>
            </p:cNvPr>
            <p:cNvCxnSpPr>
              <a:cxnSpLocks/>
            </p:cNvCxnSpPr>
            <p:nvPr/>
          </p:nvCxnSpPr>
          <p:spPr>
            <a:xfrm>
              <a:off x="2051360" y="4368800"/>
              <a:ext cx="21336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2AF265D-AE2B-FEFA-2EDC-98283D58ECBC}"/>
                </a:ext>
              </a:extLst>
            </p:cNvPr>
            <p:cNvSpPr txBox="1"/>
            <p:nvPr/>
          </p:nvSpPr>
          <p:spPr>
            <a:xfrm>
              <a:off x="1209379" y="4688532"/>
              <a:ext cx="1897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工作业绩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0E2CACA-C08F-FBEC-B7C1-6CC7EA2F123D}"/>
                </a:ext>
              </a:extLst>
            </p:cNvPr>
            <p:cNvSpPr txBox="1"/>
            <p:nvPr/>
          </p:nvSpPr>
          <p:spPr>
            <a:xfrm>
              <a:off x="1209379" y="5150197"/>
              <a:ext cx="189732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4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Achievement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AA16EE6-F82F-DE0E-2838-CE9625CF4993}"/>
              </a:ext>
            </a:extLst>
          </p:cNvPr>
          <p:cNvGrpSpPr/>
          <p:nvPr/>
        </p:nvGrpSpPr>
        <p:grpSpPr>
          <a:xfrm>
            <a:off x="3834686" y="3515360"/>
            <a:ext cx="1897323" cy="1954757"/>
            <a:chOff x="3834686" y="3515360"/>
            <a:chExt cx="1897323" cy="195475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E87216B-3381-4E55-1728-FE0627FA4E4F}"/>
                </a:ext>
              </a:extLst>
            </p:cNvPr>
            <p:cNvSpPr txBox="1"/>
            <p:nvPr/>
          </p:nvSpPr>
          <p:spPr>
            <a:xfrm>
              <a:off x="4348001" y="3515360"/>
              <a:ext cx="8706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B636B4-FC12-2792-AB0B-F4F59A16FEFA}"/>
                </a:ext>
              </a:extLst>
            </p:cNvPr>
            <p:cNvSpPr txBox="1"/>
            <p:nvPr/>
          </p:nvSpPr>
          <p:spPr>
            <a:xfrm>
              <a:off x="3834686" y="4694520"/>
              <a:ext cx="1897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亮点经验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48FA6E1-4FB4-D767-F29D-B7C746112A98}"/>
                </a:ext>
              </a:extLst>
            </p:cNvPr>
            <p:cNvSpPr txBox="1"/>
            <p:nvPr/>
          </p:nvSpPr>
          <p:spPr>
            <a:xfrm>
              <a:off x="4123471" y="5156185"/>
              <a:ext cx="1319753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4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Experience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D30A6CAA-F5C7-3CF5-6D39-33453978627E}"/>
                </a:ext>
              </a:extLst>
            </p:cNvPr>
            <p:cNvCxnSpPr>
              <a:cxnSpLocks/>
            </p:cNvCxnSpPr>
            <p:nvPr/>
          </p:nvCxnSpPr>
          <p:spPr>
            <a:xfrm>
              <a:off x="4676667" y="4372864"/>
              <a:ext cx="21336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E158B19-3E3F-1074-9288-8ABAED06CAB6}"/>
              </a:ext>
            </a:extLst>
          </p:cNvPr>
          <p:cNvGrpSpPr/>
          <p:nvPr/>
        </p:nvGrpSpPr>
        <p:grpSpPr>
          <a:xfrm>
            <a:off x="6459993" y="3515360"/>
            <a:ext cx="1897323" cy="1948769"/>
            <a:chOff x="6459993" y="3515360"/>
            <a:chExt cx="1897323" cy="194876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6D3C37C-3AD7-18BE-B346-A2430CA0FE0C}"/>
                </a:ext>
              </a:extLst>
            </p:cNvPr>
            <p:cNvSpPr txBox="1"/>
            <p:nvPr/>
          </p:nvSpPr>
          <p:spPr>
            <a:xfrm>
              <a:off x="6919441" y="3515360"/>
              <a:ext cx="9784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AE83677-9E38-471B-D149-736CF967E352}"/>
                </a:ext>
              </a:extLst>
            </p:cNvPr>
            <p:cNvSpPr txBox="1"/>
            <p:nvPr/>
          </p:nvSpPr>
          <p:spPr>
            <a:xfrm>
              <a:off x="6459993" y="4688532"/>
              <a:ext cx="1897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问题分析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655A3D5-F5B5-A13A-7A67-F12A5A620DCD}"/>
                </a:ext>
              </a:extLst>
            </p:cNvPr>
            <p:cNvSpPr txBox="1"/>
            <p:nvPr/>
          </p:nvSpPr>
          <p:spPr>
            <a:xfrm>
              <a:off x="6753492" y="5150197"/>
              <a:ext cx="1310325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4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Analysis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06F32522-CE8E-CAED-EB02-01186E4E38CE}"/>
                </a:ext>
              </a:extLst>
            </p:cNvPr>
            <p:cNvCxnSpPr>
              <a:cxnSpLocks/>
            </p:cNvCxnSpPr>
            <p:nvPr/>
          </p:nvCxnSpPr>
          <p:spPr>
            <a:xfrm>
              <a:off x="7301974" y="4378960"/>
              <a:ext cx="21336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01024D-4558-7AC9-BA0A-A511B62DC632}"/>
              </a:ext>
            </a:extLst>
          </p:cNvPr>
          <p:cNvGrpSpPr/>
          <p:nvPr/>
        </p:nvGrpSpPr>
        <p:grpSpPr>
          <a:xfrm>
            <a:off x="8946583" y="2878884"/>
            <a:ext cx="2163188" cy="3198032"/>
            <a:chOff x="8946583" y="2878884"/>
            <a:chExt cx="2163188" cy="319803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5FF5A96-6F08-19D9-C489-F31BA6293565}"/>
                </a:ext>
              </a:extLst>
            </p:cNvPr>
            <p:cNvGrpSpPr/>
            <p:nvPr/>
          </p:nvGrpSpPr>
          <p:grpSpPr>
            <a:xfrm>
              <a:off x="8946583" y="2878884"/>
              <a:ext cx="2163188" cy="3198032"/>
              <a:chOff x="8952366" y="2878884"/>
              <a:chExt cx="2163188" cy="3198032"/>
            </a:xfrm>
          </p:grpSpPr>
          <p:sp>
            <p:nvSpPr>
              <p:cNvPr id="14" name="矩形: 剪去对角 13">
                <a:extLst>
                  <a:ext uri="{FF2B5EF4-FFF2-40B4-BE49-F238E27FC236}">
                    <a16:creationId xmlns:a16="http://schemas.microsoft.com/office/drawing/2014/main" id="{46648914-E027-6C46-5BBA-95C704863B5A}"/>
                  </a:ext>
                </a:extLst>
              </p:cNvPr>
              <p:cNvSpPr/>
              <p:nvPr/>
            </p:nvSpPr>
            <p:spPr>
              <a:xfrm flipV="1">
                <a:off x="8952366" y="2878884"/>
                <a:ext cx="2163188" cy="3198032"/>
              </a:xfrm>
              <a:prstGeom prst="snip2DiagRect">
                <a:avLst>
                  <a:gd name="adj1" fmla="val 0"/>
                  <a:gd name="adj2" fmla="val 22018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直角三角形 20">
                <a:extLst>
                  <a:ext uri="{FF2B5EF4-FFF2-40B4-BE49-F238E27FC236}">
                    <a16:creationId xmlns:a16="http://schemas.microsoft.com/office/drawing/2014/main" id="{51CEFF78-932F-8520-EB31-07665F820A56}"/>
                  </a:ext>
                </a:extLst>
              </p:cNvPr>
              <p:cNvSpPr/>
              <p:nvPr/>
            </p:nvSpPr>
            <p:spPr>
              <a:xfrm flipH="1">
                <a:off x="10779140" y="5729675"/>
                <a:ext cx="336414" cy="347241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CFD787-22A3-27F8-F479-9DA69178F0D2}"/>
                </a:ext>
              </a:extLst>
            </p:cNvPr>
            <p:cNvSpPr txBox="1"/>
            <p:nvPr/>
          </p:nvSpPr>
          <p:spPr>
            <a:xfrm>
              <a:off x="9530337" y="3515360"/>
              <a:ext cx="995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968072-58DC-5672-6A30-3681C44EF38E}"/>
                </a:ext>
              </a:extLst>
            </p:cNvPr>
            <p:cNvSpPr txBox="1"/>
            <p:nvPr/>
          </p:nvSpPr>
          <p:spPr>
            <a:xfrm>
              <a:off x="9079516" y="4688532"/>
              <a:ext cx="1897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331783-247D-27D4-8199-EB8DEC2E74DB}"/>
                </a:ext>
              </a:extLst>
            </p:cNvPr>
            <p:cNvSpPr txBox="1"/>
            <p:nvPr/>
          </p:nvSpPr>
          <p:spPr>
            <a:xfrm>
              <a:off x="9340020" y="5150197"/>
              <a:ext cx="1376315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4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Future Plan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747BEE35-2FF5-9756-12CA-BA4F8D6AF0CC}"/>
                </a:ext>
              </a:extLst>
            </p:cNvPr>
            <p:cNvCxnSpPr>
              <a:cxnSpLocks/>
            </p:cNvCxnSpPr>
            <p:nvPr/>
          </p:nvCxnSpPr>
          <p:spPr>
            <a:xfrm>
              <a:off x="9921497" y="4378960"/>
              <a:ext cx="21336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2298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85B123B-8F97-BBE1-97A5-D2ACE7752711}"/>
              </a:ext>
            </a:extLst>
          </p:cNvPr>
          <p:cNvSpPr txBox="1"/>
          <p:nvPr/>
        </p:nvSpPr>
        <p:spPr>
          <a:xfrm>
            <a:off x="670556" y="2497976"/>
            <a:ext cx="29413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spc="100" dirty="0"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Impact" panose="020B0806030902050204" pitchFamily="34" charset="0"/>
                <a:ea typeface="+mj-ea"/>
                <a:cs typeface="Arial" panose="020B0604020202020204" pitchFamily="34" charset="0"/>
              </a:rPr>
              <a:t>/ </a:t>
            </a:r>
            <a:r>
              <a:rPr lang="en-US" altLang="zh-CN" sz="11500" dirty="0">
                <a:gradFill>
                  <a:gsLst>
                    <a:gs pos="0">
                      <a:schemeClr val="accent2">
                        <a:lumMod val="50000"/>
                      </a:schemeClr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11500" dirty="0">
              <a:gradFill>
                <a:gsLst>
                  <a:gs pos="0">
                    <a:schemeClr val="accent2">
                      <a:lumMod val="50000"/>
                    </a:schemeClr>
                  </a:gs>
                  <a:gs pos="99000">
                    <a:schemeClr val="accent2">
                      <a:lumMod val="75000"/>
                    </a:schemeClr>
                  </a:gs>
                </a:gsLst>
                <a:lin ang="2700000" scaled="1"/>
              </a:gra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9B8254F-8AE8-C602-9F59-2054171553CF}"/>
              </a:ext>
            </a:extLst>
          </p:cNvPr>
          <p:cNvGrpSpPr/>
          <p:nvPr/>
        </p:nvGrpSpPr>
        <p:grpSpPr>
          <a:xfrm>
            <a:off x="3276598" y="2752889"/>
            <a:ext cx="2941322" cy="1352222"/>
            <a:chOff x="3154678" y="2669767"/>
            <a:chExt cx="2941322" cy="13522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10EA0BDD-4625-0553-88EE-5DBBC70AE492}"/>
                </a:ext>
              </a:extLst>
            </p:cNvPr>
            <p:cNvSpPr txBox="1"/>
            <p:nvPr/>
          </p:nvSpPr>
          <p:spPr>
            <a:xfrm>
              <a:off x="3154678" y="2669767"/>
              <a:ext cx="29413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accent1"/>
                  </a:solidFill>
                  <a:latin typeface="+mj-ea"/>
                  <a:ea typeface="+mj-ea"/>
                </a:rPr>
                <a:t>工作业绩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ED99C7D-47C9-6978-CF6D-1E0F6D01F8F7}"/>
                </a:ext>
              </a:extLst>
            </p:cNvPr>
            <p:cNvSpPr txBox="1"/>
            <p:nvPr/>
          </p:nvSpPr>
          <p:spPr>
            <a:xfrm>
              <a:off x="3154678" y="3560324"/>
              <a:ext cx="2941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Achievement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34AD126-6932-D96D-809C-789BC4BD2318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02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57602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人拿着笔记本电脑的桌子前&#10;&#10;中度可信度描述已自动生成">
            <a:extLst>
              <a:ext uri="{FF2B5EF4-FFF2-40B4-BE49-F238E27FC236}">
                <a16:creationId xmlns:a16="http://schemas.microsoft.com/office/drawing/2014/main" id="{21AFEC65-6565-4542-D11A-D4DC2E54C6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0446" y="1736724"/>
            <a:ext cx="3362649" cy="1692276"/>
          </a:xfrm>
          <a:prstGeom prst="rect">
            <a:avLst/>
          </a:prstGeom>
        </p:spPr>
      </p:pic>
      <p:pic>
        <p:nvPicPr>
          <p:cNvPr id="27" name="图片 26" descr="图片包含 桌子, 建筑, 活, 房间&#10;&#10;描述已自动生成">
            <a:extLst>
              <a:ext uri="{FF2B5EF4-FFF2-40B4-BE49-F238E27FC236}">
                <a16:creationId xmlns:a16="http://schemas.microsoft.com/office/drawing/2014/main" id="{D5AF5FCC-2CED-AF64-CF4D-9222B93379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6" b="-10677"/>
          <a:stretch/>
        </p:blipFill>
        <p:spPr>
          <a:xfrm>
            <a:off x="4412662" y="1736724"/>
            <a:ext cx="3355410" cy="1887977"/>
          </a:xfrm>
          <a:prstGeom prst="rect">
            <a:avLst/>
          </a:prstGeom>
        </p:spPr>
      </p:pic>
      <p:pic>
        <p:nvPicPr>
          <p:cNvPr id="23" name="图片 22" descr="桌子上放着笔记本电脑&#10;&#10;描述已自动生成">
            <a:extLst>
              <a:ext uri="{FF2B5EF4-FFF2-40B4-BE49-F238E27FC236}">
                <a16:creationId xmlns:a16="http://schemas.microsoft.com/office/drawing/2014/main" id="{1F579EC0-AA7F-3675-9EA7-3A3011CF90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7"/>
          <a:stretch/>
        </p:blipFill>
        <p:spPr>
          <a:xfrm>
            <a:off x="667637" y="1736724"/>
            <a:ext cx="3355410" cy="173185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4F485F-148D-66EC-025E-5A228DCB5127}"/>
              </a:ext>
            </a:extLst>
          </p:cNvPr>
          <p:cNvSpPr txBox="1"/>
          <p:nvPr/>
        </p:nvSpPr>
        <p:spPr>
          <a:xfrm>
            <a:off x="470924" y="619561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F48BD5-949D-3C0E-70CE-13A908B81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dist"/>
            <a:r>
              <a:rPr lang="zh-CN" altLang="en-US" dirty="0"/>
              <a:t>工作业绩</a:t>
            </a:r>
          </a:p>
        </p:txBody>
      </p:sp>
      <p:sp>
        <p:nvSpPr>
          <p:cNvPr id="4" name="iṥļîḑe">
            <a:extLst>
              <a:ext uri="{FF2B5EF4-FFF2-40B4-BE49-F238E27FC236}">
                <a16:creationId xmlns:a16="http://schemas.microsoft.com/office/drawing/2014/main" id="{88C0EFE6-AA3F-D4AA-40A8-3F8C42A7F8FC}"/>
              </a:ext>
            </a:extLst>
          </p:cNvPr>
          <p:cNvSpPr/>
          <p:nvPr/>
        </p:nvSpPr>
        <p:spPr>
          <a:xfrm>
            <a:off x="660399" y="3444579"/>
            <a:ext cx="3362649" cy="21575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îśľïḋé">
            <a:extLst>
              <a:ext uri="{FF2B5EF4-FFF2-40B4-BE49-F238E27FC236}">
                <a16:creationId xmlns:a16="http://schemas.microsoft.com/office/drawing/2014/main" id="{BDB44ADB-EFA3-780F-EA5D-D2E08295AD54}"/>
              </a:ext>
            </a:extLst>
          </p:cNvPr>
          <p:cNvSpPr/>
          <p:nvPr/>
        </p:nvSpPr>
        <p:spPr>
          <a:xfrm>
            <a:off x="667638" y="3160862"/>
            <a:ext cx="2331719" cy="536275"/>
          </a:xfrm>
          <a:prstGeom prst="rect">
            <a:avLst/>
          </a:prstGeom>
          <a:ln>
            <a:noFill/>
          </a:ln>
          <a:effectLst>
            <a:outerShdw blurRad="381000" dist="38100" dir="5400000" algn="t" rotWithShape="0">
              <a:srgbClr val="4A58DA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 PART 01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7" name="íSļíḓe">
            <a:extLst>
              <a:ext uri="{FF2B5EF4-FFF2-40B4-BE49-F238E27FC236}">
                <a16:creationId xmlns:a16="http://schemas.microsoft.com/office/drawing/2014/main" id="{00CF250B-C774-AB33-43C7-3D4D0D851ADF}"/>
              </a:ext>
            </a:extLst>
          </p:cNvPr>
          <p:cNvSpPr/>
          <p:nvPr/>
        </p:nvSpPr>
        <p:spPr>
          <a:xfrm>
            <a:off x="832724" y="4297004"/>
            <a:ext cx="2916343" cy="11682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9" name="î$ḻíďê">
            <a:extLst>
              <a:ext uri="{FF2B5EF4-FFF2-40B4-BE49-F238E27FC236}">
                <a16:creationId xmlns:a16="http://schemas.microsoft.com/office/drawing/2014/main" id="{E0F6D26A-DB9F-7520-F8F9-4419C2374F04}"/>
              </a:ext>
            </a:extLst>
          </p:cNvPr>
          <p:cNvSpPr/>
          <p:nvPr/>
        </p:nvSpPr>
        <p:spPr>
          <a:xfrm>
            <a:off x="4405423" y="3444579"/>
            <a:ext cx="3362649" cy="21575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îs1îdê">
            <a:extLst>
              <a:ext uri="{FF2B5EF4-FFF2-40B4-BE49-F238E27FC236}">
                <a16:creationId xmlns:a16="http://schemas.microsoft.com/office/drawing/2014/main" id="{64BE8A66-6A32-D6F8-0D54-8F5DAF952818}"/>
              </a:ext>
            </a:extLst>
          </p:cNvPr>
          <p:cNvSpPr/>
          <p:nvPr/>
        </p:nvSpPr>
        <p:spPr>
          <a:xfrm>
            <a:off x="4412662" y="3160862"/>
            <a:ext cx="2331719" cy="536275"/>
          </a:xfrm>
          <a:prstGeom prst="rect">
            <a:avLst/>
          </a:prstGeom>
          <a:ln>
            <a:noFill/>
          </a:ln>
          <a:effectLst>
            <a:outerShdw blurRad="381000" dist="38100" dir="5400000" algn="t" rotWithShape="0">
              <a:srgbClr val="4A58DA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 PART 02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îS1îḑè">
            <a:extLst>
              <a:ext uri="{FF2B5EF4-FFF2-40B4-BE49-F238E27FC236}">
                <a16:creationId xmlns:a16="http://schemas.microsoft.com/office/drawing/2014/main" id="{D2A00327-0982-CCBD-C66C-B0A038425AAE}"/>
              </a:ext>
            </a:extLst>
          </p:cNvPr>
          <p:cNvSpPr/>
          <p:nvPr/>
        </p:nvSpPr>
        <p:spPr>
          <a:xfrm>
            <a:off x="8150448" y="3444579"/>
            <a:ext cx="3362649" cy="21575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ïṩḷîďé">
            <a:extLst>
              <a:ext uri="{FF2B5EF4-FFF2-40B4-BE49-F238E27FC236}">
                <a16:creationId xmlns:a16="http://schemas.microsoft.com/office/drawing/2014/main" id="{628ED6CA-6EE0-81EE-7AD6-53381D1A2246}"/>
              </a:ext>
            </a:extLst>
          </p:cNvPr>
          <p:cNvSpPr/>
          <p:nvPr/>
        </p:nvSpPr>
        <p:spPr>
          <a:xfrm>
            <a:off x="8157687" y="3160862"/>
            <a:ext cx="2331719" cy="536275"/>
          </a:xfrm>
          <a:prstGeom prst="rect">
            <a:avLst/>
          </a:prstGeom>
          <a:ln>
            <a:noFill/>
          </a:ln>
          <a:effectLst>
            <a:outerShdw blurRad="381000" dist="38100" dir="5400000" algn="t" rotWithShape="0">
              <a:srgbClr val="4A58DA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 PART 03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id="{FEB8B3FD-59DC-281E-6E5B-B468D8C64FD2}"/>
              </a:ext>
            </a:extLst>
          </p:cNvPr>
          <p:cNvSpPr/>
          <p:nvPr/>
        </p:nvSpPr>
        <p:spPr>
          <a:xfrm flipH="1">
            <a:off x="3596463" y="5152434"/>
            <a:ext cx="336414" cy="347241"/>
          </a:xfrm>
          <a:prstGeom prst="rtTriangl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99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C5162B0E-C5B9-CB0D-D4A0-E2CCE57F2A1B}"/>
              </a:ext>
            </a:extLst>
          </p:cNvPr>
          <p:cNvSpPr/>
          <p:nvPr/>
        </p:nvSpPr>
        <p:spPr>
          <a:xfrm flipH="1">
            <a:off x="7325884" y="5152434"/>
            <a:ext cx="336414" cy="347241"/>
          </a:xfrm>
          <a:prstGeom prst="rtTriangl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99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C957203A-A069-AA28-7D38-D5081F429E1E}"/>
              </a:ext>
            </a:extLst>
          </p:cNvPr>
          <p:cNvSpPr/>
          <p:nvPr/>
        </p:nvSpPr>
        <p:spPr>
          <a:xfrm flipH="1">
            <a:off x="11070910" y="5152434"/>
            <a:ext cx="336414" cy="347241"/>
          </a:xfrm>
          <a:prstGeom prst="rtTriangl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99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D7942F8-6209-3377-78AC-DE6D0CFE757B}"/>
              </a:ext>
            </a:extLst>
          </p:cNvPr>
          <p:cNvSpPr txBox="1"/>
          <p:nvPr/>
        </p:nvSpPr>
        <p:spPr>
          <a:xfrm>
            <a:off x="823160" y="3924313"/>
            <a:ext cx="295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2376DCB-68CF-C442-1117-F8774818CA46}"/>
              </a:ext>
            </a:extLst>
          </p:cNvPr>
          <p:cNvSpPr txBox="1"/>
          <p:nvPr/>
        </p:nvSpPr>
        <p:spPr>
          <a:xfrm>
            <a:off x="4539492" y="3924313"/>
            <a:ext cx="295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CC242F-8B05-B0A5-E88E-5122AD7C53BE}"/>
              </a:ext>
            </a:extLst>
          </p:cNvPr>
          <p:cNvSpPr txBox="1"/>
          <p:nvPr/>
        </p:nvSpPr>
        <p:spPr>
          <a:xfrm>
            <a:off x="8322774" y="3924313"/>
            <a:ext cx="2954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关键词标题</a:t>
            </a:r>
          </a:p>
        </p:txBody>
      </p:sp>
      <p:sp>
        <p:nvSpPr>
          <p:cNvPr id="33" name="íSļíḓe">
            <a:extLst>
              <a:ext uri="{FF2B5EF4-FFF2-40B4-BE49-F238E27FC236}">
                <a16:creationId xmlns:a16="http://schemas.microsoft.com/office/drawing/2014/main" id="{FB7BCD93-9F9E-BFA6-FF7E-6F36FD0A5828}"/>
              </a:ext>
            </a:extLst>
          </p:cNvPr>
          <p:cNvSpPr/>
          <p:nvPr/>
        </p:nvSpPr>
        <p:spPr>
          <a:xfrm>
            <a:off x="4577748" y="4297004"/>
            <a:ext cx="2916343" cy="11682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34" name="íSļíḓe">
            <a:extLst>
              <a:ext uri="{FF2B5EF4-FFF2-40B4-BE49-F238E27FC236}">
                <a16:creationId xmlns:a16="http://schemas.microsoft.com/office/drawing/2014/main" id="{040E6E60-5DA1-B995-6488-E1ED89CA1EDB}"/>
              </a:ext>
            </a:extLst>
          </p:cNvPr>
          <p:cNvSpPr/>
          <p:nvPr/>
        </p:nvSpPr>
        <p:spPr>
          <a:xfrm>
            <a:off x="8322774" y="4297004"/>
            <a:ext cx="2916343" cy="1168236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47DE56B-9E68-3DF0-42FD-AECA4519868F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03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30332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人拿着笔记本电脑&#10;&#10;描述已自动生成">
            <a:extLst>
              <a:ext uri="{FF2B5EF4-FFF2-40B4-BE49-F238E27FC236}">
                <a16:creationId xmlns:a16="http://schemas.microsoft.com/office/drawing/2014/main" id="{25464AE2-43A0-ED0A-E67D-8F6F9D1619CF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9"/>
          <a:stretch/>
        </p:blipFill>
        <p:spPr>
          <a:xfrm>
            <a:off x="-25008" y="2877600"/>
            <a:ext cx="12192000" cy="244070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06BF84E-224E-BF7D-8201-D20726961FD0}"/>
              </a:ext>
            </a:extLst>
          </p:cNvPr>
          <p:cNvSpPr/>
          <p:nvPr/>
        </p:nvSpPr>
        <p:spPr>
          <a:xfrm>
            <a:off x="-38511" y="2877600"/>
            <a:ext cx="12219007" cy="2440706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C144221-C2FA-2023-7636-D185FB6B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工作业绩</a:t>
            </a:r>
          </a:p>
        </p:txBody>
      </p:sp>
      <p:sp>
        <p:nvSpPr>
          <p:cNvPr id="6" name="矩形: 剪去对角 5">
            <a:extLst>
              <a:ext uri="{FF2B5EF4-FFF2-40B4-BE49-F238E27FC236}">
                <a16:creationId xmlns:a16="http://schemas.microsoft.com/office/drawing/2014/main" id="{607C230E-E4A3-E17F-C282-D126EE1F1101}"/>
              </a:ext>
            </a:extLst>
          </p:cNvPr>
          <p:cNvSpPr/>
          <p:nvPr/>
        </p:nvSpPr>
        <p:spPr>
          <a:xfrm>
            <a:off x="1464229" y="1981200"/>
            <a:ext cx="4005262" cy="3902075"/>
          </a:xfrm>
          <a:prstGeom prst="snip2DiagRect">
            <a:avLst/>
          </a:prstGeom>
          <a:gradFill>
            <a:gsLst>
              <a:gs pos="0">
                <a:schemeClr val="accent2">
                  <a:lumMod val="90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330200" dist="38100" algn="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F7682E-0691-1538-E37A-06361BDDFEFF}"/>
              </a:ext>
            </a:extLst>
          </p:cNvPr>
          <p:cNvSpPr txBox="1"/>
          <p:nvPr/>
        </p:nvSpPr>
        <p:spPr>
          <a:xfrm>
            <a:off x="1751548" y="4190832"/>
            <a:ext cx="3432193" cy="91460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FFAADABD-11B7-0D1F-A998-4E58745156A0}"/>
              </a:ext>
            </a:extLst>
          </p:cNvPr>
          <p:cNvSpPr/>
          <p:nvPr/>
        </p:nvSpPr>
        <p:spPr>
          <a:xfrm>
            <a:off x="1849991" y="1752600"/>
            <a:ext cx="2219325" cy="48737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431800" dist="38100" algn="l" rotWithShape="0">
              <a:schemeClr val="accent1">
                <a:lumMod val="75000"/>
                <a:alpha val="20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B00418-251A-9B99-3A41-F7C869B9D7F3}"/>
              </a:ext>
            </a:extLst>
          </p:cNvPr>
          <p:cNvSpPr txBox="1"/>
          <p:nvPr/>
        </p:nvSpPr>
        <p:spPr>
          <a:xfrm>
            <a:off x="2097878" y="17746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9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D0925C-8B3D-3764-05A9-9533E12422C2}"/>
              </a:ext>
            </a:extLst>
          </p:cNvPr>
          <p:cNvSpPr txBox="1"/>
          <p:nvPr/>
        </p:nvSpPr>
        <p:spPr>
          <a:xfrm>
            <a:off x="1751548" y="2835642"/>
            <a:ext cx="3432193" cy="91460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" name="矩形: 剪去对角 12">
            <a:extLst>
              <a:ext uri="{FF2B5EF4-FFF2-40B4-BE49-F238E27FC236}">
                <a16:creationId xmlns:a16="http://schemas.microsoft.com/office/drawing/2014/main" id="{2B778CC0-E9D1-7324-3977-CC270ED1D9AB}"/>
              </a:ext>
            </a:extLst>
          </p:cNvPr>
          <p:cNvSpPr/>
          <p:nvPr/>
        </p:nvSpPr>
        <p:spPr>
          <a:xfrm>
            <a:off x="6722510" y="1981200"/>
            <a:ext cx="4005262" cy="3902075"/>
          </a:xfrm>
          <a:prstGeom prst="snip2DiagRect">
            <a:avLst/>
          </a:prstGeom>
          <a:gradFill>
            <a:gsLst>
              <a:gs pos="0">
                <a:schemeClr val="accent2">
                  <a:lumMod val="90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330200" dist="38100" algn="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BB90E9-0849-5F90-3A3B-257930D128B2}"/>
              </a:ext>
            </a:extLst>
          </p:cNvPr>
          <p:cNvSpPr txBox="1"/>
          <p:nvPr/>
        </p:nvSpPr>
        <p:spPr>
          <a:xfrm>
            <a:off x="7009829" y="4190832"/>
            <a:ext cx="3432193" cy="91460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F1F2723D-2067-C6D7-5B3D-D147711AA1E8}"/>
              </a:ext>
            </a:extLst>
          </p:cNvPr>
          <p:cNvSpPr/>
          <p:nvPr/>
        </p:nvSpPr>
        <p:spPr>
          <a:xfrm>
            <a:off x="7108272" y="1752600"/>
            <a:ext cx="2219325" cy="48737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431800" dist="38100" algn="l" rotWithShape="0">
              <a:schemeClr val="accent1">
                <a:lumMod val="75000"/>
                <a:alpha val="20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231F24D-8D48-AB61-7BFE-7887FD63BF4E}"/>
              </a:ext>
            </a:extLst>
          </p:cNvPr>
          <p:cNvSpPr txBox="1"/>
          <p:nvPr/>
        </p:nvSpPr>
        <p:spPr>
          <a:xfrm>
            <a:off x="7356159" y="17746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9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2FACA62-1D23-29F0-DC9E-967EBE00317E}"/>
              </a:ext>
            </a:extLst>
          </p:cNvPr>
          <p:cNvSpPr txBox="1"/>
          <p:nvPr/>
        </p:nvSpPr>
        <p:spPr>
          <a:xfrm>
            <a:off x="7009829" y="2835642"/>
            <a:ext cx="3432193" cy="914609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在这里输入你的正文，阐述与关键词标题相关的具体内容，若字数太多酌情先删减文案，再缩小字号</a:t>
            </a:r>
            <a:endParaRPr kumimoji="0" lang="en-US" altLang="zh-CN" sz="14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9D3BD58-391F-DB6A-203E-EB6D96CCEB00}"/>
              </a:ext>
            </a:extLst>
          </p:cNvPr>
          <p:cNvGrpSpPr/>
          <p:nvPr/>
        </p:nvGrpSpPr>
        <p:grpSpPr>
          <a:xfrm>
            <a:off x="4676076" y="5486400"/>
            <a:ext cx="382446" cy="185195"/>
            <a:chOff x="4230306" y="5486400"/>
            <a:chExt cx="382446" cy="185195"/>
          </a:xfrm>
        </p:grpSpPr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id="{6F312555-4929-DB5F-CDDB-B895631856A6}"/>
                </a:ext>
              </a:extLst>
            </p:cNvPr>
            <p:cNvSpPr/>
            <p:nvPr/>
          </p:nvSpPr>
          <p:spPr>
            <a:xfrm>
              <a:off x="4230306" y="5486400"/>
              <a:ext cx="138896" cy="18519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箭头: V 形 21">
              <a:extLst>
                <a:ext uri="{FF2B5EF4-FFF2-40B4-BE49-F238E27FC236}">
                  <a16:creationId xmlns:a16="http://schemas.microsoft.com/office/drawing/2014/main" id="{F77F46DB-D95D-075B-7AE1-A4541A621E99}"/>
                </a:ext>
              </a:extLst>
            </p:cNvPr>
            <p:cNvSpPr/>
            <p:nvPr/>
          </p:nvSpPr>
          <p:spPr>
            <a:xfrm>
              <a:off x="4352081" y="5486400"/>
              <a:ext cx="138896" cy="18519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V 形 22">
              <a:extLst>
                <a:ext uri="{FF2B5EF4-FFF2-40B4-BE49-F238E27FC236}">
                  <a16:creationId xmlns:a16="http://schemas.microsoft.com/office/drawing/2014/main" id="{ED10C42D-CA34-E3C1-1370-0ABAFC0596EE}"/>
                </a:ext>
              </a:extLst>
            </p:cNvPr>
            <p:cNvSpPr/>
            <p:nvPr/>
          </p:nvSpPr>
          <p:spPr>
            <a:xfrm>
              <a:off x="4473856" y="5486400"/>
              <a:ext cx="138896" cy="18519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730D68-7D7C-C8B7-A585-C8B740EE7088}"/>
              </a:ext>
            </a:extLst>
          </p:cNvPr>
          <p:cNvGrpSpPr/>
          <p:nvPr/>
        </p:nvGrpSpPr>
        <p:grpSpPr>
          <a:xfrm>
            <a:off x="9933876" y="5486400"/>
            <a:ext cx="382446" cy="185195"/>
            <a:chOff x="4230306" y="5486400"/>
            <a:chExt cx="382446" cy="185195"/>
          </a:xfrm>
        </p:grpSpPr>
        <p:sp>
          <p:nvSpPr>
            <p:cNvPr id="26" name="箭头: V 形 25">
              <a:extLst>
                <a:ext uri="{FF2B5EF4-FFF2-40B4-BE49-F238E27FC236}">
                  <a16:creationId xmlns:a16="http://schemas.microsoft.com/office/drawing/2014/main" id="{B14C3837-49D2-9A2A-7E69-3E597CE5B61A}"/>
                </a:ext>
              </a:extLst>
            </p:cNvPr>
            <p:cNvSpPr/>
            <p:nvPr/>
          </p:nvSpPr>
          <p:spPr>
            <a:xfrm>
              <a:off x="4230306" y="5486400"/>
              <a:ext cx="138896" cy="18519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箭头: V 形 26">
              <a:extLst>
                <a:ext uri="{FF2B5EF4-FFF2-40B4-BE49-F238E27FC236}">
                  <a16:creationId xmlns:a16="http://schemas.microsoft.com/office/drawing/2014/main" id="{E3B24E91-18C1-13C2-E1CB-04E29E316475}"/>
                </a:ext>
              </a:extLst>
            </p:cNvPr>
            <p:cNvSpPr/>
            <p:nvPr/>
          </p:nvSpPr>
          <p:spPr>
            <a:xfrm>
              <a:off x="4352081" y="5486400"/>
              <a:ext cx="138896" cy="18519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箭头: V 形 27">
              <a:extLst>
                <a:ext uri="{FF2B5EF4-FFF2-40B4-BE49-F238E27FC236}">
                  <a16:creationId xmlns:a16="http://schemas.microsoft.com/office/drawing/2014/main" id="{77FFF3B9-093F-01F5-011B-9EDD7B797B25}"/>
                </a:ext>
              </a:extLst>
            </p:cNvPr>
            <p:cNvSpPr/>
            <p:nvPr/>
          </p:nvSpPr>
          <p:spPr>
            <a:xfrm>
              <a:off x="4473856" y="5486400"/>
              <a:ext cx="138896" cy="18519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E6EC4DF5-EA92-45B3-A664-B647BAAC3079}"/>
              </a:ext>
            </a:extLst>
          </p:cNvPr>
          <p:cNvSpPr txBox="1"/>
          <p:nvPr/>
        </p:nvSpPr>
        <p:spPr>
          <a:xfrm>
            <a:off x="470924" y="619561"/>
            <a:ext cx="458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F52CC1B-CB16-ACBC-F718-5C67DFD28068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04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32874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35">
            <a:extLst>
              <a:ext uri="{FF2B5EF4-FFF2-40B4-BE49-F238E27FC236}">
                <a16:creationId xmlns:a16="http://schemas.microsoft.com/office/drawing/2014/main" id="{6F6BACB7-5C29-FE3A-F026-8BA9C921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亮点经验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7525BF9-6758-C4CC-CD91-E8022AB84E7A}"/>
              </a:ext>
            </a:extLst>
          </p:cNvPr>
          <p:cNvSpPr/>
          <p:nvPr/>
        </p:nvSpPr>
        <p:spPr>
          <a:xfrm>
            <a:off x="752931" y="2294613"/>
            <a:ext cx="2947530" cy="647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73BEFCC-CCA2-37CC-24F5-1084BE71A45E}"/>
              </a:ext>
            </a:extLst>
          </p:cNvPr>
          <p:cNvSpPr/>
          <p:nvPr/>
        </p:nvSpPr>
        <p:spPr>
          <a:xfrm>
            <a:off x="752931" y="3435350"/>
            <a:ext cx="2947530" cy="647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07AF177-9440-4D59-F50B-A117417F1EF5}"/>
              </a:ext>
            </a:extLst>
          </p:cNvPr>
          <p:cNvSpPr/>
          <p:nvPr/>
        </p:nvSpPr>
        <p:spPr>
          <a:xfrm>
            <a:off x="752931" y="4576087"/>
            <a:ext cx="2947530" cy="647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E1ACE23-C125-E42F-562D-87C669B59B8C}"/>
              </a:ext>
            </a:extLst>
          </p:cNvPr>
          <p:cNvSpPr/>
          <p:nvPr/>
        </p:nvSpPr>
        <p:spPr>
          <a:xfrm rot="10800000" flipH="1">
            <a:off x="3081626" y="2342588"/>
            <a:ext cx="551750" cy="55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09286FA-4A80-29A2-4319-4E98AEE6BE56}"/>
              </a:ext>
            </a:extLst>
          </p:cNvPr>
          <p:cNvSpPr/>
          <p:nvPr/>
        </p:nvSpPr>
        <p:spPr>
          <a:xfrm rot="10800000" flipH="1">
            <a:off x="3081626" y="3483325"/>
            <a:ext cx="551750" cy="55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7959CF9-63B4-1B96-0730-FC71AB4CDCE6}"/>
              </a:ext>
            </a:extLst>
          </p:cNvPr>
          <p:cNvSpPr/>
          <p:nvPr/>
        </p:nvSpPr>
        <p:spPr>
          <a:xfrm rot="10800000" flipH="1">
            <a:off x="3081626" y="4624062"/>
            <a:ext cx="551750" cy="55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77FDF66-703A-56CF-8990-0BCA69867641}"/>
              </a:ext>
            </a:extLst>
          </p:cNvPr>
          <p:cNvSpPr txBox="1"/>
          <p:nvPr/>
        </p:nvSpPr>
        <p:spPr>
          <a:xfrm>
            <a:off x="3112882" y="2415234"/>
            <a:ext cx="489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01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D85A45-1EEB-9DAA-4DAD-2EC0977227B9}"/>
              </a:ext>
            </a:extLst>
          </p:cNvPr>
          <p:cNvSpPr txBox="1"/>
          <p:nvPr/>
        </p:nvSpPr>
        <p:spPr>
          <a:xfrm>
            <a:off x="780094" y="2361187"/>
            <a:ext cx="2336882" cy="557140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19ABE3B-1222-5C7E-ABAC-841ED14190B1}"/>
              </a:ext>
            </a:extLst>
          </p:cNvPr>
          <p:cNvSpPr txBox="1"/>
          <p:nvPr/>
        </p:nvSpPr>
        <p:spPr>
          <a:xfrm>
            <a:off x="3092042" y="3559145"/>
            <a:ext cx="530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02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85AC59A-F284-A42B-EFF4-428089E7290A}"/>
              </a:ext>
            </a:extLst>
          </p:cNvPr>
          <p:cNvSpPr txBox="1"/>
          <p:nvPr/>
        </p:nvSpPr>
        <p:spPr>
          <a:xfrm>
            <a:off x="3092042" y="4699882"/>
            <a:ext cx="530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03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C8E4A0C-4A82-6FE2-273C-700AC222BA36}"/>
              </a:ext>
            </a:extLst>
          </p:cNvPr>
          <p:cNvSpPr txBox="1"/>
          <p:nvPr/>
        </p:nvSpPr>
        <p:spPr>
          <a:xfrm>
            <a:off x="769028" y="3480630"/>
            <a:ext cx="2336882" cy="557140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9857E9A-284E-B673-1924-DA9B5FF1891E}"/>
              </a:ext>
            </a:extLst>
          </p:cNvPr>
          <p:cNvSpPr txBox="1"/>
          <p:nvPr/>
        </p:nvSpPr>
        <p:spPr>
          <a:xfrm>
            <a:off x="769028" y="4621367"/>
            <a:ext cx="2336882" cy="557140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A2C52909-107D-8910-B5DF-0301D987AA63}"/>
              </a:ext>
            </a:extLst>
          </p:cNvPr>
          <p:cNvSpPr/>
          <p:nvPr/>
        </p:nvSpPr>
        <p:spPr>
          <a:xfrm rot="10800000" flipV="1">
            <a:off x="8491539" y="2294613"/>
            <a:ext cx="2947530" cy="647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C13A601-3A5A-3D7C-4886-F6D5A9DC8A74}"/>
              </a:ext>
            </a:extLst>
          </p:cNvPr>
          <p:cNvSpPr/>
          <p:nvPr/>
        </p:nvSpPr>
        <p:spPr>
          <a:xfrm rot="10800000" flipV="1">
            <a:off x="8491539" y="3435350"/>
            <a:ext cx="2947530" cy="647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8576835-B7D9-EEC5-B5BA-8CEC8E003AC3}"/>
              </a:ext>
            </a:extLst>
          </p:cNvPr>
          <p:cNvSpPr/>
          <p:nvPr/>
        </p:nvSpPr>
        <p:spPr>
          <a:xfrm rot="10800000" flipV="1">
            <a:off x="8491539" y="4576087"/>
            <a:ext cx="2947530" cy="647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C57080C8-2DBB-F6D5-4DCC-D3D97C7DF0DC}"/>
              </a:ext>
            </a:extLst>
          </p:cNvPr>
          <p:cNvSpPr/>
          <p:nvPr/>
        </p:nvSpPr>
        <p:spPr>
          <a:xfrm rot="10800000" flipH="1">
            <a:off x="8543465" y="2342588"/>
            <a:ext cx="551750" cy="55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5530E3E-7E6C-C96A-FC1C-30A242DE40DC}"/>
              </a:ext>
            </a:extLst>
          </p:cNvPr>
          <p:cNvSpPr/>
          <p:nvPr/>
        </p:nvSpPr>
        <p:spPr>
          <a:xfrm rot="10800000" flipH="1">
            <a:off x="8543465" y="3483325"/>
            <a:ext cx="551750" cy="55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9A3F157-D085-58AE-B73E-A3FC5134929E}"/>
              </a:ext>
            </a:extLst>
          </p:cNvPr>
          <p:cNvSpPr/>
          <p:nvPr/>
        </p:nvSpPr>
        <p:spPr>
          <a:xfrm rot="10800000" flipH="1">
            <a:off x="8543465" y="4624062"/>
            <a:ext cx="551750" cy="55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5D8F3C4-E452-FE7F-AAED-2A9634FEF71A}"/>
              </a:ext>
            </a:extLst>
          </p:cNvPr>
          <p:cNvSpPr txBox="1"/>
          <p:nvPr/>
        </p:nvSpPr>
        <p:spPr>
          <a:xfrm>
            <a:off x="8542291" y="2415234"/>
            <a:ext cx="530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04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F2F2AE-79C0-7014-5985-933094D1B7B0}"/>
              </a:ext>
            </a:extLst>
          </p:cNvPr>
          <p:cNvSpPr txBox="1"/>
          <p:nvPr/>
        </p:nvSpPr>
        <p:spPr>
          <a:xfrm>
            <a:off x="8542291" y="3559145"/>
            <a:ext cx="530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05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62D2A22-1137-1985-A6C3-CA045DE7D46A}"/>
              </a:ext>
            </a:extLst>
          </p:cNvPr>
          <p:cNvSpPr txBox="1"/>
          <p:nvPr/>
        </p:nvSpPr>
        <p:spPr>
          <a:xfrm>
            <a:off x="8542291" y="4699882"/>
            <a:ext cx="530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8000">
                      <a:schemeClr val="accent2">
                        <a:lumMod val="9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06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B50BFC3-4A9A-A9F8-981B-0D4904AD3C10}"/>
              </a:ext>
            </a:extLst>
          </p:cNvPr>
          <p:cNvSpPr txBox="1"/>
          <p:nvPr/>
        </p:nvSpPr>
        <p:spPr>
          <a:xfrm>
            <a:off x="9079974" y="2339893"/>
            <a:ext cx="2336882" cy="557140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4682801-C794-02DC-D2B4-B918944D6699}"/>
              </a:ext>
            </a:extLst>
          </p:cNvPr>
          <p:cNvSpPr txBox="1"/>
          <p:nvPr/>
        </p:nvSpPr>
        <p:spPr>
          <a:xfrm>
            <a:off x="9079974" y="3480630"/>
            <a:ext cx="2336882" cy="557140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D2C9483-C0A2-C714-F4A4-F7CFB906001C}"/>
              </a:ext>
            </a:extLst>
          </p:cNvPr>
          <p:cNvSpPr txBox="1"/>
          <p:nvPr/>
        </p:nvSpPr>
        <p:spPr>
          <a:xfrm>
            <a:off x="9079974" y="4621368"/>
            <a:ext cx="2336882" cy="557140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在这里输入你的正文，阐述与关键词标题相关的具体内容</a:t>
            </a:r>
            <a:endParaRPr kumimoji="0" lang="en-US" altLang="zh-CN" sz="12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A7A25E2B-3F23-5714-6B2D-2E718A44DC69}"/>
              </a:ext>
            </a:extLst>
          </p:cNvPr>
          <p:cNvSpPr/>
          <p:nvPr/>
        </p:nvSpPr>
        <p:spPr>
          <a:xfrm rot="20896107">
            <a:off x="4930995" y="2540623"/>
            <a:ext cx="2329577" cy="2329577"/>
          </a:xfrm>
          <a:prstGeom prst="roundRect">
            <a:avLst>
              <a:gd name="adj" fmla="val 2350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8A68F94-F86F-629F-FECB-72CAA9910090}"/>
              </a:ext>
            </a:extLst>
          </p:cNvPr>
          <p:cNvSpPr/>
          <p:nvPr/>
        </p:nvSpPr>
        <p:spPr>
          <a:xfrm rot="2700000">
            <a:off x="4930995" y="2540623"/>
            <a:ext cx="2329577" cy="2329577"/>
          </a:xfrm>
          <a:prstGeom prst="roundRect">
            <a:avLst>
              <a:gd name="adj" fmla="val 26815"/>
            </a:avLst>
          </a:pr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755EEB-247F-5F63-F006-39F5F3BFA7AC}"/>
              </a:ext>
            </a:extLst>
          </p:cNvPr>
          <p:cNvSpPr txBox="1"/>
          <p:nvPr/>
        </p:nvSpPr>
        <p:spPr>
          <a:xfrm>
            <a:off x="5215639" y="3856534"/>
            <a:ext cx="1809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关键词标题</a:t>
            </a: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2327B207-1F74-972A-801C-D7DD04C2941C}"/>
              </a:ext>
            </a:extLst>
          </p:cNvPr>
          <p:cNvSpPr/>
          <p:nvPr/>
        </p:nvSpPr>
        <p:spPr>
          <a:xfrm>
            <a:off x="4030609" y="1669496"/>
            <a:ext cx="4179406" cy="4179406"/>
          </a:xfrm>
          <a:prstGeom prst="arc">
            <a:avLst>
              <a:gd name="adj1" fmla="val 7685560"/>
              <a:gd name="adj2" fmla="val 14041124"/>
            </a:avLst>
          </a:prstGeom>
          <a:noFill/>
          <a:ln>
            <a:gradFill>
              <a:gsLst>
                <a:gs pos="53100">
                  <a:schemeClr val="accent1">
                    <a:lumMod val="75000"/>
                    <a:lumOff val="25000"/>
                  </a:schemeClr>
                </a:gs>
                <a:gs pos="0">
                  <a:schemeClr val="accent1">
                    <a:lumMod val="75000"/>
                    <a:lumOff val="25000"/>
                    <a:alpha val="0"/>
                  </a:schemeClr>
                </a:gs>
                <a:gs pos="100000">
                  <a:schemeClr val="accent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Arc 6+">
            <a:extLst>
              <a:ext uri="{FF2B5EF4-FFF2-40B4-BE49-F238E27FC236}">
                <a16:creationId xmlns:a16="http://schemas.microsoft.com/office/drawing/2014/main" id="{2A37E7D2-D906-0912-32FE-D220093CD4AD}"/>
              </a:ext>
            </a:extLst>
          </p:cNvPr>
          <p:cNvSpPr/>
          <p:nvPr/>
        </p:nvSpPr>
        <p:spPr>
          <a:xfrm flipH="1">
            <a:off x="4030609" y="1669496"/>
            <a:ext cx="4179406" cy="4179406"/>
          </a:xfrm>
          <a:prstGeom prst="arc">
            <a:avLst>
              <a:gd name="adj1" fmla="val 7682880"/>
              <a:gd name="adj2" fmla="val 14109106"/>
            </a:avLst>
          </a:prstGeom>
          <a:noFill/>
          <a:ln>
            <a:gradFill>
              <a:gsLst>
                <a:gs pos="53100">
                  <a:schemeClr val="accent1">
                    <a:lumMod val="75000"/>
                    <a:lumOff val="25000"/>
                  </a:schemeClr>
                </a:gs>
                <a:gs pos="0">
                  <a:schemeClr val="accent1">
                    <a:lumMod val="75000"/>
                    <a:lumOff val="25000"/>
                    <a:alpha val="0"/>
                  </a:schemeClr>
                </a:gs>
                <a:gs pos="100000">
                  <a:schemeClr val="accent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iconfont-1187-868307">
            <a:extLst>
              <a:ext uri="{FF2B5EF4-FFF2-40B4-BE49-F238E27FC236}">
                <a16:creationId xmlns:a16="http://schemas.microsoft.com/office/drawing/2014/main" id="{6DBE7D32-8480-67A0-1DB1-9ABC73F3CC86}"/>
              </a:ext>
            </a:extLst>
          </p:cNvPr>
          <p:cNvSpPr/>
          <p:nvPr/>
        </p:nvSpPr>
        <p:spPr>
          <a:xfrm>
            <a:off x="5700409" y="2933027"/>
            <a:ext cx="797058" cy="780266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1CB6740-6125-B2F0-561F-7E0B75A9F158}"/>
              </a:ext>
            </a:extLst>
          </p:cNvPr>
          <p:cNvGrpSpPr/>
          <p:nvPr/>
        </p:nvGrpSpPr>
        <p:grpSpPr>
          <a:xfrm>
            <a:off x="7690746" y="2615289"/>
            <a:ext cx="382446" cy="185195"/>
            <a:chOff x="4230306" y="5486400"/>
            <a:chExt cx="382446" cy="18519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</p:grpSpPr>
        <p:sp>
          <p:nvSpPr>
            <p:cNvPr id="42" name="箭头: V 形 41">
              <a:extLst>
                <a:ext uri="{FF2B5EF4-FFF2-40B4-BE49-F238E27FC236}">
                  <a16:creationId xmlns:a16="http://schemas.microsoft.com/office/drawing/2014/main" id="{5131AB77-F990-CC73-A27D-C452C2DA3BDD}"/>
                </a:ext>
              </a:extLst>
            </p:cNvPr>
            <p:cNvSpPr/>
            <p:nvPr/>
          </p:nvSpPr>
          <p:spPr>
            <a:xfrm>
              <a:off x="4230306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64583EB5-5458-5808-D36F-52DB7D2D9B98}"/>
                </a:ext>
              </a:extLst>
            </p:cNvPr>
            <p:cNvSpPr/>
            <p:nvPr/>
          </p:nvSpPr>
          <p:spPr>
            <a:xfrm>
              <a:off x="4352081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427CCB7B-768B-DBD7-4AE8-090E56EFC63F}"/>
                </a:ext>
              </a:extLst>
            </p:cNvPr>
            <p:cNvSpPr/>
            <p:nvPr/>
          </p:nvSpPr>
          <p:spPr>
            <a:xfrm>
              <a:off x="4473856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23385C8-6633-89BF-4BA3-061163762913}"/>
              </a:ext>
            </a:extLst>
          </p:cNvPr>
          <p:cNvGrpSpPr/>
          <p:nvPr/>
        </p:nvGrpSpPr>
        <p:grpSpPr>
          <a:xfrm>
            <a:off x="7948470" y="3711314"/>
            <a:ext cx="382446" cy="185195"/>
            <a:chOff x="4230306" y="5486400"/>
            <a:chExt cx="382446" cy="18519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</p:grpSpPr>
        <p:sp>
          <p:nvSpPr>
            <p:cNvPr id="46" name="箭头: V 形 45">
              <a:extLst>
                <a:ext uri="{FF2B5EF4-FFF2-40B4-BE49-F238E27FC236}">
                  <a16:creationId xmlns:a16="http://schemas.microsoft.com/office/drawing/2014/main" id="{B226BA43-3511-087D-472E-FF6C9E1B6B3C}"/>
                </a:ext>
              </a:extLst>
            </p:cNvPr>
            <p:cNvSpPr/>
            <p:nvPr/>
          </p:nvSpPr>
          <p:spPr>
            <a:xfrm>
              <a:off x="4230306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箭头: V 形 46">
              <a:extLst>
                <a:ext uri="{FF2B5EF4-FFF2-40B4-BE49-F238E27FC236}">
                  <a16:creationId xmlns:a16="http://schemas.microsoft.com/office/drawing/2014/main" id="{4C89C097-6B29-C490-0613-A1CEA96DBB38}"/>
                </a:ext>
              </a:extLst>
            </p:cNvPr>
            <p:cNvSpPr/>
            <p:nvPr/>
          </p:nvSpPr>
          <p:spPr>
            <a:xfrm>
              <a:off x="4352081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箭头: V 形 47">
              <a:extLst>
                <a:ext uri="{FF2B5EF4-FFF2-40B4-BE49-F238E27FC236}">
                  <a16:creationId xmlns:a16="http://schemas.microsoft.com/office/drawing/2014/main" id="{7F2E7C2D-AC45-8804-F865-E32A8CA4D14C}"/>
                </a:ext>
              </a:extLst>
            </p:cNvPr>
            <p:cNvSpPr/>
            <p:nvPr/>
          </p:nvSpPr>
          <p:spPr>
            <a:xfrm>
              <a:off x="4473856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8D5CA8D-066F-ECEE-2CFB-0F2005A8140B}"/>
              </a:ext>
            </a:extLst>
          </p:cNvPr>
          <p:cNvGrpSpPr/>
          <p:nvPr/>
        </p:nvGrpSpPr>
        <p:grpSpPr>
          <a:xfrm>
            <a:off x="7690746" y="4807338"/>
            <a:ext cx="382446" cy="185195"/>
            <a:chOff x="4230306" y="5486400"/>
            <a:chExt cx="382446" cy="18519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</p:grpSpPr>
        <p:sp>
          <p:nvSpPr>
            <p:cNvPr id="50" name="箭头: V 形 49">
              <a:extLst>
                <a:ext uri="{FF2B5EF4-FFF2-40B4-BE49-F238E27FC236}">
                  <a16:creationId xmlns:a16="http://schemas.microsoft.com/office/drawing/2014/main" id="{E0CC2B06-C037-40FC-A4E2-98F882025BE7}"/>
                </a:ext>
              </a:extLst>
            </p:cNvPr>
            <p:cNvSpPr/>
            <p:nvPr/>
          </p:nvSpPr>
          <p:spPr>
            <a:xfrm>
              <a:off x="4230306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箭头: V 形 50">
              <a:extLst>
                <a:ext uri="{FF2B5EF4-FFF2-40B4-BE49-F238E27FC236}">
                  <a16:creationId xmlns:a16="http://schemas.microsoft.com/office/drawing/2014/main" id="{E70B952E-14B8-99C7-6B85-B5071FE75553}"/>
                </a:ext>
              </a:extLst>
            </p:cNvPr>
            <p:cNvSpPr/>
            <p:nvPr/>
          </p:nvSpPr>
          <p:spPr>
            <a:xfrm>
              <a:off x="4352081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箭头: V 形 51">
              <a:extLst>
                <a:ext uri="{FF2B5EF4-FFF2-40B4-BE49-F238E27FC236}">
                  <a16:creationId xmlns:a16="http://schemas.microsoft.com/office/drawing/2014/main" id="{648A8B69-A6FE-8B3D-F8CD-D12A5CD46C69}"/>
                </a:ext>
              </a:extLst>
            </p:cNvPr>
            <p:cNvSpPr/>
            <p:nvPr/>
          </p:nvSpPr>
          <p:spPr>
            <a:xfrm>
              <a:off x="4473856" y="5486400"/>
              <a:ext cx="138896" cy="18519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EC6ECAA-F169-EA6D-AEAB-ECC3EA981F5B}"/>
              </a:ext>
            </a:extLst>
          </p:cNvPr>
          <p:cNvGrpSpPr/>
          <p:nvPr/>
        </p:nvGrpSpPr>
        <p:grpSpPr>
          <a:xfrm flipH="1">
            <a:off x="3903346" y="2615289"/>
            <a:ext cx="640170" cy="2377244"/>
            <a:chOff x="4102772" y="2615289"/>
            <a:chExt cx="640170" cy="2377244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A8BF3EE-43BA-6E23-D646-51764A81AD4E}"/>
                </a:ext>
              </a:extLst>
            </p:cNvPr>
            <p:cNvGrpSpPr/>
            <p:nvPr/>
          </p:nvGrpSpPr>
          <p:grpSpPr>
            <a:xfrm>
              <a:off x="4102772" y="2615289"/>
              <a:ext cx="382446" cy="185195"/>
              <a:chOff x="4230306" y="5486400"/>
              <a:chExt cx="382446" cy="185195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p:grpSpPr>
          <p:sp>
            <p:nvSpPr>
              <p:cNvPr id="54" name="箭头: V 形 53">
                <a:extLst>
                  <a:ext uri="{FF2B5EF4-FFF2-40B4-BE49-F238E27FC236}">
                    <a16:creationId xmlns:a16="http://schemas.microsoft.com/office/drawing/2014/main" id="{6969DEDB-D417-4FA8-121F-67EC570B3FA8}"/>
                  </a:ext>
                </a:extLst>
              </p:cNvPr>
              <p:cNvSpPr/>
              <p:nvPr/>
            </p:nvSpPr>
            <p:spPr>
              <a:xfrm>
                <a:off x="4230306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箭头: V 形 54">
                <a:extLst>
                  <a:ext uri="{FF2B5EF4-FFF2-40B4-BE49-F238E27FC236}">
                    <a16:creationId xmlns:a16="http://schemas.microsoft.com/office/drawing/2014/main" id="{32D14ABF-F0A1-DA5A-87D3-4FE77E95C65A}"/>
                  </a:ext>
                </a:extLst>
              </p:cNvPr>
              <p:cNvSpPr/>
              <p:nvPr/>
            </p:nvSpPr>
            <p:spPr>
              <a:xfrm>
                <a:off x="4352081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箭头: V 形 55">
                <a:extLst>
                  <a:ext uri="{FF2B5EF4-FFF2-40B4-BE49-F238E27FC236}">
                    <a16:creationId xmlns:a16="http://schemas.microsoft.com/office/drawing/2014/main" id="{67341F7B-548C-6D50-3C70-CF828CE5F589}"/>
                  </a:ext>
                </a:extLst>
              </p:cNvPr>
              <p:cNvSpPr/>
              <p:nvPr/>
            </p:nvSpPr>
            <p:spPr>
              <a:xfrm>
                <a:off x="4473856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24D67E7-ABD8-188B-5863-E010F3ED854D}"/>
                </a:ext>
              </a:extLst>
            </p:cNvPr>
            <p:cNvGrpSpPr/>
            <p:nvPr/>
          </p:nvGrpSpPr>
          <p:grpSpPr>
            <a:xfrm>
              <a:off x="4360496" y="3711314"/>
              <a:ext cx="382446" cy="185195"/>
              <a:chOff x="4230306" y="5486400"/>
              <a:chExt cx="382446" cy="185195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p:grpSpPr>
          <p:sp>
            <p:nvSpPr>
              <p:cNvPr id="58" name="箭头: V 形 57">
                <a:extLst>
                  <a:ext uri="{FF2B5EF4-FFF2-40B4-BE49-F238E27FC236}">
                    <a16:creationId xmlns:a16="http://schemas.microsoft.com/office/drawing/2014/main" id="{FC23D4C6-CBB6-CD35-FE90-A36F0CB8D2FD}"/>
                  </a:ext>
                </a:extLst>
              </p:cNvPr>
              <p:cNvSpPr/>
              <p:nvPr/>
            </p:nvSpPr>
            <p:spPr>
              <a:xfrm>
                <a:off x="4230306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箭头: V 形 58">
                <a:extLst>
                  <a:ext uri="{FF2B5EF4-FFF2-40B4-BE49-F238E27FC236}">
                    <a16:creationId xmlns:a16="http://schemas.microsoft.com/office/drawing/2014/main" id="{7F74D3B9-4745-A2E0-35A7-8965E699C9E0}"/>
                  </a:ext>
                </a:extLst>
              </p:cNvPr>
              <p:cNvSpPr/>
              <p:nvPr/>
            </p:nvSpPr>
            <p:spPr>
              <a:xfrm>
                <a:off x="4352081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箭头: V 形 59">
                <a:extLst>
                  <a:ext uri="{FF2B5EF4-FFF2-40B4-BE49-F238E27FC236}">
                    <a16:creationId xmlns:a16="http://schemas.microsoft.com/office/drawing/2014/main" id="{7504F3DD-AB5E-A8F5-A987-C24298EE3DC2}"/>
                  </a:ext>
                </a:extLst>
              </p:cNvPr>
              <p:cNvSpPr/>
              <p:nvPr/>
            </p:nvSpPr>
            <p:spPr>
              <a:xfrm>
                <a:off x="4473856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5B26560B-2BBC-C2B6-3AFF-D501D238E78A}"/>
                </a:ext>
              </a:extLst>
            </p:cNvPr>
            <p:cNvGrpSpPr/>
            <p:nvPr/>
          </p:nvGrpSpPr>
          <p:grpSpPr>
            <a:xfrm>
              <a:off x="4102772" y="4807338"/>
              <a:ext cx="382446" cy="185195"/>
              <a:chOff x="4230306" y="5486400"/>
              <a:chExt cx="382446" cy="185195"/>
            </a:xfr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0"/>
            </a:gradFill>
          </p:grpSpPr>
          <p:sp>
            <p:nvSpPr>
              <p:cNvPr id="62" name="箭头: V 形 61">
                <a:extLst>
                  <a:ext uri="{FF2B5EF4-FFF2-40B4-BE49-F238E27FC236}">
                    <a16:creationId xmlns:a16="http://schemas.microsoft.com/office/drawing/2014/main" id="{05C75D0E-9271-D90C-AEFF-D6FB56AF6278}"/>
                  </a:ext>
                </a:extLst>
              </p:cNvPr>
              <p:cNvSpPr/>
              <p:nvPr/>
            </p:nvSpPr>
            <p:spPr>
              <a:xfrm>
                <a:off x="4230306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箭头: V 形 62">
                <a:extLst>
                  <a:ext uri="{FF2B5EF4-FFF2-40B4-BE49-F238E27FC236}">
                    <a16:creationId xmlns:a16="http://schemas.microsoft.com/office/drawing/2014/main" id="{34F404AB-D5A9-D170-7CF2-33E1AB2C0D01}"/>
                  </a:ext>
                </a:extLst>
              </p:cNvPr>
              <p:cNvSpPr/>
              <p:nvPr/>
            </p:nvSpPr>
            <p:spPr>
              <a:xfrm>
                <a:off x="4352081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箭头: V 形 63">
                <a:extLst>
                  <a:ext uri="{FF2B5EF4-FFF2-40B4-BE49-F238E27FC236}">
                    <a16:creationId xmlns:a16="http://schemas.microsoft.com/office/drawing/2014/main" id="{00B967AC-FEE3-844F-FD92-1778AEC939A9}"/>
                  </a:ext>
                </a:extLst>
              </p:cNvPr>
              <p:cNvSpPr/>
              <p:nvPr/>
            </p:nvSpPr>
            <p:spPr>
              <a:xfrm>
                <a:off x="4473856" y="5486400"/>
                <a:ext cx="138896" cy="185195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FCF21347-AD1C-355F-30BA-46CAD42E7728}"/>
              </a:ext>
            </a:extLst>
          </p:cNvPr>
          <p:cNvSpPr txBox="1"/>
          <p:nvPr/>
        </p:nvSpPr>
        <p:spPr>
          <a:xfrm>
            <a:off x="450887" y="619561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B5A6B98-60F0-2F8A-B0D2-B7CA8B27285B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05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51175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C8313-8619-B523-04CC-816DF1FA9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问题分析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7152589-68F6-06CE-7888-5E33BFB49C05}"/>
              </a:ext>
            </a:extLst>
          </p:cNvPr>
          <p:cNvSpPr txBox="1"/>
          <p:nvPr/>
        </p:nvSpPr>
        <p:spPr>
          <a:xfrm>
            <a:off x="450887" y="619561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0B36353-C5E1-86E0-62D4-B0FD9D958AF3}"/>
              </a:ext>
            </a:extLst>
          </p:cNvPr>
          <p:cNvSpPr/>
          <p:nvPr/>
        </p:nvSpPr>
        <p:spPr>
          <a:xfrm>
            <a:off x="6493401" y="1428125"/>
            <a:ext cx="5153748" cy="291575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5">
                <a:lumMod val="1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88633525-8ECC-F199-0229-4255A8081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454675"/>
              </p:ext>
            </p:extLst>
          </p:nvPr>
        </p:nvGraphicFramePr>
        <p:xfrm>
          <a:off x="6674738" y="1912970"/>
          <a:ext cx="4791075" cy="2426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组合 29">
            <a:extLst>
              <a:ext uri="{FF2B5EF4-FFF2-40B4-BE49-F238E27FC236}">
                <a16:creationId xmlns:a16="http://schemas.microsoft.com/office/drawing/2014/main" id="{FA0CE5AE-2E61-24B5-3FCA-BAF72547A418}"/>
              </a:ext>
            </a:extLst>
          </p:cNvPr>
          <p:cNvGrpSpPr/>
          <p:nvPr/>
        </p:nvGrpSpPr>
        <p:grpSpPr>
          <a:xfrm>
            <a:off x="6759618" y="1493352"/>
            <a:ext cx="3530278" cy="400110"/>
            <a:chOff x="6609145" y="1056412"/>
            <a:chExt cx="3530278" cy="400110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2602FBC-FC2B-401D-98B8-AD79FCEE7101}"/>
                </a:ext>
              </a:extLst>
            </p:cNvPr>
            <p:cNvSpPr/>
            <p:nvPr/>
          </p:nvSpPr>
          <p:spPr>
            <a:xfrm>
              <a:off x="6609145" y="1071996"/>
              <a:ext cx="69448" cy="368943"/>
            </a:xfrm>
            <a:prstGeom prst="rect">
              <a:avLst/>
            </a:prstGeom>
            <a:solidFill>
              <a:schemeClr val="accent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0E59AF-A529-0D74-EE30-95983D9317D5}"/>
                </a:ext>
              </a:extLst>
            </p:cNvPr>
            <p:cNvSpPr txBox="1"/>
            <p:nvPr/>
          </p:nvSpPr>
          <p:spPr>
            <a:xfrm>
              <a:off x="6678593" y="1056412"/>
              <a:ext cx="34608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在此输入标题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8528A441-563D-851B-5329-B937226B96F4}"/>
              </a:ext>
            </a:extLst>
          </p:cNvPr>
          <p:cNvSpPr txBox="1"/>
          <p:nvPr/>
        </p:nvSpPr>
        <p:spPr>
          <a:xfrm>
            <a:off x="576144" y="1524130"/>
            <a:ext cx="3263218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在此输入</a:t>
            </a:r>
            <a:r>
              <a:rPr lang="zh-CN" altLang="en-US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关键词标题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8E78AB4-0CF7-81DC-15AC-4C3498359BAD}"/>
              </a:ext>
            </a:extLst>
          </p:cNvPr>
          <p:cNvSpPr txBox="1"/>
          <p:nvPr/>
        </p:nvSpPr>
        <p:spPr>
          <a:xfrm>
            <a:off x="576145" y="2640248"/>
            <a:ext cx="4505142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ABB2253-7189-F8EA-43A5-B1B3F67EECAA}"/>
              </a:ext>
            </a:extLst>
          </p:cNvPr>
          <p:cNvGrpSpPr/>
          <p:nvPr/>
        </p:nvGrpSpPr>
        <p:grpSpPr>
          <a:xfrm>
            <a:off x="556429" y="4519914"/>
            <a:ext cx="2672909" cy="1811435"/>
            <a:chOff x="486979" y="4519914"/>
            <a:chExt cx="2672909" cy="1811435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1F5F0F2-9F8D-1791-9A8B-90225B8E7D92}"/>
                </a:ext>
              </a:extLst>
            </p:cNvPr>
            <p:cNvSpPr/>
            <p:nvPr/>
          </p:nvSpPr>
          <p:spPr>
            <a:xfrm>
              <a:off x="486979" y="4519914"/>
              <a:ext cx="2672909" cy="1811435"/>
            </a:xfrm>
            <a:prstGeom prst="roundRect">
              <a:avLst>
                <a:gd name="adj" fmla="val 4512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8503372-A12D-2A33-B767-17D047F6FA76}"/>
                </a:ext>
              </a:extLst>
            </p:cNvPr>
            <p:cNvSpPr txBox="1"/>
            <p:nvPr/>
          </p:nvSpPr>
          <p:spPr>
            <a:xfrm>
              <a:off x="644217" y="4852045"/>
              <a:ext cx="83356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5687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F393C80-5048-190E-16A0-AC8C56F8EB8E}"/>
                </a:ext>
              </a:extLst>
            </p:cNvPr>
            <p:cNvSpPr txBox="1"/>
            <p:nvPr/>
          </p:nvSpPr>
          <p:spPr>
            <a:xfrm>
              <a:off x="644217" y="5490241"/>
              <a:ext cx="2370906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在这里输入你的正文阐述与关键词标题相关的具体内容</a:t>
              </a:r>
              <a:endParaRPr lang="zh-CN" altLang="en-US" sz="1400" b="0" dirty="0">
                <a:solidFill>
                  <a:schemeClr val="bg1"/>
                </a:solidFill>
                <a:effectLst/>
                <a:latin typeface="+mn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1542BF3-9D32-0EE8-669A-94611FED3D3C}"/>
              </a:ext>
            </a:extLst>
          </p:cNvPr>
          <p:cNvGrpSpPr/>
          <p:nvPr/>
        </p:nvGrpSpPr>
        <p:grpSpPr>
          <a:xfrm>
            <a:off x="3362366" y="4519914"/>
            <a:ext cx="2672909" cy="1811435"/>
            <a:chOff x="3339215" y="4519914"/>
            <a:chExt cx="2672909" cy="1811435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F03AE697-A27D-8489-DA1F-2E2AF1A773D7}"/>
                </a:ext>
              </a:extLst>
            </p:cNvPr>
            <p:cNvSpPr/>
            <p:nvPr/>
          </p:nvSpPr>
          <p:spPr>
            <a:xfrm>
              <a:off x="3339215" y="4519914"/>
              <a:ext cx="2672909" cy="1811435"/>
            </a:xfrm>
            <a:prstGeom prst="roundRect">
              <a:avLst>
                <a:gd name="adj" fmla="val 451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F489D53-A873-3A35-94A0-47591FE392E4}"/>
                </a:ext>
              </a:extLst>
            </p:cNvPr>
            <p:cNvSpPr txBox="1"/>
            <p:nvPr/>
          </p:nvSpPr>
          <p:spPr>
            <a:xfrm>
              <a:off x="3491589" y="4852045"/>
              <a:ext cx="83356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3654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9AA910D-D16D-B8F4-7AEC-294E088907AD}"/>
                </a:ext>
              </a:extLst>
            </p:cNvPr>
            <p:cNvSpPr txBox="1"/>
            <p:nvPr/>
          </p:nvSpPr>
          <p:spPr>
            <a:xfrm>
              <a:off x="3491589" y="5490241"/>
              <a:ext cx="2370906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在这里输入你的正文阐述与关键词标题相关的具体内容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44152EF-459D-7848-8060-78FBA81B099F}"/>
              </a:ext>
            </a:extLst>
          </p:cNvPr>
          <p:cNvGrpSpPr/>
          <p:nvPr/>
        </p:nvGrpSpPr>
        <p:grpSpPr>
          <a:xfrm>
            <a:off x="6168303" y="4519914"/>
            <a:ext cx="2672909" cy="1811435"/>
            <a:chOff x="6191451" y="4519914"/>
            <a:chExt cx="2672909" cy="1811435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B1EF1219-0C07-7AA8-8670-F40441DC1CB9}"/>
                </a:ext>
              </a:extLst>
            </p:cNvPr>
            <p:cNvSpPr/>
            <p:nvPr/>
          </p:nvSpPr>
          <p:spPr>
            <a:xfrm>
              <a:off x="6191451" y="4519914"/>
              <a:ext cx="2672909" cy="1811435"/>
            </a:xfrm>
            <a:prstGeom prst="roundRect">
              <a:avLst>
                <a:gd name="adj" fmla="val 451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0541BCA-AE26-3E62-F33B-27F2306C508B}"/>
                </a:ext>
              </a:extLst>
            </p:cNvPr>
            <p:cNvSpPr txBox="1"/>
            <p:nvPr/>
          </p:nvSpPr>
          <p:spPr>
            <a:xfrm>
              <a:off x="6350536" y="4852045"/>
              <a:ext cx="625171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456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C25A59F-697B-F8E3-AB9E-B715BCBE1A4A}"/>
                </a:ext>
              </a:extLst>
            </p:cNvPr>
            <p:cNvSpPr txBox="1"/>
            <p:nvPr/>
          </p:nvSpPr>
          <p:spPr>
            <a:xfrm>
              <a:off x="6350536" y="5490241"/>
              <a:ext cx="2370906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在这里输入你的正文阐述与关键词标题相关的具体内容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0EE5409-93E8-0C1F-3B3D-2EA269567AFB}"/>
              </a:ext>
            </a:extLst>
          </p:cNvPr>
          <p:cNvGrpSpPr/>
          <p:nvPr/>
        </p:nvGrpSpPr>
        <p:grpSpPr>
          <a:xfrm>
            <a:off x="8974240" y="4519914"/>
            <a:ext cx="2672909" cy="1811435"/>
            <a:chOff x="9043686" y="4519914"/>
            <a:chExt cx="2672909" cy="1811435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C43B88DC-697E-576C-0B1A-AF4BBE303CAD}"/>
                </a:ext>
              </a:extLst>
            </p:cNvPr>
            <p:cNvSpPr/>
            <p:nvPr/>
          </p:nvSpPr>
          <p:spPr>
            <a:xfrm>
              <a:off x="9043686" y="4519914"/>
              <a:ext cx="2672909" cy="1811435"/>
            </a:xfrm>
            <a:prstGeom prst="roundRect">
              <a:avLst>
                <a:gd name="adj" fmla="val 451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840CB51-2FAB-98AC-F790-61A1889189D8}"/>
                </a:ext>
              </a:extLst>
            </p:cNvPr>
            <p:cNvSpPr txBox="1"/>
            <p:nvPr/>
          </p:nvSpPr>
          <p:spPr>
            <a:xfrm>
              <a:off x="9173889" y="4852045"/>
              <a:ext cx="782265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2134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3CBCC72-A51F-2A78-1107-7858539D0A80}"/>
                </a:ext>
              </a:extLst>
            </p:cNvPr>
            <p:cNvSpPr txBox="1"/>
            <p:nvPr/>
          </p:nvSpPr>
          <p:spPr>
            <a:xfrm>
              <a:off x="9173889" y="5490241"/>
              <a:ext cx="2370906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+mn-ea"/>
                </a:rPr>
                <a:t>在这里输入你的正文阐述与关键词标题相关的具体内容</a:t>
              </a:r>
              <a:endParaRPr lang="zh-CN" altLang="en-US" sz="1400" b="0" dirty="0">
                <a:solidFill>
                  <a:schemeClr val="accent1"/>
                </a:solidFill>
                <a:effectLst/>
                <a:latin typeface="+mn-ea"/>
              </a:endParaRPr>
            </a:p>
          </p:txBody>
        </p:sp>
      </p:grpSp>
      <p:sp>
        <p:nvSpPr>
          <p:cNvPr id="52" name="bookmark-silhouette-variant_32530">
            <a:extLst>
              <a:ext uri="{FF2B5EF4-FFF2-40B4-BE49-F238E27FC236}">
                <a16:creationId xmlns:a16="http://schemas.microsoft.com/office/drawing/2014/main" id="{E800E34F-E073-6EE3-C8CB-2BD1606A2554}"/>
              </a:ext>
            </a:extLst>
          </p:cNvPr>
          <p:cNvSpPr/>
          <p:nvPr/>
        </p:nvSpPr>
        <p:spPr>
          <a:xfrm>
            <a:off x="2522452" y="4519914"/>
            <a:ext cx="413553" cy="524905"/>
          </a:xfrm>
          <a:custGeom>
            <a:avLst/>
            <a:gdLst>
              <a:gd name="T0" fmla="*/ 2824 w 2824"/>
              <a:gd name="T1" fmla="*/ 81 h 5090"/>
              <a:gd name="T2" fmla="*/ 2824 w 2824"/>
              <a:gd name="T3" fmla="*/ 5004 h 5090"/>
              <a:gd name="T4" fmla="*/ 2777 w 2824"/>
              <a:gd name="T5" fmla="*/ 5077 h 5090"/>
              <a:gd name="T6" fmla="*/ 2744 w 2824"/>
              <a:gd name="T7" fmla="*/ 5084 h 5090"/>
              <a:gd name="T8" fmla="*/ 2691 w 2824"/>
              <a:gd name="T9" fmla="*/ 5065 h 5090"/>
              <a:gd name="T10" fmla="*/ 1412 w 2824"/>
              <a:gd name="T11" fmla="*/ 3960 h 5090"/>
              <a:gd name="T12" fmla="*/ 133 w 2824"/>
              <a:gd name="T13" fmla="*/ 5065 h 5090"/>
              <a:gd name="T14" fmla="*/ 47 w 2824"/>
              <a:gd name="T15" fmla="*/ 5077 h 5090"/>
              <a:gd name="T16" fmla="*/ 0 w 2824"/>
              <a:gd name="T17" fmla="*/ 5004 h 5090"/>
              <a:gd name="T18" fmla="*/ 0 w 2824"/>
              <a:gd name="T19" fmla="*/ 81 h 5090"/>
              <a:gd name="T20" fmla="*/ 81 w 2824"/>
              <a:gd name="T21" fmla="*/ 0 h 5090"/>
              <a:gd name="T22" fmla="*/ 2744 w 2824"/>
              <a:gd name="T23" fmla="*/ 0 h 5090"/>
              <a:gd name="T24" fmla="*/ 2824 w 2824"/>
              <a:gd name="T25" fmla="*/ 81 h 5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24" h="5090">
                <a:moveTo>
                  <a:pt x="2824" y="81"/>
                </a:moveTo>
                <a:lnTo>
                  <a:pt x="2824" y="5004"/>
                </a:lnTo>
                <a:cubicBezTo>
                  <a:pt x="2824" y="5035"/>
                  <a:pt x="2806" y="5064"/>
                  <a:pt x="2777" y="5077"/>
                </a:cubicBezTo>
                <a:cubicBezTo>
                  <a:pt x="2767" y="5082"/>
                  <a:pt x="2755" y="5084"/>
                  <a:pt x="2744" y="5084"/>
                </a:cubicBezTo>
                <a:cubicBezTo>
                  <a:pt x="2725" y="5084"/>
                  <a:pt x="2706" y="5078"/>
                  <a:pt x="2691" y="5065"/>
                </a:cubicBezTo>
                <a:lnTo>
                  <a:pt x="1412" y="3960"/>
                </a:lnTo>
                <a:lnTo>
                  <a:pt x="133" y="5065"/>
                </a:lnTo>
                <a:cubicBezTo>
                  <a:pt x="109" y="5085"/>
                  <a:pt x="76" y="5090"/>
                  <a:pt x="47" y="5077"/>
                </a:cubicBezTo>
                <a:cubicBezTo>
                  <a:pt x="18" y="5064"/>
                  <a:pt x="0" y="5035"/>
                  <a:pt x="0" y="5004"/>
                </a:cubicBezTo>
                <a:lnTo>
                  <a:pt x="0" y="81"/>
                </a:lnTo>
                <a:cubicBezTo>
                  <a:pt x="0" y="36"/>
                  <a:pt x="36" y="0"/>
                  <a:pt x="81" y="0"/>
                </a:cubicBezTo>
                <a:lnTo>
                  <a:pt x="2744" y="0"/>
                </a:lnTo>
                <a:cubicBezTo>
                  <a:pt x="2788" y="0"/>
                  <a:pt x="2824" y="36"/>
                  <a:pt x="2824" y="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bookmark-silhouette-variant_32530">
            <a:extLst>
              <a:ext uri="{FF2B5EF4-FFF2-40B4-BE49-F238E27FC236}">
                <a16:creationId xmlns:a16="http://schemas.microsoft.com/office/drawing/2014/main" id="{450B520F-E774-911D-FA11-59A67AFFEA52}"/>
              </a:ext>
            </a:extLst>
          </p:cNvPr>
          <p:cNvSpPr/>
          <p:nvPr/>
        </p:nvSpPr>
        <p:spPr>
          <a:xfrm>
            <a:off x="5365829" y="4505344"/>
            <a:ext cx="413553" cy="524905"/>
          </a:xfrm>
          <a:custGeom>
            <a:avLst/>
            <a:gdLst>
              <a:gd name="T0" fmla="*/ 2824 w 2824"/>
              <a:gd name="T1" fmla="*/ 81 h 5090"/>
              <a:gd name="T2" fmla="*/ 2824 w 2824"/>
              <a:gd name="T3" fmla="*/ 5004 h 5090"/>
              <a:gd name="T4" fmla="*/ 2777 w 2824"/>
              <a:gd name="T5" fmla="*/ 5077 h 5090"/>
              <a:gd name="T6" fmla="*/ 2744 w 2824"/>
              <a:gd name="T7" fmla="*/ 5084 h 5090"/>
              <a:gd name="T8" fmla="*/ 2691 w 2824"/>
              <a:gd name="T9" fmla="*/ 5065 h 5090"/>
              <a:gd name="T10" fmla="*/ 1412 w 2824"/>
              <a:gd name="T11" fmla="*/ 3960 h 5090"/>
              <a:gd name="T12" fmla="*/ 133 w 2824"/>
              <a:gd name="T13" fmla="*/ 5065 h 5090"/>
              <a:gd name="T14" fmla="*/ 47 w 2824"/>
              <a:gd name="T15" fmla="*/ 5077 h 5090"/>
              <a:gd name="T16" fmla="*/ 0 w 2824"/>
              <a:gd name="T17" fmla="*/ 5004 h 5090"/>
              <a:gd name="T18" fmla="*/ 0 w 2824"/>
              <a:gd name="T19" fmla="*/ 81 h 5090"/>
              <a:gd name="T20" fmla="*/ 81 w 2824"/>
              <a:gd name="T21" fmla="*/ 0 h 5090"/>
              <a:gd name="T22" fmla="*/ 2744 w 2824"/>
              <a:gd name="T23" fmla="*/ 0 h 5090"/>
              <a:gd name="T24" fmla="*/ 2824 w 2824"/>
              <a:gd name="T25" fmla="*/ 81 h 5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24" h="5090">
                <a:moveTo>
                  <a:pt x="2824" y="81"/>
                </a:moveTo>
                <a:lnTo>
                  <a:pt x="2824" y="5004"/>
                </a:lnTo>
                <a:cubicBezTo>
                  <a:pt x="2824" y="5035"/>
                  <a:pt x="2806" y="5064"/>
                  <a:pt x="2777" y="5077"/>
                </a:cubicBezTo>
                <a:cubicBezTo>
                  <a:pt x="2767" y="5082"/>
                  <a:pt x="2755" y="5084"/>
                  <a:pt x="2744" y="5084"/>
                </a:cubicBezTo>
                <a:cubicBezTo>
                  <a:pt x="2725" y="5084"/>
                  <a:pt x="2706" y="5078"/>
                  <a:pt x="2691" y="5065"/>
                </a:cubicBezTo>
                <a:lnTo>
                  <a:pt x="1412" y="3960"/>
                </a:lnTo>
                <a:lnTo>
                  <a:pt x="133" y="5065"/>
                </a:lnTo>
                <a:cubicBezTo>
                  <a:pt x="109" y="5085"/>
                  <a:pt x="76" y="5090"/>
                  <a:pt x="47" y="5077"/>
                </a:cubicBezTo>
                <a:cubicBezTo>
                  <a:pt x="18" y="5064"/>
                  <a:pt x="0" y="5035"/>
                  <a:pt x="0" y="5004"/>
                </a:cubicBezTo>
                <a:lnTo>
                  <a:pt x="0" y="81"/>
                </a:lnTo>
                <a:cubicBezTo>
                  <a:pt x="0" y="36"/>
                  <a:pt x="36" y="0"/>
                  <a:pt x="81" y="0"/>
                </a:cubicBezTo>
                <a:lnTo>
                  <a:pt x="2744" y="0"/>
                </a:lnTo>
                <a:cubicBezTo>
                  <a:pt x="2788" y="0"/>
                  <a:pt x="2824" y="36"/>
                  <a:pt x="2824" y="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bookmark-silhouette-variant_32530">
            <a:extLst>
              <a:ext uri="{FF2B5EF4-FFF2-40B4-BE49-F238E27FC236}">
                <a16:creationId xmlns:a16="http://schemas.microsoft.com/office/drawing/2014/main" id="{EA537C0F-8AE2-001F-F25F-1F372780358A}"/>
              </a:ext>
            </a:extLst>
          </p:cNvPr>
          <p:cNvSpPr/>
          <p:nvPr/>
        </p:nvSpPr>
        <p:spPr>
          <a:xfrm>
            <a:off x="8154369" y="4519914"/>
            <a:ext cx="413553" cy="524905"/>
          </a:xfrm>
          <a:custGeom>
            <a:avLst/>
            <a:gdLst>
              <a:gd name="T0" fmla="*/ 2824 w 2824"/>
              <a:gd name="T1" fmla="*/ 81 h 5090"/>
              <a:gd name="T2" fmla="*/ 2824 w 2824"/>
              <a:gd name="T3" fmla="*/ 5004 h 5090"/>
              <a:gd name="T4" fmla="*/ 2777 w 2824"/>
              <a:gd name="T5" fmla="*/ 5077 h 5090"/>
              <a:gd name="T6" fmla="*/ 2744 w 2824"/>
              <a:gd name="T7" fmla="*/ 5084 h 5090"/>
              <a:gd name="T8" fmla="*/ 2691 w 2824"/>
              <a:gd name="T9" fmla="*/ 5065 h 5090"/>
              <a:gd name="T10" fmla="*/ 1412 w 2824"/>
              <a:gd name="T11" fmla="*/ 3960 h 5090"/>
              <a:gd name="T12" fmla="*/ 133 w 2824"/>
              <a:gd name="T13" fmla="*/ 5065 h 5090"/>
              <a:gd name="T14" fmla="*/ 47 w 2824"/>
              <a:gd name="T15" fmla="*/ 5077 h 5090"/>
              <a:gd name="T16" fmla="*/ 0 w 2824"/>
              <a:gd name="T17" fmla="*/ 5004 h 5090"/>
              <a:gd name="T18" fmla="*/ 0 w 2824"/>
              <a:gd name="T19" fmla="*/ 81 h 5090"/>
              <a:gd name="T20" fmla="*/ 81 w 2824"/>
              <a:gd name="T21" fmla="*/ 0 h 5090"/>
              <a:gd name="T22" fmla="*/ 2744 w 2824"/>
              <a:gd name="T23" fmla="*/ 0 h 5090"/>
              <a:gd name="T24" fmla="*/ 2824 w 2824"/>
              <a:gd name="T25" fmla="*/ 81 h 5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24" h="5090">
                <a:moveTo>
                  <a:pt x="2824" y="81"/>
                </a:moveTo>
                <a:lnTo>
                  <a:pt x="2824" y="5004"/>
                </a:lnTo>
                <a:cubicBezTo>
                  <a:pt x="2824" y="5035"/>
                  <a:pt x="2806" y="5064"/>
                  <a:pt x="2777" y="5077"/>
                </a:cubicBezTo>
                <a:cubicBezTo>
                  <a:pt x="2767" y="5082"/>
                  <a:pt x="2755" y="5084"/>
                  <a:pt x="2744" y="5084"/>
                </a:cubicBezTo>
                <a:cubicBezTo>
                  <a:pt x="2725" y="5084"/>
                  <a:pt x="2706" y="5078"/>
                  <a:pt x="2691" y="5065"/>
                </a:cubicBezTo>
                <a:lnTo>
                  <a:pt x="1412" y="3960"/>
                </a:lnTo>
                <a:lnTo>
                  <a:pt x="133" y="5065"/>
                </a:lnTo>
                <a:cubicBezTo>
                  <a:pt x="109" y="5085"/>
                  <a:pt x="76" y="5090"/>
                  <a:pt x="47" y="5077"/>
                </a:cubicBezTo>
                <a:cubicBezTo>
                  <a:pt x="18" y="5064"/>
                  <a:pt x="0" y="5035"/>
                  <a:pt x="0" y="5004"/>
                </a:cubicBezTo>
                <a:lnTo>
                  <a:pt x="0" y="81"/>
                </a:lnTo>
                <a:cubicBezTo>
                  <a:pt x="0" y="36"/>
                  <a:pt x="36" y="0"/>
                  <a:pt x="81" y="0"/>
                </a:cubicBezTo>
                <a:lnTo>
                  <a:pt x="2744" y="0"/>
                </a:lnTo>
                <a:cubicBezTo>
                  <a:pt x="2788" y="0"/>
                  <a:pt x="2824" y="36"/>
                  <a:pt x="2824" y="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bookmark-silhouette-variant_32530">
            <a:extLst>
              <a:ext uri="{FF2B5EF4-FFF2-40B4-BE49-F238E27FC236}">
                <a16:creationId xmlns:a16="http://schemas.microsoft.com/office/drawing/2014/main" id="{811742D3-1D31-892A-C424-7F42FC060E30}"/>
              </a:ext>
            </a:extLst>
          </p:cNvPr>
          <p:cNvSpPr/>
          <p:nvPr/>
        </p:nvSpPr>
        <p:spPr>
          <a:xfrm>
            <a:off x="10955443" y="4519914"/>
            <a:ext cx="413553" cy="524905"/>
          </a:xfrm>
          <a:custGeom>
            <a:avLst/>
            <a:gdLst>
              <a:gd name="T0" fmla="*/ 2824 w 2824"/>
              <a:gd name="T1" fmla="*/ 81 h 5090"/>
              <a:gd name="T2" fmla="*/ 2824 w 2824"/>
              <a:gd name="T3" fmla="*/ 5004 h 5090"/>
              <a:gd name="T4" fmla="*/ 2777 w 2824"/>
              <a:gd name="T5" fmla="*/ 5077 h 5090"/>
              <a:gd name="T6" fmla="*/ 2744 w 2824"/>
              <a:gd name="T7" fmla="*/ 5084 h 5090"/>
              <a:gd name="T8" fmla="*/ 2691 w 2824"/>
              <a:gd name="T9" fmla="*/ 5065 h 5090"/>
              <a:gd name="T10" fmla="*/ 1412 w 2824"/>
              <a:gd name="T11" fmla="*/ 3960 h 5090"/>
              <a:gd name="T12" fmla="*/ 133 w 2824"/>
              <a:gd name="T13" fmla="*/ 5065 h 5090"/>
              <a:gd name="T14" fmla="*/ 47 w 2824"/>
              <a:gd name="T15" fmla="*/ 5077 h 5090"/>
              <a:gd name="T16" fmla="*/ 0 w 2824"/>
              <a:gd name="T17" fmla="*/ 5004 h 5090"/>
              <a:gd name="T18" fmla="*/ 0 w 2824"/>
              <a:gd name="T19" fmla="*/ 81 h 5090"/>
              <a:gd name="T20" fmla="*/ 81 w 2824"/>
              <a:gd name="T21" fmla="*/ 0 h 5090"/>
              <a:gd name="T22" fmla="*/ 2744 w 2824"/>
              <a:gd name="T23" fmla="*/ 0 h 5090"/>
              <a:gd name="T24" fmla="*/ 2824 w 2824"/>
              <a:gd name="T25" fmla="*/ 81 h 5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24" h="5090">
                <a:moveTo>
                  <a:pt x="2824" y="81"/>
                </a:moveTo>
                <a:lnTo>
                  <a:pt x="2824" y="5004"/>
                </a:lnTo>
                <a:cubicBezTo>
                  <a:pt x="2824" y="5035"/>
                  <a:pt x="2806" y="5064"/>
                  <a:pt x="2777" y="5077"/>
                </a:cubicBezTo>
                <a:cubicBezTo>
                  <a:pt x="2767" y="5082"/>
                  <a:pt x="2755" y="5084"/>
                  <a:pt x="2744" y="5084"/>
                </a:cubicBezTo>
                <a:cubicBezTo>
                  <a:pt x="2725" y="5084"/>
                  <a:pt x="2706" y="5078"/>
                  <a:pt x="2691" y="5065"/>
                </a:cubicBezTo>
                <a:lnTo>
                  <a:pt x="1412" y="3960"/>
                </a:lnTo>
                <a:lnTo>
                  <a:pt x="133" y="5065"/>
                </a:lnTo>
                <a:cubicBezTo>
                  <a:pt x="109" y="5085"/>
                  <a:pt x="76" y="5090"/>
                  <a:pt x="47" y="5077"/>
                </a:cubicBezTo>
                <a:cubicBezTo>
                  <a:pt x="18" y="5064"/>
                  <a:pt x="0" y="5035"/>
                  <a:pt x="0" y="5004"/>
                </a:cubicBezTo>
                <a:lnTo>
                  <a:pt x="0" y="81"/>
                </a:lnTo>
                <a:cubicBezTo>
                  <a:pt x="0" y="36"/>
                  <a:pt x="36" y="0"/>
                  <a:pt x="81" y="0"/>
                </a:cubicBezTo>
                <a:lnTo>
                  <a:pt x="2744" y="0"/>
                </a:lnTo>
                <a:cubicBezTo>
                  <a:pt x="2788" y="0"/>
                  <a:pt x="2824" y="36"/>
                  <a:pt x="2824" y="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84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F383379-9C46-0777-5C6A-B5DF61868545}"/>
              </a:ext>
            </a:extLst>
          </p:cNvPr>
          <p:cNvSpPr txBox="1"/>
          <p:nvPr/>
        </p:nvSpPr>
        <p:spPr>
          <a:xfrm>
            <a:off x="576145" y="3221451"/>
            <a:ext cx="4505142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000000"/>
                </a:solidFill>
                <a:effectLst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46F35C3-D8BA-CFD6-D836-CBE7D693F4D9}"/>
              </a:ext>
            </a:extLst>
          </p:cNvPr>
          <p:cNvGrpSpPr/>
          <p:nvPr/>
        </p:nvGrpSpPr>
        <p:grpSpPr>
          <a:xfrm>
            <a:off x="576144" y="2180863"/>
            <a:ext cx="2653194" cy="123875"/>
            <a:chOff x="576144" y="2098910"/>
            <a:chExt cx="2653194" cy="123875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EFEAB24-A71D-6673-42AB-B523B5A509A3}"/>
                </a:ext>
              </a:extLst>
            </p:cNvPr>
            <p:cNvCxnSpPr>
              <a:cxnSpLocks/>
            </p:cNvCxnSpPr>
            <p:nvPr/>
          </p:nvCxnSpPr>
          <p:spPr>
            <a:xfrm>
              <a:off x="832064" y="2166563"/>
              <a:ext cx="2397274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9B4DD989-10D1-BF7C-2015-0EF8B1F4FCE2}"/>
                </a:ext>
              </a:extLst>
            </p:cNvPr>
            <p:cNvGrpSpPr/>
            <p:nvPr/>
          </p:nvGrpSpPr>
          <p:grpSpPr>
            <a:xfrm>
              <a:off x="576144" y="2098910"/>
              <a:ext cx="257501" cy="123875"/>
              <a:chOff x="1060342" y="4124271"/>
              <a:chExt cx="210412" cy="123875"/>
            </a:xfrm>
            <a:solidFill>
              <a:schemeClr val="accent1"/>
            </a:solidFill>
          </p:grpSpPr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03287C7B-E228-BF29-718D-DFCB398A4118}"/>
                  </a:ext>
                </a:extLst>
              </p:cNvPr>
              <p:cNvSpPr/>
              <p:nvPr/>
            </p:nvSpPr>
            <p:spPr>
              <a:xfrm>
                <a:off x="1060342" y="4124271"/>
                <a:ext cx="130283" cy="123875"/>
              </a:xfrm>
              <a:prstGeom prst="parallelogram">
                <a:avLst>
                  <a:gd name="adj" fmla="val 6084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11EFB0FE-3D05-6516-BD1D-F467F3D2EA61}"/>
                  </a:ext>
                </a:extLst>
              </p:cNvPr>
              <p:cNvSpPr/>
              <p:nvPr/>
            </p:nvSpPr>
            <p:spPr>
              <a:xfrm>
                <a:off x="1166815" y="4124271"/>
                <a:ext cx="103939" cy="123875"/>
              </a:xfrm>
              <a:prstGeom prst="parallelogram">
                <a:avLst>
                  <a:gd name="adj" fmla="val 5974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441EFAAC-CC2A-50E6-9036-E4090865B8F3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06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11137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B395CC-C6E7-7F0D-3D2A-5EDCFCD3C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dist"/>
            <a:r>
              <a:rPr lang="zh-CN" altLang="en-US" dirty="0"/>
              <a:t>未来规划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73F6C9C-2052-F2FB-EAAB-7C568CABFCAD}"/>
              </a:ext>
            </a:extLst>
          </p:cNvPr>
          <p:cNvSpPr/>
          <p:nvPr/>
        </p:nvSpPr>
        <p:spPr>
          <a:xfrm>
            <a:off x="-12700" y="3371583"/>
            <a:ext cx="12204700" cy="508861"/>
          </a:xfrm>
          <a:custGeom>
            <a:avLst/>
            <a:gdLst>
              <a:gd name="connsiteX0" fmla="*/ 0 w 12204700"/>
              <a:gd name="connsiteY0" fmla="*/ 343761 h 508861"/>
              <a:gd name="connsiteX1" fmla="*/ 2286000 w 12204700"/>
              <a:gd name="connsiteY1" fmla="*/ 861 h 508861"/>
              <a:gd name="connsiteX2" fmla="*/ 5588000 w 12204700"/>
              <a:gd name="connsiteY2" fmla="*/ 432661 h 508861"/>
              <a:gd name="connsiteX3" fmla="*/ 8788400 w 12204700"/>
              <a:gd name="connsiteY3" fmla="*/ 64361 h 508861"/>
              <a:gd name="connsiteX4" fmla="*/ 12204700 w 12204700"/>
              <a:gd name="connsiteY4" fmla="*/ 508861 h 50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4700" h="508861">
                <a:moveTo>
                  <a:pt x="0" y="343761"/>
                </a:moveTo>
                <a:cubicBezTo>
                  <a:pt x="677333" y="164902"/>
                  <a:pt x="1354667" y="-13956"/>
                  <a:pt x="2286000" y="861"/>
                </a:cubicBezTo>
                <a:cubicBezTo>
                  <a:pt x="3217333" y="15678"/>
                  <a:pt x="4504267" y="422078"/>
                  <a:pt x="5588000" y="432661"/>
                </a:cubicBezTo>
                <a:cubicBezTo>
                  <a:pt x="6671733" y="443244"/>
                  <a:pt x="7685617" y="51661"/>
                  <a:pt x="8788400" y="64361"/>
                </a:cubicBezTo>
                <a:cubicBezTo>
                  <a:pt x="9891183" y="77061"/>
                  <a:pt x="11047941" y="292961"/>
                  <a:pt x="12204700" y="508861"/>
                </a:cubicBez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43BF650-0DE9-F1CA-9C3A-F4523D6ADC48}"/>
              </a:ext>
            </a:extLst>
          </p:cNvPr>
          <p:cNvSpPr/>
          <p:nvPr/>
        </p:nvSpPr>
        <p:spPr>
          <a:xfrm>
            <a:off x="-50800" y="3347044"/>
            <a:ext cx="12268200" cy="457200"/>
          </a:xfrm>
          <a:custGeom>
            <a:avLst/>
            <a:gdLst>
              <a:gd name="connsiteX0" fmla="*/ 0 w 12268200"/>
              <a:gd name="connsiteY0" fmla="*/ 0 h 457200"/>
              <a:gd name="connsiteX1" fmla="*/ 2260600 w 12268200"/>
              <a:gd name="connsiteY1" fmla="*/ 342900 h 457200"/>
              <a:gd name="connsiteX2" fmla="*/ 6210300 w 12268200"/>
              <a:gd name="connsiteY2" fmla="*/ 177800 h 457200"/>
              <a:gd name="connsiteX3" fmla="*/ 9639300 w 12268200"/>
              <a:gd name="connsiteY3" fmla="*/ 457200 h 457200"/>
              <a:gd name="connsiteX4" fmla="*/ 12268200 w 12268200"/>
              <a:gd name="connsiteY4" fmla="*/ 1778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8200" h="457200">
                <a:moveTo>
                  <a:pt x="0" y="0"/>
                </a:moveTo>
                <a:cubicBezTo>
                  <a:pt x="612775" y="156633"/>
                  <a:pt x="1225550" y="313267"/>
                  <a:pt x="2260600" y="342900"/>
                </a:cubicBezTo>
                <a:cubicBezTo>
                  <a:pt x="3295650" y="372533"/>
                  <a:pt x="4980517" y="158750"/>
                  <a:pt x="6210300" y="177800"/>
                </a:cubicBezTo>
                <a:cubicBezTo>
                  <a:pt x="7440083" y="196850"/>
                  <a:pt x="8629650" y="457200"/>
                  <a:pt x="9639300" y="457200"/>
                </a:cubicBezTo>
                <a:cubicBezTo>
                  <a:pt x="10648950" y="457200"/>
                  <a:pt x="11458575" y="317500"/>
                  <a:pt x="12268200" y="177800"/>
                </a:cubicBezTo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44DB7E4-39CC-5B09-FE0D-26D6B7A3594A}"/>
              </a:ext>
            </a:extLst>
          </p:cNvPr>
          <p:cNvSpPr/>
          <p:nvPr/>
        </p:nvSpPr>
        <p:spPr>
          <a:xfrm>
            <a:off x="-25400" y="3080344"/>
            <a:ext cx="12230100" cy="927595"/>
          </a:xfrm>
          <a:custGeom>
            <a:avLst/>
            <a:gdLst>
              <a:gd name="connsiteX0" fmla="*/ 0 w 12230100"/>
              <a:gd name="connsiteY0" fmla="*/ 0 h 927595"/>
              <a:gd name="connsiteX1" fmla="*/ 2489200 w 12230100"/>
              <a:gd name="connsiteY1" fmla="*/ 927100 h 927595"/>
              <a:gd name="connsiteX2" fmla="*/ 5842000 w 12230100"/>
              <a:gd name="connsiteY2" fmla="*/ 139700 h 927595"/>
              <a:gd name="connsiteX3" fmla="*/ 9258300 w 12230100"/>
              <a:gd name="connsiteY3" fmla="*/ 889000 h 927595"/>
              <a:gd name="connsiteX4" fmla="*/ 12230100 w 12230100"/>
              <a:gd name="connsiteY4" fmla="*/ 127000 h 92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30100" h="927595">
                <a:moveTo>
                  <a:pt x="0" y="0"/>
                </a:moveTo>
                <a:cubicBezTo>
                  <a:pt x="757766" y="451908"/>
                  <a:pt x="1515533" y="903817"/>
                  <a:pt x="2489200" y="927100"/>
                </a:cubicBezTo>
                <a:cubicBezTo>
                  <a:pt x="3462867" y="950383"/>
                  <a:pt x="4713817" y="146050"/>
                  <a:pt x="5842000" y="139700"/>
                </a:cubicBezTo>
                <a:cubicBezTo>
                  <a:pt x="6970183" y="133350"/>
                  <a:pt x="8193617" y="891117"/>
                  <a:pt x="9258300" y="889000"/>
                </a:cubicBezTo>
                <a:cubicBezTo>
                  <a:pt x="10322983" y="886883"/>
                  <a:pt x="11276541" y="506941"/>
                  <a:pt x="12230100" y="12700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DBB29F5-92E6-0FD5-CB4B-803267B6C71D}"/>
              </a:ext>
            </a:extLst>
          </p:cNvPr>
          <p:cNvSpPr/>
          <p:nvPr/>
        </p:nvSpPr>
        <p:spPr>
          <a:xfrm>
            <a:off x="1521191" y="3303676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B74D820-CEC8-C1C9-D9D3-4346DA6D176A}"/>
              </a:ext>
            </a:extLst>
          </p:cNvPr>
          <p:cNvSpPr/>
          <p:nvPr/>
        </p:nvSpPr>
        <p:spPr>
          <a:xfrm>
            <a:off x="3234284" y="3805068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BECC830-EF8E-FFB8-A699-4B5A48717CCC}"/>
              </a:ext>
            </a:extLst>
          </p:cNvPr>
          <p:cNvSpPr/>
          <p:nvPr/>
        </p:nvSpPr>
        <p:spPr>
          <a:xfrm>
            <a:off x="8645192" y="3380435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86297F1-BCE1-5562-6E9C-BB24F8007CF7}"/>
              </a:ext>
            </a:extLst>
          </p:cNvPr>
          <p:cNvSpPr/>
          <p:nvPr/>
        </p:nvSpPr>
        <p:spPr>
          <a:xfrm>
            <a:off x="10426193" y="3751047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1FF17C1-0EA9-6190-407C-B6035F6DE52B}"/>
              </a:ext>
            </a:extLst>
          </p:cNvPr>
          <p:cNvGrpSpPr/>
          <p:nvPr/>
        </p:nvGrpSpPr>
        <p:grpSpPr>
          <a:xfrm>
            <a:off x="586522" y="1653705"/>
            <a:ext cx="2005151" cy="1311243"/>
            <a:chOff x="816072" y="1537037"/>
            <a:chExt cx="2005151" cy="131124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D3649B2-A857-8917-6F29-734522AEEA5E}"/>
                </a:ext>
              </a:extLst>
            </p:cNvPr>
            <p:cNvSpPr txBox="1"/>
            <p:nvPr/>
          </p:nvSpPr>
          <p:spPr>
            <a:xfrm>
              <a:off x="816072" y="1537037"/>
              <a:ext cx="20051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gradFill flip="none" rotWithShape="1">
                    <a:gsLst>
                      <a:gs pos="18000">
                        <a:schemeClr val="accent2">
                          <a:lumMod val="50000"/>
                        </a:schemeClr>
                      </a:gs>
                      <a:gs pos="81000">
                        <a:schemeClr val="accent2">
                          <a:lumMod val="9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908B24E-658C-2365-C07E-E99E4098D00D}"/>
                </a:ext>
              </a:extLst>
            </p:cNvPr>
            <p:cNvSpPr txBox="1"/>
            <p:nvPr/>
          </p:nvSpPr>
          <p:spPr>
            <a:xfrm>
              <a:off x="856584" y="2026004"/>
              <a:ext cx="192412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621B8DA6-1DA3-4FA6-C538-3FD89F00F778}"/>
              </a:ext>
            </a:extLst>
          </p:cNvPr>
          <p:cNvSpPr/>
          <p:nvPr/>
        </p:nvSpPr>
        <p:spPr>
          <a:xfrm>
            <a:off x="5081769" y="3238953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DF2B41E-89E6-094B-E7FA-B317D72C67CC}"/>
              </a:ext>
            </a:extLst>
          </p:cNvPr>
          <p:cNvSpPr/>
          <p:nvPr/>
        </p:nvSpPr>
        <p:spPr>
          <a:xfrm>
            <a:off x="6864191" y="3632021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A70A356-21D4-38A9-D545-F37A4AB17415}"/>
              </a:ext>
            </a:extLst>
          </p:cNvPr>
          <p:cNvSpPr txBox="1"/>
          <p:nvPr/>
        </p:nvSpPr>
        <p:spPr>
          <a:xfrm>
            <a:off x="450887" y="619561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A3FE968-E595-25D2-2090-1269C0ADD80A}"/>
              </a:ext>
            </a:extLst>
          </p:cNvPr>
          <p:cNvGrpSpPr/>
          <p:nvPr/>
        </p:nvGrpSpPr>
        <p:grpSpPr>
          <a:xfrm>
            <a:off x="4147099" y="1653705"/>
            <a:ext cx="2005151" cy="1311243"/>
            <a:chOff x="816072" y="1537037"/>
            <a:chExt cx="2005151" cy="131124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D84940B-2E80-C666-A05C-81FE04734A04}"/>
                </a:ext>
              </a:extLst>
            </p:cNvPr>
            <p:cNvSpPr txBox="1"/>
            <p:nvPr/>
          </p:nvSpPr>
          <p:spPr>
            <a:xfrm>
              <a:off x="816072" y="1537037"/>
              <a:ext cx="20051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gradFill flip="none" rotWithShape="1">
                    <a:gsLst>
                      <a:gs pos="18000">
                        <a:schemeClr val="accent2">
                          <a:lumMod val="50000"/>
                        </a:schemeClr>
                      </a:gs>
                      <a:gs pos="81000">
                        <a:schemeClr val="accent2">
                          <a:lumMod val="9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2688EE-7437-8F61-384B-A49E6802D06A}"/>
                </a:ext>
              </a:extLst>
            </p:cNvPr>
            <p:cNvSpPr txBox="1"/>
            <p:nvPr/>
          </p:nvSpPr>
          <p:spPr>
            <a:xfrm>
              <a:off x="856584" y="2026004"/>
              <a:ext cx="192412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1924B7B-2145-74DD-DA2A-19FA76D325DF}"/>
              </a:ext>
            </a:extLst>
          </p:cNvPr>
          <p:cNvGrpSpPr/>
          <p:nvPr/>
        </p:nvGrpSpPr>
        <p:grpSpPr>
          <a:xfrm>
            <a:off x="7642616" y="1653705"/>
            <a:ext cx="2005151" cy="1311243"/>
            <a:chOff x="816072" y="1537037"/>
            <a:chExt cx="2005151" cy="131124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650862-DC0B-9FAC-36F8-984D2CD154AF}"/>
                </a:ext>
              </a:extLst>
            </p:cNvPr>
            <p:cNvSpPr txBox="1"/>
            <p:nvPr/>
          </p:nvSpPr>
          <p:spPr>
            <a:xfrm>
              <a:off x="816072" y="1537037"/>
              <a:ext cx="20051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gradFill flip="none" rotWithShape="1">
                    <a:gsLst>
                      <a:gs pos="18000">
                        <a:schemeClr val="accent2">
                          <a:lumMod val="50000"/>
                        </a:schemeClr>
                      </a:gs>
                      <a:gs pos="81000">
                        <a:schemeClr val="accent2">
                          <a:lumMod val="9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C4766C-F3B1-3A1B-EDE6-E7320A896140}"/>
                </a:ext>
              </a:extLst>
            </p:cNvPr>
            <p:cNvSpPr txBox="1"/>
            <p:nvPr/>
          </p:nvSpPr>
          <p:spPr>
            <a:xfrm>
              <a:off x="856584" y="2026004"/>
              <a:ext cx="192412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5228363-8899-884A-09D7-3ABDDD241C6B}"/>
              </a:ext>
            </a:extLst>
          </p:cNvPr>
          <p:cNvGrpSpPr/>
          <p:nvPr/>
        </p:nvGrpSpPr>
        <p:grpSpPr>
          <a:xfrm>
            <a:off x="2286495" y="4148804"/>
            <a:ext cx="2005151" cy="1311243"/>
            <a:chOff x="816072" y="1537037"/>
            <a:chExt cx="2005151" cy="131124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4394407-5BDC-B29C-B9C0-A81308655D9D}"/>
                </a:ext>
              </a:extLst>
            </p:cNvPr>
            <p:cNvSpPr txBox="1"/>
            <p:nvPr/>
          </p:nvSpPr>
          <p:spPr>
            <a:xfrm>
              <a:off x="816072" y="1537037"/>
              <a:ext cx="20051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gradFill flip="none" rotWithShape="1">
                    <a:gsLst>
                      <a:gs pos="18000">
                        <a:schemeClr val="accent2">
                          <a:lumMod val="50000"/>
                        </a:schemeClr>
                      </a:gs>
                      <a:gs pos="81000">
                        <a:schemeClr val="accent2">
                          <a:lumMod val="9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A4908F-41B2-43A8-670F-B78829BDA28C}"/>
                </a:ext>
              </a:extLst>
            </p:cNvPr>
            <p:cNvSpPr txBox="1"/>
            <p:nvPr/>
          </p:nvSpPr>
          <p:spPr>
            <a:xfrm>
              <a:off x="856584" y="2026004"/>
              <a:ext cx="192412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7F26F89-84A3-E528-0CF3-F45D9DC9FB0F}"/>
              </a:ext>
            </a:extLst>
          </p:cNvPr>
          <p:cNvGrpSpPr/>
          <p:nvPr/>
        </p:nvGrpSpPr>
        <p:grpSpPr>
          <a:xfrm>
            <a:off x="5929521" y="4148804"/>
            <a:ext cx="2005151" cy="1311243"/>
            <a:chOff x="816072" y="1537037"/>
            <a:chExt cx="2005151" cy="131124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E93620E-49DB-C87F-F2EB-4340B55EE223}"/>
                </a:ext>
              </a:extLst>
            </p:cNvPr>
            <p:cNvSpPr txBox="1"/>
            <p:nvPr/>
          </p:nvSpPr>
          <p:spPr>
            <a:xfrm>
              <a:off x="816072" y="1537037"/>
              <a:ext cx="20051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gradFill flip="none" rotWithShape="1">
                    <a:gsLst>
                      <a:gs pos="18000">
                        <a:schemeClr val="accent2">
                          <a:lumMod val="50000"/>
                        </a:schemeClr>
                      </a:gs>
                      <a:gs pos="81000">
                        <a:schemeClr val="accent2">
                          <a:lumMod val="9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23449F-9709-BBB4-62FA-0D1B7F274447}"/>
                </a:ext>
              </a:extLst>
            </p:cNvPr>
            <p:cNvSpPr txBox="1"/>
            <p:nvPr/>
          </p:nvSpPr>
          <p:spPr>
            <a:xfrm>
              <a:off x="856584" y="2026004"/>
              <a:ext cx="192412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F9EFF53-0C94-210F-FB7B-DA3622EB76E7}"/>
              </a:ext>
            </a:extLst>
          </p:cNvPr>
          <p:cNvGrpSpPr/>
          <p:nvPr/>
        </p:nvGrpSpPr>
        <p:grpSpPr>
          <a:xfrm>
            <a:off x="9491523" y="4148804"/>
            <a:ext cx="2005151" cy="1311243"/>
            <a:chOff x="816072" y="1537037"/>
            <a:chExt cx="2005151" cy="131124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C1A2C2A-EA46-B69A-7FAE-FF2CF3FD2E0C}"/>
                </a:ext>
              </a:extLst>
            </p:cNvPr>
            <p:cNvSpPr txBox="1"/>
            <p:nvPr/>
          </p:nvSpPr>
          <p:spPr>
            <a:xfrm>
              <a:off x="816072" y="1537037"/>
              <a:ext cx="20051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gradFill flip="none" rotWithShape="1">
                    <a:gsLst>
                      <a:gs pos="18000">
                        <a:schemeClr val="accent2">
                          <a:lumMod val="50000"/>
                        </a:schemeClr>
                      </a:gs>
                      <a:gs pos="81000">
                        <a:schemeClr val="accent2">
                          <a:lumMod val="9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D5C1BF5-4924-F76B-A3A0-9F9FB2E61A63}"/>
                </a:ext>
              </a:extLst>
            </p:cNvPr>
            <p:cNvSpPr txBox="1"/>
            <p:nvPr/>
          </p:nvSpPr>
          <p:spPr>
            <a:xfrm>
              <a:off x="856584" y="2026004"/>
              <a:ext cx="1924126" cy="82227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</a:rPr>
                <a:t>在这里输入你的正文阐述与关键词标题相关的具体内容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307CB0B9-CC97-3D2A-C6B3-5C8C840439E6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07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50817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89997EB5-14C9-D525-7CC5-B0B18B41A774}"/>
              </a:ext>
            </a:extLst>
          </p:cNvPr>
          <p:cNvCxnSpPr>
            <a:cxnSpLocks/>
          </p:cNvCxnSpPr>
          <p:nvPr/>
        </p:nvCxnSpPr>
        <p:spPr>
          <a:xfrm>
            <a:off x="6096000" y="571610"/>
            <a:ext cx="0" cy="628639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56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4B499F04-0601-EF5E-6A7E-02B708B1C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dist"/>
            <a:r>
              <a:rPr lang="zh-CN" altLang="en-US" dirty="0"/>
              <a:t>未来规划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FB066F5F-EA65-4088-07B6-60B10B4373B6}"/>
              </a:ext>
            </a:extLst>
          </p:cNvPr>
          <p:cNvSpPr/>
          <p:nvPr/>
        </p:nvSpPr>
        <p:spPr>
          <a:xfrm>
            <a:off x="577466" y="1987716"/>
            <a:ext cx="4407878" cy="4189127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56000">
                <a:schemeClr val="accent2">
                  <a:lumMod val="75000"/>
                </a:schemeClr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1D5478FE-5434-94D3-757C-1B3C49E620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680" y="1592345"/>
            <a:ext cx="4326598" cy="4189127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6BF51ECB-6A99-D6C5-CC65-23B20120ABCE}"/>
              </a:ext>
            </a:extLst>
          </p:cNvPr>
          <p:cNvGrpSpPr/>
          <p:nvPr/>
        </p:nvGrpSpPr>
        <p:grpSpPr>
          <a:xfrm flipH="1">
            <a:off x="6598653" y="1559660"/>
            <a:ext cx="4597667" cy="976941"/>
            <a:chOff x="-1457208" y="2066641"/>
            <a:chExt cx="4597667" cy="976941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012EB125-EE0C-044F-07B1-C7CB2BE5A36B}"/>
                </a:ext>
              </a:extLst>
            </p:cNvPr>
            <p:cNvSpPr txBox="1"/>
            <p:nvPr/>
          </p:nvSpPr>
          <p:spPr>
            <a:xfrm>
              <a:off x="1274763" y="2066641"/>
              <a:ext cx="186569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BFA0483-F89B-0A35-82FB-8F45BE9DE262}"/>
                </a:ext>
              </a:extLst>
            </p:cNvPr>
            <p:cNvSpPr txBox="1"/>
            <p:nvPr/>
          </p:nvSpPr>
          <p:spPr>
            <a:xfrm>
              <a:off x="-1457208" y="2501382"/>
              <a:ext cx="4597667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266F0688-FD23-D9CC-E8FE-B4F27015FF74}"/>
              </a:ext>
            </a:extLst>
          </p:cNvPr>
          <p:cNvGrpSpPr/>
          <p:nvPr/>
        </p:nvGrpSpPr>
        <p:grpSpPr>
          <a:xfrm>
            <a:off x="4110209" y="5940479"/>
            <a:ext cx="695735" cy="115578"/>
            <a:chOff x="1456959" y="5452138"/>
            <a:chExt cx="695735" cy="115578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6B545045-BC37-5973-6054-8ECA4DD71650}"/>
                </a:ext>
              </a:extLst>
            </p:cNvPr>
            <p:cNvSpPr/>
            <p:nvPr/>
          </p:nvSpPr>
          <p:spPr>
            <a:xfrm rot="18900000">
              <a:off x="1456959" y="5452138"/>
              <a:ext cx="115578" cy="1155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D117EFF6-615A-CDC8-1B4A-87439C51C422}"/>
                </a:ext>
              </a:extLst>
            </p:cNvPr>
            <p:cNvSpPr/>
            <p:nvPr/>
          </p:nvSpPr>
          <p:spPr>
            <a:xfrm rot="18900000">
              <a:off x="1753918" y="5452138"/>
              <a:ext cx="115578" cy="1155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: 圆角 99">
              <a:extLst>
                <a:ext uri="{FF2B5EF4-FFF2-40B4-BE49-F238E27FC236}">
                  <a16:creationId xmlns:a16="http://schemas.microsoft.com/office/drawing/2014/main" id="{A4712CFB-9265-D0F2-8467-8262F5AD308D}"/>
                </a:ext>
              </a:extLst>
            </p:cNvPr>
            <p:cNvSpPr/>
            <p:nvPr/>
          </p:nvSpPr>
          <p:spPr>
            <a:xfrm rot="18900000">
              <a:off x="2037116" y="5452138"/>
              <a:ext cx="115578" cy="1155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DF0C73A9-92FB-228D-6371-14DEFA0AB004}"/>
              </a:ext>
            </a:extLst>
          </p:cNvPr>
          <p:cNvGrpSpPr/>
          <p:nvPr/>
        </p:nvGrpSpPr>
        <p:grpSpPr>
          <a:xfrm rot="5400000">
            <a:off x="449083" y="2498841"/>
            <a:ext cx="695735" cy="115578"/>
            <a:chOff x="1456959" y="5452138"/>
            <a:chExt cx="695735" cy="115578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B14438C4-E7F8-CE0E-9ED5-019D37801B8E}"/>
                </a:ext>
              </a:extLst>
            </p:cNvPr>
            <p:cNvSpPr/>
            <p:nvPr/>
          </p:nvSpPr>
          <p:spPr>
            <a:xfrm rot="18900000">
              <a:off x="1456959" y="5452138"/>
              <a:ext cx="115578" cy="1155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F472CFF6-50DE-9709-B604-246D3CC84A39}"/>
                </a:ext>
              </a:extLst>
            </p:cNvPr>
            <p:cNvSpPr/>
            <p:nvPr/>
          </p:nvSpPr>
          <p:spPr>
            <a:xfrm rot="18900000">
              <a:off x="1753918" y="5452138"/>
              <a:ext cx="115578" cy="1155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195E816B-4DCC-87E3-A129-B9C48F893585}"/>
                </a:ext>
              </a:extLst>
            </p:cNvPr>
            <p:cNvSpPr/>
            <p:nvPr/>
          </p:nvSpPr>
          <p:spPr>
            <a:xfrm rot="18900000">
              <a:off x="2037116" y="5452138"/>
              <a:ext cx="115578" cy="11557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6A627E3-5EAF-8549-0CB7-73426AFEE2A0}"/>
              </a:ext>
            </a:extLst>
          </p:cNvPr>
          <p:cNvGrpSpPr/>
          <p:nvPr/>
        </p:nvGrpSpPr>
        <p:grpSpPr>
          <a:xfrm flipH="1">
            <a:off x="6598653" y="3331356"/>
            <a:ext cx="4597667" cy="976941"/>
            <a:chOff x="-1457208" y="2066641"/>
            <a:chExt cx="4597667" cy="976941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39207042-527F-F75B-01AF-B32B823BAE9E}"/>
                </a:ext>
              </a:extLst>
            </p:cNvPr>
            <p:cNvSpPr txBox="1"/>
            <p:nvPr/>
          </p:nvSpPr>
          <p:spPr>
            <a:xfrm>
              <a:off x="1274763" y="2066641"/>
              <a:ext cx="186569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18447449-320B-8B1E-771A-E65639BA7DCD}"/>
                </a:ext>
              </a:extLst>
            </p:cNvPr>
            <p:cNvSpPr txBox="1"/>
            <p:nvPr/>
          </p:nvSpPr>
          <p:spPr>
            <a:xfrm>
              <a:off x="-1457208" y="2501382"/>
              <a:ext cx="4597667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ACA2F38A-5E89-8EC6-3D07-2DE8E908CC53}"/>
              </a:ext>
            </a:extLst>
          </p:cNvPr>
          <p:cNvGrpSpPr/>
          <p:nvPr/>
        </p:nvGrpSpPr>
        <p:grpSpPr>
          <a:xfrm flipH="1">
            <a:off x="6598653" y="5103053"/>
            <a:ext cx="4597667" cy="976941"/>
            <a:chOff x="-1457208" y="2066641"/>
            <a:chExt cx="4597667" cy="976941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A4DF99D-C0D1-A44D-566B-ECB8FD8D0182}"/>
                </a:ext>
              </a:extLst>
            </p:cNvPr>
            <p:cNvSpPr txBox="1"/>
            <p:nvPr/>
          </p:nvSpPr>
          <p:spPr>
            <a:xfrm>
              <a:off x="1274763" y="2066641"/>
              <a:ext cx="1865696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4DFADA7E-CFA8-B72A-5009-93C26B4BCB58}"/>
                </a:ext>
              </a:extLst>
            </p:cNvPr>
            <p:cNvSpPr txBox="1"/>
            <p:nvPr/>
          </p:nvSpPr>
          <p:spPr>
            <a:xfrm>
              <a:off x="-1457208" y="2501382"/>
              <a:ext cx="4597667" cy="5422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EAC14A3A-9FAB-5204-D0B7-1D5F53171249}"/>
              </a:ext>
            </a:extLst>
          </p:cNvPr>
          <p:cNvSpPr txBox="1"/>
          <p:nvPr/>
        </p:nvSpPr>
        <p:spPr>
          <a:xfrm>
            <a:off x="450887" y="619561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2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16F0067D-4162-76DA-68CD-1F8080E1684F}"/>
              </a:ext>
            </a:extLst>
          </p:cNvPr>
          <p:cNvSpPr/>
          <p:nvPr/>
        </p:nvSpPr>
        <p:spPr>
          <a:xfrm>
            <a:off x="6028093" y="1676419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7DEC8B4-CD1F-D318-5528-C7D966580BDD}"/>
              </a:ext>
            </a:extLst>
          </p:cNvPr>
          <p:cNvSpPr/>
          <p:nvPr/>
        </p:nvSpPr>
        <p:spPr>
          <a:xfrm>
            <a:off x="6028093" y="3448115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704B40B2-1B43-458A-EF94-687244BB220D}"/>
              </a:ext>
            </a:extLst>
          </p:cNvPr>
          <p:cNvSpPr/>
          <p:nvPr/>
        </p:nvSpPr>
        <p:spPr>
          <a:xfrm>
            <a:off x="6028093" y="5219812"/>
            <a:ext cx="135813" cy="135813"/>
          </a:xfrm>
          <a:prstGeom prst="ellipse">
            <a:avLst/>
          </a:prstGeom>
          <a:solidFill>
            <a:schemeClr val="accent1"/>
          </a:solidFill>
          <a:ln w="41275">
            <a:solidFill>
              <a:schemeClr val="bg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167DA96-93A8-D73E-AEA5-0598C9FF393E}"/>
              </a:ext>
            </a:extLst>
          </p:cNvPr>
          <p:cNvSpPr txBox="1"/>
          <p:nvPr/>
        </p:nvSpPr>
        <p:spPr>
          <a:xfrm>
            <a:off x="11705863" y="6550090"/>
            <a:ext cx="486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08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6997308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72362"/>
      </a:accent1>
      <a:accent2>
        <a:srgbClr val="FEF0DE"/>
      </a:accent2>
      <a:accent3>
        <a:srgbClr val="FFC000"/>
      </a:accent3>
      <a:accent4>
        <a:srgbClr val="DCF8C6"/>
      </a:accent4>
      <a:accent5>
        <a:srgbClr val="34B7F1"/>
      </a:accent5>
      <a:accent6>
        <a:srgbClr val="ECE5DD"/>
      </a:accent6>
      <a:hlink>
        <a:srgbClr val="0563C1"/>
      </a:hlink>
      <a:folHlink>
        <a:srgbClr val="954F72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3600" dirty="0" smtClean="0">
            <a:solidFill>
              <a:schemeClr val="accent1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自建空白模板" id="{CBA1C362-2F12-4049-A21A-64C3CE8BAEFB}" vid="{B6B8E8BF-5A25-4EC9-A0CA-06C36222C1F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自建空白模板</Template>
  <TotalTime>463</TotalTime>
  <Words>731</Words>
  <Application>Microsoft Office PowerPoint</Application>
  <PresentationFormat>宽屏</PresentationFormat>
  <Paragraphs>112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汉仪雅酷黑 45W</vt:lpstr>
      <vt:lpstr>OPPOSans H</vt:lpstr>
      <vt:lpstr>Segoe UI Light</vt:lpstr>
      <vt:lpstr>思源黑体 CN Light</vt:lpstr>
      <vt:lpstr>Arial</vt:lpstr>
      <vt:lpstr>阿里巴巴普惠体 B</vt:lpstr>
      <vt:lpstr>微软雅黑</vt:lpstr>
      <vt:lpstr>Impact</vt:lpstr>
      <vt:lpstr>思源黑体 CN Bold</vt:lpstr>
      <vt:lpstr>OPPOSans R</vt:lpstr>
      <vt:lpstr>阿里巴巴普惠体 2.0 55 Regular</vt:lpstr>
      <vt:lpstr>51PPT模板网  www.51pptmoban.com</vt:lpstr>
      <vt:lpstr>PowerPoint 演示文稿</vt:lpstr>
      <vt:lpstr>PowerPoint 演示文稿</vt:lpstr>
      <vt:lpstr>PowerPoint 演示文稿</vt:lpstr>
      <vt:lpstr>工作业绩</vt:lpstr>
      <vt:lpstr>工作业绩</vt:lpstr>
      <vt:lpstr>亮点经验</vt:lpstr>
      <vt:lpstr>问题分析</vt:lpstr>
      <vt:lpstr>未来规划</vt:lpstr>
      <vt:lpstr>未来规划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蓝金商务风工作汇报商务通用ppt模板</dc:title>
  <dc:creator>Seastar</dc:creator>
  <cp:keywords>P界达人</cp:keywords>
  <dc:description>www.51pptmoban.com</dc:description>
  <cp:lastModifiedBy>Win user</cp:lastModifiedBy>
  <cp:revision>19</cp:revision>
  <dcterms:created xsi:type="dcterms:W3CDTF">2022-06-25T11:47:18Z</dcterms:created>
  <dcterms:modified xsi:type="dcterms:W3CDTF">2022-09-29T08:40:22Z</dcterms:modified>
</cp:coreProperties>
</file>