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9" r:id="rId3"/>
    <p:sldId id="261" r:id="rId4"/>
    <p:sldId id="264" r:id="rId5"/>
    <p:sldId id="257" r:id="rId6"/>
    <p:sldId id="265" r:id="rId7"/>
    <p:sldId id="260" r:id="rId8"/>
    <p:sldId id="263" r:id="rId9"/>
    <p:sldId id="267" r:id="rId10"/>
    <p:sldId id="266" r:id="rId11"/>
    <p:sldId id="262" r:id="rId12"/>
    <p:sldId id="268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CB2361A-29B0-4636-A69F-CAADE4A7C136}">
          <p14:sldIdLst>
            <p14:sldId id="269"/>
            <p14:sldId id="259"/>
            <p14:sldId id="261"/>
            <p14:sldId id="264"/>
            <p14:sldId id="257"/>
            <p14:sldId id="265"/>
            <p14:sldId id="260"/>
            <p14:sldId id="263"/>
            <p14:sldId id="267"/>
            <p14:sldId id="266"/>
            <p14:sldId id="262"/>
          </p14:sldIdLst>
        </p14:section>
        <p14:section name="作者信息" id="{3600F4A2-3C63-47E2-86DF-FDE82DE476F9}">
          <p14:sldIdLst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800"/>
    <a:srgbClr val="02B655"/>
    <a:srgbClr val="FFE834"/>
    <a:srgbClr val="FF80E1"/>
    <a:srgbClr val="2EA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4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0" y="57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229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51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12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11" Type="http://schemas.openxmlformats.org/officeDocument/2006/relationships/image" Target="../media/image77.png"/><Relationship Id="rId5" Type="http://schemas.openxmlformats.org/officeDocument/2006/relationships/image" Target="../media/image71.jpeg"/><Relationship Id="rId10" Type="http://schemas.openxmlformats.org/officeDocument/2006/relationships/image" Target="../media/image76.pn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低可信度描述已自动生成">
            <a:extLst>
              <a:ext uri="{FF2B5EF4-FFF2-40B4-BE49-F238E27FC236}">
                <a16:creationId xmlns:a16="http://schemas.microsoft.com/office/drawing/2014/main" id="{1D510DA5-9AA9-A2BF-F577-CDE2F7AB9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4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>
            <a:extLst>
              <a:ext uri="{FF2B5EF4-FFF2-40B4-BE49-F238E27FC236}">
                <a16:creationId xmlns:a16="http://schemas.microsoft.com/office/drawing/2014/main" id="{348A82DE-4958-F37B-256F-827D797B57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4315BFAC-9FC7-C5E8-927A-4A6414E473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000" y="1491793"/>
            <a:ext cx="1440000" cy="1440000"/>
          </a:xfrm>
          <a:prstGeom prst="rect">
            <a:avLst/>
          </a:prstGeom>
        </p:spPr>
      </p:pic>
      <p:pic>
        <p:nvPicPr>
          <p:cNvPr id="7" name="图片 6" descr="徽标, 图标&#10;&#10;描述已自动生成">
            <a:extLst>
              <a:ext uri="{FF2B5EF4-FFF2-40B4-BE49-F238E27FC236}">
                <a16:creationId xmlns:a16="http://schemas.microsoft.com/office/drawing/2014/main" id="{C63DCC7C-DBB2-55F6-C34F-788189019C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2000" y="1491793"/>
            <a:ext cx="1440000" cy="1440000"/>
          </a:xfrm>
          <a:prstGeom prst="rect">
            <a:avLst/>
          </a:prstGeom>
        </p:spPr>
      </p:pic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CD581490-E0D1-443F-A80F-CC638883BD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000" y="1491793"/>
            <a:ext cx="1440000" cy="1440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8FFEB1E-132A-2AB8-BEDA-43CBF0A333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48000" y="1491793"/>
            <a:ext cx="1440000" cy="1440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5896E1FB-43E6-5D90-50B0-D3C780390494}"/>
              </a:ext>
            </a:extLst>
          </p:cNvPr>
          <p:cNvSpPr txBox="1"/>
          <p:nvPr/>
        </p:nvSpPr>
        <p:spPr>
          <a:xfrm>
            <a:off x="4953000" y="3992302"/>
            <a:ext cx="2286000" cy="18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consectetuer. Maecenas porttitor congue massa. Fusce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C0CA57-E4FD-6535-FF99-FD65D99CC5F9}"/>
              </a:ext>
            </a:extLst>
          </p:cNvPr>
          <p:cNvSpPr txBox="1"/>
          <p:nvPr/>
        </p:nvSpPr>
        <p:spPr>
          <a:xfrm>
            <a:off x="5125622" y="3419743"/>
            <a:ext cx="1940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80E1"/>
                </a:solidFill>
                <a:latin typeface="Cooper Black" panose="0208090404030B020404" pitchFamily="18" charset="0"/>
              </a:rPr>
              <a:t>ASPIRATION</a:t>
            </a:r>
            <a:endParaRPr lang="zh-CN" altLang="en-US" sz="20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F264FD-AC75-24D5-42CC-14E041CA853F}"/>
              </a:ext>
            </a:extLst>
          </p:cNvPr>
          <p:cNvSpPr txBox="1"/>
          <p:nvPr/>
        </p:nvSpPr>
        <p:spPr>
          <a:xfrm>
            <a:off x="2667000" y="3992302"/>
            <a:ext cx="2286000" cy="15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Maecenas porttitor congue massa. Fusce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0802A99-1BE1-7F74-1D04-EC99CDC09180}"/>
              </a:ext>
            </a:extLst>
          </p:cNvPr>
          <p:cNvSpPr txBox="1"/>
          <p:nvPr/>
        </p:nvSpPr>
        <p:spPr>
          <a:xfrm>
            <a:off x="2839622" y="3419743"/>
            <a:ext cx="1940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80E1"/>
                </a:solidFill>
                <a:latin typeface="Cooper Black" panose="0208090404030B020404" pitchFamily="18" charset="0"/>
              </a:rPr>
              <a:t>ASPIRATION</a:t>
            </a:r>
            <a:endParaRPr lang="zh-CN" altLang="en-US" sz="20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pic>
        <p:nvPicPr>
          <p:cNvPr id="13" name="图片 12" descr="图标&#10;&#10;描述已自动生成">
            <a:extLst>
              <a:ext uri="{FF2B5EF4-FFF2-40B4-BE49-F238E27FC236}">
                <a16:creationId xmlns:a16="http://schemas.microsoft.com/office/drawing/2014/main" id="{51DD9064-E988-E49D-BB2A-1190D66F8E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00" y="1491793"/>
            <a:ext cx="1440000" cy="1440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2F06DE3-177F-ED0F-12DB-DD4473C6D7EC}"/>
              </a:ext>
            </a:extLst>
          </p:cNvPr>
          <p:cNvSpPr txBox="1"/>
          <p:nvPr/>
        </p:nvSpPr>
        <p:spPr>
          <a:xfrm>
            <a:off x="381000" y="3992302"/>
            <a:ext cx="2286000" cy="15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consectetuer congue massa. Fusce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7509D87-F13D-864F-98BB-E682CBFCC4E8}"/>
              </a:ext>
            </a:extLst>
          </p:cNvPr>
          <p:cNvSpPr txBox="1"/>
          <p:nvPr/>
        </p:nvSpPr>
        <p:spPr>
          <a:xfrm>
            <a:off x="553622" y="3419743"/>
            <a:ext cx="1940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80E1"/>
                </a:solidFill>
                <a:latin typeface="Cooper Black" panose="0208090404030B020404" pitchFamily="18" charset="0"/>
              </a:rPr>
              <a:t>ASPIRATION</a:t>
            </a:r>
            <a:endParaRPr lang="zh-CN" altLang="en-US" sz="20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6880F6F-243B-2B12-AD30-74470F9EA1FE}"/>
              </a:ext>
            </a:extLst>
          </p:cNvPr>
          <p:cNvSpPr txBox="1"/>
          <p:nvPr/>
        </p:nvSpPr>
        <p:spPr>
          <a:xfrm>
            <a:off x="7239000" y="3992302"/>
            <a:ext cx="2286000" cy="2135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consectetuer adipiscing elit. Maecenas porttitor congue massa. Fusce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3C9F7E3-340F-EF8E-8614-0FEA308259F0}"/>
              </a:ext>
            </a:extLst>
          </p:cNvPr>
          <p:cNvSpPr txBox="1"/>
          <p:nvPr/>
        </p:nvSpPr>
        <p:spPr>
          <a:xfrm>
            <a:off x="7411622" y="3419743"/>
            <a:ext cx="1940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80E1"/>
                </a:solidFill>
                <a:latin typeface="Cooper Black" panose="0208090404030B020404" pitchFamily="18" charset="0"/>
              </a:rPr>
              <a:t>ASPIRATION</a:t>
            </a:r>
            <a:endParaRPr lang="zh-CN" altLang="en-US" sz="20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C6F1B73-80F2-34EC-3334-3AFFA33C5642}"/>
              </a:ext>
            </a:extLst>
          </p:cNvPr>
          <p:cNvSpPr txBox="1"/>
          <p:nvPr/>
        </p:nvSpPr>
        <p:spPr>
          <a:xfrm>
            <a:off x="9525000" y="3992302"/>
            <a:ext cx="2286000" cy="9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congue massa. Fusce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F08D8B7-2009-862C-D8F3-20EF4FCB0FD9}"/>
              </a:ext>
            </a:extLst>
          </p:cNvPr>
          <p:cNvSpPr txBox="1"/>
          <p:nvPr/>
        </p:nvSpPr>
        <p:spPr>
          <a:xfrm>
            <a:off x="9697622" y="3419743"/>
            <a:ext cx="1940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80E1"/>
                </a:solidFill>
                <a:latin typeface="Cooper Black" panose="0208090404030B020404" pitchFamily="18" charset="0"/>
              </a:rPr>
              <a:t>ASPIRATION</a:t>
            </a:r>
            <a:endParaRPr lang="zh-CN" altLang="en-US" sz="20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86670CB5-1565-51DE-3ECF-3FF24024247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6067" y="4307803"/>
            <a:ext cx="2562820" cy="256282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29C0ADD4-9B4C-0CAA-CA06-B05B6F42A3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6647" y="858306"/>
            <a:ext cx="1544975" cy="154497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8DE12653-8B5C-ABA6-BD2A-DB20130C0F7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9726" y="673681"/>
            <a:ext cx="1148274" cy="1148274"/>
          </a:xfrm>
          <a:prstGeom prst="rect">
            <a:avLst/>
          </a:prstGeom>
        </p:spPr>
      </p:pic>
      <p:pic>
        <p:nvPicPr>
          <p:cNvPr id="49" name="图片 48" descr="图片包含 背景图案&#10;&#10;描述已自动生成">
            <a:extLst>
              <a:ext uri="{FF2B5EF4-FFF2-40B4-BE49-F238E27FC236}">
                <a16:creationId xmlns:a16="http://schemas.microsoft.com/office/drawing/2014/main" id="{53E12660-6E86-CEC4-B048-52120BA33B2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826" y="2211793"/>
            <a:ext cx="1320724" cy="1320724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:a16="http://schemas.microsoft.com/office/drawing/2014/main" id="{428D27F9-CC8D-2571-E9B7-446A7E3ABFF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915" y="346802"/>
            <a:ext cx="2117533" cy="2117533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6975A840-9FEB-5442-52F3-2F671886ECB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3999" y="5755762"/>
            <a:ext cx="482600" cy="48260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F151EEFD-1B65-7564-273A-7B13E22B2A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381" y="5377480"/>
            <a:ext cx="482600" cy="48260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4C7F0ADE-6371-5349-2DD2-82D9EB2E174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2324" y="5443710"/>
            <a:ext cx="4826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40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6808ED-CF51-3856-3ADF-28EDEA8E8D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7F2ED1-33C7-AB6E-EF6E-30C286B0E4B3}"/>
              </a:ext>
            </a:extLst>
          </p:cNvPr>
          <p:cNvSpPr txBox="1"/>
          <p:nvPr/>
        </p:nvSpPr>
        <p:spPr>
          <a:xfrm>
            <a:off x="1765300" y="2082310"/>
            <a:ext cx="86614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00">
                <a:solidFill>
                  <a:srgbClr val="FF80E1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9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5BAC8FA-2488-855D-1E2C-A90226BA7411}"/>
              </a:ext>
            </a:extLst>
          </p:cNvPr>
          <p:cNvSpPr txBox="1"/>
          <p:nvPr/>
        </p:nvSpPr>
        <p:spPr>
          <a:xfrm>
            <a:off x="1765300" y="2964898"/>
            <a:ext cx="8661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>
                <a:solidFill>
                  <a:srgbClr val="FF80E1"/>
                </a:solidFill>
                <a:latin typeface="Cooper Black" panose="0208090404030B020404" pitchFamily="18" charset="0"/>
              </a:rPr>
              <a:t>POWER YOUR POINT</a:t>
            </a:r>
            <a:endParaRPr lang="zh-CN" altLang="en-US" sz="25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A7F0DBC-82F3-0867-7CF9-F7B7C534B3F9}"/>
              </a:ext>
            </a:extLst>
          </p:cNvPr>
          <p:cNvSpPr txBox="1"/>
          <p:nvPr/>
        </p:nvSpPr>
        <p:spPr>
          <a:xfrm>
            <a:off x="1765300" y="3295758"/>
            <a:ext cx="8661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>
                <a:solidFill>
                  <a:srgbClr val="FF80E1"/>
                </a:solidFill>
                <a:latin typeface="Cooper Black" panose="0208090404030B020404" pitchFamily="18" charset="0"/>
              </a:rPr>
              <a:t>2022.09.30</a:t>
            </a:r>
            <a:endParaRPr lang="zh-CN" altLang="en-US" sz="15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370A30F-D2EF-B6C6-5F44-2247F9880BCE}"/>
              </a:ext>
            </a:extLst>
          </p:cNvPr>
          <p:cNvSpPr/>
          <p:nvPr/>
        </p:nvSpPr>
        <p:spPr>
          <a:xfrm flipH="1" flipV="1">
            <a:off x="4119601" y="4494097"/>
            <a:ext cx="1118739" cy="1428106"/>
          </a:xfrm>
          <a:custGeom>
            <a:avLst/>
            <a:gdLst>
              <a:gd name="connsiteX0" fmla="*/ 1109832 w 4079632"/>
              <a:gd name="connsiteY0" fmla="*/ 480273 h 5207779"/>
              <a:gd name="connsiteX1" fmla="*/ 1658472 w 4079632"/>
              <a:gd name="connsiteY1" fmla="*/ 1116706 h 5207779"/>
              <a:gd name="connsiteX2" fmla="*/ 1579 w 4079632"/>
              <a:gd name="connsiteY2" fmla="*/ 4962673 h 5207779"/>
              <a:gd name="connsiteX3" fmla="*/ 204567 w 4079632"/>
              <a:gd name="connsiteY3" fmla="*/ 5127274 h 5207779"/>
              <a:gd name="connsiteX4" fmla="*/ 1208578 w 4079632"/>
              <a:gd name="connsiteY4" fmla="*/ 4759685 h 5207779"/>
              <a:gd name="connsiteX5" fmla="*/ 1323812 w 4079632"/>
              <a:gd name="connsiteY5" fmla="*/ 4765158 h 5207779"/>
              <a:gd name="connsiteX6" fmla="*/ 2278455 w 4079632"/>
              <a:gd name="connsiteY6" fmla="*/ 5193097 h 5207779"/>
              <a:gd name="connsiteX7" fmla="*/ 2481442 w 4079632"/>
              <a:gd name="connsiteY7" fmla="*/ 4990110 h 5207779"/>
              <a:gd name="connsiteX8" fmla="*/ 2525338 w 4079632"/>
              <a:gd name="connsiteY8" fmla="*/ 2016481 h 5207779"/>
              <a:gd name="connsiteX9" fmla="*/ 3068502 w 4079632"/>
              <a:gd name="connsiteY9" fmla="*/ 2620005 h 5207779"/>
              <a:gd name="connsiteX10" fmla="*/ 3282471 w 4079632"/>
              <a:gd name="connsiteY10" fmla="*/ 2587092 h 5207779"/>
              <a:gd name="connsiteX11" fmla="*/ 4067007 w 4079632"/>
              <a:gd name="connsiteY11" fmla="*/ 299263 h 5207779"/>
              <a:gd name="connsiteX12" fmla="*/ 3820129 w 4079632"/>
              <a:gd name="connsiteY12" fmla="*/ 3017 h 5207779"/>
              <a:gd name="connsiteX13" fmla="*/ 1181170 w 4079632"/>
              <a:gd name="connsiteY13" fmla="*/ 282814 h 5207779"/>
              <a:gd name="connsiteX14" fmla="*/ 1109835 w 4079632"/>
              <a:gd name="connsiteY14" fmla="*/ 480285 h 5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79632" h="5207779">
                <a:moveTo>
                  <a:pt x="1109832" y="480273"/>
                </a:moveTo>
                <a:cubicBezTo>
                  <a:pt x="1307343" y="677784"/>
                  <a:pt x="1554221" y="941121"/>
                  <a:pt x="1658472" y="1116706"/>
                </a:cubicBezTo>
                <a:cubicBezTo>
                  <a:pt x="511815" y="1901241"/>
                  <a:pt x="105821" y="4194576"/>
                  <a:pt x="1579" y="4962673"/>
                </a:cubicBezTo>
                <a:cubicBezTo>
                  <a:pt x="-14877" y="5077906"/>
                  <a:pt x="100315" y="5165659"/>
                  <a:pt x="204567" y="5127274"/>
                </a:cubicBezTo>
                <a:lnTo>
                  <a:pt x="1208578" y="4759685"/>
                </a:lnTo>
                <a:cubicBezTo>
                  <a:pt x="1247001" y="4743229"/>
                  <a:pt x="1285386" y="4748702"/>
                  <a:pt x="1323812" y="4765158"/>
                </a:cubicBezTo>
                <a:lnTo>
                  <a:pt x="2278455" y="5193097"/>
                </a:lnTo>
                <a:cubicBezTo>
                  <a:pt x="2410139" y="5253449"/>
                  <a:pt x="2541793" y="5116289"/>
                  <a:pt x="2481442" y="4990110"/>
                </a:cubicBezTo>
                <a:cubicBezTo>
                  <a:pt x="2157754" y="4287851"/>
                  <a:pt x="1625573" y="2795550"/>
                  <a:pt x="2525338" y="2016481"/>
                </a:cubicBezTo>
                <a:cubicBezTo>
                  <a:pt x="2700923" y="2137182"/>
                  <a:pt x="2909377" y="2406035"/>
                  <a:pt x="3068502" y="2620005"/>
                </a:cubicBezTo>
                <a:cubicBezTo>
                  <a:pt x="3128854" y="2696813"/>
                  <a:pt x="3244086" y="2680357"/>
                  <a:pt x="3282471" y="2587092"/>
                </a:cubicBezTo>
                <a:cubicBezTo>
                  <a:pt x="3523883" y="1956176"/>
                  <a:pt x="3836588" y="979577"/>
                  <a:pt x="4067007" y="299263"/>
                </a:cubicBezTo>
                <a:cubicBezTo>
                  <a:pt x="4121887" y="140177"/>
                  <a:pt x="3990200" y="-24425"/>
                  <a:pt x="3820129" y="3017"/>
                </a:cubicBezTo>
                <a:cubicBezTo>
                  <a:pt x="2936818" y="129195"/>
                  <a:pt x="1762729" y="211510"/>
                  <a:pt x="1181170" y="282814"/>
                </a:cubicBezTo>
                <a:cubicBezTo>
                  <a:pt x="1082395" y="282776"/>
                  <a:pt x="1038504" y="408952"/>
                  <a:pt x="1109835" y="480285"/>
                </a:cubicBezTo>
                <a:close/>
              </a:path>
            </a:pathLst>
          </a:custGeom>
          <a:solidFill>
            <a:srgbClr val="FF80E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358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089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3C8079-4374-2507-7C23-005886C6B15D}"/>
              </a:ext>
            </a:extLst>
          </p:cNvPr>
          <p:cNvSpPr txBox="1"/>
          <p:nvPr/>
        </p:nvSpPr>
        <p:spPr>
          <a:xfrm>
            <a:off x="997527" y="4574370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25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065DE6D-5430-5444-4A27-04CDB3E9EC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7F2ED1-33C7-AB6E-EF6E-30C286B0E4B3}"/>
              </a:ext>
            </a:extLst>
          </p:cNvPr>
          <p:cNvSpPr txBox="1"/>
          <p:nvPr/>
        </p:nvSpPr>
        <p:spPr>
          <a:xfrm>
            <a:off x="1765300" y="2082310"/>
            <a:ext cx="86614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900">
                <a:solidFill>
                  <a:srgbClr val="FF80E1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49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5BAC8FA-2488-855D-1E2C-A90226BA7411}"/>
              </a:ext>
            </a:extLst>
          </p:cNvPr>
          <p:cNvSpPr txBox="1"/>
          <p:nvPr/>
        </p:nvSpPr>
        <p:spPr>
          <a:xfrm>
            <a:off x="1765300" y="2964898"/>
            <a:ext cx="8661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>
                <a:solidFill>
                  <a:srgbClr val="FF80E1"/>
                </a:solidFill>
                <a:latin typeface="Cooper Black" panose="0208090404030B020404" pitchFamily="18" charset="0"/>
              </a:rPr>
              <a:t>POWER YOUR POINT</a:t>
            </a:r>
            <a:endParaRPr lang="zh-CN" altLang="en-US" sz="25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A7F0DBC-82F3-0867-7CF9-F7B7C534B3F9}"/>
              </a:ext>
            </a:extLst>
          </p:cNvPr>
          <p:cNvSpPr txBox="1"/>
          <p:nvPr/>
        </p:nvSpPr>
        <p:spPr>
          <a:xfrm>
            <a:off x="1765300" y="3295758"/>
            <a:ext cx="8661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>
                <a:solidFill>
                  <a:srgbClr val="FF80E1"/>
                </a:solidFill>
                <a:latin typeface="Cooper Black" panose="0208090404030B020404" pitchFamily="18" charset="0"/>
              </a:rPr>
              <a:t>2022.09.30</a:t>
            </a:r>
            <a:endParaRPr lang="zh-CN" altLang="en-US" sz="15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370A30F-D2EF-B6C6-5F44-2247F9880BCE}"/>
              </a:ext>
            </a:extLst>
          </p:cNvPr>
          <p:cNvSpPr/>
          <p:nvPr/>
        </p:nvSpPr>
        <p:spPr>
          <a:xfrm flipH="1" flipV="1">
            <a:off x="4119601" y="4494097"/>
            <a:ext cx="1118739" cy="1428106"/>
          </a:xfrm>
          <a:custGeom>
            <a:avLst/>
            <a:gdLst>
              <a:gd name="connsiteX0" fmla="*/ 1109832 w 4079632"/>
              <a:gd name="connsiteY0" fmla="*/ 480273 h 5207779"/>
              <a:gd name="connsiteX1" fmla="*/ 1658472 w 4079632"/>
              <a:gd name="connsiteY1" fmla="*/ 1116706 h 5207779"/>
              <a:gd name="connsiteX2" fmla="*/ 1579 w 4079632"/>
              <a:gd name="connsiteY2" fmla="*/ 4962673 h 5207779"/>
              <a:gd name="connsiteX3" fmla="*/ 204567 w 4079632"/>
              <a:gd name="connsiteY3" fmla="*/ 5127274 h 5207779"/>
              <a:gd name="connsiteX4" fmla="*/ 1208578 w 4079632"/>
              <a:gd name="connsiteY4" fmla="*/ 4759685 h 5207779"/>
              <a:gd name="connsiteX5" fmla="*/ 1323812 w 4079632"/>
              <a:gd name="connsiteY5" fmla="*/ 4765158 h 5207779"/>
              <a:gd name="connsiteX6" fmla="*/ 2278455 w 4079632"/>
              <a:gd name="connsiteY6" fmla="*/ 5193097 h 5207779"/>
              <a:gd name="connsiteX7" fmla="*/ 2481442 w 4079632"/>
              <a:gd name="connsiteY7" fmla="*/ 4990110 h 5207779"/>
              <a:gd name="connsiteX8" fmla="*/ 2525338 w 4079632"/>
              <a:gd name="connsiteY8" fmla="*/ 2016481 h 5207779"/>
              <a:gd name="connsiteX9" fmla="*/ 3068502 w 4079632"/>
              <a:gd name="connsiteY9" fmla="*/ 2620005 h 5207779"/>
              <a:gd name="connsiteX10" fmla="*/ 3282471 w 4079632"/>
              <a:gd name="connsiteY10" fmla="*/ 2587092 h 5207779"/>
              <a:gd name="connsiteX11" fmla="*/ 4067007 w 4079632"/>
              <a:gd name="connsiteY11" fmla="*/ 299263 h 5207779"/>
              <a:gd name="connsiteX12" fmla="*/ 3820129 w 4079632"/>
              <a:gd name="connsiteY12" fmla="*/ 3017 h 5207779"/>
              <a:gd name="connsiteX13" fmla="*/ 1181170 w 4079632"/>
              <a:gd name="connsiteY13" fmla="*/ 282814 h 5207779"/>
              <a:gd name="connsiteX14" fmla="*/ 1109835 w 4079632"/>
              <a:gd name="connsiteY14" fmla="*/ 480285 h 5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79632" h="5207779">
                <a:moveTo>
                  <a:pt x="1109832" y="480273"/>
                </a:moveTo>
                <a:cubicBezTo>
                  <a:pt x="1307343" y="677784"/>
                  <a:pt x="1554221" y="941121"/>
                  <a:pt x="1658472" y="1116706"/>
                </a:cubicBezTo>
                <a:cubicBezTo>
                  <a:pt x="511815" y="1901241"/>
                  <a:pt x="105821" y="4194576"/>
                  <a:pt x="1579" y="4962673"/>
                </a:cubicBezTo>
                <a:cubicBezTo>
                  <a:pt x="-14877" y="5077906"/>
                  <a:pt x="100315" y="5165659"/>
                  <a:pt x="204567" y="5127274"/>
                </a:cubicBezTo>
                <a:lnTo>
                  <a:pt x="1208578" y="4759685"/>
                </a:lnTo>
                <a:cubicBezTo>
                  <a:pt x="1247001" y="4743229"/>
                  <a:pt x="1285386" y="4748702"/>
                  <a:pt x="1323812" y="4765158"/>
                </a:cubicBezTo>
                <a:lnTo>
                  <a:pt x="2278455" y="5193097"/>
                </a:lnTo>
                <a:cubicBezTo>
                  <a:pt x="2410139" y="5253449"/>
                  <a:pt x="2541793" y="5116289"/>
                  <a:pt x="2481442" y="4990110"/>
                </a:cubicBezTo>
                <a:cubicBezTo>
                  <a:pt x="2157754" y="4287851"/>
                  <a:pt x="1625573" y="2795550"/>
                  <a:pt x="2525338" y="2016481"/>
                </a:cubicBezTo>
                <a:cubicBezTo>
                  <a:pt x="2700923" y="2137182"/>
                  <a:pt x="2909377" y="2406035"/>
                  <a:pt x="3068502" y="2620005"/>
                </a:cubicBezTo>
                <a:cubicBezTo>
                  <a:pt x="3128854" y="2696813"/>
                  <a:pt x="3244086" y="2680357"/>
                  <a:pt x="3282471" y="2587092"/>
                </a:cubicBezTo>
                <a:cubicBezTo>
                  <a:pt x="3523883" y="1956176"/>
                  <a:pt x="3836588" y="979577"/>
                  <a:pt x="4067007" y="299263"/>
                </a:cubicBezTo>
                <a:cubicBezTo>
                  <a:pt x="4121887" y="140177"/>
                  <a:pt x="3990200" y="-24425"/>
                  <a:pt x="3820129" y="3017"/>
                </a:cubicBezTo>
                <a:cubicBezTo>
                  <a:pt x="2936818" y="129195"/>
                  <a:pt x="1762729" y="211510"/>
                  <a:pt x="1181170" y="282814"/>
                </a:cubicBezTo>
                <a:cubicBezTo>
                  <a:pt x="1082395" y="282776"/>
                  <a:pt x="1038504" y="408952"/>
                  <a:pt x="1109835" y="480285"/>
                </a:cubicBezTo>
                <a:close/>
              </a:path>
            </a:pathLst>
          </a:custGeom>
          <a:solidFill>
            <a:srgbClr val="FF80E1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50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A2B792E-59D9-98AA-52D1-2CA7BE742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7E31C21-4DE6-46FB-DB94-294418445BC1}"/>
              </a:ext>
            </a:extLst>
          </p:cNvPr>
          <p:cNvSpPr/>
          <p:nvPr/>
        </p:nvSpPr>
        <p:spPr>
          <a:xfrm>
            <a:off x="1668552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2EA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9D2BDC4-1339-7F4F-9525-B01BFA7A36F0}"/>
              </a:ext>
            </a:extLst>
          </p:cNvPr>
          <p:cNvSpPr/>
          <p:nvPr/>
        </p:nvSpPr>
        <p:spPr>
          <a:xfrm>
            <a:off x="7994556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FF80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77FBDE5-841B-4684-8633-570CEE15442A}"/>
              </a:ext>
            </a:extLst>
          </p:cNvPr>
          <p:cNvSpPr/>
          <p:nvPr/>
        </p:nvSpPr>
        <p:spPr>
          <a:xfrm>
            <a:off x="4831554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02B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女孩在舞台上&#10;&#10;中度可信度描述已自动生成">
            <a:extLst>
              <a:ext uri="{FF2B5EF4-FFF2-40B4-BE49-F238E27FC236}">
                <a16:creationId xmlns:a16="http://schemas.microsoft.com/office/drawing/2014/main" id="{EA1C27C1-8989-6C87-D66E-C433B121A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2003" y="1098550"/>
            <a:ext cx="2233998" cy="4660900"/>
          </a:xfrm>
          <a:custGeom>
            <a:avLst/>
            <a:gdLst>
              <a:gd name="connsiteX0" fmla="*/ 138955 w 2233998"/>
              <a:gd name="connsiteY0" fmla="*/ 0 h 4660900"/>
              <a:gd name="connsiteX1" fmla="*/ 2095043 w 2233998"/>
              <a:gd name="connsiteY1" fmla="*/ 0 h 4660900"/>
              <a:gd name="connsiteX2" fmla="*/ 2233998 w 2233998"/>
              <a:gd name="connsiteY2" fmla="*/ 138955 h 4660900"/>
              <a:gd name="connsiteX3" fmla="*/ 2233998 w 2233998"/>
              <a:gd name="connsiteY3" fmla="*/ 4521945 h 4660900"/>
              <a:gd name="connsiteX4" fmla="*/ 2095043 w 2233998"/>
              <a:gd name="connsiteY4" fmla="*/ 4660900 h 4660900"/>
              <a:gd name="connsiteX5" fmla="*/ 138955 w 2233998"/>
              <a:gd name="connsiteY5" fmla="*/ 4660900 h 4660900"/>
              <a:gd name="connsiteX6" fmla="*/ 0 w 2233998"/>
              <a:gd name="connsiteY6" fmla="*/ 4521945 h 4660900"/>
              <a:gd name="connsiteX7" fmla="*/ 0 w 2233998"/>
              <a:gd name="connsiteY7" fmla="*/ 138955 h 4660900"/>
              <a:gd name="connsiteX8" fmla="*/ 138955 w 2233998"/>
              <a:gd name="connsiteY8" fmla="*/ 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466090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62212"/>
                  <a:pt x="2233998" y="138955"/>
                </a:cubicBezTo>
                <a:lnTo>
                  <a:pt x="2233998" y="4521945"/>
                </a:lnTo>
                <a:cubicBezTo>
                  <a:pt x="2233998" y="4598688"/>
                  <a:pt x="2171786" y="4660900"/>
                  <a:pt x="2095043" y="4660900"/>
                </a:cubicBezTo>
                <a:lnTo>
                  <a:pt x="138955" y="4660900"/>
                </a:lnTo>
                <a:cubicBezTo>
                  <a:pt x="62212" y="4660900"/>
                  <a:pt x="0" y="4598688"/>
                  <a:pt x="0" y="4521945"/>
                </a:cubicBezTo>
                <a:lnTo>
                  <a:pt x="0" y="138955"/>
                </a:lnTo>
                <a:cubicBezTo>
                  <a:pt x="0" y="62212"/>
                  <a:pt x="62212" y="0"/>
                  <a:pt x="138955" y="0"/>
                </a:cubicBezTo>
                <a:close/>
              </a:path>
            </a:pathLst>
          </a:custGeom>
        </p:spPr>
      </p:pic>
      <p:pic>
        <p:nvPicPr>
          <p:cNvPr id="21" name="图片 20" descr="房间里的床上躺着人&#10;&#10;低可信度描述已自动生成">
            <a:extLst>
              <a:ext uri="{FF2B5EF4-FFF2-40B4-BE49-F238E27FC236}">
                <a16:creationId xmlns:a16="http://schemas.microsoft.com/office/drawing/2014/main" id="{8086404A-D356-851C-C130-FAA1D89127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001" y="1098550"/>
            <a:ext cx="2233998" cy="4660900"/>
          </a:xfrm>
          <a:custGeom>
            <a:avLst/>
            <a:gdLst>
              <a:gd name="connsiteX0" fmla="*/ 138955 w 2233998"/>
              <a:gd name="connsiteY0" fmla="*/ 0 h 4660900"/>
              <a:gd name="connsiteX1" fmla="*/ 2095043 w 2233998"/>
              <a:gd name="connsiteY1" fmla="*/ 0 h 4660900"/>
              <a:gd name="connsiteX2" fmla="*/ 2233998 w 2233998"/>
              <a:gd name="connsiteY2" fmla="*/ 138955 h 4660900"/>
              <a:gd name="connsiteX3" fmla="*/ 2233998 w 2233998"/>
              <a:gd name="connsiteY3" fmla="*/ 4521945 h 4660900"/>
              <a:gd name="connsiteX4" fmla="*/ 2095043 w 2233998"/>
              <a:gd name="connsiteY4" fmla="*/ 4660900 h 4660900"/>
              <a:gd name="connsiteX5" fmla="*/ 138955 w 2233998"/>
              <a:gd name="connsiteY5" fmla="*/ 4660900 h 4660900"/>
              <a:gd name="connsiteX6" fmla="*/ 0 w 2233998"/>
              <a:gd name="connsiteY6" fmla="*/ 4521945 h 4660900"/>
              <a:gd name="connsiteX7" fmla="*/ 0 w 2233998"/>
              <a:gd name="connsiteY7" fmla="*/ 138955 h 4660900"/>
              <a:gd name="connsiteX8" fmla="*/ 138955 w 2233998"/>
              <a:gd name="connsiteY8" fmla="*/ 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466090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62212"/>
                  <a:pt x="2233998" y="138955"/>
                </a:cubicBezTo>
                <a:lnTo>
                  <a:pt x="2233998" y="4521945"/>
                </a:lnTo>
                <a:cubicBezTo>
                  <a:pt x="2233998" y="4598688"/>
                  <a:pt x="2171786" y="4660900"/>
                  <a:pt x="2095043" y="4660900"/>
                </a:cubicBezTo>
                <a:lnTo>
                  <a:pt x="138955" y="4660900"/>
                </a:lnTo>
                <a:cubicBezTo>
                  <a:pt x="62212" y="4660900"/>
                  <a:pt x="0" y="4598688"/>
                  <a:pt x="0" y="4521945"/>
                </a:cubicBezTo>
                <a:lnTo>
                  <a:pt x="0" y="138955"/>
                </a:lnTo>
                <a:cubicBezTo>
                  <a:pt x="0" y="62212"/>
                  <a:pt x="62212" y="0"/>
                  <a:pt x="138955" y="0"/>
                </a:cubicBezTo>
                <a:close/>
              </a:path>
            </a:pathLst>
          </a:custGeom>
        </p:spPr>
      </p:pic>
      <p:pic>
        <p:nvPicPr>
          <p:cNvPr id="25" name="图片 24" descr="房间里有蓝色的门&#10;&#10;描述已自动生成">
            <a:extLst>
              <a:ext uri="{FF2B5EF4-FFF2-40B4-BE49-F238E27FC236}">
                <a16:creationId xmlns:a16="http://schemas.microsoft.com/office/drawing/2014/main" id="{69E26C26-4009-9720-B66F-F9EE33CAC8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15999" y="1098550"/>
            <a:ext cx="2233998" cy="4660900"/>
          </a:xfrm>
          <a:custGeom>
            <a:avLst/>
            <a:gdLst>
              <a:gd name="connsiteX0" fmla="*/ 138955 w 2233998"/>
              <a:gd name="connsiteY0" fmla="*/ 0 h 4660900"/>
              <a:gd name="connsiteX1" fmla="*/ 2095043 w 2233998"/>
              <a:gd name="connsiteY1" fmla="*/ 0 h 4660900"/>
              <a:gd name="connsiteX2" fmla="*/ 2233998 w 2233998"/>
              <a:gd name="connsiteY2" fmla="*/ 138955 h 4660900"/>
              <a:gd name="connsiteX3" fmla="*/ 2233998 w 2233998"/>
              <a:gd name="connsiteY3" fmla="*/ 4521945 h 4660900"/>
              <a:gd name="connsiteX4" fmla="*/ 2095043 w 2233998"/>
              <a:gd name="connsiteY4" fmla="*/ 4660900 h 4660900"/>
              <a:gd name="connsiteX5" fmla="*/ 138955 w 2233998"/>
              <a:gd name="connsiteY5" fmla="*/ 4660900 h 4660900"/>
              <a:gd name="connsiteX6" fmla="*/ 0 w 2233998"/>
              <a:gd name="connsiteY6" fmla="*/ 4521945 h 4660900"/>
              <a:gd name="connsiteX7" fmla="*/ 0 w 2233998"/>
              <a:gd name="connsiteY7" fmla="*/ 138955 h 4660900"/>
              <a:gd name="connsiteX8" fmla="*/ 138955 w 2233998"/>
              <a:gd name="connsiteY8" fmla="*/ 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466090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62212"/>
                  <a:pt x="2233998" y="138955"/>
                </a:cubicBezTo>
                <a:lnTo>
                  <a:pt x="2233998" y="4521945"/>
                </a:lnTo>
                <a:cubicBezTo>
                  <a:pt x="2233998" y="4598688"/>
                  <a:pt x="2171786" y="4660900"/>
                  <a:pt x="2095043" y="4660900"/>
                </a:cubicBezTo>
                <a:lnTo>
                  <a:pt x="138955" y="4660900"/>
                </a:lnTo>
                <a:cubicBezTo>
                  <a:pt x="62212" y="4660900"/>
                  <a:pt x="0" y="4598688"/>
                  <a:pt x="0" y="4521945"/>
                </a:cubicBezTo>
                <a:lnTo>
                  <a:pt x="0" y="138955"/>
                </a:lnTo>
                <a:cubicBezTo>
                  <a:pt x="0" y="62212"/>
                  <a:pt x="62212" y="0"/>
                  <a:pt x="138955" y="0"/>
                </a:cubicBezTo>
                <a:close/>
              </a:path>
            </a:pathLst>
          </a:custGeom>
        </p:spPr>
      </p:pic>
      <p:pic>
        <p:nvPicPr>
          <p:cNvPr id="31" name="图片 30" descr="徽标&#10;&#10;描述已自动生成">
            <a:extLst>
              <a:ext uri="{FF2B5EF4-FFF2-40B4-BE49-F238E27FC236}">
                <a16:creationId xmlns:a16="http://schemas.microsoft.com/office/drawing/2014/main" id="{940A29C6-79A0-F6C4-DB94-9E8CE3CA0B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7380" y="805744"/>
            <a:ext cx="2406654" cy="2406654"/>
          </a:xfrm>
          <a:prstGeom prst="rect">
            <a:avLst/>
          </a:prstGeom>
        </p:spPr>
      </p:pic>
      <p:pic>
        <p:nvPicPr>
          <p:cNvPr id="35" name="图片 34" descr="徽标&#10;&#10;描述已自动生成">
            <a:extLst>
              <a:ext uri="{FF2B5EF4-FFF2-40B4-BE49-F238E27FC236}">
                <a16:creationId xmlns:a16="http://schemas.microsoft.com/office/drawing/2014/main" id="{BC8A694D-79F6-E218-8577-CBA4AB49E0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595" y="0"/>
            <a:ext cx="2463800" cy="2463800"/>
          </a:xfrm>
          <a:prstGeom prst="rect">
            <a:avLst/>
          </a:prstGeom>
        </p:spPr>
      </p:pic>
      <p:pic>
        <p:nvPicPr>
          <p:cNvPr id="37" name="图片 36" descr="徽标&#10;&#10;描述已自动生成">
            <a:extLst>
              <a:ext uri="{FF2B5EF4-FFF2-40B4-BE49-F238E27FC236}">
                <a16:creationId xmlns:a16="http://schemas.microsoft.com/office/drawing/2014/main" id="{1AFA0CE4-C794-4117-8790-672AB61DD52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3338" y="1681954"/>
            <a:ext cx="1530444" cy="1530444"/>
          </a:xfrm>
          <a:prstGeom prst="rect">
            <a:avLst/>
          </a:prstGeom>
        </p:spPr>
      </p:pic>
      <p:pic>
        <p:nvPicPr>
          <p:cNvPr id="43" name="图片 42" descr="徽标&#10;&#10;中度可信度描述已自动生成">
            <a:extLst>
              <a:ext uri="{FF2B5EF4-FFF2-40B4-BE49-F238E27FC236}">
                <a16:creationId xmlns:a16="http://schemas.microsoft.com/office/drawing/2014/main" id="{52AD2AA7-1737-2CAE-7381-D2153222C83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2301" y="511041"/>
            <a:ext cx="976524" cy="976524"/>
          </a:xfrm>
          <a:prstGeom prst="rect">
            <a:avLst/>
          </a:prstGeom>
        </p:spPr>
      </p:pic>
      <p:pic>
        <p:nvPicPr>
          <p:cNvPr id="47" name="图片 46" descr="图标&#10;&#10;描述已自动生成">
            <a:extLst>
              <a:ext uri="{FF2B5EF4-FFF2-40B4-BE49-F238E27FC236}">
                <a16:creationId xmlns:a16="http://schemas.microsoft.com/office/drawing/2014/main" id="{6C5B5CDA-4790-9764-006F-9D87789EF39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5244" y="4394201"/>
            <a:ext cx="1282700" cy="1282700"/>
          </a:xfrm>
          <a:prstGeom prst="rect">
            <a:avLst/>
          </a:prstGeom>
        </p:spPr>
      </p:pic>
      <p:pic>
        <p:nvPicPr>
          <p:cNvPr id="53" name="图片 52" descr="图标&#10;&#10;描述已自动生成">
            <a:extLst>
              <a:ext uri="{FF2B5EF4-FFF2-40B4-BE49-F238E27FC236}">
                <a16:creationId xmlns:a16="http://schemas.microsoft.com/office/drawing/2014/main" id="{0A89A939-8AA9-FD82-E17C-469CFC5F1F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81321">
            <a:off x="8245791" y="2969181"/>
            <a:ext cx="1013211" cy="1013211"/>
          </a:xfrm>
          <a:prstGeom prst="rect">
            <a:avLst/>
          </a:prstGeom>
        </p:spPr>
      </p:pic>
      <p:pic>
        <p:nvPicPr>
          <p:cNvPr id="61" name="图片 60" descr="徽标, 图标&#10;&#10;描述已自动生成">
            <a:extLst>
              <a:ext uri="{FF2B5EF4-FFF2-40B4-BE49-F238E27FC236}">
                <a16:creationId xmlns:a16="http://schemas.microsoft.com/office/drawing/2014/main" id="{C33D75F7-C5B5-9E08-F108-E6B926F605B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470" y="2567973"/>
            <a:ext cx="1722054" cy="1722054"/>
          </a:xfrm>
          <a:prstGeom prst="rect">
            <a:avLst/>
          </a:prstGeom>
        </p:spPr>
      </p:pic>
      <p:pic>
        <p:nvPicPr>
          <p:cNvPr id="63" name="图片 62" descr="徽标&#10;&#10;描述已自动生成">
            <a:extLst>
              <a:ext uri="{FF2B5EF4-FFF2-40B4-BE49-F238E27FC236}">
                <a16:creationId xmlns:a16="http://schemas.microsoft.com/office/drawing/2014/main" id="{59F838C6-C37D-C6D6-F60F-66C05ED2DA0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70" y="4562480"/>
            <a:ext cx="2745546" cy="2745546"/>
          </a:xfrm>
          <a:prstGeom prst="rect">
            <a:avLst/>
          </a:prstGeom>
        </p:spPr>
      </p:pic>
      <p:pic>
        <p:nvPicPr>
          <p:cNvPr id="65" name="图片 64" descr="徽标, 图标&#10;&#10;描述已自动生成">
            <a:extLst>
              <a:ext uri="{FF2B5EF4-FFF2-40B4-BE49-F238E27FC236}">
                <a16:creationId xmlns:a16="http://schemas.microsoft.com/office/drawing/2014/main" id="{69C963A9-3888-33D8-6F61-613821EA0E1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7683" y="4664580"/>
            <a:ext cx="1915712" cy="1915712"/>
          </a:xfrm>
          <a:prstGeom prst="rect">
            <a:avLst/>
          </a:prstGeom>
        </p:spPr>
      </p:pic>
      <p:pic>
        <p:nvPicPr>
          <p:cNvPr id="69" name="图片 68" descr="徽标&#10;&#10;描述已自动生成">
            <a:extLst>
              <a:ext uri="{FF2B5EF4-FFF2-40B4-BE49-F238E27FC236}">
                <a16:creationId xmlns:a16="http://schemas.microsoft.com/office/drawing/2014/main" id="{63F7284A-5E57-8FFB-61E9-3491D871B3F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448" y="1231900"/>
            <a:ext cx="875405" cy="87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3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8BF70A5F-F1E5-8DBC-F3DE-D6A9B7869E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徽标&#10;&#10;低可信度描述已自动生成">
            <a:extLst>
              <a:ext uri="{FF2B5EF4-FFF2-40B4-BE49-F238E27FC236}">
                <a16:creationId xmlns:a16="http://schemas.microsoft.com/office/drawing/2014/main" id="{0C332F5E-11B3-302E-419E-2DAFE3EABA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649" y="2349000"/>
            <a:ext cx="2160000" cy="2160000"/>
          </a:xfrm>
          <a:prstGeom prst="rect">
            <a:avLst/>
          </a:prstGeom>
        </p:spPr>
      </p:pic>
      <p:pic>
        <p:nvPicPr>
          <p:cNvPr id="8" name="图片 7" descr="图标&#10;&#10;描述已自动生成">
            <a:extLst>
              <a:ext uri="{FF2B5EF4-FFF2-40B4-BE49-F238E27FC236}">
                <a16:creationId xmlns:a16="http://schemas.microsoft.com/office/drawing/2014/main" id="{F5CB95AF-A18A-8606-23C8-FF7FA63C46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8545" y="1777748"/>
            <a:ext cx="1142504" cy="1142504"/>
          </a:xfrm>
          <a:prstGeom prst="rect">
            <a:avLst/>
          </a:prstGeom>
        </p:spPr>
      </p:pic>
      <p:pic>
        <p:nvPicPr>
          <p:cNvPr id="10" name="图片 9" descr="图标&#10;&#10;描述已自动生成">
            <a:extLst>
              <a:ext uri="{FF2B5EF4-FFF2-40B4-BE49-F238E27FC236}">
                <a16:creationId xmlns:a16="http://schemas.microsoft.com/office/drawing/2014/main" id="{7ED7299C-D1EA-9BD5-C680-7B6E28EADD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512" y="4017699"/>
            <a:ext cx="2160000" cy="2160000"/>
          </a:xfrm>
          <a:prstGeom prst="rect">
            <a:avLst/>
          </a:prstGeom>
        </p:spPr>
      </p:pic>
      <p:pic>
        <p:nvPicPr>
          <p:cNvPr id="12" name="图片 11" descr="图标&#10;&#10;描述已自动生成">
            <a:extLst>
              <a:ext uri="{FF2B5EF4-FFF2-40B4-BE49-F238E27FC236}">
                <a16:creationId xmlns:a16="http://schemas.microsoft.com/office/drawing/2014/main" id="{B9FDC665-0BD5-FABF-AD2F-6BA8A4A3CB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239" y="3650947"/>
            <a:ext cx="1516000" cy="1516000"/>
          </a:xfrm>
          <a:prstGeom prst="rect">
            <a:avLst/>
          </a:prstGeom>
        </p:spPr>
      </p:pic>
      <p:pic>
        <p:nvPicPr>
          <p:cNvPr id="14" name="图片 13" descr="徽标&#10;&#10;描述已自动生成">
            <a:extLst>
              <a:ext uri="{FF2B5EF4-FFF2-40B4-BE49-F238E27FC236}">
                <a16:creationId xmlns:a16="http://schemas.microsoft.com/office/drawing/2014/main" id="{EEB90885-1786-38B7-4D6F-6A94F800C5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6102" y="749813"/>
            <a:ext cx="1220200" cy="1220200"/>
          </a:xfrm>
          <a:prstGeom prst="rect">
            <a:avLst/>
          </a:prstGeom>
        </p:spPr>
      </p:pic>
      <p:pic>
        <p:nvPicPr>
          <p:cNvPr id="16" name="图片 15" descr="图标&#10;&#10;描述已自动生成">
            <a:extLst>
              <a:ext uri="{FF2B5EF4-FFF2-40B4-BE49-F238E27FC236}">
                <a16:creationId xmlns:a16="http://schemas.microsoft.com/office/drawing/2014/main" id="{D166C6C5-4CFF-D64D-9195-2E25CDD4540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502" y="296677"/>
            <a:ext cx="1296398" cy="1296398"/>
          </a:xfrm>
          <a:prstGeom prst="rect">
            <a:avLst/>
          </a:prstGeom>
        </p:spPr>
      </p:pic>
      <p:pic>
        <p:nvPicPr>
          <p:cNvPr id="18" name="图片 17" descr="徽标&#10;&#10;描述已自动生成">
            <a:extLst>
              <a:ext uri="{FF2B5EF4-FFF2-40B4-BE49-F238E27FC236}">
                <a16:creationId xmlns:a16="http://schemas.microsoft.com/office/drawing/2014/main" id="{4144AD41-3313-A501-F7FF-07DDBCA9E4F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0312" y="1169650"/>
            <a:ext cx="2160000" cy="2160000"/>
          </a:xfrm>
          <a:prstGeom prst="rect">
            <a:avLst/>
          </a:prstGeom>
        </p:spPr>
      </p:pic>
      <p:pic>
        <p:nvPicPr>
          <p:cNvPr id="20" name="图片 19" descr="徽标&#10;&#10;描述已自动生成">
            <a:extLst>
              <a:ext uri="{FF2B5EF4-FFF2-40B4-BE49-F238E27FC236}">
                <a16:creationId xmlns:a16="http://schemas.microsoft.com/office/drawing/2014/main" id="{CBB77D75-18B3-941E-ACB3-6C28DE6A92F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173" y="5000863"/>
            <a:ext cx="1779000" cy="1779000"/>
          </a:xfrm>
          <a:prstGeom prst="rect">
            <a:avLst/>
          </a:prstGeom>
        </p:spPr>
      </p:pic>
      <p:pic>
        <p:nvPicPr>
          <p:cNvPr id="22" name="图片 21" descr="卡通人物&#10;&#10;低可信度描述已自动生成">
            <a:extLst>
              <a:ext uri="{FF2B5EF4-FFF2-40B4-BE49-F238E27FC236}">
                <a16:creationId xmlns:a16="http://schemas.microsoft.com/office/drawing/2014/main" id="{99F95B67-0F8C-701E-26C9-FA44950E3A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556" y="3684197"/>
            <a:ext cx="2160000" cy="21600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219BCCB-442B-803B-323A-9254305F4CA7}"/>
              </a:ext>
            </a:extLst>
          </p:cNvPr>
          <p:cNvSpPr txBox="1"/>
          <p:nvPr/>
        </p:nvSpPr>
        <p:spPr>
          <a:xfrm>
            <a:off x="3932149" y="529378"/>
            <a:ext cx="47422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907CEBF-AE97-4730-435A-95FF4DD63BE9}"/>
              </a:ext>
            </a:extLst>
          </p:cNvPr>
          <p:cNvSpPr txBox="1"/>
          <p:nvPr/>
        </p:nvSpPr>
        <p:spPr>
          <a:xfrm>
            <a:off x="7831049" y="2056613"/>
            <a:ext cx="2552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et netus et malesuada 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29E7B6F-E2BE-7772-75A0-209742AAA7CA}"/>
              </a:ext>
            </a:extLst>
          </p:cNvPr>
          <p:cNvSpPr txBox="1"/>
          <p:nvPr/>
        </p:nvSpPr>
        <p:spPr>
          <a:xfrm>
            <a:off x="5305928" y="3013502"/>
            <a:ext cx="3314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2BA537-FA89-BFB0-0EEF-46F921429D6F}"/>
              </a:ext>
            </a:extLst>
          </p:cNvPr>
          <p:cNvSpPr txBox="1"/>
          <p:nvPr/>
        </p:nvSpPr>
        <p:spPr>
          <a:xfrm>
            <a:off x="9207502" y="1190636"/>
            <a:ext cx="2552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EF732F6-6F42-F49F-150A-E32356F55920}"/>
              </a:ext>
            </a:extLst>
          </p:cNvPr>
          <p:cNvSpPr txBox="1"/>
          <p:nvPr/>
        </p:nvSpPr>
        <p:spPr>
          <a:xfrm>
            <a:off x="1481763" y="1957263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0C97575-AD52-14D4-65F6-BBD0D193E8B1}"/>
              </a:ext>
            </a:extLst>
          </p:cNvPr>
          <p:cNvSpPr txBox="1"/>
          <p:nvPr/>
        </p:nvSpPr>
        <p:spPr>
          <a:xfrm>
            <a:off x="2251612" y="4682201"/>
            <a:ext cx="195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et netus et malesuada 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EC95A3A-1963-9351-3334-76D2B0924673}"/>
              </a:ext>
            </a:extLst>
          </p:cNvPr>
          <p:cNvSpPr txBox="1"/>
          <p:nvPr/>
        </p:nvSpPr>
        <p:spPr>
          <a:xfrm>
            <a:off x="5557463" y="5721086"/>
            <a:ext cx="2552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4B0B4E1-2377-7630-2837-413C0D324971}"/>
              </a:ext>
            </a:extLst>
          </p:cNvPr>
          <p:cNvSpPr txBox="1"/>
          <p:nvPr/>
        </p:nvSpPr>
        <p:spPr>
          <a:xfrm>
            <a:off x="7158009" y="4471810"/>
            <a:ext cx="2641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839ADDB-1308-C02B-40C4-444CCA52EADA}"/>
              </a:ext>
            </a:extLst>
          </p:cNvPr>
          <p:cNvSpPr txBox="1"/>
          <p:nvPr/>
        </p:nvSpPr>
        <p:spPr>
          <a:xfrm>
            <a:off x="10710266" y="3995335"/>
            <a:ext cx="1109254" cy="827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pic>
        <p:nvPicPr>
          <p:cNvPr id="36" name="图片 35" descr="徽标&#10;&#10;描述已自动生成">
            <a:extLst>
              <a:ext uri="{FF2B5EF4-FFF2-40B4-BE49-F238E27FC236}">
                <a16:creationId xmlns:a16="http://schemas.microsoft.com/office/drawing/2014/main" id="{BCB3C132-62AB-1F68-1DD1-772769CBEF4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6155" y="2335591"/>
            <a:ext cx="2665272" cy="2665272"/>
          </a:xfrm>
          <a:prstGeom prst="rect">
            <a:avLst/>
          </a:prstGeom>
        </p:spPr>
      </p:pic>
      <p:pic>
        <p:nvPicPr>
          <p:cNvPr id="38" name="图片 37" descr="图片包含 游戏机, 盘子&#10;&#10;描述已自动生成">
            <a:extLst>
              <a:ext uri="{FF2B5EF4-FFF2-40B4-BE49-F238E27FC236}">
                <a16:creationId xmlns:a16="http://schemas.microsoft.com/office/drawing/2014/main" id="{79C6435E-C791-2C4C-8F0A-B001F2D1546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3996" y="2201438"/>
            <a:ext cx="1437627" cy="1437627"/>
          </a:xfrm>
          <a:prstGeom prst="rect">
            <a:avLst/>
          </a:prstGeom>
        </p:spPr>
      </p:pic>
      <p:pic>
        <p:nvPicPr>
          <p:cNvPr id="40" name="图片 39" descr="图标&#10;&#10;描述已自动生成">
            <a:extLst>
              <a:ext uri="{FF2B5EF4-FFF2-40B4-BE49-F238E27FC236}">
                <a16:creationId xmlns:a16="http://schemas.microsoft.com/office/drawing/2014/main" id="{82BEBE7B-12CE-93F2-5221-601FF10FC58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208" y="385204"/>
            <a:ext cx="1395692" cy="1395692"/>
          </a:xfrm>
          <a:prstGeom prst="rect">
            <a:avLst/>
          </a:prstGeom>
        </p:spPr>
      </p:pic>
      <p:pic>
        <p:nvPicPr>
          <p:cNvPr id="42" name="图片 41" descr="图标&#10;&#10;描述已自动生成">
            <a:extLst>
              <a:ext uri="{FF2B5EF4-FFF2-40B4-BE49-F238E27FC236}">
                <a16:creationId xmlns:a16="http://schemas.microsoft.com/office/drawing/2014/main" id="{D65E8880-56F1-8A9A-30D3-174E33AEB34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9774" y="3013375"/>
            <a:ext cx="1144780" cy="1144780"/>
          </a:xfrm>
          <a:prstGeom prst="rect">
            <a:avLst/>
          </a:prstGeom>
        </p:spPr>
      </p:pic>
      <p:pic>
        <p:nvPicPr>
          <p:cNvPr id="44" name="图片 43" descr="图片包含 图标&#10;&#10;描述已自动生成">
            <a:extLst>
              <a:ext uri="{FF2B5EF4-FFF2-40B4-BE49-F238E27FC236}">
                <a16:creationId xmlns:a16="http://schemas.microsoft.com/office/drawing/2014/main" id="{E6E0C072-89BC-2389-C274-398451418B6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880" y="1343023"/>
            <a:ext cx="548496" cy="548496"/>
          </a:xfrm>
          <a:prstGeom prst="rect">
            <a:avLst/>
          </a:prstGeom>
        </p:spPr>
      </p:pic>
      <p:pic>
        <p:nvPicPr>
          <p:cNvPr id="48" name="图片 47" descr="徽标, 图标&#10;&#10;描述已自动生成">
            <a:extLst>
              <a:ext uri="{FF2B5EF4-FFF2-40B4-BE49-F238E27FC236}">
                <a16:creationId xmlns:a16="http://schemas.microsoft.com/office/drawing/2014/main" id="{0947DF69-4373-2B5F-9E9E-77213794024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0430" y="5480602"/>
            <a:ext cx="891743" cy="891743"/>
          </a:xfrm>
          <a:prstGeom prst="rect">
            <a:avLst/>
          </a:prstGeom>
        </p:spPr>
      </p:pic>
      <p:pic>
        <p:nvPicPr>
          <p:cNvPr id="50" name="图片 49" descr="图标&#10;&#10;描述已自动生成">
            <a:extLst>
              <a:ext uri="{FF2B5EF4-FFF2-40B4-BE49-F238E27FC236}">
                <a16:creationId xmlns:a16="http://schemas.microsoft.com/office/drawing/2014/main" id="{5F36340E-D46C-D5FC-AC8D-B7DD9DF6AAC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7048" y="5257340"/>
            <a:ext cx="586857" cy="58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60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" name="图片 1099">
            <a:extLst>
              <a:ext uri="{FF2B5EF4-FFF2-40B4-BE49-F238E27FC236}">
                <a16:creationId xmlns:a16="http://schemas.microsoft.com/office/drawing/2014/main" id="{34D14CD6-4FF0-F5B0-440D-74FD76C07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73" name="矩形: 圆角 1072">
            <a:extLst>
              <a:ext uri="{FF2B5EF4-FFF2-40B4-BE49-F238E27FC236}">
                <a16:creationId xmlns:a16="http://schemas.microsoft.com/office/drawing/2014/main" id="{4BFB70F3-43D1-EEF0-D018-1AADF7367826}"/>
              </a:ext>
            </a:extLst>
          </p:cNvPr>
          <p:cNvSpPr/>
          <p:nvPr/>
        </p:nvSpPr>
        <p:spPr>
          <a:xfrm>
            <a:off x="1668552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2EA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2" name="图片 1071">
            <a:extLst>
              <a:ext uri="{FF2B5EF4-FFF2-40B4-BE49-F238E27FC236}">
                <a16:creationId xmlns:a16="http://schemas.microsoft.com/office/drawing/2014/main" id="{7AEEF090-BE97-2BD0-7C53-EA4FBA7E4D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5999" y="1098550"/>
            <a:ext cx="2233998" cy="4660900"/>
          </a:xfrm>
          <a:prstGeom prst="roundRect">
            <a:avLst>
              <a:gd name="adj" fmla="val 6220"/>
            </a:avLst>
          </a:prstGeom>
        </p:spPr>
      </p:pic>
      <p:sp>
        <p:nvSpPr>
          <p:cNvPr id="1079" name="矩形: 圆角 1078">
            <a:extLst>
              <a:ext uri="{FF2B5EF4-FFF2-40B4-BE49-F238E27FC236}">
                <a16:creationId xmlns:a16="http://schemas.microsoft.com/office/drawing/2014/main" id="{0BBDFAB6-643A-0340-667B-92D6A4E9285D}"/>
              </a:ext>
            </a:extLst>
          </p:cNvPr>
          <p:cNvSpPr/>
          <p:nvPr/>
        </p:nvSpPr>
        <p:spPr>
          <a:xfrm>
            <a:off x="7994556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FF80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8" name="图片 1077" descr="女人穿着裙子&#10;&#10;中度可信度描述已自动生成">
            <a:extLst>
              <a:ext uri="{FF2B5EF4-FFF2-40B4-BE49-F238E27FC236}">
                <a16:creationId xmlns:a16="http://schemas.microsoft.com/office/drawing/2014/main" id="{E75083B9-805D-926B-23AA-93E6EA3B2F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2003" y="1098550"/>
            <a:ext cx="2233998" cy="4660900"/>
          </a:xfrm>
          <a:custGeom>
            <a:avLst/>
            <a:gdLst>
              <a:gd name="connsiteX0" fmla="*/ 136103 w 2188144"/>
              <a:gd name="connsiteY0" fmla="*/ 0 h 4565232"/>
              <a:gd name="connsiteX1" fmla="*/ 2052041 w 2188144"/>
              <a:gd name="connsiteY1" fmla="*/ 0 h 4565232"/>
              <a:gd name="connsiteX2" fmla="*/ 2188144 w 2188144"/>
              <a:gd name="connsiteY2" fmla="*/ 136103 h 4565232"/>
              <a:gd name="connsiteX3" fmla="*/ 2188144 w 2188144"/>
              <a:gd name="connsiteY3" fmla="*/ 4429129 h 4565232"/>
              <a:gd name="connsiteX4" fmla="*/ 2052041 w 2188144"/>
              <a:gd name="connsiteY4" fmla="*/ 4565232 h 4565232"/>
              <a:gd name="connsiteX5" fmla="*/ 136103 w 2188144"/>
              <a:gd name="connsiteY5" fmla="*/ 4565232 h 4565232"/>
              <a:gd name="connsiteX6" fmla="*/ 0 w 2188144"/>
              <a:gd name="connsiteY6" fmla="*/ 4429129 h 4565232"/>
              <a:gd name="connsiteX7" fmla="*/ 0 w 2188144"/>
              <a:gd name="connsiteY7" fmla="*/ 136103 h 4565232"/>
              <a:gd name="connsiteX8" fmla="*/ 136103 w 2188144"/>
              <a:gd name="connsiteY8" fmla="*/ 0 h 456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8144" h="4565232">
                <a:moveTo>
                  <a:pt x="136103" y="0"/>
                </a:moveTo>
                <a:lnTo>
                  <a:pt x="2052041" y="0"/>
                </a:lnTo>
                <a:cubicBezTo>
                  <a:pt x="2127209" y="0"/>
                  <a:pt x="2188144" y="60935"/>
                  <a:pt x="2188144" y="136103"/>
                </a:cubicBezTo>
                <a:lnTo>
                  <a:pt x="2188144" y="4429129"/>
                </a:lnTo>
                <a:cubicBezTo>
                  <a:pt x="2188144" y="4504297"/>
                  <a:pt x="2127209" y="4565232"/>
                  <a:pt x="2052041" y="4565232"/>
                </a:cubicBezTo>
                <a:lnTo>
                  <a:pt x="136103" y="4565232"/>
                </a:lnTo>
                <a:cubicBezTo>
                  <a:pt x="60935" y="4565232"/>
                  <a:pt x="0" y="4504297"/>
                  <a:pt x="0" y="4429129"/>
                </a:cubicBezTo>
                <a:lnTo>
                  <a:pt x="0" y="136103"/>
                </a:lnTo>
                <a:cubicBezTo>
                  <a:pt x="0" y="60935"/>
                  <a:pt x="60935" y="0"/>
                  <a:pt x="136103" y="0"/>
                </a:cubicBezTo>
                <a:close/>
              </a:path>
            </a:pathLst>
          </a:custGeom>
        </p:spPr>
      </p:pic>
      <p:sp>
        <p:nvSpPr>
          <p:cNvPr id="1087" name="矩形: 圆角 1086">
            <a:extLst>
              <a:ext uri="{FF2B5EF4-FFF2-40B4-BE49-F238E27FC236}">
                <a16:creationId xmlns:a16="http://schemas.microsoft.com/office/drawing/2014/main" id="{0FB98FEB-5F7E-7B6D-7055-5165D7DDB38F}"/>
              </a:ext>
            </a:extLst>
          </p:cNvPr>
          <p:cNvSpPr/>
          <p:nvPr/>
        </p:nvSpPr>
        <p:spPr>
          <a:xfrm>
            <a:off x="4831554" y="900056"/>
            <a:ext cx="2528892" cy="5057888"/>
          </a:xfrm>
          <a:prstGeom prst="roundRect">
            <a:avLst>
              <a:gd name="adj" fmla="val 14636"/>
            </a:avLst>
          </a:prstGeom>
          <a:solidFill>
            <a:srgbClr val="02B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6" name="图片 1085" descr="人穿着裙子&#10;&#10;描述已自动生成">
            <a:extLst>
              <a:ext uri="{FF2B5EF4-FFF2-40B4-BE49-F238E27FC236}">
                <a16:creationId xmlns:a16="http://schemas.microsoft.com/office/drawing/2014/main" id="{3E4E7D35-35A6-642E-DE0B-F13480604B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9001" y="1098550"/>
            <a:ext cx="2233998" cy="4660900"/>
          </a:xfrm>
          <a:custGeom>
            <a:avLst/>
            <a:gdLst>
              <a:gd name="connsiteX0" fmla="*/ 136103 w 2188144"/>
              <a:gd name="connsiteY0" fmla="*/ 0 h 4565232"/>
              <a:gd name="connsiteX1" fmla="*/ 2052041 w 2188144"/>
              <a:gd name="connsiteY1" fmla="*/ 0 h 4565232"/>
              <a:gd name="connsiteX2" fmla="*/ 2188144 w 2188144"/>
              <a:gd name="connsiteY2" fmla="*/ 136103 h 4565232"/>
              <a:gd name="connsiteX3" fmla="*/ 2188144 w 2188144"/>
              <a:gd name="connsiteY3" fmla="*/ 4429129 h 4565232"/>
              <a:gd name="connsiteX4" fmla="*/ 2052041 w 2188144"/>
              <a:gd name="connsiteY4" fmla="*/ 4565232 h 4565232"/>
              <a:gd name="connsiteX5" fmla="*/ 136103 w 2188144"/>
              <a:gd name="connsiteY5" fmla="*/ 4565232 h 4565232"/>
              <a:gd name="connsiteX6" fmla="*/ 0 w 2188144"/>
              <a:gd name="connsiteY6" fmla="*/ 4429129 h 4565232"/>
              <a:gd name="connsiteX7" fmla="*/ 0 w 2188144"/>
              <a:gd name="connsiteY7" fmla="*/ 136103 h 4565232"/>
              <a:gd name="connsiteX8" fmla="*/ 136103 w 2188144"/>
              <a:gd name="connsiteY8" fmla="*/ 0 h 456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8144" h="4565232">
                <a:moveTo>
                  <a:pt x="136103" y="0"/>
                </a:moveTo>
                <a:lnTo>
                  <a:pt x="2052041" y="0"/>
                </a:lnTo>
                <a:cubicBezTo>
                  <a:pt x="2127209" y="0"/>
                  <a:pt x="2188144" y="60935"/>
                  <a:pt x="2188144" y="136103"/>
                </a:cubicBezTo>
                <a:lnTo>
                  <a:pt x="2188144" y="4429129"/>
                </a:lnTo>
                <a:cubicBezTo>
                  <a:pt x="2188144" y="4504297"/>
                  <a:pt x="2127209" y="4565232"/>
                  <a:pt x="2052041" y="4565232"/>
                </a:cubicBezTo>
                <a:lnTo>
                  <a:pt x="136103" y="4565232"/>
                </a:lnTo>
                <a:cubicBezTo>
                  <a:pt x="60935" y="4565232"/>
                  <a:pt x="0" y="4504297"/>
                  <a:pt x="0" y="4429129"/>
                </a:cubicBezTo>
                <a:lnTo>
                  <a:pt x="0" y="136103"/>
                </a:lnTo>
                <a:cubicBezTo>
                  <a:pt x="0" y="60935"/>
                  <a:pt x="60935" y="0"/>
                  <a:pt x="136103" y="0"/>
                </a:cubicBezTo>
                <a:close/>
              </a:path>
            </a:pathLst>
          </a:custGeom>
        </p:spPr>
      </p:pic>
      <p:pic>
        <p:nvPicPr>
          <p:cNvPr id="1103" name="图片 1102" descr="徽标&#10;&#10;描述已自动生成">
            <a:extLst>
              <a:ext uri="{FF2B5EF4-FFF2-40B4-BE49-F238E27FC236}">
                <a16:creationId xmlns:a16="http://schemas.microsoft.com/office/drawing/2014/main" id="{05070AFC-97B3-B979-D871-B48F731AEB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5135" y="-288927"/>
            <a:ext cx="2870622" cy="2870622"/>
          </a:xfrm>
          <a:prstGeom prst="rect">
            <a:avLst/>
          </a:prstGeom>
        </p:spPr>
      </p:pic>
      <p:pic>
        <p:nvPicPr>
          <p:cNvPr id="1107" name="图片 1106" descr="徽标&#10;&#10;描述已自动生成">
            <a:extLst>
              <a:ext uri="{FF2B5EF4-FFF2-40B4-BE49-F238E27FC236}">
                <a16:creationId xmlns:a16="http://schemas.microsoft.com/office/drawing/2014/main" id="{311CA57B-CB73-33C5-5874-9547016D15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722" y="4530306"/>
            <a:ext cx="2794000" cy="2794000"/>
          </a:xfrm>
          <a:prstGeom prst="rect">
            <a:avLst/>
          </a:prstGeom>
        </p:spPr>
      </p:pic>
      <p:pic>
        <p:nvPicPr>
          <p:cNvPr id="1115" name="图片 1114" descr="徽标&#10;&#10;描述已自动生成">
            <a:extLst>
              <a:ext uri="{FF2B5EF4-FFF2-40B4-BE49-F238E27FC236}">
                <a16:creationId xmlns:a16="http://schemas.microsoft.com/office/drawing/2014/main" id="{66D5FCAE-8119-9564-EFE3-2BA2871034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90" y="533399"/>
            <a:ext cx="2895600" cy="2895600"/>
          </a:xfrm>
          <a:prstGeom prst="rect">
            <a:avLst/>
          </a:prstGeom>
        </p:spPr>
      </p:pic>
      <p:pic>
        <p:nvPicPr>
          <p:cNvPr id="1117" name="图片 1116" descr="徽标, 图标&#10;&#10;描述已自动生成">
            <a:extLst>
              <a:ext uri="{FF2B5EF4-FFF2-40B4-BE49-F238E27FC236}">
                <a16:creationId xmlns:a16="http://schemas.microsoft.com/office/drawing/2014/main" id="{8B8BA71F-D713-4291-6BCF-1E7D875C724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9010" y="4689266"/>
            <a:ext cx="2044700" cy="2044700"/>
          </a:xfrm>
          <a:prstGeom prst="rect">
            <a:avLst/>
          </a:prstGeom>
        </p:spPr>
      </p:pic>
      <p:pic>
        <p:nvPicPr>
          <p:cNvPr id="1126" name="图片 1125" descr="徽标&#10;&#10;描述已自动生成">
            <a:extLst>
              <a:ext uri="{FF2B5EF4-FFF2-40B4-BE49-F238E27FC236}">
                <a16:creationId xmlns:a16="http://schemas.microsoft.com/office/drawing/2014/main" id="{6A7AA290-14E6-4F2E-A1A2-DB47E8DD34E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722" y="904643"/>
            <a:ext cx="1800216" cy="1800216"/>
          </a:xfrm>
          <a:prstGeom prst="rect">
            <a:avLst/>
          </a:prstGeom>
        </p:spPr>
      </p:pic>
      <p:pic>
        <p:nvPicPr>
          <p:cNvPr id="1130" name="图片 1129" descr="徽标, 图标&#10;&#10;描述已自动生成">
            <a:extLst>
              <a:ext uri="{FF2B5EF4-FFF2-40B4-BE49-F238E27FC236}">
                <a16:creationId xmlns:a16="http://schemas.microsoft.com/office/drawing/2014/main" id="{4D00A265-75EC-9A8A-29F5-743B4761FAA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918" y="4019398"/>
            <a:ext cx="1447800" cy="1447800"/>
          </a:xfrm>
          <a:prstGeom prst="rect">
            <a:avLst/>
          </a:prstGeom>
        </p:spPr>
      </p:pic>
      <p:pic>
        <p:nvPicPr>
          <p:cNvPr id="1132" name="图片 1131" descr="图片包含 背景图案&#10;&#10;描述已自动生成">
            <a:extLst>
              <a:ext uri="{FF2B5EF4-FFF2-40B4-BE49-F238E27FC236}">
                <a16:creationId xmlns:a16="http://schemas.microsoft.com/office/drawing/2014/main" id="{94C3789A-7327-17A6-AB6B-67E89F5D3FB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673" y="953831"/>
            <a:ext cx="1390802" cy="139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63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598D961-57CC-B366-9326-2AC680015E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BE4779-792A-C186-CE62-EDAACBDD88C0}"/>
              </a:ext>
            </a:extLst>
          </p:cNvPr>
          <p:cNvSpPr txBox="1"/>
          <p:nvPr/>
        </p:nvSpPr>
        <p:spPr>
          <a:xfrm>
            <a:off x="1657350" y="675508"/>
            <a:ext cx="866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80E1"/>
                </a:solidFill>
                <a:latin typeface="Cooper Black" panose="0208090404030B020404" pitchFamily="18" charset="0"/>
              </a:rPr>
              <a:t>POWERPOINT TEMPLET</a:t>
            </a:r>
            <a:endParaRPr lang="zh-CN" altLang="en-US" sz="32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7AE308-CCBD-0FD7-AAC7-A8E909591A07}"/>
              </a:ext>
            </a:extLst>
          </p:cNvPr>
          <p:cNvSpPr txBox="1"/>
          <p:nvPr/>
        </p:nvSpPr>
        <p:spPr>
          <a:xfrm>
            <a:off x="1873250" y="1368256"/>
            <a:ext cx="8661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>
                <a:solidFill>
                  <a:srgbClr val="FF80E1"/>
                </a:solidFill>
                <a:latin typeface="Cooper Black" panose="0208090404030B020404" pitchFamily="18" charset="0"/>
              </a:rPr>
              <a:t>2022.09.30</a:t>
            </a:r>
            <a:endParaRPr lang="zh-CN" altLang="en-US" sz="15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pic>
        <p:nvPicPr>
          <p:cNvPr id="7" name="图片 6" descr="徽标, 图标&#10;&#10;中度可信度描述已自动生成">
            <a:extLst>
              <a:ext uri="{FF2B5EF4-FFF2-40B4-BE49-F238E27FC236}">
                <a16:creationId xmlns:a16="http://schemas.microsoft.com/office/drawing/2014/main" id="{58846684-3621-355B-F00F-F78E0E8EB6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1850" y="1529838"/>
            <a:ext cx="3124200" cy="31242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D1FF90A-EB3A-4F69-71DE-C70E80BE10BD}"/>
              </a:ext>
            </a:extLst>
          </p:cNvPr>
          <p:cNvSpPr txBox="1"/>
          <p:nvPr/>
        </p:nvSpPr>
        <p:spPr>
          <a:xfrm>
            <a:off x="2089150" y="4046587"/>
            <a:ext cx="8229600" cy="2135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consectetuer adipiscing elit. Maecenas porttitor congue massa. Fusce posuere, magna sed pulvinar ultricies, purus lectus malesuada libero, sit amet</a:t>
            </a:r>
          </a:p>
          <a:p>
            <a:pPr algn="ct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Cooper Black" panose="0208090404030B0204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Fusce est. Vivamus a tellus</a:t>
            </a:r>
          </a:p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</a:t>
            </a:r>
          </a:p>
        </p:txBody>
      </p:sp>
    </p:spTree>
    <p:extLst>
      <p:ext uri="{BB962C8B-B14F-4D97-AF65-F5344CB8AC3E}">
        <p14:creationId xmlns:p14="http://schemas.microsoft.com/office/powerpoint/2010/main" val="3281818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3059DDB-60F5-0327-D22C-1AA0D1433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C07767E-EFDB-1934-6D8D-DB57C783CD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58699" y="1907939"/>
            <a:ext cx="2450804" cy="4078578"/>
          </a:xfrm>
          <a:custGeom>
            <a:avLst/>
            <a:gdLst>
              <a:gd name="connsiteX0" fmla="*/ 194716 w 2450804"/>
              <a:gd name="connsiteY0" fmla="*/ 0 h 4078577"/>
              <a:gd name="connsiteX1" fmla="*/ 2256088 w 2450804"/>
              <a:gd name="connsiteY1" fmla="*/ 0 h 4078577"/>
              <a:gd name="connsiteX2" fmla="*/ 2450804 w 2450804"/>
              <a:gd name="connsiteY2" fmla="*/ 194716 h 4078577"/>
              <a:gd name="connsiteX3" fmla="*/ 2450804 w 2450804"/>
              <a:gd name="connsiteY3" fmla="*/ 3883861 h 4078577"/>
              <a:gd name="connsiteX4" fmla="*/ 2256088 w 2450804"/>
              <a:gd name="connsiteY4" fmla="*/ 4078577 h 4078577"/>
              <a:gd name="connsiteX5" fmla="*/ 194716 w 2450804"/>
              <a:gd name="connsiteY5" fmla="*/ 4078577 h 4078577"/>
              <a:gd name="connsiteX6" fmla="*/ 0 w 2450804"/>
              <a:gd name="connsiteY6" fmla="*/ 3883861 h 4078577"/>
              <a:gd name="connsiteX7" fmla="*/ 0 w 2450804"/>
              <a:gd name="connsiteY7" fmla="*/ 194716 h 4078577"/>
              <a:gd name="connsiteX8" fmla="*/ 194716 w 2450804"/>
              <a:gd name="connsiteY8" fmla="*/ 0 h 4078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0804" h="4078577">
                <a:moveTo>
                  <a:pt x="194716" y="0"/>
                </a:moveTo>
                <a:lnTo>
                  <a:pt x="2256088" y="0"/>
                </a:lnTo>
                <a:cubicBezTo>
                  <a:pt x="2363627" y="0"/>
                  <a:pt x="2450804" y="87177"/>
                  <a:pt x="2450804" y="194716"/>
                </a:cubicBezTo>
                <a:lnTo>
                  <a:pt x="2450804" y="3883861"/>
                </a:lnTo>
                <a:cubicBezTo>
                  <a:pt x="2450804" y="3991400"/>
                  <a:pt x="2363627" y="4078577"/>
                  <a:pt x="2256088" y="4078577"/>
                </a:cubicBezTo>
                <a:lnTo>
                  <a:pt x="194716" y="4078577"/>
                </a:lnTo>
                <a:cubicBezTo>
                  <a:pt x="87177" y="4078577"/>
                  <a:pt x="0" y="3991400"/>
                  <a:pt x="0" y="3883861"/>
                </a:cubicBezTo>
                <a:lnTo>
                  <a:pt x="0" y="194716"/>
                </a:lnTo>
                <a:cubicBezTo>
                  <a:pt x="0" y="87177"/>
                  <a:pt x="87177" y="0"/>
                  <a:pt x="194716" y="0"/>
                </a:cubicBezTo>
                <a:close/>
              </a:path>
            </a:pathLst>
          </a:custGeom>
          <a:ln w="63500">
            <a:solidFill>
              <a:srgbClr val="02B655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2C4ED82-6EB0-0627-65BB-7C8FD60A26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0450" y="871484"/>
            <a:ext cx="3230353" cy="2139720"/>
          </a:xfrm>
          <a:custGeom>
            <a:avLst/>
            <a:gdLst>
              <a:gd name="connsiteX0" fmla="*/ 143853 w 3230353"/>
              <a:gd name="connsiteY0" fmla="*/ 0 h 2139720"/>
              <a:gd name="connsiteX1" fmla="*/ 3086500 w 3230353"/>
              <a:gd name="connsiteY1" fmla="*/ 0 h 2139720"/>
              <a:gd name="connsiteX2" fmla="*/ 3230353 w 3230353"/>
              <a:gd name="connsiteY2" fmla="*/ 143853 h 2139720"/>
              <a:gd name="connsiteX3" fmla="*/ 3230353 w 3230353"/>
              <a:gd name="connsiteY3" fmla="*/ 1995867 h 2139720"/>
              <a:gd name="connsiteX4" fmla="*/ 3086500 w 3230353"/>
              <a:gd name="connsiteY4" fmla="*/ 2139720 h 2139720"/>
              <a:gd name="connsiteX5" fmla="*/ 143853 w 3230353"/>
              <a:gd name="connsiteY5" fmla="*/ 2139720 h 2139720"/>
              <a:gd name="connsiteX6" fmla="*/ 0 w 3230353"/>
              <a:gd name="connsiteY6" fmla="*/ 1995867 h 2139720"/>
              <a:gd name="connsiteX7" fmla="*/ 0 w 3230353"/>
              <a:gd name="connsiteY7" fmla="*/ 143853 h 2139720"/>
              <a:gd name="connsiteX8" fmla="*/ 143853 w 3230353"/>
              <a:gd name="connsiteY8" fmla="*/ 0 h 213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0353" h="2139720">
                <a:moveTo>
                  <a:pt x="143853" y="0"/>
                </a:moveTo>
                <a:lnTo>
                  <a:pt x="3086500" y="0"/>
                </a:lnTo>
                <a:cubicBezTo>
                  <a:pt x="3165948" y="0"/>
                  <a:pt x="3230353" y="64405"/>
                  <a:pt x="3230353" y="143853"/>
                </a:cubicBezTo>
                <a:lnTo>
                  <a:pt x="3230353" y="1995867"/>
                </a:lnTo>
                <a:cubicBezTo>
                  <a:pt x="3230353" y="2075315"/>
                  <a:pt x="3165948" y="2139720"/>
                  <a:pt x="3086500" y="2139720"/>
                </a:cubicBezTo>
                <a:lnTo>
                  <a:pt x="143853" y="2139720"/>
                </a:lnTo>
                <a:cubicBezTo>
                  <a:pt x="64405" y="2139720"/>
                  <a:pt x="0" y="2075315"/>
                  <a:pt x="0" y="1995867"/>
                </a:cubicBezTo>
                <a:lnTo>
                  <a:pt x="0" y="143853"/>
                </a:lnTo>
                <a:cubicBezTo>
                  <a:pt x="0" y="64405"/>
                  <a:pt x="64405" y="0"/>
                  <a:pt x="143853" y="0"/>
                </a:cubicBezTo>
                <a:close/>
              </a:path>
            </a:pathLst>
          </a:custGeom>
          <a:ln w="63500">
            <a:solidFill>
              <a:srgbClr val="FF6800"/>
            </a:solidFill>
          </a:ln>
        </p:spPr>
      </p:pic>
      <p:pic>
        <p:nvPicPr>
          <p:cNvPr id="33" name="图片 32" descr="桌子上有许多食物&#10;&#10;描述已自动生成">
            <a:extLst>
              <a:ext uri="{FF2B5EF4-FFF2-40B4-BE49-F238E27FC236}">
                <a16:creationId xmlns:a16="http://schemas.microsoft.com/office/drawing/2014/main" id="{D477ADAA-BF27-52A0-4CC6-3F4D761A65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4253217" y="3301480"/>
            <a:ext cx="2139720" cy="3230353"/>
          </a:xfrm>
          <a:custGeom>
            <a:avLst/>
            <a:gdLst>
              <a:gd name="connsiteX0" fmla="*/ 2139720 w 2139720"/>
              <a:gd name="connsiteY0" fmla="*/ 143853 h 3230353"/>
              <a:gd name="connsiteX1" fmla="*/ 2139720 w 2139720"/>
              <a:gd name="connsiteY1" fmla="*/ 3086500 h 3230353"/>
              <a:gd name="connsiteX2" fmla="*/ 1995867 w 2139720"/>
              <a:gd name="connsiteY2" fmla="*/ 3230353 h 3230353"/>
              <a:gd name="connsiteX3" fmla="*/ 143853 w 2139720"/>
              <a:gd name="connsiteY3" fmla="*/ 3230353 h 3230353"/>
              <a:gd name="connsiteX4" fmla="*/ 0 w 2139720"/>
              <a:gd name="connsiteY4" fmla="*/ 3086500 h 3230353"/>
              <a:gd name="connsiteX5" fmla="*/ 0 w 2139720"/>
              <a:gd name="connsiteY5" fmla="*/ 143853 h 3230353"/>
              <a:gd name="connsiteX6" fmla="*/ 143853 w 2139720"/>
              <a:gd name="connsiteY6" fmla="*/ 0 h 3230353"/>
              <a:gd name="connsiteX7" fmla="*/ 1995867 w 2139720"/>
              <a:gd name="connsiteY7" fmla="*/ 0 h 3230353"/>
              <a:gd name="connsiteX8" fmla="*/ 2139720 w 2139720"/>
              <a:gd name="connsiteY8" fmla="*/ 143853 h 323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9720" h="3230353">
                <a:moveTo>
                  <a:pt x="2139720" y="143853"/>
                </a:moveTo>
                <a:lnTo>
                  <a:pt x="2139720" y="3086500"/>
                </a:lnTo>
                <a:cubicBezTo>
                  <a:pt x="2139720" y="3165948"/>
                  <a:pt x="2075315" y="3230353"/>
                  <a:pt x="1995867" y="3230353"/>
                </a:cubicBezTo>
                <a:lnTo>
                  <a:pt x="143853" y="3230353"/>
                </a:lnTo>
                <a:cubicBezTo>
                  <a:pt x="64405" y="3230353"/>
                  <a:pt x="0" y="3165948"/>
                  <a:pt x="0" y="3086500"/>
                </a:cubicBezTo>
                <a:lnTo>
                  <a:pt x="0" y="143853"/>
                </a:lnTo>
                <a:cubicBezTo>
                  <a:pt x="0" y="64405"/>
                  <a:pt x="64405" y="0"/>
                  <a:pt x="143853" y="0"/>
                </a:cubicBezTo>
                <a:lnTo>
                  <a:pt x="1995867" y="0"/>
                </a:lnTo>
                <a:cubicBezTo>
                  <a:pt x="2075315" y="0"/>
                  <a:pt x="2139720" y="64405"/>
                  <a:pt x="2139720" y="143853"/>
                </a:cubicBezTo>
                <a:close/>
              </a:path>
            </a:pathLst>
          </a:custGeom>
          <a:ln w="63500">
            <a:solidFill>
              <a:srgbClr val="FFE834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A6A72B-4C7D-2C55-9098-7E4B2E25CA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2498" y="871484"/>
            <a:ext cx="2450804" cy="4078577"/>
          </a:xfrm>
          <a:prstGeom prst="roundRect">
            <a:avLst>
              <a:gd name="adj" fmla="val 7945"/>
            </a:avLst>
          </a:prstGeom>
          <a:ln w="63500">
            <a:solidFill>
              <a:srgbClr val="FFE834"/>
            </a:solidFill>
          </a:ln>
        </p:spPr>
      </p:pic>
      <p:pic>
        <p:nvPicPr>
          <p:cNvPr id="38" name="图片 37" descr="图标&#10;&#10;描述已自动生成">
            <a:extLst>
              <a:ext uri="{FF2B5EF4-FFF2-40B4-BE49-F238E27FC236}">
                <a16:creationId xmlns:a16="http://schemas.microsoft.com/office/drawing/2014/main" id="{2708E9FD-D3C2-9937-56AC-34AE3FEA3D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112" y="3720903"/>
            <a:ext cx="2969872" cy="2969872"/>
          </a:xfrm>
          <a:prstGeom prst="rect">
            <a:avLst/>
          </a:prstGeom>
        </p:spPr>
      </p:pic>
      <p:pic>
        <p:nvPicPr>
          <p:cNvPr id="44" name="图片 43" descr="徽标&#10;&#10;描述已自动生成">
            <a:extLst>
              <a:ext uri="{FF2B5EF4-FFF2-40B4-BE49-F238E27FC236}">
                <a16:creationId xmlns:a16="http://schemas.microsoft.com/office/drawing/2014/main" id="{781227DA-7681-05A6-35CE-7915AC178D7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79" y="2826643"/>
            <a:ext cx="2571369" cy="2571369"/>
          </a:xfrm>
          <a:prstGeom prst="rect">
            <a:avLst/>
          </a:prstGeom>
        </p:spPr>
      </p:pic>
      <p:pic>
        <p:nvPicPr>
          <p:cNvPr id="58" name="图片 57" descr="徽标&#10;&#10;描述已自动生成">
            <a:extLst>
              <a:ext uri="{FF2B5EF4-FFF2-40B4-BE49-F238E27FC236}">
                <a16:creationId xmlns:a16="http://schemas.microsoft.com/office/drawing/2014/main" id="{3029FA42-9EED-785B-1685-F995CBD4C6D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1182" y="3539334"/>
            <a:ext cx="4190149" cy="4190149"/>
          </a:xfrm>
          <a:prstGeom prst="rect">
            <a:avLst/>
          </a:prstGeom>
        </p:spPr>
      </p:pic>
      <p:pic>
        <p:nvPicPr>
          <p:cNvPr id="62" name="图片 61" descr="图标&#10;&#10;描述已自动生成">
            <a:extLst>
              <a:ext uri="{FF2B5EF4-FFF2-40B4-BE49-F238E27FC236}">
                <a16:creationId xmlns:a16="http://schemas.microsoft.com/office/drawing/2014/main" id="{B02B3F2C-FB21-22CC-5185-A6692C558AF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3525" y="2413669"/>
            <a:ext cx="1533560" cy="1533558"/>
          </a:xfrm>
          <a:prstGeom prst="rect">
            <a:avLst/>
          </a:prstGeom>
        </p:spPr>
      </p:pic>
      <p:pic>
        <p:nvPicPr>
          <p:cNvPr id="70" name="图片 69" descr="徽标&#10;&#10;描述已自动生成">
            <a:extLst>
              <a:ext uri="{FF2B5EF4-FFF2-40B4-BE49-F238E27FC236}">
                <a16:creationId xmlns:a16="http://schemas.microsoft.com/office/drawing/2014/main" id="{5C9B85F7-0205-9018-CDE4-4B56C4FC375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118" y="87056"/>
            <a:ext cx="1357786" cy="1357786"/>
          </a:xfrm>
          <a:prstGeom prst="rect">
            <a:avLst/>
          </a:prstGeom>
        </p:spPr>
      </p:pic>
      <p:pic>
        <p:nvPicPr>
          <p:cNvPr id="76" name="图片 75" descr="图标&#10;&#10;描述已自动生成">
            <a:extLst>
              <a:ext uri="{FF2B5EF4-FFF2-40B4-BE49-F238E27FC236}">
                <a16:creationId xmlns:a16="http://schemas.microsoft.com/office/drawing/2014/main" id="{EA29CDE1-0B4A-3A58-D7EF-E8A3884385A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376" y="1897061"/>
            <a:ext cx="1634160" cy="16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39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792DF4C8-23B9-F58F-1FCE-ACB008CCF1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392784C5-D462-C395-1CDA-73EC586C5D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4315242"/>
            <a:ext cx="787400" cy="787400"/>
          </a:xfrm>
          <a:prstGeom prst="rect">
            <a:avLst/>
          </a:prstGeom>
        </p:spPr>
      </p:pic>
      <p:pic>
        <p:nvPicPr>
          <p:cNvPr id="7" name="图片 6" descr="图标&#10;&#10;描述已自动生成">
            <a:extLst>
              <a:ext uri="{FF2B5EF4-FFF2-40B4-BE49-F238E27FC236}">
                <a16:creationId xmlns:a16="http://schemas.microsoft.com/office/drawing/2014/main" id="{4D485198-9961-E059-A741-874C3D4195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00" y="825500"/>
            <a:ext cx="1092200" cy="1092200"/>
          </a:xfrm>
          <a:prstGeom prst="rect">
            <a:avLst/>
          </a:prstGeom>
        </p:spPr>
      </p:pic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E4FD4E59-95D5-27B3-C12D-16ABC11BDB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450" y="3022599"/>
            <a:ext cx="1219200" cy="1219200"/>
          </a:xfrm>
          <a:prstGeom prst="rect">
            <a:avLst/>
          </a:prstGeom>
        </p:spPr>
      </p:pic>
      <p:pic>
        <p:nvPicPr>
          <p:cNvPr id="11" name="图片 10" descr="图标&#10;&#10;描述已自动生成">
            <a:extLst>
              <a:ext uri="{FF2B5EF4-FFF2-40B4-BE49-F238E27FC236}">
                <a16:creationId xmlns:a16="http://schemas.microsoft.com/office/drawing/2014/main" id="{4559CB22-50F0-0C73-2BA8-F4CE2581C1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300" y="2583587"/>
            <a:ext cx="704562" cy="704562"/>
          </a:xfrm>
          <a:prstGeom prst="rect">
            <a:avLst/>
          </a:prstGeom>
        </p:spPr>
      </p:pic>
      <p:pic>
        <p:nvPicPr>
          <p:cNvPr id="13" name="图片 12" descr="图标&#10;&#10;描述已自动生成">
            <a:extLst>
              <a:ext uri="{FF2B5EF4-FFF2-40B4-BE49-F238E27FC236}">
                <a16:creationId xmlns:a16="http://schemas.microsoft.com/office/drawing/2014/main" id="{2B7176D3-6B46-9B08-BC5D-19514EA764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700" y="1973235"/>
            <a:ext cx="1092200" cy="1092200"/>
          </a:xfrm>
          <a:prstGeom prst="rect">
            <a:avLst/>
          </a:prstGeom>
        </p:spPr>
      </p:pic>
      <p:pic>
        <p:nvPicPr>
          <p:cNvPr id="15" name="图片 14" descr="图标&#10;&#10;描述已自动生成">
            <a:extLst>
              <a:ext uri="{FF2B5EF4-FFF2-40B4-BE49-F238E27FC236}">
                <a16:creationId xmlns:a16="http://schemas.microsoft.com/office/drawing/2014/main" id="{6C49F3A2-A3D9-18C5-B962-2F000ACC211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5219701"/>
            <a:ext cx="1092200" cy="1092200"/>
          </a:xfrm>
          <a:prstGeom prst="rect">
            <a:avLst/>
          </a:prstGeom>
        </p:spPr>
      </p:pic>
      <p:pic>
        <p:nvPicPr>
          <p:cNvPr id="17" name="图片 16" descr="徽标, 图标&#10;&#10;描述已自动生成">
            <a:extLst>
              <a:ext uri="{FF2B5EF4-FFF2-40B4-BE49-F238E27FC236}">
                <a16:creationId xmlns:a16="http://schemas.microsoft.com/office/drawing/2014/main" id="{B11DA20E-1B33-7FB0-E674-C4023287BE3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5579646"/>
            <a:ext cx="863600" cy="863600"/>
          </a:xfrm>
          <a:prstGeom prst="rect">
            <a:avLst/>
          </a:prstGeom>
        </p:spPr>
      </p:pic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72713261-0550-3DEB-7875-0174FA6E9D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9290" y="5105399"/>
            <a:ext cx="655460" cy="655460"/>
          </a:xfrm>
          <a:prstGeom prst="rect">
            <a:avLst/>
          </a:prstGeom>
        </p:spPr>
      </p:pic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ABE80BE7-9095-FF01-0482-B3961474A0B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5500" y="677277"/>
            <a:ext cx="635000" cy="635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388DB7F-A47E-2B52-EC28-7CED4A9DB2CF}"/>
              </a:ext>
            </a:extLst>
          </p:cNvPr>
          <p:cNvSpPr txBox="1"/>
          <p:nvPr/>
        </p:nvSpPr>
        <p:spPr>
          <a:xfrm>
            <a:off x="2286000" y="1079213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417AE8-A50A-4071-2970-5B6B80037074}"/>
              </a:ext>
            </a:extLst>
          </p:cNvPr>
          <p:cNvSpPr txBox="1"/>
          <p:nvPr/>
        </p:nvSpPr>
        <p:spPr>
          <a:xfrm>
            <a:off x="5454650" y="3216701"/>
            <a:ext cx="3314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0A39A9-6624-6234-630C-7D12B3270974}"/>
              </a:ext>
            </a:extLst>
          </p:cNvPr>
          <p:cNvSpPr txBox="1"/>
          <p:nvPr/>
        </p:nvSpPr>
        <p:spPr>
          <a:xfrm>
            <a:off x="1599912" y="2643481"/>
            <a:ext cx="2552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et netus et malesuada 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220F023-D745-EDDD-E770-3C690DD2A880}"/>
              </a:ext>
            </a:extLst>
          </p:cNvPr>
          <p:cNvSpPr txBox="1"/>
          <p:nvPr/>
        </p:nvSpPr>
        <p:spPr>
          <a:xfrm>
            <a:off x="8680450" y="1980726"/>
            <a:ext cx="2368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tristique senectus et netus et malesuada 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F57DAE9-F77C-DCA6-CC49-4A4BC5807C1B}"/>
              </a:ext>
            </a:extLst>
          </p:cNvPr>
          <p:cNvSpPr txBox="1"/>
          <p:nvPr/>
        </p:nvSpPr>
        <p:spPr>
          <a:xfrm>
            <a:off x="3530602" y="4416555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617BEF6-565F-EF84-9511-0E587C7068B0}"/>
              </a:ext>
            </a:extLst>
          </p:cNvPr>
          <p:cNvSpPr txBox="1"/>
          <p:nvPr/>
        </p:nvSpPr>
        <p:spPr>
          <a:xfrm>
            <a:off x="1714500" y="5350303"/>
            <a:ext cx="195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et netus et malesuada 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CC3FC43-A75F-CE90-C888-AB6F56099C70}"/>
              </a:ext>
            </a:extLst>
          </p:cNvPr>
          <p:cNvSpPr txBox="1"/>
          <p:nvPr/>
        </p:nvSpPr>
        <p:spPr>
          <a:xfrm>
            <a:off x="9080500" y="825500"/>
            <a:ext cx="2552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3FAF9CE-8FAE-12F8-92B6-2F4E4D87EA88}"/>
              </a:ext>
            </a:extLst>
          </p:cNvPr>
          <p:cNvSpPr txBox="1"/>
          <p:nvPr/>
        </p:nvSpPr>
        <p:spPr>
          <a:xfrm>
            <a:off x="6797531" y="5842169"/>
            <a:ext cx="2552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FF80E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rgbClr val="FF80E1"/>
              </a:solidFill>
              <a:latin typeface="Cooper Black" panose="0208090404030B0204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39CB167-8505-227C-88BD-226FA90DB0D7}"/>
              </a:ext>
            </a:extLst>
          </p:cNvPr>
          <p:cNvSpPr txBox="1"/>
          <p:nvPr/>
        </p:nvSpPr>
        <p:spPr>
          <a:xfrm>
            <a:off x="9249624" y="5263852"/>
            <a:ext cx="2552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  <a:latin typeface="Cooper Black" panose="0208090404030B020404" pitchFamily="18" charset="0"/>
              </a:rPr>
              <a:t>fames ac turpis egestas</a:t>
            </a:r>
            <a:endParaRPr lang="zh-CN" altLang="en-US" sz="160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  <p:pic>
        <p:nvPicPr>
          <p:cNvPr id="38" name="图片 37" descr="徽标&#10;&#10;描述已自动生成">
            <a:extLst>
              <a:ext uri="{FF2B5EF4-FFF2-40B4-BE49-F238E27FC236}">
                <a16:creationId xmlns:a16="http://schemas.microsoft.com/office/drawing/2014/main" id="{7233DE3F-56D4-4C20-FE85-96DC71EA22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988" y="1432496"/>
            <a:ext cx="2120900" cy="2120900"/>
          </a:xfrm>
          <a:prstGeom prst="rect">
            <a:avLst/>
          </a:prstGeom>
        </p:spPr>
      </p:pic>
      <p:pic>
        <p:nvPicPr>
          <p:cNvPr id="42" name="图片 41" descr="卡通人物&#10;&#10;低可信度描述已自动生成">
            <a:extLst>
              <a:ext uri="{FF2B5EF4-FFF2-40B4-BE49-F238E27FC236}">
                <a16:creationId xmlns:a16="http://schemas.microsoft.com/office/drawing/2014/main" id="{0A0261B3-F234-2793-0FC3-3F5EF3DD3A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750" y="3815880"/>
            <a:ext cx="1135712" cy="1135712"/>
          </a:xfrm>
          <a:prstGeom prst="rect">
            <a:avLst/>
          </a:prstGeom>
        </p:spPr>
      </p:pic>
      <p:pic>
        <p:nvPicPr>
          <p:cNvPr id="44" name="图片 43" descr="徽标&#10;&#10;描述已自动生成">
            <a:extLst>
              <a:ext uri="{FF2B5EF4-FFF2-40B4-BE49-F238E27FC236}">
                <a16:creationId xmlns:a16="http://schemas.microsoft.com/office/drawing/2014/main" id="{B0D01402-C0C7-199E-A4FA-405F8F6ACDD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500" y="1980726"/>
            <a:ext cx="812802" cy="812802"/>
          </a:xfrm>
          <a:prstGeom prst="rect">
            <a:avLst/>
          </a:prstGeom>
        </p:spPr>
      </p:pic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F0599075-557E-B744-23BF-A425A6F648D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411321" y="5295220"/>
            <a:ext cx="655460" cy="655460"/>
          </a:xfrm>
          <a:prstGeom prst="rect">
            <a:avLst/>
          </a:prstGeom>
        </p:spPr>
      </p:pic>
      <p:pic>
        <p:nvPicPr>
          <p:cNvPr id="48" name="图片 47" descr="卡通人物&#10;&#10;中度可信度描述已自动生成">
            <a:extLst>
              <a:ext uri="{FF2B5EF4-FFF2-40B4-BE49-F238E27FC236}">
                <a16:creationId xmlns:a16="http://schemas.microsoft.com/office/drawing/2014/main" id="{1798AA2C-8463-911F-CDF9-7433856654F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8540" y="2584409"/>
            <a:ext cx="2688456" cy="2688456"/>
          </a:xfrm>
          <a:prstGeom prst="rect">
            <a:avLst/>
          </a:prstGeom>
        </p:spPr>
      </p:pic>
      <p:pic>
        <p:nvPicPr>
          <p:cNvPr id="50" name="图片 49" descr="徽标&#10;&#10;描述已自动生成">
            <a:extLst>
              <a:ext uri="{FF2B5EF4-FFF2-40B4-BE49-F238E27FC236}">
                <a16:creationId xmlns:a16="http://schemas.microsoft.com/office/drawing/2014/main" id="{851B73EC-6A46-E336-D32D-850C1723F86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58614">
            <a:off x="4004896" y="263580"/>
            <a:ext cx="651776" cy="6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0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1D21D70-B66F-06E9-44A5-3E95D6078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4" name="图片 53" descr="图片包含 游戏机&#10;&#10;描述已自动生成">
            <a:extLst>
              <a:ext uri="{FF2B5EF4-FFF2-40B4-BE49-F238E27FC236}">
                <a16:creationId xmlns:a16="http://schemas.microsoft.com/office/drawing/2014/main" id="{0D39EE91-CD1A-81D6-C7FA-551583B67C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93568" y="3226338"/>
            <a:ext cx="1865591" cy="1865591"/>
          </a:xfrm>
          <a:prstGeom prst="rect">
            <a:avLst/>
          </a:prstGeom>
        </p:spPr>
      </p:pic>
      <p:pic>
        <p:nvPicPr>
          <p:cNvPr id="10" name="图片 9" descr="人穿着裙子&#10;&#10;中度可信度描述已自动生成">
            <a:extLst>
              <a:ext uri="{FF2B5EF4-FFF2-40B4-BE49-F238E27FC236}">
                <a16:creationId xmlns:a16="http://schemas.microsoft.com/office/drawing/2014/main" id="{C0B835A9-ADFE-C962-0DBF-42D72C8E23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2652" y="2297469"/>
            <a:ext cx="2233998" cy="3723330"/>
          </a:xfrm>
          <a:custGeom>
            <a:avLst/>
            <a:gdLst>
              <a:gd name="connsiteX0" fmla="*/ 138955 w 2233998"/>
              <a:gd name="connsiteY0" fmla="*/ 0 h 4660900"/>
              <a:gd name="connsiteX1" fmla="*/ 2095043 w 2233998"/>
              <a:gd name="connsiteY1" fmla="*/ 0 h 4660900"/>
              <a:gd name="connsiteX2" fmla="*/ 2233998 w 2233998"/>
              <a:gd name="connsiteY2" fmla="*/ 138955 h 4660900"/>
              <a:gd name="connsiteX3" fmla="*/ 2233998 w 2233998"/>
              <a:gd name="connsiteY3" fmla="*/ 4521945 h 4660900"/>
              <a:gd name="connsiteX4" fmla="*/ 2095043 w 2233998"/>
              <a:gd name="connsiteY4" fmla="*/ 4660900 h 4660900"/>
              <a:gd name="connsiteX5" fmla="*/ 138955 w 2233998"/>
              <a:gd name="connsiteY5" fmla="*/ 4660900 h 4660900"/>
              <a:gd name="connsiteX6" fmla="*/ 0 w 2233998"/>
              <a:gd name="connsiteY6" fmla="*/ 4521945 h 4660900"/>
              <a:gd name="connsiteX7" fmla="*/ 0 w 2233998"/>
              <a:gd name="connsiteY7" fmla="*/ 138955 h 4660900"/>
              <a:gd name="connsiteX8" fmla="*/ 138955 w 2233998"/>
              <a:gd name="connsiteY8" fmla="*/ 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466090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62212"/>
                  <a:pt x="2233998" y="138955"/>
                </a:cubicBezTo>
                <a:lnTo>
                  <a:pt x="2233998" y="4521945"/>
                </a:lnTo>
                <a:cubicBezTo>
                  <a:pt x="2233998" y="4598688"/>
                  <a:pt x="2171786" y="4660900"/>
                  <a:pt x="2095043" y="4660900"/>
                </a:cubicBezTo>
                <a:lnTo>
                  <a:pt x="138955" y="4660900"/>
                </a:lnTo>
                <a:cubicBezTo>
                  <a:pt x="62212" y="4660900"/>
                  <a:pt x="0" y="4598688"/>
                  <a:pt x="0" y="4521945"/>
                </a:cubicBezTo>
                <a:lnTo>
                  <a:pt x="0" y="138955"/>
                </a:lnTo>
                <a:cubicBezTo>
                  <a:pt x="0" y="62212"/>
                  <a:pt x="62212" y="0"/>
                  <a:pt x="138955" y="0"/>
                </a:cubicBezTo>
                <a:close/>
              </a:path>
            </a:pathLst>
          </a:custGeom>
          <a:ln w="63500">
            <a:solidFill>
              <a:srgbClr val="02B655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4CF6166-B3A9-E253-3240-A972F999EE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2350" y="1464194"/>
            <a:ext cx="3352800" cy="2682240"/>
          </a:xfrm>
          <a:prstGeom prst="roundRect">
            <a:avLst>
              <a:gd name="adj" fmla="val 7118"/>
            </a:avLst>
          </a:prstGeom>
          <a:ln w="63500">
            <a:solidFill>
              <a:srgbClr val="FFE834"/>
            </a:solidFill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000BD9A-9C3A-5A94-7366-53BC3AA4EB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6851" y="2297469"/>
            <a:ext cx="2233998" cy="3723330"/>
          </a:xfrm>
          <a:custGeom>
            <a:avLst/>
            <a:gdLst>
              <a:gd name="connsiteX0" fmla="*/ 138955 w 2233998"/>
              <a:gd name="connsiteY0" fmla="*/ 0 h 3723330"/>
              <a:gd name="connsiteX1" fmla="*/ 2095043 w 2233998"/>
              <a:gd name="connsiteY1" fmla="*/ 0 h 3723330"/>
              <a:gd name="connsiteX2" fmla="*/ 2233998 w 2233998"/>
              <a:gd name="connsiteY2" fmla="*/ 111003 h 3723330"/>
              <a:gd name="connsiteX3" fmla="*/ 2233998 w 2233998"/>
              <a:gd name="connsiteY3" fmla="*/ 3612327 h 3723330"/>
              <a:gd name="connsiteX4" fmla="*/ 2095043 w 2233998"/>
              <a:gd name="connsiteY4" fmla="*/ 3723330 h 3723330"/>
              <a:gd name="connsiteX5" fmla="*/ 138955 w 2233998"/>
              <a:gd name="connsiteY5" fmla="*/ 3723330 h 3723330"/>
              <a:gd name="connsiteX6" fmla="*/ 0 w 2233998"/>
              <a:gd name="connsiteY6" fmla="*/ 3612327 h 3723330"/>
              <a:gd name="connsiteX7" fmla="*/ 0 w 2233998"/>
              <a:gd name="connsiteY7" fmla="*/ 111003 h 3723330"/>
              <a:gd name="connsiteX8" fmla="*/ 138955 w 2233998"/>
              <a:gd name="connsiteY8" fmla="*/ 0 h 37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372333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49698"/>
                  <a:pt x="2233998" y="111003"/>
                </a:cubicBezTo>
                <a:lnTo>
                  <a:pt x="2233998" y="3612327"/>
                </a:lnTo>
                <a:cubicBezTo>
                  <a:pt x="2233998" y="3673632"/>
                  <a:pt x="2171786" y="3723330"/>
                  <a:pt x="2095043" y="3723330"/>
                </a:cubicBezTo>
                <a:lnTo>
                  <a:pt x="138955" y="3723330"/>
                </a:lnTo>
                <a:cubicBezTo>
                  <a:pt x="62212" y="3723330"/>
                  <a:pt x="0" y="3673632"/>
                  <a:pt x="0" y="3612327"/>
                </a:cubicBezTo>
                <a:lnTo>
                  <a:pt x="0" y="111003"/>
                </a:lnTo>
                <a:cubicBezTo>
                  <a:pt x="0" y="49698"/>
                  <a:pt x="62212" y="0"/>
                  <a:pt x="138955" y="0"/>
                </a:cubicBezTo>
                <a:close/>
              </a:path>
            </a:pathLst>
          </a:custGeom>
          <a:ln w="63500">
            <a:solidFill>
              <a:srgbClr val="FF6800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21425E0-C9C7-D182-62E0-D0429621FDF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5351" y="837202"/>
            <a:ext cx="2233998" cy="3723330"/>
          </a:xfrm>
          <a:custGeom>
            <a:avLst/>
            <a:gdLst>
              <a:gd name="connsiteX0" fmla="*/ 138955 w 2233998"/>
              <a:gd name="connsiteY0" fmla="*/ 0 h 4660900"/>
              <a:gd name="connsiteX1" fmla="*/ 2095043 w 2233998"/>
              <a:gd name="connsiteY1" fmla="*/ 0 h 4660900"/>
              <a:gd name="connsiteX2" fmla="*/ 2233998 w 2233998"/>
              <a:gd name="connsiteY2" fmla="*/ 138955 h 4660900"/>
              <a:gd name="connsiteX3" fmla="*/ 2233998 w 2233998"/>
              <a:gd name="connsiteY3" fmla="*/ 4521945 h 4660900"/>
              <a:gd name="connsiteX4" fmla="*/ 2095043 w 2233998"/>
              <a:gd name="connsiteY4" fmla="*/ 4660900 h 4660900"/>
              <a:gd name="connsiteX5" fmla="*/ 138955 w 2233998"/>
              <a:gd name="connsiteY5" fmla="*/ 4660900 h 4660900"/>
              <a:gd name="connsiteX6" fmla="*/ 0 w 2233998"/>
              <a:gd name="connsiteY6" fmla="*/ 4521945 h 4660900"/>
              <a:gd name="connsiteX7" fmla="*/ 0 w 2233998"/>
              <a:gd name="connsiteY7" fmla="*/ 138955 h 4660900"/>
              <a:gd name="connsiteX8" fmla="*/ 138955 w 2233998"/>
              <a:gd name="connsiteY8" fmla="*/ 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3998" h="4660900">
                <a:moveTo>
                  <a:pt x="138955" y="0"/>
                </a:moveTo>
                <a:lnTo>
                  <a:pt x="2095043" y="0"/>
                </a:lnTo>
                <a:cubicBezTo>
                  <a:pt x="2171786" y="0"/>
                  <a:pt x="2233998" y="62212"/>
                  <a:pt x="2233998" y="138955"/>
                </a:cubicBezTo>
                <a:lnTo>
                  <a:pt x="2233998" y="4521945"/>
                </a:lnTo>
                <a:cubicBezTo>
                  <a:pt x="2233998" y="4598688"/>
                  <a:pt x="2171786" y="4660900"/>
                  <a:pt x="2095043" y="4660900"/>
                </a:cubicBezTo>
                <a:lnTo>
                  <a:pt x="138955" y="4660900"/>
                </a:lnTo>
                <a:cubicBezTo>
                  <a:pt x="62212" y="4660900"/>
                  <a:pt x="0" y="4598688"/>
                  <a:pt x="0" y="4521945"/>
                </a:cubicBezTo>
                <a:lnTo>
                  <a:pt x="0" y="138955"/>
                </a:lnTo>
                <a:cubicBezTo>
                  <a:pt x="0" y="62212"/>
                  <a:pt x="62212" y="0"/>
                  <a:pt x="138955" y="0"/>
                </a:cubicBezTo>
                <a:close/>
              </a:path>
            </a:pathLst>
          </a:custGeom>
          <a:ln w="63500">
            <a:solidFill>
              <a:srgbClr val="2EA7FF"/>
            </a:solidFill>
          </a:ln>
        </p:spPr>
      </p:pic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id="{7486009D-419F-1B6D-C7FD-BD06D6812C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2238" y="5177828"/>
            <a:ext cx="1631288" cy="1631288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D6BBCB77-CADA-339E-5393-4CC56D237B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9450" y="736600"/>
            <a:ext cx="1066800" cy="1066800"/>
          </a:xfrm>
          <a:prstGeom prst="rect">
            <a:avLst/>
          </a:prstGeom>
        </p:spPr>
      </p:pic>
      <p:pic>
        <p:nvPicPr>
          <p:cNvPr id="50" name="图片 49" descr="徽标, 图标&#10;&#10;描述已自动生成">
            <a:extLst>
              <a:ext uri="{FF2B5EF4-FFF2-40B4-BE49-F238E27FC236}">
                <a16:creationId xmlns:a16="http://schemas.microsoft.com/office/drawing/2014/main" id="{D2155459-0CE1-BC82-9B16-75B73E8A7E7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0620" y="164554"/>
            <a:ext cx="3994580" cy="3994580"/>
          </a:xfrm>
          <a:prstGeom prst="rect">
            <a:avLst/>
          </a:prstGeom>
        </p:spPr>
      </p:pic>
      <p:pic>
        <p:nvPicPr>
          <p:cNvPr id="52" name="图片 51" descr="徽标&#10;&#10;描述已自动生成">
            <a:extLst>
              <a:ext uri="{FF2B5EF4-FFF2-40B4-BE49-F238E27FC236}">
                <a16:creationId xmlns:a16="http://schemas.microsoft.com/office/drawing/2014/main" id="{E318B3A5-9CC0-E37B-6695-3321CF0D676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477" y="41794"/>
            <a:ext cx="3492302" cy="3492302"/>
          </a:xfrm>
          <a:prstGeom prst="rect">
            <a:avLst/>
          </a:prstGeom>
        </p:spPr>
      </p:pic>
      <p:pic>
        <p:nvPicPr>
          <p:cNvPr id="56" name="图片 55" descr="徽标&#10;&#10;描述已自动生成">
            <a:extLst>
              <a:ext uri="{FF2B5EF4-FFF2-40B4-BE49-F238E27FC236}">
                <a16:creationId xmlns:a16="http://schemas.microsoft.com/office/drawing/2014/main" id="{4038F831-C9E7-AB0D-947E-56AA3417159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0849" y="4167639"/>
            <a:ext cx="3631662" cy="363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40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279</Words>
  <Application>Microsoft Office PowerPoint</Application>
  <PresentationFormat>宽屏</PresentationFormat>
  <Paragraphs>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Microsoft YaHei</vt:lpstr>
      <vt:lpstr>Arial</vt:lpstr>
      <vt:lpstr>Cooper Black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十一假期无厘头“Plog”ppt模板</dc:title>
  <dc:creator>忘吃药的晓公子 yvonne</dc:creator>
  <cp:keywords>51PPT模板网</cp:keywords>
  <dc:description>www.51pptmoban.com</dc:description>
  <cp:lastModifiedBy>Win user</cp:lastModifiedBy>
  <cp:revision>19</cp:revision>
  <dcterms:created xsi:type="dcterms:W3CDTF">2022-09-28T23:29:10Z</dcterms:created>
  <dcterms:modified xsi:type="dcterms:W3CDTF">2022-10-07T11:48:18Z</dcterms:modified>
</cp:coreProperties>
</file>