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82" r:id="rId2"/>
    <p:sldId id="283" r:id="rId3"/>
    <p:sldId id="284" r:id="rId4"/>
    <p:sldId id="285" r:id="rId5"/>
    <p:sldId id="286" r:id="rId6"/>
    <p:sldId id="287" r:id="rId7"/>
    <p:sldId id="288" r:id="rId8"/>
    <p:sldId id="289" r:id="rId9"/>
    <p:sldId id="290" r:id="rId10"/>
    <p:sldId id="297" r:id="rId11"/>
    <p:sldId id="292" r:id="rId12"/>
    <p:sldId id="293" r:id="rId13"/>
    <p:sldId id="294" r:id="rId14"/>
    <p:sldId id="296" r:id="rId15"/>
    <p:sldId id="291" r:id="rId16"/>
    <p:sldId id="295" r:id="rId17"/>
    <p:sldId id="298" r:id="rId18"/>
    <p:sldId id="299" r:id="rId19"/>
    <p:sldId id="300" r:id="rId20"/>
    <p:sldId id="301" r:id="rId21"/>
    <p:sldId id="302" r:id="rId22"/>
    <p:sldId id="303" r:id="rId23"/>
    <p:sldId id="304" r:id="rId24"/>
    <p:sldId id="305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824" userDrawn="1">
          <p15:clr>
            <a:srgbClr val="A4A3A4"/>
          </p15:clr>
        </p15:guide>
        <p15:guide id="4" pos="6834" userDrawn="1">
          <p15:clr>
            <a:srgbClr val="A4A3A4"/>
          </p15:clr>
        </p15:guide>
        <p15:guide id="5" orient="horz" pos="391" userDrawn="1">
          <p15:clr>
            <a:srgbClr val="A4A3A4"/>
          </p15:clr>
        </p15:guide>
        <p15:guide id="6" pos="9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D96A2"/>
    <a:srgbClr val="98A58F"/>
    <a:srgbClr val="9EAA9D"/>
    <a:srgbClr val="DEE2E1"/>
    <a:srgbClr val="E9E9E7"/>
    <a:srgbClr val="7C8972"/>
    <a:srgbClr val="CA9180"/>
    <a:srgbClr val="DDBFB0"/>
    <a:srgbClr val="BE91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607" autoAdjust="0"/>
  </p:normalViewPr>
  <p:slideViewPr>
    <p:cSldViewPr snapToGrid="0" showGuides="1">
      <p:cViewPr>
        <p:scale>
          <a:sx n="100" d="100"/>
          <a:sy n="100" d="100"/>
        </p:scale>
        <p:origin x="672" y="672"/>
      </p:cViewPr>
      <p:guideLst>
        <p:guide orient="horz" pos="2160"/>
        <p:guide pos="3840"/>
        <p:guide pos="824"/>
        <p:guide pos="6834"/>
        <p:guide orient="horz" pos="391"/>
        <p:guide pos="9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869C9F-A8ED-4739-B8AB-F4F60331EE4A}" type="datetimeFigureOut">
              <a:rPr lang="zh-CN" altLang="en-US" smtClean="0"/>
              <a:t>2022/10/7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527060-0E6E-45AF-8E65-7CCB7C4327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2926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527060-0E6E-45AF-8E65-7CCB7C43274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0412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527060-0E6E-45AF-8E65-7CCB7C43274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72948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527060-0E6E-45AF-8E65-7CCB7C43274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7631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527060-0E6E-45AF-8E65-7CCB7C43274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9385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527060-0E6E-45AF-8E65-7CCB7C43274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15864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527060-0E6E-45AF-8E65-7CCB7C43274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38831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527060-0E6E-45AF-8E65-7CCB7C43274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69794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527060-0E6E-45AF-8E65-7CCB7C43274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904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527060-0E6E-45AF-8E65-7CCB7C43274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91002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527060-0E6E-45AF-8E65-7CCB7C43274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26493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527060-0E6E-45AF-8E65-7CCB7C43274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5989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527060-0E6E-45AF-8E65-7CCB7C43274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391257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527060-0E6E-45AF-8E65-7CCB7C43274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52131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527060-0E6E-45AF-8E65-7CCB7C43274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8786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527060-0E6E-45AF-8E65-7CCB7C43274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05420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527060-0E6E-45AF-8E65-7CCB7C43274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9052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1P PT</a:t>
            </a:r>
            <a:r>
              <a:rPr lang="zh-CN" altLang="en-US" dirty="0"/>
              <a:t>模板网   </a:t>
            </a:r>
            <a:r>
              <a:rPr lang="en-US" altLang="zh-CN" dirty="0"/>
              <a:t>www.5 1 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527060-0E6E-45AF-8E65-7CCB7C43274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7953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527060-0E6E-45AF-8E65-7CCB7C43274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93973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527060-0E6E-45AF-8E65-7CCB7C43274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78751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527060-0E6E-45AF-8E65-7CCB7C43274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9637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527060-0E6E-45AF-8E65-7CCB7C43274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902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527060-0E6E-45AF-8E65-7CCB7C43274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99870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527060-0E6E-45AF-8E65-7CCB7C43274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0091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68382-4600-4FD2-B3BF-386082940588}" type="datetimeFigureOut">
              <a:rPr lang="zh-CN" altLang="en-US" smtClean="0"/>
              <a:t>2022/10/7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641FE-813A-4EE4-9F21-E4EB58E531CE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30E783AF-AF89-9AE8-A75B-560D7530E5FB}"/>
              </a:ext>
            </a:extLst>
          </p:cNvPr>
          <p:cNvGrpSpPr/>
          <p:nvPr userDrawn="1"/>
        </p:nvGrpSpPr>
        <p:grpSpPr>
          <a:xfrm>
            <a:off x="-587836" y="5021522"/>
            <a:ext cx="3851736" cy="3672956"/>
            <a:chOff x="-1600658" y="3222228"/>
            <a:chExt cx="6251556" cy="5961388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93E62518-056F-005D-E7F0-3F6451589029}"/>
                </a:ext>
              </a:extLst>
            </p:cNvPr>
            <p:cNvSpPr/>
            <p:nvPr/>
          </p:nvSpPr>
          <p:spPr>
            <a:xfrm rot="10800000">
              <a:off x="-1600658" y="3222228"/>
              <a:ext cx="6251556" cy="5961388"/>
            </a:xfrm>
            <a:custGeom>
              <a:avLst/>
              <a:gdLst>
                <a:gd name="connsiteX0" fmla="*/ 0 w 3822700"/>
                <a:gd name="connsiteY0" fmla="*/ 457200 h 3645268"/>
                <a:gd name="connsiteX1" fmla="*/ 482600 w 3822700"/>
                <a:gd name="connsiteY1" fmla="*/ 1422400 h 3645268"/>
                <a:gd name="connsiteX2" fmla="*/ 444500 w 3822700"/>
                <a:gd name="connsiteY2" fmla="*/ 2260600 h 3645268"/>
                <a:gd name="connsiteX3" fmla="*/ 1485900 w 3822700"/>
                <a:gd name="connsiteY3" fmla="*/ 2590800 h 3645268"/>
                <a:gd name="connsiteX4" fmla="*/ 2336800 w 3822700"/>
                <a:gd name="connsiteY4" fmla="*/ 3644900 h 3645268"/>
                <a:gd name="connsiteX5" fmla="*/ 3708400 w 3822700"/>
                <a:gd name="connsiteY5" fmla="*/ 2679700 h 3645268"/>
                <a:gd name="connsiteX6" fmla="*/ 3822700 w 3822700"/>
                <a:gd name="connsiteY6" fmla="*/ 0 h 3645268"/>
                <a:gd name="connsiteX7" fmla="*/ 0 w 3822700"/>
                <a:gd name="connsiteY7" fmla="*/ 457200 h 364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22700" h="3645268">
                  <a:moveTo>
                    <a:pt x="0" y="457200"/>
                  </a:moveTo>
                  <a:cubicBezTo>
                    <a:pt x="204258" y="789516"/>
                    <a:pt x="408517" y="1121833"/>
                    <a:pt x="482600" y="1422400"/>
                  </a:cubicBezTo>
                  <a:cubicBezTo>
                    <a:pt x="556683" y="1722967"/>
                    <a:pt x="277283" y="2065867"/>
                    <a:pt x="444500" y="2260600"/>
                  </a:cubicBezTo>
                  <a:cubicBezTo>
                    <a:pt x="611717" y="2455333"/>
                    <a:pt x="1170517" y="2360083"/>
                    <a:pt x="1485900" y="2590800"/>
                  </a:cubicBezTo>
                  <a:cubicBezTo>
                    <a:pt x="1801283" y="2821517"/>
                    <a:pt x="1966383" y="3630083"/>
                    <a:pt x="2336800" y="3644900"/>
                  </a:cubicBezTo>
                  <a:cubicBezTo>
                    <a:pt x="2707217" y="3659717"/>
                    <a:pt x="3462867" y="3225800"/>
                    <a:pt x="3708400" y="2679700"/>
                  </a:cubicBezTo>
                  <a:lnTo>
                    <a:pt x="3822700" y="0"/>
                  </a:lnTo>
                  <a:lnTo>
                    <a:pt x="0" y="457200"/>
                  </a:lnTo>
                  <a:close/>
                </a:path>
              </a:pathLst>
            </a:custGeom>
            <a:solidFill>
              <a:srgbClr val="9EAA9D">
                <a:alpha val="18000"/>
              </a:srgbClr>
            </a:solidFill>
            <a:ln>
              <a:noFill/>
            </a:ln>
            <a:effectLst>
              <a:softEdge rad="469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0585CBAB-B24D-15F2-433A-0CE223A0CC75}"/>
                </a:ext>
              </a:extLst>
            </p:cNvPr>
            <p:cNvSpPr/>
            <p:nvPr/>
          </p:nvSpPr>
          <p:spPr>
            <a:xfrm rot="10800000">
              <a:off x="-930618" y="4635804"/>
              <a:ext cx="3822700" cy="3645268"/>
            </a:xfrm>
            <a:custGeom>
              <a:avLst/>
              <a:gdLst>
                <a:gd name="connsiteX0" fmla="*/ 0 w 3822700"/>
                <a:gd name="connsiteY0" fmla="*/ 457200 h 3645268"/>
                <a:gd name="connsiteX1" fmla="*/ 482600 w 3822700"/>
                <a:gd name="connsiteY1" fmla="*/ 1422400 h 3645268"/>
                <a:gd name="connsiteX2" fmla="*/ 444500 w 3822700"/>
                <a:gd name="connsiteY2" fmla="*/ 2260600 h 3645268"/>
                <a:gd name="connsiteX3" fmla="*/ 1485900 w 3822700"/>
                <a:gd name="connsiteY3" fmla="*/ 2590800 h 3645268"/>
                <a:gd name="connsiteX4" fmla="*/ 2336800 w 3822700"/>
                <a:gd name="connsiteY4" fmla="*/ 3644900 h 3645268"/>
                <a:gd name="connsiteX5" fmla="*/ 3708400 w 3822700"/>
                <a:gd name="connsiteY5" fmla="*/ 2679700 h 3645268"/>
                <a:gd name="connsiteX6" fmla="*/ 3822700 w 3822700"/>
                <a:gd name="connsiteY6" fmla="*/ 0 h 3645268"/>
                <a:gd name="connsiteX7" fmla="*/ 0 w 3822700"/>
                <a:gd name="connsiteY7" fmla="*/ 457200 h 364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22700" h="3645268">
                  <a:moveTo>
                    <a:pt x="0" y="457200"/>
                  </a:moveTo>
                  <a:cubicBezTo>
                    <a:pt x="204258" y="789516"/>
                    <a:pt x="408517" y="1121833"/>
                    <a:pt x="482600" y="1422400"/>
                  </a:cubicBezTo>
                  <a:cubicBezTo>
                    <a:pt x="556683" y="1722967"/>
                    <a:pt x="277283" y="2065867"/>
                    <a:pt x="444500" y="2260600"/>
                  </a:cubicBezTo>
                  <a:cubicBezTo>
                    <a:pt x="611717" y="2455333"/>
                    <a:pt x="1170517" y="2360083"/>
                    <a:pt x="1485900" y="2590800"/>
                  </a:cubicBezTo>
                  <a:cubicBezTo>
                    <a:pt x="1801283" y="2821517"/>
                    <a:pt x="1966383" y="3630083"/>
                    <a:pt x="2336800" y="3644900"/>
                  </a:cubicBezTo>
                  <a:cubicBezTo>
                    <a:pt x="2707217" y="3659717"/>
                    <a:pt x="3462867" y="3225800"/>
                    <a:pt x="3708400" y="2679700"/>
                  </a:cubicBezTo>
                  <a:lnTo>
                    <a:pt x="3822700" y="0"/>
                  </a:lnTo>
                  <a:lnTo>
                    <a:pt x="0" y="457200"/>
                  </a:lnTo>
                  <a:close/>
                </a:path>
              </a:pathLst>
            </a:custGeom>
            <a:solidFill>
              <a:srgbClr val="9EAA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CF1F432D-7BEE-809B-55FF-8C2A573C309A}"/>
                </a:ext>
              </a:extLst>
            </p:cNvPr>
            <p:cNvSpPr/>
            <p:nvPr/>
          </p:nvSpPr>
          <p:spPr>
            <a:xfrm rot="10800000">
              <a:off x="-981287" y="4127499"/>
              <a:ext cx="4352886" cy="4150846"/>
            </a:xfrm>
            <a:custGeom>
              <a:avLst/>
              <a:gdLst>
                <a:gd name="connsiteX0" fmla="*/ 0 w 3822700"/>
                <a:gd name="connsiteY0" fmla="*/ 457200 h 3645268"/>
                <a:gd name="connsiteX1" fmla="*/ 482600 w 3822700"/>
                <a:gd name="connsiteY1" fmla="*/ 1422400 h 3645268"/>
                <a:gd name="connsiteX2" fmla="*/ 444500 w 3822700"/>
                <a:gd name="connsiteY2" fmla="*/ 2260600 h 3645268"/>
                <a:gd name="connsiteX3" fmla="*/ 1485900 w 3822700"/>
                <a:gd name="connsiteY3" fmla="*/ 2590800 h 3645268"/>
                <a:gd name="connsiteX4" fmla="*/ 2336800 w 3822700"/>
                <a:gd name="connsiteY4" fmla="*/ 3644900 h 3645268"/>
                <a:gd name="connsiteX5" fmla="*/ 3708400 w 3822700"/>
                <a:gd name="connsiteY5" fmla="*/ 2679700 h 3645268"/>
                <a:gd name="connsiteX6" fmla="*/ 3822700 w 3822700"/>
                <a:gd name="connsiteY6" fmla="*/ 0 h 3645268"/>
                <a:gd name="connsiteX7" fmla="*/ 0 w 3822700"/>
                <a:gd name="connsiteY7" fmla="*/ 457200 h 364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22700" h="3645268">
                  <a:moveTo>
                    <a:pt x="0" y="457200"/>
                  </a:moveTo>
                  <a:cubicBezTo>
                    <a:pt x="204258" y="789516"/>
                    <a:pt x="408517" y="1121833"/>
                    <a:pt x="482600" y="1422400"/>
                  </a:cubicBezTo>
                  <a:cubicBezTo>
                    <a:pt x="556683" y="1722967"/>
                    <a:pt x="277283" y="2065867"/>
                    <a:pt x="444500" y="2260600"/>
                  </a:cubicBezTo>
                  <a:cubicBezTo>
                    <a:pt x="611717" y="2455333"/>
                    <a:pt x="1170517" y="2360083"/>
                    <a:pt x="1485900" y="2590800"/>
                  </a:cubicBezTo>
                  <a:cubicBezTo>
                    <a:pt x="1801283" y="2821517"/>
                    <a:pt x="1966383" y="3630083"/>
                    <a:pt x="2336800" y="3644900"/>
                  </a:cubicBezTo>
                  <a:cubicBezTo>
                    <a:pt x="2707217" y="3659717"/>
                    <a:pt x="3462867" y="3225800"/>
                    <a:pt x="3708400" y="2679700"/>
                  </a:cubicBezTo>
                  <a:lnTo>
                    <a:pt x="3822700" y="0"/>
                  </a:lnTo>
                  <a:lnTo>
                    <a:pt x="0" y="457200"/>
                  </a:lnTo>
                  <a:close/>
                </a:path>
              </a:pathLst>
            </a:custGeom>
            <a:noFill/>
            <a:ln>
              <a:solidFill>
                <a:srgbClr val="9EAA9D">
                  <a:alpha val="47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738CAB9B-06A0-EFB7-599D-125133EE9CDC}"/>
              </a:ext>
            </a:extLst>
          </p:cNvPr>
          <p:cNvGrpSpPr/>
          <p:nvPr userDrawn="1"/>
        </p:nvGrpSpPr>
        <p:grpSpPr>
          <a:xfrm>
            <a:off x="9188684" y="-1622461"/>
            <a:ext cx="3816116" cy="3638989"/>
            <a:chOff x="7321784" y="-2747142"/>
            <a:chExt cx="6626618" cy="6319040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D0E60BC-B6C5-62A1-29FF-07BBDC703078}"/>
                </a:ext>
              </a:extLst>
            </p:cNvPr>
            <p:cNvSpPr/>
            <p:nvPr/>
          </p:nvSpPr>
          <p:spPr>
            <a:xfrm>
              <a:off x="7321784" y="-2747142"/>
              <a:ext cx="6626618" cy="6319040"/>
            </a:xfrm>
            <a:custGeom>
              <a:avLst/>
              <a:gdLst>
                <a:gd name="connsiteX0" fmla="*/ 0 w 3822700"/>
                <a:gd name="connsiteY0" fmla="*/ 457200 h 3645268"/>
                <a:gd name="connsiteX1" fmla="*/ 482600 w 3822700"/>
                <a:gd name="connsiteY1" fmla="*/ 1422400 h 3645268"/>
                <a:gd name="connsiteX2" fmla="*/ 444500 w 3822700"/>
                <a:gd name="connsiteY2" fmla="*/ 2260600 h 3645268"/>
                <a:gd name="connsiteX3" fmla="*/ 1485900 w 3822700"/>
                <a:gd name="connsiteY3" fmla="*/ 2590800 h 3645268"/>
                <a:gd name="connsiteX4" fmla="*/ 2336800 w 3822700"/>
                <a:gd name="connsiteY4" fmla="*/ 3644900 h 3645268"/>
                <a:gd name="connsiteX5" fmla="*/ 3708400 w 3822700"/>
                <a:gd name="connsiteY5" fmla="*/ 2679700 h 3645268"/>
                <a:gd name="connsiteX6" fmla="*/ 3822700 w 3822700"/>
                <a:gd name="connsiteY6" fmla="*/ 0 h 3645268"/>
                <a:gd name="connsiteX7" fmla="*/ 0 w 3822700"/>
                <a:gd name="connsiteY7" fmla="*/ 457200 h 364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22700" h="3645268">
                  <a:moveTo>
                    <a:pt x="0" y="457200"/>
                  </a:moveTo>
                  <a:cubicBezTo>
                    <a:pt x="204258" y="789516"/>
                    <a:pt x="408517" y="1121833"/>
                    <a:pt x="482600" y="1422400"/>
                  </a:cubicBezTo>
                  <a:cubicBezTo>
                    <a:pt x="556683" y="1722967"/>
                    <a:pt x="277283" y="2065867"/>
                    <a:pt x="444500" y="2260600"/>
                  </a:cubicBezTo>
                  <a:cubicBezTo>
                    <a:pt x="611717" y="2455333"/>
                    <a:pt x="1170517" y="2360083"/>
                    <a:pt x="1485900" y="2590800"/>
                  </a:cubicBezTo>
                  <a:cubicBezTo>
                    <a:pt x="1801283" y="2821517"/>
                    <a:pt x="1966383" y="3630083"/>
                    <a:pt x="2336800" y="3644900"/>
                  </a:cubicBezTo>
                  <a:cubicBezTo>
                    <a:pt x="2707217" y="3659717"/>
                    <a:pt x="3462867" y="3225800"/>
                    <a:pt x="3708400" y="2679700"/>
                  </a:cubicBezTo>
                  <a:lnTo>
                    <a:pt x="3822700" y="0"/>
                  </a:lnTo>
                  <a:lnTo>
                    <a:pt x="0" y="457200"/>
                  </a:lnTo>
                  <a:close/>
                </a:path>
              </a:pathLst>
            </a:custGeom>
            <a:solidFill>
              <a:srgbClr val="9EAA9D">
                <a:alpha val="7000"/>
              </a:srgbClr>
            </a:solidFill>
            <a:ln>
              <a:noFill/>
            </a:ln>
            <a:effectLst>
              <a:softEdge rad="292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5A068940-FF2F-124F-BC70-E853E916E833}"/>
                </a:ext>
              </a:extLst>
            </p:cNvPr>
            <p:cNvGrpSpPr/>
            <p:nvPr/>
          </p:nvGrpSpPr>
          <p:grpSpPr>
            <a:xfrm>
              <a:off x="8604328" y="-1630696"/>
              <a:ext cx="4285040" cy="4086148"/>
              <a:chOff x="8604328" y="-1630696"/>
              <a:chExt cx="4285040" cy="4086148"/>
            </a:xfrm>
          </p:grpSpPr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FF98B46C-62A5-8264-DD8D-010A5E521DA3}"/>
                  </a:ext>
                </a:extLst>
              </p:cNvPr>
              <p:cNvSpPr/>
              <p:nvPr/>
            </p:nvSpPr>
            <p:spPr>
              <a:xfrm>
                <a:off x="9065230" y="-1625600"/>
                <a:ext cx="3822700" cy="3645268"/>
              </a:xfrm>
              <a:custGeom>
                <a:avLst/>
                <a:gdLst>
                  <a:gd name="connsiteX0" fmla="*/ 0 w 3822700"/>
                  <a:gd name="connsiteY0" fmla="*/ 457200 h 3645268"/>
                  <a:gd name="connsiteX1" fmla="*/ 482600 w 3822700"/>
                  <a:gd name="connsiteY1" fmla="*/ 1422400 h 3645268"/>
                  <a:gd name="connsiteX2" fmla="*/ 444500 w 3822700"/>
                  <a:gd name="connsiteY2" fmla="*/ 2260600 h 3645268"/>
                  <a:gd name="connsiteX3" fmla="*/ 1485900 w 3822700"/>
                  <a:gd name="connsiteY3" fmla="*/ 2590800 h 3645268"/>
                  <a:gd name="connsiteX4" fmla="*/ 2336800 w 3822700"/>
                  <a:gd name="connsiteY4" fmla="*/ 3644900 h 3645268"/>
                  <a:gd name="connsiteX5" fmla="*/ 3708400 w 3822700"/>
                  <a:gd name="connsiteY5" fmla="*/ 2679700 h 3645268"/>
                  <a:gd name="connsiteX6" fmla="*/ 3822700 w 3822700"/>
                  <a:gd name="connsiteY6" fmla="*/ 0 h 3645268"/>
                  <a:gd name="connsiteX7" fmla="*/ 0 w 3822700"/>
                  <a:gd name="connsiteY7" fmla="*/ 457200 h 364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22700" h="3645268">
                    <a:moveTo>
                      <a:pt x="0" y="457200"/>
                    </a:moveTo>
                    <a:cubicBezTo>
                      <a:pt x="204258" y="789516"/>
                      <a:pt x="408517" y="1121833"/>
                      <a:pt x="482600" y="1422400"/>
                    </a:cubicBezTo>
                    <a:cubicBezTo>
                      <a:pt x="556683" y="1722967"/>
                      <a:pt x="277283" y="2065867"/>
                      <a:pt x="444500" y="2260600"/>
                    </a:cubicBezTo>
                    <a:cubicBezTo>
                      <a:pt x="611717" y="2455333"/>
                      <a:pt x="1170517" y="2360083"/>
                      <a:pt x="1485900" y="2590800"/>
                    </a:cubicBezTo>
                    <a:cubicBezTo>
                      <a:pt x="1801283" y="2821517"/>
                      <a:pt x="1966383" y="3630083"/>
                      <a:pt x="2336800" y="3644900"/>
                    </a:cubicBezTo>
                    <a:cubicBezTo>
                      <a:pt x="2707217" y="3659717"/>
                      <a:pt x="3462867" y="3225800"/>
                      <a:pt x="3708400" y="2679700"/>
                    </a:cubicBezTo>
                    <a:lnTo>
                      <a:pt x="3822700" y="0"/>
                    </a:lnTo>
                    <a:lnTo>
                      <a:pt x="0" y="457200"/>
                    </a:lnTo>
                    <a:close/>
                  </a:path>
                </a:pathLst>
              </a:custGeom>
              <a:solidFill>
                <a:srgbClr val="9EAA9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CEA6ABDA-C1E9-D3E3-FA4C-509AFBB9B56C}"/>
                  </a:ext>
                </a:extLst>
              </p:cNvPr>
              <p:cNvSpPr/>
              <p:nvPr/>
            </p:nvSpPr>
            <p:spPr>
              <a:xfrm>
                <a:off x="8604328" y="-1630696"/>
                <a:ext cx="4285040" cy="4086148"/>
              </a:xfrm>
              <a:custGeom>
                <a:avLst/>
                <a:gdLst>
                  <a:gd name="connsiteX0" fmla="*/ 0 w 3822700"/>
                  <a:gd name="connsiteY0" fmla="*/ 457200 h 3645268"/>
                  <a:gd name="connsiteX1" fmla="*/ 482600 w 3822700"/>
                  <a:gd name="connsiteY1" fmla="*/ 1422400 h 3645268"/>
                  <a:gd name="connsiteX2" fmla="*/ 444500 w 3822700"/>
                  <a:gd name="connsiteY2" fmla="*/ 2260600 h 3645268"/>
                  <a:gd name="connsiteX3" fmla="*/ 1485900 w 3822700"/>
                  <a:gd name="connsiteY3" fmla="*/ 2590800 h 3645268"/>
                  <a:gd name="connsiteX4" fmla="*/ 2336800 w 3822700"/>
                  <a:gd name="connsiteY4" fmla="*/ 3644900 h 3645268"/>
                  <a:gd name="connsiteX5" fmla="*/ 3708400 w 3822700"/>
                  <a:gd name="connsiteY5" fmla="*/ 2679700 h 3645268"/>
                  <a:gd name="connsiteX6" fmla="*/ 3822700 w 3822700"/>
                  <a:gd name="connsiteY6" fmla="*/ 0 h 3645268"/>
                  <a:gd name="connsiteX7" fmla="*/ 0 w 3822700"/>
                  <a:gd name="connsiteY7" fmla="*/ 457200 h 364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22700" h="3645268">
                    <a:moveTo>
                      <a:pt x="0" y="457200"/>
                    </a:moveTo>
                    <a:cubicBezTo>
                      <a:pt x="204258" y="789516"/>
                      <a:pt x="408517" y="1121833"/>
                      <a:pt x="482600" y="1422400"/>
                    </a:cubicBezTo>
                    <a:cubicBezTo>
                      <a:pt x="556683" y="1722967"/>
                      <a:pt x="277283" y="2065867"/>
                      <a:pt x="444500" y="2260600"/>
                    </a:cubicBezTo>
                    <a:cubicBezTo>
                      <a:pt x="611717" y="2455333"/>
                      <a:pt x="1170517" y="2360083"/>
                      <a:pt x="1485900" y="2590800"/>
                    </a:cubicBezTo>
                    <a:cubicBezTo>
                      <a:pt x="1801283" y="2821517"/>
                      <a:pt x="1966383" y="3630083"/>
                      <a:pt x="2336800" y="3644900"/>
                    </a:cubicBezTo>
                    <a:cubicBezTo>
                      <a:pt x="2707217" y="3659717"/>
                      <a:pt x="3462867" y="3225800"/>
                      <a:pt x="3708400" y="2679700"/>
                    </a:cubicBezTo>
                    <a:lnTo>
                      <a:pt x="3822700" y="0"/>
                    </a:lnTo>
                    <a:lnTo>
                      <a:pt x="0" y="457200"/>
                    </a:lnTo>
                    <a:close/>
                  </a:path>
                </a:pathLst>
              </a:custGeom>
              <a:noFill/>
              <a:ln>
                <a:solidFill>
                  <a:srgbClr val="9EAA9D">
                    <a:alpha val="44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16" name="图片 15">
            <a:extLst>
              <a:ext uri="{FF2B5EF4-FFF2-40B4-BE49-F238E27FC236}">
                <a16:creationId xmlns:a16="http://schemas.microsoft.com/office/drawing/2014/main" id="{CA2D9679-E057-89CE-9F40-5CE6358AD11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99073" y="5281145"/>
            <a:ext cx="7092927" cy="1576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923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F68382-4600-4FD2-B3BF-386082940588}" type="datetimeFigureOut">
              <a:rPr lang="zh-CN" altLang="en-US" smtClean="0"/>
              <a:t>2022/10/7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8641FE-813A-4EE4-9F21-E4EB58E531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757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2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7" Type="http://schemas.openxmlformats.org/officeDocument/2006/relationships/image" Target="../media/image2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" name="任意多边形: 形状 715">
            <a:extLst>
              <a:ext uri="{FF2B5EF4-FFF2-40B4-BE49-F238E27FC236}">
                <a16:creationId xmlns:a16="http://schemas.microsoft.com/office/drawing/2014/main" id="{3093A02B-9356-9133-977F-AFAA0C85A10C}"/>
              </a:ext>
            </a:extLst>
          </p:cNvPr>
          <p:cNvSpPr/>
          <p:nvPr/>
        </p:nvSpPr>
        <p:spPr>
          <a:xfrm rot="10800000">
            <a:off x="-1600658" y="3222228"/>
            <a:ext cx="6251556" cy="5961388"/>
          </a:xfrm>
          <a:custGeom>
            <a:avLst/>
            <a:gdLst>
              <a:gd name="connsiteX0" fmla="*/ 0 w 3822700"/>
              <a:gd name="connsiteY0" fmla="*/ 457200 h 3645268"/>
              <a:gd name="connsiteX1" fmla="*/ 482600 w 3822700"/>
              <a:gd name="connsiteY1" fmla="*/ 1422400 h 3645268"/>
              <a:gd name="connsiteX2" fmla="*/ 444500 w 3822700"/>
              <a:gd name="connsiteY2" fmla="*/ 2260600 h 3645268"/>
              <a:gd name="connsiteX3" fmla="*/ 1485900 w 3822700"/>
              <a:gd name="connsiteY3" fmla="*/ 2590800 h 3645268"/>
              <a:gd name="connsiteX4" fmla="*/ 2336800 w 3822700"/>
              <a:gd name="connsiteY4" fmla="*/ 3644900 h 3645268"/>
              <a:gd name="connsiteX5" fmla="*/ 3708400 w 3822700"/>
              <a:gd name="connsiteY5" fmla="*/ 2679700 h 3645268"/>
              <a:gd name="connsiteX6" fmla="*/ 3822700 w 3822700"/>
              <a:gd name="connsiteY6" fmla="*/ 0 h 3645268"/>
              <a:gd name="connsiteX7" fmla="*/ 0 w 3822700"/>
              <a:gd name="connsiteY7" fmla="*/ 457200 h 3645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22700" h="3645268">
                <a:moveTo>
                  <a:pt x="0" y="457200"/>
                </a:moveTo>
                <a:cubicBezTo>
                  <a:pt x="204258" y="789516"/>
                  <a:pt x="408517" y="1121833"/>
                  <a:pt x="482600" y="1422400"/>
                </a:cubicBezTo>
                <a:cubicBezTo>
                  <a:pt x="556683" y="1722967"/>
                  <a:pt x="277283" y="2065867"/>
                  <a:pt x="444500" y="2260600"/>
                </a:cubicBezTo>
                <a:cubicBezTo>
                  <a:pt x="611717" y="2455333"/>
                  <a:pt x="1170517" y="2360083"/>
                  <a:pt x="1485900" y="2590800"/>
                </a:cubicBezTo>
                <a:cubicBezTo>
                  <a:pt x="1801283" y="2821517"/>
                  <a:pt x="1966383" y="3630083"/>
                  <a:pt x="2336800" y="3644900"/>
                </a:cubicBezTo>
                <a:cubicBezTo>
                  <a:pt x="2707217" y="3659717"/>
                  <a:pt x="3462867" y="3225800"/>
                  <a:pt x="3708400" y="2679700"/>
                </a:cubicBezTo>
                <a:lnTo>
                  <a:pt x="3822700" y="0"/>
                </a:lnTo>
                <a:lnTo>
                  <a:pt x="0" y="457200"/>
                </a:lnTo>
                <a:close/>
              </a:path>
            </a:pathLst>
          </a:custGeom>
          <a:solidFill>
            <a:srgbClr val="9EAA9D">
              <a:alpha val="18000"/>
            </a:srgbClr>
          </a:solidFill>
          <a:ln>
            <a:noFill/>
          </a:ln>
          <a:effectLst>
            <a:softEdge rad="469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9" name="任意多边形: 形状 708">
            <a:extLst>
              <a:ext uri="{FF2B5EF4-FFF2-40B4-BE49-F238E27FC236}">
                <a16:creationId xmlns:a16="http://schemas.microsoft.com/office/drawing/2014/main" id="{1883368B-3926-5368-6741-7E176EF392A7}"/>
              </a:ext>
            </a:extLst>
          </p:cNvPr>
          <p:cNvSpPr/>
          <p:nvPr/>
        </p:nvSpPr>
        <p:spPr>
          <a:xfrm>
            <a:off x="7162826" y="-2713650"/>
            <a:ext cx="6626618" cy="6319040"/>
          </a:xfrm>
          <a:custGeom>
            <a:avLst/>
            <a:gdLst>
              <a:gd name="connsiteX0" fmla="*/ 0 w 3822700"/>
              <a:gd name="connsiteY0" fmla="*/ 457200 h 3645268"/>
              <a:gd name="connsiteX1" fmla="*/ 482600 w 3822700"/>
              <a:gd name="connsiteY1" fmla="*/ 1422400 h 3645268"/>
              <a:gd name="connsiteX2" fmla="*/ 444500 w 3822700"/>
              <a:gd name="connsiteY2" fmla="*/ 2260600 h 3645268"/>
              <a:gd name="connsiteX3" fmla="*/ 1485900 w 3822700"/>
              <a:gd name="connsiteY3" fmla="*/ 2590800 h 3645268"/>
              <a:gd name="connsiteX4" fmla="*/ 2336800 w 3822700"/>
              <a:gd name="connsiteY4" fmla="*/ 3644900 h 3645268"/>
              <a:gd name="connsiteX5" fmla="*/ 3708400 w 3822700"/>
              <a:gd name="connsiteY5" fmla="*/ 2679700 h 3645268"/>
              <a:gd name="connsiteX6" fmla="*/ 3822700 w 3822700"/>
              <a:gd name="connsiteY6" fmla="*/ 0 h 3645268"/>
              <a:gd name="connsiteX7" fmla="*/ 0 w 3822700"/>
              <a:gd name="connsiteY7" fmla="*/ 457200 h 3645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22700" h="3645268">
                <a:moveTo>
                  <a:pt x="0" y="457200"/>
                </a:moveTo>
                <a:cubicBezTo>
                  <a:pt x="204258" y="789516"/>
                  <a:pt x="408517" y="1121833"/>
                  <a:pt x="482600" y="1422400"/>
                </a:cubicBezTo>
                <a:cubicBezTo>
                  <a:pt x="556683" y="1722967"/>
                  <a:pt x="277283" y="2065867"/>
                  <a:pt x="444500" y="2260600"/>
                </a:cubicBezTo>
                <a:cubicBezTo>
                  <a:pt x="611717" y="2455333"/>
                  <a:pt x="1170517" y="2360083"/>
                  <a:pt x="1485900" y="2590800"/>
                </a:cubicBezTo>
                <a:cubicBezTo>
                  <a:pt x="1801283" y="2821517"/>
                  <a:pt x="1966383" y="3630083"/>
                  <a:pt x="2336800" y="3644900"/>
                </a:cubicBezTo>
                <a:cubicBezTo>
                  <a:pt x="2707217" y="3659717"/>
                  <a:pt x="3462867" y="3225800"/>
                  <a:pt x="3708400" y="2679700"/>
                </a:cubicBezTo>
                <a:lnTo>
                  <a:pt x="3822700" y="0"/>
                </a:lnTo>
                <a:lnTo>
                  <a:pt x="0" y="457200"/>
                </a:lnTo>
                <a:close/>
              </a:path>
            </a:pathLst>
          </a:custGeom>
          <a:solidFill>
            <a:srgbClr val="9EAA9D">
              <a:alpha val="7000"/>
            </a:srgbClr>
          </a:solidFill>
          <a:ln>
            <a:noFill/>
          </a:ln>
          <a:effectLst>
            <a:softEdge rad="292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3638272" y="998209"/>
            <a:ext cx="49088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spc="3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莫兰迪色系活动策划</a:t>
            </a:r>
            <a:r>
              <a:rPr lang="en-US" altLang="zh-CN" sz="1600" spc="3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1600" spc="3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模板</a:t>
            </a:r>
          </a:p>
        </p:txBody>
      </p:sp>
      <p:sp>
        <p:nvSpPr>
          <p:cNvPr id="723" name="椭圆 722">
            <a:extLst>
              <a:ext uri="{FF2B5EF4-FFF2-40B4-BE49-F238E27FC236}">
                <a16:creationId xmlns:a16="http://schemas.microsoft.com/office/drawing/2014/main" id="{E496CBA1-2B28-E086-8DBA-BEE9C5D09281}"/>
              </a:ext>
            </a:extLst>
          </p:cNvPr>
          <p:cNvSpPr/>
          <p:nvPr/>
        </p:nvSpPr>
        <p:spPr>
          <a:xfrm>
            <a:off x="2580811" y="1700132"/>
            <a:ext cx="1727803" cy="1727803"/>
          </a:xfrm>
          <a:custGeom>
            <a:avLst/>
            <a:gdLst>
              <a:gd name="connsiteX0" fmla="*/ 0 w 1727803"/>
              <a:gd name="connsiteY0" fmla="*/ 863902 h 1727803"/>
              <a:gd name="connsiteX1" fmla="*/ 863902 w 1727803"/>
              <a:gd name="connsiteY1" fmla="*/ 0 h 1727803"/>
              <a:gd name="connsiteX2" fmla="*/ 1727804 w 1727803"/>
              <a:gd name="connsiteY2" fmla="*/ 863902 h 1727803"/>
              <a:gd name="connsiteX3" fmla="*/ 863902 w 1727803"/>
              <a:gd name="connsiteY3" fmla="*/ 1727804 h 1727803"/>
              <a:gd name="connsiteX4" fmla="*/ 0 w 1727803"/>
              <a:gd name="connsiteY4" fmla="*/ 863902 h 1727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7803" h="1727803" fill="none" extrusionOk="0">
                <a:moveTo>
                  <a:pt x="0" y="863902"/>
                </a:moveTo>
                <a:cubicBezTo>
                  <a:pt x="-29137" y="374845"/>
                  <a:pt x="352212" y="62467"/>
                  <a:pt x="863902" y="0"/>
                </a:cubicBezTo>
                <a:cubicBezTo>
                  <a:pt x="1364471" y="26926"/>
                  <a:pt x="1748016" y="407444"/>
                  <a:pt x="1727804" y="863902"/>
                </a:cubicBezTo>
                <a:cubicBezTo>
                  <a:pt x="1708430" y="1335085"/>
                  <a:pt x="1400365" y="1796337"/>
                  <a:pt x="863902" y="1727804"/>
                </a:cubicBezTo>
                <a:cubicBezTo>
                  <a:pt x="361768" y="1761623"/>
                  <a:pt x="-48431" y="1296599"/>
                  <a:pt x="0" y="863902"/>
                </a:cubicBezTo>
                <a:close/>
              </a:path>
              <a:path w="1727803" h="1727803" stroke="0" extrusionOk="0">
                <a:moveTo>
                  <a:pt x="0" y="863902"/>
                </a:moveTo>
                <a:cubicBezTo>
                  <a:pt x="20757" y="356231"/>
                  <a:pt x="437594" y="79644"/>
                  <a:pt x="863902" y="0"/>
                </a:cubicBezTo>
                <a:cubicBezTo>
                  <a:pt x="1316392" y="-68559"/>
                  <a:pt x="1803244" y="431907"/>
                  <a:pt x="1727804" y="863902"/>
                </a:cubicBezTo>
                <a:cubicBezTo>
                  <a:pt x="1722844" y="1286901"/>
                  <a:pt x="1300717" y="1745958"/>
                  <a:pt x="863902" y="1727804"/>
                </a:cubicBezTo>
                <a:cubicBezTo>
                  <a:pt x="382611" y="1707795"/>
                  <a:pt x="39621" y="1398156"/>
                  <a:pt x="0" y="863902"/>
                </a:cubicBezTo>
                <a:close/>
              </a:path>
            </a:pathLst>
          </a:custGeom>
          <a:solidFill>
            <a:srgbClr val="9EAA9D"/>
          </a:solidFill>
          <a:ln>
            <a:noFill/>
            <a:extLst>
              <a:ext uri="{C807C97D-BFC1-408E-A445-0C87EB9F89A2}">
                <ask:lineSketchStyleProps xmlns:ask="http://schemas.microsoft.com/office/drawing/2018/sketchyshapes" sd="1617256088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站酷庆科黄油体" panose="02000803000000020004" pitchFamily="2" charset="-122"/>
              <a:ea typeface="站酷庆科黄油体" panose="02000803000000020004" pitchFamily="2" charset="-122"/>
            </a:endParaRPr>
          </a:p>
        </p:txBody>
      </p:sp>
      <p:sp>
        <p:nvSpPr>
          <p:cNvPr id="724" name="椭圆 723">
            <a:extLst>
              <a:ext uri="{FF2B5EF4-FFF2-40B4-BE49-F238E27FC236}">
                <a16:creationId xmlns:a16="http://schemas.microsoft.com/office/drawing/2014/main" id="{73F13AAB-9C09-DA0F-390E-CCCEF3FC7D5E}"/>
              </a:ext>
            </a:extLst>
          </p:cNvPr>
          <p:cNvSpPr/>
          <p:nvPr/>
        </p:nvSpPr>
        <p:spPr>
          <a:xfrm>
            <a:off x="4354892" y="1700132"/>
            <a:ext cx="1727803" cy="1727803"/>
          </a:xfrm>
          <a:custGeom>
            <a:avLst/>
            <a:gdLst>
              <a:gd name="connsiteX0" fmla="*/ 0 w 1727803"/>
              <a:gd name="connsiteY0" fmla="*/ 863902 h 1727803"/>
              <a:gd name="connsiteX1" fmla="*/ 863902 w 1727803"/>
              <a:gd name="connsiteY1" fmla="*/ 0 h 1727803"/>
              <a:gd name="connsiteX2" fmla="*/ 1727804 w 1727803"/>
              <a:gd name="connsiteY2" fmla="*/ 863902 h 1727803"/>
              <a:gd name="connsiteX3" fmla="*/ 863902 w 1727803"/>
              <a:gd name="connsiteY3" fmla="*/ 1727804 h 1727803"/>
              <a:gd name="connsiteX4" fmla="*/ 0 w 1727803"/>
              <a:gd name="connsiteY4" fmla="*/ 863902 h 1727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7803" h="1727803" fill="none" extrusionOk="0">
                <a:moveTo>
                  <a:pt x="0" y="863902"/>
                </a:moveTo>
                <a:cubicBezTo>
                  <a:pt x="61753" y="438389"/>
                  <a:pt x="377734" y="-11347"/>
                  <a:pt x="863902" y="0"/>
                </a:cubicBezTo>
                <a:cubicBezTo>
                  <a:pt x="1322383" y="1170"/>
                  <a:pt x="1708068" y="466537"/>
                  <a:pt x="1727804" y="863902"/>
                </a:cubicBezTo>
                <a:cubicBezTo>
                  <a:pt x="1727849" y="1327595"/>
                  <a:pt x="1307038" y="1739434"/>
                  <a:pt x="863902" y="1727804"/>
                </a:cubicBezTo>
                <a:cubicBezTo>
                  <a:pt x="366136" y="1701091"/>
                  <a:pt x="32884" y="1322578"/>
                  <a:pt x="0" y="863902"/>
                </a:cubicBezTo>
                <a:close/>
              </a:path>
              <a:path w="1727803" h="1727803" stroke="0" extrusionOk="0">
                <a:moveTo>
                  <a:pt x="0" y="863902"/>
                </a:moveTo>
                <a:cubicBezTo>
                  <a:pt x="-19815" y="350242"/>
                  <a:pt x="401912" y="-6747"/>
                  <a:pt x="863902" y="0"/>
                </a:cubicBezTo>
                <a:cubicBezTo>
                  <a:pt x="1374120" y="70166"/>
                  <a:pt x="1707948" y="396040"/>
                  <a:pt x="1727804" y="863902"/>
                </a:cubicBezTo>
                <a:cubicBezTo>
                  <a:pt x="1677536" y="1297401"/>
                  <a:pt x="1385838" y="1711147"/>
                  <a:pt x="863902" y="1727804"/>
                </a:cubicBezTo>
                <a:cubicBezTo>
                  <a:pt x="376312" y="1716892"/>
                  <a:pt x="36712" y="1368840"/>
                  <a:pt x="0" y="863902"/>
                </a:cubicBezTo>
                <a:close/>
              </a:path>
            </a:pathLst>
          </a:custGeom>
          <a:solidFill>
            <a:srgbClr val="8D96A2"/>
          </a:solidFill>
          <a:ln>
            <a:noFill/>
            <a:extLst>
              <a:ext uri="{C807C97D-BFC1-408E-A445-0C87EB9F89A2}">
                <ask:lineSketchStyleProps xmlns:ask="http://schemas.microsoft.com/office/drawing/2018/sketchyshapes" sd="3978248048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站酷庆科黄油体" panose="02000803000000020004" pitchFamily="2" charset="-122"/>
              <a:ea typeface="站酷庆科黄油体" panose="02000803000000020004" pitchFamily="2" charset="-122"/>
            </a:endParaRPr>
          </a:p>
        </p:txBody>
      </p:sp>
      <p:sp>
        <p:nvSpPr>
          <p:cNvPr id="725" name="椭圆 724">
            <a:extLst>
              <a:ext uri="{FF2B5EF4-FFF2-40B4-BE49-F238E27FC236}">
                <a16:creationId xmlns:a16="http://schemas.microsoft.com/office/drawing/2014/main" id="{2E94F40B-1BAB-2A53-BA61-170E0D6AB4BF}"/>
              </a:ext>
            </a:extLst>
          </p:cNvPr>
          <p:cNvSpPr/>
          <p:nvPr/>
        </p:nvSpPr>
        <p:spPr>
          <a:xfrm>
            <a:off x="6128973" y="1700132"/>
            <a:ext cx="1727803" cy="1727803"/>
          </a:xfrm>
          <a:custGeom>
            <a:avLst/>
            <a:gdLst>
              <a:gd name="connsiteX0" fmla="*/ 0 w 1727803"/>
              <a:gd name="connsiteY0" fmla="*/ 863902 h 1727803"/>
              <a:gd name="connsiteX1" fmla="*/ 863902 w 1727803"/>
              <a:gd name="connsiteY1" fmla="*/ 0 h 1727803"/>
              <a:gd name="connsiteX2" fmla="*/ 1727804 w 1727803"/>
              <a:gd name="connsiteY2" fmla="*/ 863902 h 1727803"/>
              <a:gd name="connsiteX3" fmla="*/ 863902 w 1727803"/>
              <a:gd name="connsiteY3" fmla="*/ 1727804 h 1727803"/>
              <a:gd name="connsiteX4" fmla="*/ 0 w 1727803"/>
              <a:gd name="connsiteY4" fmla="*/ 863902 h 1727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7803" h="1727803" fill="none" extrusionOk="0">
                <a:moveTo>
                  <a:pt x="0" y="863902"/>
                </a:moveTo>
                <a:cubicBezTo>
                  <a:pt x="50636" y="392789"/>
                  <a:pt x="403070" y="-33521"/>
                  <a:pt x="863902" y="0"/>
                </a:cubicBezTo>
                <a:cubicBezTo>
                  <a:pt x="1287754" y="-8157"/>
                  <a:pt x="1710706" y="402879"/>
                  <a:pt x="1727804" y="863902"/>
                </a:cubicBezTo>
                <a:cubicBezTo>
                  <a:pt x="1721912" y="1284837"/>
                  <a:pt x="1297007" y="1788972"/>
                  <a:pt x="863902" y="1727804"/>
                </a:cubicBezTo>
                <a:cubicBezTo>
                  <a:pt x="440818" y="1758055"/>
                  <a:pt x="20902" y="1346048"/>
                  <a:pt x="0" y="863902"/>
                </a:cubicBezTo>
                <a:close/>
              </a:path>
              <a:path w="1727803" h="1727803" stroke="0" extrusionOk="0">
                <a:moveTo>
                  <a:pt x="0" y="863902"/>
                </a:moveTo>
                <a:cubicBezTo>
                  <a:pt x="-52253" y="354551"/>
                  <a:pt x="303499" y="31257"/>
                  <a:pt x="863902" y="0"/>
                </a:cubicBezTo>
                <a:cubicBezTo>
                  <a:pt x="1363918" y="4820"/>
                  <a:pt x="1695510" y="387809"/>
                  <a:pt x="1727804" y="863902"/>
                </a:cubicBezTo>
                <a:cubicBezTo>
                  <a:pt x="1664078" y="1403254"/>
                  <a:pt x="1337556" y="1746963"/>
                  <a:pt x="863902" y="1727804"/>
                </a:cubicBezTo>
                <a:cubicBezTo>
                  <a:pt x="344472" y="1704655"/>
                  <a:pt x="31344" y="1355999"/>
                  <a:pt x="0" y="863902"/>
                </a:cubicBezTo>
                <a:close/>
              </a:path>
            </a:pathLst>
          </a:custGeom>
          <a:solidFill>
            <a:srgbClr val="9EAA9D"/>
          </a:solidFill>
          <a:ln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站酷庆科黄油体" panose="02000803000000020004" pitchFamily="2" charset="-122"/>
              <a:ea typeface="站酷庆科黄油体" panose="02000803000000020004" pitchFamily="2" charset="-122"/>
            </a:endParaRPr>
          </a:p>
        </p:txBody>
      </p:sp>
      <p:sp>
        <p:nvSpPr>
          <p:cNvPr id="726" name="椭圆 725">
            <a:extLst>
              <a:ext uri="{FF2B5EF4-FFF2-40B4-BE49-F238E27FC236}">
                <a16:creationId xmlns:a16="http://schemas.microsoft.com/office/drawing/2014/main" id="{ADD441AB-F2E5-7702-8E8D-6BCFFA08ED6F}"/>
              </a:ext>
            </a:extLst>
          </p:cNvPr>
          <p:cNvSpPr/>
          <p:nvPr/>
        </p:nvSpPr>
        <p:spPr>
          <a:xfrm>
            <a:off x="7903054" y="1700132"/>
            <a:ext cx="1727803" cy="1727803"/>
          </a:xfrm>
          <a:custGeom>
            <a:avLst/>
            <a:gdLst>
              <a:gd name="connsiteX0" fmla="*/ 0 w 1727803"/>
              <a:gd name="connsiteY0" fmla="*/ 863902 h 1727803"/>
              <a:gd name="connsiteX1" fmla="*/ 863902 w 1727803"/>
              <a:gd name="connsiteY1" fmla="*/ 0 h 1727803"/>
              <a:gd name="connsiteX2" fmla="*/ 1727804 w 1727803"/>
              <a:gd name="connsiteY2" fmla="*/ 863902 h 1727803"/>
              <a:gd name="connsiteX3" fmla="*/ 863902 w 1727803"/>
              <a:gd name="connsiteY3" fmla="*/ 1727804 h 1727803"/>
              <a:gd name="connsiteX4" fmla="*/ 0 w 1727803"/>
              <a:gd name="connsiteY4" fmla="*/ 863902 h 1727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7803" h="1727803" fill="none" extrusionOk="0">
                <a:moveTo>
                  <a:pt x="0" y="863902"/>
                </a:moveTo>
                <a:cubicBezTo>
                  <a:pt x="28421" y="359769"/>
                  <a:pt x="407462" y="1365"/>
                  <a:pt x="863902" y="0"/>
                </a:cubicBezTo>
                <a:cubicBezTo>
                  <a:pt x="1345366" y="7426"/>
                  <a:pt x="1687010" y="385905"/>
                  <a:pt x="1727804" y="863902"/>
                </a:cubicBezTo>
                <a:cubicBezTo>
                  <a:pt x="1733971" y="1341916"/>
                  <a:pt x="1333745" y="1724483"/>
                  <a:pt x="863902" y="1727804"/>
                </a:cubicBezTo>
                <a:cubicBezTo>
                  <a:pt x="299941" y="1753718"/>
                  <a:pt x="23941" y="1308568"/>
                  <a:pt x="0" y="863902"/>
                </a:cubicBezTo>
                <a:close/>
              </a:path>
              <a:path w="1727803" h="1727803" stroke="0" extrusionOk="0">
                <a:moveTo>
                  <a:pt x="0" y="863902"/>
                </a:moveTo>
                <a:cubicBezTo>
                  <a:pt x="-16243" y="415280"/>
                  <a:pt x="335260" y="-21276"/>
                  <a:pt x="863902" y="0"/>
                </a:cubicBezTo>
                <a:cubicBezTo>
                  <a:pt x="1418618" y="-11455"/>
                  <a:pt x="1723349" y="394896"/>
                  <a:pt x="1727804" y="863902"/>
                </a:cubicBezTo>
                <a:cubicBezTo>
                  <a:pt x="1709571" y="1347116"/>
                  <a:pt x="1305369" y="1769963"/>
                  <a:pt x="863902" y="1727804"/>
                </a:cubicBezTo>
                <a:cubicBezTo>
                  <a:pt x="418641" y="1707187"/>
                  <a:pt x="-91871" y="1362096"/>
                  <a:pt x="0" y="863902"/>
                </a:cubicBezTo>
                <a:close/>
              </a:path>
            </a:pathLst>
          </a:custGeom>
          <a:solidFill>
            <a:srgbClr val="8D96A2"/>
          </a:solidFill>
          <a:ln>
            <a:noFill/>
            <a:extLst>
              <a:ext uri="{C807C97D-BFC1-408E-A445-0C87EB9F89A2}">
                <ask:lineSketchStyleProps xmlns:ask="http://schemas.microsoft.com/office/drawing/2018/sketchyshapes" sd="981765707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站酷庆科黄油体" panose="02000803000000020004" pitchFamily="2" charset="-122"/>
              <a:ea typeface="站酷庆科黄油体" panose="02000803000000020004" pitchFamily="2" charset="-122"/>
            </a:endParaRPr>
          </a:p>
        </p:txBody>
      </p:sp>
      <p:sp>
        <p:nvSpPr>
          <p:cNvPr id="727" name="PA_文本框 2">
            <a:extLst>
              <a:ext uri="{FF2B5EF4-FFF2-40B4-BE49-F238E27FC236}">
                <a16:creationId xmlns:a16="http://schemas.microsoft.com/office/drawing/2014/main" id="{AB58067F-5674-8DB3-D856-76BA0A16BE8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892082" y="1567880"/>
            <a:ext cx="1127232" cy="179126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9600" b="0" dirty="0">
                <a:solidFill>
                  <a:schemeClr val="bg1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活</a:t>
            </a:r>
            <a:endParaRPr lang="en-US" sz="9600" b="0" dirty="0">
              <a:solidFill>
                <a:schemeClr val="bg1"/>
              </a:solidFill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  <p:sp>
        <p:nvSpPr>
          <p:cNvPr id="728" name="PA_文本框 2">
            <a:extLst>
              <a:ext uri="{FF2B5EF4-FFF2-40B4-BE49-F238E27FC236}">
                <a16:creationId xmlns:a16="http://schemas.microsoft.com/office/drawing/2014/main" id="{F5B4B12E-52BB-D77F-25D1-BE9055EDA10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630033" y="1567880"/>
            <a:ext cx="1127232" cy="179126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9600" b="0" dirty="0">
                <a:solidFill>
                  <a:schemeClr val="bg1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动</a:t>
            </a:r>
            <a:endParaRPr lang="en-US" sz="9600" b="0" dirty="0">
              <a:solidFill>
                <a:schemeClr val="bg1"/>
              </a:solidFill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  <p:sp>
        <p:nvSpPr>
          <p:cNvPr id="729" name="PA_文本框 2">
            <a:extLst>
              <a:ext uri="{FF2B5EF4-FFF2-40B4-BE49-F238E27FC236}">
                <a16:creationId xmlns:a16="http://schemas.microsoft.com/office/drawing/2014/main" id="{7C31BCA1-1C5C-FF6C-046E-BA6B406261E7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6427910" y="1586930"/>
            <a:ext cx="1127232" cy="179126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9600" b="0" dirty="0">
                <a:solidFill>
                  <a:schemeClr val="bg1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策</a:t>
            </a:r>
            <a:endParaRPr lang="en-US" sz="9600" b="0" dirty="0">
              <a:solidFill>
                <a:schemeClr val="bg1"/>
              </a:solidFill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  <p:sp>
        <p:nvSpPr>
          <p:cNvPr id="730" name="PA_文本框 2">
            <a:extLst>
              <a:ext uri="{FF2B5EF4-FFF2-40B4-BE49-F238E27FC236}">
                <a16:creationId xmlns:a16="http://schemas.microsoft.com/office/drawing/2014/main" id="{0C81B859-7478-0A76-03C9-E0A3ACEE6A33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8186745" y="1559822"/>
            <a:ext cx="1127232" cy="179126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9600" b="0" dirty="0">
                <a:solidFill>
                  <a:schemeClr val="bg1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划</a:t>
            </a:r>
            <a:endParaRPr lang="en-US" sz="9600" b="0" dirty="0">
              <a:solidFill>
                <a:schemeClr val="bg1"/>
              </a:solidFill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245EAAE-E904-4E99-81C2-DD595EBF7D05}"/>
              </a:ext>
            </a:extLst>
          </p:cNvPr>
          <p:cNvSpPr txBox="1"/>
          <p:nvPr/>
        </p:nvSpPr>
        <p:spPr>
          <a:xfrm>
            <a:off x="3641586" y="3928027"/>
            <a:ext cx="49088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3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汇报人：</a:t>
            </a:r>
            <a:r>
              <a:rPr lang="en-US" altLang="zh-CN" sz="1400" spc="3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51PPT</a:t>
            </a:r>
            <a:r>
              <a:rPr lang="zh-CN" altLang="en-US" sz="1400" spc="3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模板网   时间：</a:t>
            </a:r>
            <a:r>
              <a:rPr lang="en-US" altLang="zh-CN" sz="1400" spc="3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2022.08</a:t>
            </a:r>
            <a:endParaRPr lang="zh-CN" altLang="en-US" sz="1400" spc="3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5628B708-2147-B7F4-25DE-F7F2D074A6E1}"/>
              </a:ext>
            </a:extLst>
          </p:cNvPr>
          <p:cNvSpPr/>
          <p:nvPr/>
        </p:nvSpPr>
        <p:spPr>
          <a:xfrm>
            <a:off x="3648263" y="3842961"/>
            <a:ext cx="4898837" cy="449791"/>
          </a:xfrm>
          <a:prstGeom prst="roundRect">
            <a:avLst>
              <a:gd name="adj" fmla="val 50000"/>
            </a:avLst>
          </a:prstGeom>
          <a:noFill/>
          <a:ln>
            <a:solidFill>
              <a:srgbClr val="9EAA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70E71064-955A-03FC-3539-05E7E4AE8545}"/>
              </a:ext>
            </a:extLst>
          </p:cNvPr>
          <p:cNvSpPr/>
          <p:nvPr/>
        </p:nvSpPr>
        <p:spPr>
          <a:xfrm rot="10800000">
            <a:off x="-930618" y="4635804"/>
            <a:ext cx="3822700" cy="3645268"/>
          </a:xfrm>
          <a:custGeom>
            <a:avLst/>
            <a:gdLst>
              <a:gd name="connsiteX0" fmla="*/ 0 w 3822700"/>
              <a:gd name="connsiteY0" fmla="*/ 457200 h 3645268"/>
              <a:gd name="connsiteX1" fmla="*/ 482600 w 3822700"/>
              <a:gd name="connsiteY1" fmla="*/ 1422400 h 3645268"/>
              <a:gd name="connsiteX2" fmla="*/ 444500 w 3822700"/>
              <a:gd name="connsiteY2" fmla="*/ 2260600 h 3645268"/>
              <a:gd name="connsiteX3" fmla="*/ 1485900 w 3822700"/>
              <a:gd name="connsiteY3" fmla="*/ 2590800 h 3645268"/>
              <a:gd name="connsiteX4" fmla="*/ 2336800 w 3822700"/>
              <a:gd name="connsiteY4" fmla="*/ 3644900 h 3645268"/>
              <a:gd name="connsiteX5" fmla="*/ 3708400 w 3822700"/>
              <a:gd name="connsiteY5" fmla="*/ 2679700 h 3645268"/>
              <a:gd name="connsiteX6" fmla="*/ 3822700 w 3822700"/>
              <a:gd name="connsiteY6" fmla="*/ 0 h 3645268"/>
              <a:gd name="connsiteX7" fmla="*/ 0 w 3822700"/>
              <a:gd name="connsiteY7" fmla="*/ 457200 h 3645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22700" h="3645268">
                <a:moveTo>
                  <a:pt x="0" y="457200"/>
                </a:moveTo>
                <a:cubicBezTo>
                  <a:pt x="204258" y="789516"/>
                  <a:pt x="408517" y="1121833"/>
                  <a:pt x="482600" y="1422400"/>
                </a:cubicBezTo>
                <a:cubicBezTo>
                  <a:pt x="556683" y="1722967"/>
                  <a:pt x="277283" y="2065867"/>
                  <a:pt x="444500" y="2260600"/>
                </a:cubicBezTo>
                <a:cubicBezTo>
                  <a:pt x="611717" y="2455333"/>
                  <a:pt x="1170517" y="2360083"/>
                  <a:pt x="1485900" y="2590800"/>
                </a:cubicBezTo>
                <a:cubicBezTo>
                  <a:pt x="1801283" y="2821517"/>
                  <a:pt x="1966383" y="3630083"/>
                  <a:pt x="2336800" y="3644900"/>
                </a:cubicBezTo>
                <a:cubicBezTo>
                  <a:pt x="2707217" y="3659717"/>
                  <a:pt x="3462867" y="3225800"/>
                  <a:pt x="3708400" y="2679700"/>
                </a:cubicBezTo>
                <a:lnTo>
                  <a:pt x="3822700" y="0"/>
                </a:lnTo>
                <a:lnTo>
                  <a:pt x="0" y="457200"/>
                </a:lnTo>
                <a:close/>
              </a:path>
            </a:pathLst>
          </a:custGeom>
          <a:solidFill>
            <a:srgbClr val="9EAA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0484B2EA-C406-F17C-6FDF-4B1B1D840849}"/>
              </a:ext>
            </a:extLst>
          </p:cNvPr>
          <p:cNvSpPr/>
          <p:nvPr/>
        </p:nvSpPr>
        <p:spPr>
          <a:xfrm rot="10800000">
            <a:off x="-981287" y="4127499"/>
            <a:ext cx="4352886" cy="4150846"/>
          </a:xfrm>
          <a:custGeom>
            <a:avLst/>
            <a:gdLst>
              <a:gd name="connsiteX0" fmla="*/ 0 w 3822700"/>
              <a:gd name="connsiteY0" fmla="*/ 457200 h 3645268"/>
              <a:gd name="connsiteX1" fmla="*/ 482600 w 3822700"/>
              <a:gd name="connsiteY1" fmla="*/ 1422400 h 3645268"/>
              <a:gd name="connsiteX2" fmla="*/ 444500 w 3822700"/>
              <a:gd name="connsiteY2" fmla="*/ 2260600 h 3645268"/>
              <a:gd name="connsiteX3" fmla="*/ 1485900 w 3822700"/>
              <a:gd name="connsiteY3" fmla="*/ 2590800 h 3645268"/>
              <a:gd name="connsiteX4" fmla="*/ 2336800 w 3822700"/>
              <a:gd name="connsiteY4" fmla="*/ 3644900 h 3645268"/>
              <a:gd name="connsiteX5" fmla="*/ 3708400 w 3822700"/>
              <a:gd name="connsiteY5" fmla="*/ 2679700 h 3645268"/>
              <a:gd name="connsiteX6" fmla="*/ 3822700 w 3822700"/>
              <a:gd name="connsiteY6" fmla="*/ 0 h 3645268"/>
              <a:gd name="connsiteX7" fmla="*/ 0 w 3822700"/>
              <a:gd name="connsiteY7" fmla="*/ 457200 h 3645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22700" h="3645268">
                <a:moveTo>
                  <a:pt x="0" y="457200"/>
                </a:moveTo>
                <a:cubicBezTo>
                  <a:pt x="204258" y="789516"/>
                  <a:pt x="408517" y="1121833"/>
                  <a:pt x="482600" y="1422400"/>
                </a:cubicBezTo>
                <a:cubicBezTo>
                  <a:pt x="556683" y="1722967"/>
                  <a:pt x="277283" y="2065867"/>
                  <a:pt x="444500" y="2260600"/>
                </a:cubicBezTo>
                <a:cubicBezTo>
                  <a:pt x="611717" y="2455333"/>
                  <a:pt x="1170517" y="2360083"/>
                  <a:pt x="1485900" y="2590800"/>
                </a:cubicBezTo>
                <a:cubicBezTo>
                  <a:pt x="1801283" y="2821517"/>
                  <a:pt x="1966383" y="3630083"/>
                  <a:pt x="2336800" y="3644900"/>
                </a:cubicBezTo>
                <a:cubicBezTo>
                  <a:pt x="2707217" y="3659717"/>
                  <a:pt x="3462867" y="3225800"/>
                  <a:pt x="3708400" y="2679700"/>
                </a:cubicBezTo>
                <a:lnTo>
                  <a:pt x="3822700" y="0"/>
                </a:lnTo>
                <a:lnTo>
                  <a:pt x="0" y="457200"/>
                </a:lnTo>
                <a:close/>
              </a:path>
            </a:pathLst>
          </a:custGeom>
          <a:noFill/>
          <a:ln>
            <a:solidFill>
              <a:srgbClr val="9EAA9D">
                <a:alpha val="4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049D433-D8C6-8C08-FC97-67B7A8C50E9A}"/>
              </a:ext>
            </a:extLst>
          </p:cNvPr>
          <p:cNvGrpSpPr/>
          <p:nvPr/>
        </p:nvGrpSpPr>
        <p:grpSpPr>
          <a:xfrm>
            <a:off x="8604328" y="-1630696"/>
            <a:ext cx="4285040" cy="4086148"/>
            <a:chOff x="8604328" y="-1630696"/>
            <a:chExt cx="4285040" cy="4086148"/>
          </a:xfrm>
        </p:grpSpPr>
        <p:sp>
          <p:nvSpPr>
            <p:cNvPr id="1439" name="任意多边形: 形状 1438">
              <a:extLst>
                <a:ext uri="{FF2B5EF4-FFF2-40B4-BE49-F238E27FC236}">
                  <a16:creationId xmlns:a16="http://schemas.microsoft.com/office/drawing/2014/main" id="{88820FA8-E895-2618-7633-F9FC3BABC205}"/>
                </a:ext>
              </a:extLst>
            </p:cNvPr>
            <p:cNvSpPr/>
            <p:nvPr/>
          </p:nvSpPr>
          <p:spPr>
            <a:xfrm>
              <a:off x="9065230" y="-1625600"/>
              <a:ext cx="3822700" cy="3645268"/>
            </a:xfrm>
            <a:custGeom>
              <a:avLst/>
              <a:gdLst>
                <a:gd name="connsiteX0" fmla="*/ 0 w 3822700"/>
                <a:gd name="connsiteY0" fmla="*/ 457200 h 3645268"/>
                <a:gd name="connsiteX1" fmla="*/ 482600 w 3822700"/>
                <a:gd name="connsiteY1" fmla="*/ 1422400 h 3645268"/>
                <a:gd name="connsiteX2" fmla="*/ 444500 w 3822700"/>
                <a:gd name="connsiteY2" fmla="*/ 2260600 h 3645268"/>
                <a:gd name="connsiteX3" fmla="*/ 1485900 w 3822700"/>
                <a:gd name="connsiteY3" fmla="*/ 2590800 h 3645268"/>
                <a:gd name="connsiteX4" fmla="*/ 2336800 w 3822700"/>
                <a:gd name="connsiteY4" fmla="*/ 3644900 h 3645268"/>
                <a:gd name="connsiteX5" fmla="*/ 3708400 w 3822700"/>
                <a:gd name="connsiteY5" fmla="*/ 2679700 h 3645268"/>
                <a:gd name="connsiteX6" fmla="*/ 3822700 w 3822700"/>
                <a:gd name="connsiteY6" fmla="*/ 0 h 3645268"/>
                <a:gd name="connsiteX7" fmla="*/ 0 w 3822700"/>
                <a:gd name="connsiteY7" fmla="*/ 457200 h 364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22700" h="3645268">
                  <a:moveTo>
                    <a:pt x="0" y="457200"/>
                  </a:moveTo>
                  <a:cubicBezTo>
                    <a:pt x="204258" y="789516"/>
                    <a:pt x="408517" y="1121833"/>
                    <a:pt x="482600" y="1422400"/>
                  </a:cubicBezTo>
                  <a:cubicBezTo>
                    <a:pt x="556683" y="1722967"/>
                    <a:pt x="277283" y="2065867"/>
                    <a:pt x="444500" y="2260600"/>
                  </a:cubicBezTo>
                  <a:cubicBezTo>
                    <a:pt x="611717" y="2455333"/>
                    <a:pt x="1170517" y="2360083"/>
                    <a:pt x="1485900" y="2590800"/>
                  </a:cubicBezTo>
                  <a:cubicBezTo>
                    <a:pt x="1801283" y="2821517"/>
                    <a:pt x="1966383" y="3630083"/>
                    <a:pt x="2336800" y="3644900"/>
                  </a:cubicBezTo>
                  <a:cubicBezTo>
                    <a:pt x="2707217" y="3659717"/>
                    <a:pt x="3462867" y="3225800"/>
                    <a:pt x="3708400" y="2679700"/>
                  </a:cubicBezTo>
                  <a:lnTo>
                    <a:pt x="3822700" y="0"/>
                  </a:lnTo>
                  <a:lnTo>
                    <a:pt x="0" y="457200"/>
                  </a:lnTo>
                  <a:close/>
                </a:path>
              </a:pathLst>
            </a:custGeom>
            <a:solidFill>
              <a:srgbClr val="9EAA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D6687FCD-91D4-4253-87C1-BF2AB3CFC37C}"/>
                </a:ext>
              </a:extLst>
            </p:cNvPr>
            <p:cNvSpPr/>
            <p:nvPr/>
          </p:nvSpPr>
          <p:spPr>
            <a:xfrm>
              <a:off x="8604328" y="-1630696"/>
              <a:ext cx="4285040" cy="4086148"/>
            </a:xfrm>
            <a:custGeom>
              <a:avLst/>
              <a:gdLst>
                <a:gd name="connsiteX0" fmla="*/ 0 w 3822700"/>
                <a:gd name="connsiteY0" fmla="*/ 457200 h 3645268"/>
                <a:gd name="connsiteX1" fmla="*/ 482600 w 3822700"/>
                <a:gd name="connsiteY1" fmla="*/ 1422400 h 3645268"/>
                <a:gd name="connsiteX2" fmla="*/ 444500 w 3822700"/>
                <a:gd name="connsiteY2" fmla="*/ 2260600 h 3645268"/>
                <a:gd name="connsiteX3" fmla="*/ 1485900 w 3822700"/>
                <a:gd name="connsiteY3" fmla="*/ 2590800 h 3645268"/>
                <a:gd name="connsiteX4" fmla="*/ 2336800 w 3822700"/>
                <a:gd name="connsiteY4" fmla="*/ 3644900 h 3645268"/>
                <a:gd name="connsiteX5" fmla="*/ 3708400 w 3822700"/>
                <a:gd name="connsiteY5" fmla="*/ 2679700 h 3645268"/>
                <a:gd name="connsiteX6" fmla="*/ 3822700 w 3822700"/>
                <a:gd name="connsiteY6" fmla="*/ 0 h 3645268"/>
                <a:gd name="connsiteX7" fmla="*/ 0 w 3822700"/>
                <a:gd name="connsiteY7" fmla="*/ 457200 h 364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22700" h="3645268">
                  <a:moveTo>
                    <a:pt x="0" y="457200"/>
                  </a:moveTo>
                  <a:cubicBezTo>
                    <a:pt x="204258" y="789516"/>
                    <a:pt x="408517" y="1121833"/>
                    <a:pt x="482600" y="1422400"/>
                  </a:cubicBezTo>
                  <a:cubicBezTo>
                    <a:pt x="556683" y="1722967"/>
                    <a:pt x="277283" y="2065867"/>
                    <a:pt x="444500" y="2260600"/>
                  </a:cubicBezTo>
                  <a:cubicBezTo>
                    <a:pt x="611717" y="2455333"/>
                    <a:pt x="1170517" y="2360083"/>
                    <a:pt x="1485900" y="2590800"/>
                  </a:cubicBezTo>
                  <a:cubicBezTo>
                    <a:pt x="1801283" y="2821517"/>
                    <a:pt x="1966383" y="3630083"/>
                    <a:pt x="2336800" y="3644900"/>
                  </a:cubicBezTo>
                  <a:cubicBezTo>
                    <a:pt x="2707217" y="3659717"/>
                    <a:pt x="3462867" y="3225800"/>
                    <a:pt x="3708400" y="2679700"/>
                  </a:cubicBezTo>
                  <a:lnTo>
                    <a:pt x="3822700" y="0"/>
                  </a:lnTo>
                  <a:lnTo>
                    <a:pt x="0" y="457200"/>
                  </a:lnTo>
                  <a:close/>
                </a:path>
              </a:pathLst>
            </a:custGeom>
            <a:noFill/>
            <a:ln>
              <a:solidFill>
                <a:srgbClr val="9EAA9D">
                  <a:alpha val="44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15" name="图片 714">
            <a:extLst>
              <a:ext uri="{FF2B5EF4-FFF2-40B4-BE49-F238E27FC236}">
                <a16:creationId xmlns:a16="http://schemas.microsoft.com/office/drawing/2014/main" id="{0CB3C90E-A5FD-1597-6BC2-560887541A6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99073" y="4503413"/>
            <a:ext cx="7092927" cy="2354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0173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3965AF7F-3C60-7A12-7767-0C489D3463C9}"/>
              </a:ext>
            </a:extLst>
          </p:cNvPr>
          <p:cNvGrpSpPr/>
          <p:nvPr/>
        </p:nvGrpSpPr>
        <p:grpSpPr>
          <a:xfrm>
            <a:off x="262366" y="3662"/>
            <a:ext cx="1177793" cy="1122414"/>
            <a:chOff x="1806743" y="1977234"/>
            <a:chExt cx="1377682" cy="1312902"/>
          </a:xfrm>
        </p:grpSpPr>
        <p:sp>
          <p:nvSpPr>
            <p:cNvPr id="7" name="图形 26">
              <a:extLst>
                <a:ext uri="{FF2B5EF4-FFF2-40B4-BE49-F238E27FC236}">
                  <a16:creationId xmlns:a16="http://schemas.microsoft.com/office/drawing/2014/main" id="{FC0D3291-A092-3B17-E624-9EB3B0A908A3}"/>
                </a:ext>
              </a:extLst>
            </p:cNvPr>
            <p:cNvSpPr/>
            <p:nvPr/>
          </p:nvSpPr>
          <p:spPr>
            <a:xfrm rot="2700000">
              <a:off x="1839133" y="1944844"/>
              <a:ext cx="1312902" cy="1377682"/>
            </a:xfrm>
            <a:custGeom>
              <a:avLst/>
              <a:gdLst>
                <a:gd name="connsiteX0" fmla="*/ 1554750 w 2288296"/>
                <a:gd name="connsiteY0" fmla="*/ 2129811 h 2401203"/>
                <a:gd name="connsiteX1" fmla="*/ 2175 w 2288296"/>
                <a:gd name="connsiteY1" fmla="*/ 1177311 h 2401203"/>
                <a:gd name="connsiteX2" fmla="*/ 1497600 w 2288296"/>
                <a:gd name="connsiteY2" fmla="*/ 329586 h 2401203"/>
                <a:gd name="connsiteX3" fmla="*/ 1554750 w 2288296"/>
                <a:gd name="connsiteY3" fmla="*/ 2129811 h 240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8296" h="2401203">
                  <a:moveTo>
                    <a:pt x="1554750" y="2129811"/>
                  </a:moveTo>
                  <a:cubicBezTo>
                    <a:pt x="557800" y="2694961"/>
                    <a:pt x="40275" y="2377461"/>
                    <a:pt x="2175" y="1177311"/>
                  </a:cubicBezTo>
                  <a:cubicBezTo>
                    <a:pt x="-35925" y="-22839"/>
                    <a:pt x="462550" y="-305414"/>
                    <a:pt x="1497600" y="329586"/>
                  </a:cubicBezTo>
                  <a:cubicBezTo>
                    <a:pt x="2532650" y="964586"/>
                    <a:pt x="2551700" y="1564661"/>
                    <a:pt x="1554750" y="2129811"/>
                  </a:cubicBezTo>
                  <a:close/>
                </a:path>
              </a:pathLst>
            </a:custGeom>
            <a:solidFill>
              <a:srgbClr val="9EAA9D">
                <a:alpha val="26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图形 26">
              <a:extLst>
                <a:ext uri="{FF2B5EF4-FFF2-40B4-BE49-F238E27FC236}">
                  <a16:creationId xmlns:a16="http://schemas.microsoft.com/office/drawing/2014/main" id="{E7C16E62-B983-01E1-9E74-A4BE60F20D62}"/>
                </a:ext>
              </a:extLst>
            </p:cNvPr>
            <p:cNvSpPr/>
            <p:nvPr/>
          </p:nvSpPr>
          <p:spPr>
            <a:xfrm>
              <a:off x="2011191" y="2053516"/>
              <a:ext cx="990649" cy="1039529"/>
            </a:xfrm>
            <a:custGeom>
              <a:avLst/>
              <a:gdLst>
                <a:gd name="connsiteX0" fmla="*/ 1554750 w 2288296"/>
                <a:gd name="connsiteY0" fmla="*/ 2129811 h 2401203"/>
                <a:gd name="connsiteX1" fmla="*/ 2175 w 2288296"/>
                <a:gd name="connsiteY1" fmla="*/ 1177311 h 2401203"/>
                <a:gd name="connsiteX2" fmla="*/ 1497600 w 2288296"/>
                <a:gd name="connsiteY2" fmla="*/ 329586 h 2401203"/>
                <a:gd name="connsiteX3" fmla="*/ 1554750 w 2288296"/>
                <a:gd name="connsiteY3" fmla="*/ 2129811 h 240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8296" h="2401203">
                  <a:moveTo>
                    <a:pt x="1554750" y="2129811"/>
                  </a:moveTo>
                  <a:cubicBezTo>
                    <a:pt x="557800" y="2694961"/>
                    <a:pt x="40275" y="2377461"/>
                    <a:pt x="2175" y="1177311"/>
                  </a:cubicBezTo>
                  <a:cubicBezTo>
                    <a:pt x="-35925" y="-22839"/>
                    <a:pt x="462550" y="-305414"/>
                    <a:pt x="1497600" y="329586"/>
                  </a:cubicBezTo>
                  <a:cubicBezTo>
                    <a:pt x="2532650" y="964586"/>
                    <a:pt x="2551700" y="1564661"/>
                    <a:pt x="1554750" y="2129811"/>
                  </a:cubicBezTo>
                  <a:close/>
                </a:path>
              </a:pathLst>
            </a:custGeom>
            <a:solidFill>
              <a:srgbClr val="8D96A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A24E2BE-AC95-EFCA-B487-1382324E653C}"/>
                </a:ext>
              </a:extLst>
            </p:cNvPr>
            <p:cNvSpPr txBox="1"/>
            <p:nvPr/>
          </p:nvSpPr>
          <p:spPr>
            <a:xfrm>
              <a:off x="2041516" y="2147778"/>
              <a:ext cx="898527" cy="8280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</a:rPr>
                <a:t>03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471049F5-993B-F914-9541-F271723DA2AD}"/>
              </a:ext>
            </a:extLst>
          </p:cNvPr>
          <p:cNvGrpSpPr/>
          <p:nvPr/>
        </p:nvGrpSpPr>
        <p:grpSpPr>
          <a:xfrm>
            <a:off x="1405242" y="225066"/>
            <a:ext cx="3564947" cy="791293"/>
            <a:chOff x="3330924" y="2265123"/>
            <a:chExt cx="3564947" cy="791293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F2A3565-1782-7D33-AB3D-C5EA7BBA2F5E}"/>
                </a:ext>
              </a:extLst>
            </p:cNvPr>
            <p:cNvSpPr txBox="1"/>
            <p:nvPr/>
          </p:nvSpPr>
          <p:spPr>
            <a:xfrm>
              <a:off x="3330924" y="2265123"/>
              <a:ext cx="24039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活动氛围布置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4481C2BC-8B15-1858-5C15-2DEBEA72917B}"/>
                </a:ext>
              </a:extLst>
            </p:cNvPr>
            <p:cNvSpPr/>
            <p:nvPr/>
          </p:nvSpPr>
          <p:spPr>
            <a:xfrm>
              <a:off x="3352486" y="2707021"/>
              <a:ext cx="3543385" cy="3493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Event atmosphere arrangement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23BE78E2-00AB-B153-A42D-F8D5221037A9}"/>
              </a:ext>
            </a:extLst>
          </p:cNvPr>
          <p:cNvGrpSpPr/>
          <p:nvPr/>
        </p:nvGrpSpPr>
        <p:grpSpPr>
          <a:xfrm>
            <a:off x="5404071" y="2019668"/>
            <a:ext cx="3564947" cy="791293"/>
            <a:chOff x="3330924" y="2265123"/>
            <a:chExt cx="3564947" cy="791293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9A19C44-2877-0E00-5082-4F02CA28C7AE}"/>
                </a:ext>
              </a:extLst>
            </p:cNvPr>
            <p:cNvSpPr txBox="1"/>
            <p:nvPr/>
          </p:nvSpPr>
          <p:spPr>
            <a:xfrm>
              <a:off x="3330924" y="2265123"/>
              <a:ext cx="24039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B73E0070-0214-1021-49D2-E5D173D64B41}"/>
                </a:ext>
              </a:extLst>
            </p:cNvPr>
            <p:cNvSpPr/>
            <p:nvPr/>
          </p:nvSpPr>
          <p:spPr>
            <a:xfrm>
              <a:off x="3352486" y="2707021"/>
              <a:ext cx="3543385" cy="3493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FC2909B6-9B76-7D48-77A3-609ACC35862B}"/>
              </a:ext>
            </a:extLst>
          </p:cNvPr>
          <p:cNvSpPr/>
          <p:nvPr/>
        </p:nvSpPr>
        <p:spPr>
          <a:xfrm>
            <a:off x="-1" y="1851559"/>
            <a:ext cx="12192001" cy="2937189"/>
          </a:xfrm>
          <a:custGeom>
            <a:avLst/>
            <a:gdLst>
              <a:gd name="connsiteX0" fmla="*/ 0 w 12192001"/>
              <a:gd name="connsiteY0" fmla="*/ 0 h 2937189"/>
              <a:gd name="connsiteX1" fmla="*/ 109829 w 12192001"/>
              <a:gd name="connsiteY1" fmla="*/ 29792 h 2937189"/>
              <a:gd name="connsiteX2" fmla="*/ 2540001 w 12192001"/>
              <a:gd name="connsiteY2" fmla="*/ 522016 h 2937189"/>
              <a:gd name="connsiteX3" fmla="*/ 5486401 w 12192001"/>
              <a:gd name="connsiteY3" fmla="*/ 144644 h 2937189"/>
              <a:gd name="connsiteX4" fmla="*/ 7982858 w 12192001"/>
              <a:gd name="connsiteY4" fmla="*/ 507501 h 2937189"/>
              <a:gd name="connsiteX5" fmla="*/ 10305144 w 12192001"/>
              <a:gd name="connsiteY5" fmla="*/ 72073 h 2937189"/>
              <a:gd name="connsiteX6" fmla="*/ 11572422 w 12192001"/>
              <a:gd name="connsiteY6" fmla="*/ 66630 h 2937189"/>
              <a:gd name="connsiteX7" fmla="*/ 12192001 w 12192001"/>
              <a:gd name="connsiteY7" fmla="*/ 104596 h 2937189"/>
              <a:gd name="connsiteX8" fmla="*/ 12192001 w 12192001"/>
              <a:gd name="connsiteY8" fmla="*/ 2515190 h 2937189"/>
              <a:gd name="connsiteX9" fmla="*/ 11572422 w 12192001"/>
              <a:gd name="connsiteY9" fmla="*/ 2477224 h 2937189"/>
              <a:gd name="connsiteX10" fmla="*/ 10305144 w 12192001"/>
              <a:gd name="connsiteY10" fmla="*/ 2482667 h 2937189"/>
              <a:gd name="connsiteX11" fmla="*/ 7982858 w 12192001"/>
              <a:gd name="connsiteY11" fmla="*/ 2918095 h 2937189"/>
              <a:gd name="connsiteX12" fmla="*/ 5486401 w 12192001"/>
              <a:gd name="connsiteY12" fmla="*/ 2555238 h 2937189"/>
              <a:gd name="connsiteX13" fmla="*/ 2540001 w 12192001"/>
              <a:gd name="connsiteY13" fmla="*/ 2932610 h 2937189"/>
              <a:gd name="connsiteX14" fmla="*/ 109829 w 12192001"/>
              <a:gd name="connsiteY14" fmla="*/ 2440386 h 2937189"/>
              <a:gd name="connsiteX15" fmla="*/ 0 w 12192001"/>
              <a:gd name="connsiteY15" fmla="*/ 2410594 h 2937189"/>
              <a:gd name="connsiteX16" fmla="*/ 0 w 12192001"/>
              <a:gd name="connsiteY16" fmla="*/ 0 h 2937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2001" h="2937189">
                <a:moveTo>
                  <a:pt x="0" y="0"/>
                </a:moveTo>
                <a:lnTo>
                  <a:pt x="109829" y="29792"/>
                </a:lnTo>
                <a:cubicBezTo>
                  <a:pt x="839279" y="227025"/>
                  <a:pt x="1834849" y="485428"/>
                  <a:pt x="2540001" y="522016"/>
                </a:cubicBezTo>
                <a:cubicBezTo>
                  <a:pt x="3565677" y="575235"/>
                  <a:pt x="4579258" y="147063"/>
                  <a:pt x="5486401" y="144644"/>
                </a:cubicBezTo>
                <a:cubicBezTo>
                  <a:pt x="6393544" y="142225"/>
                  <a:pt x="7179734" y="519596"/>
                  <a:pt x="7982858" y="507501"/>
                </a:cubicBezTo>
                <a:cubicBezTo>
                  <a:pt x="8785982" y="495406"/>
                  <a:pt x="9487506" y="130130"/>
                  <a:pt x="10305144" y="72073"/>
                </a:cubicBezTo>
                <a:cubicBezTo>
                  <a:pt x="10713963" y="43045"/>
                  <a:pt x="11139111" y="46673"/>
                  <a:pt x="11572422" y="66630"/>
                </a:cubicBezTo>
                <a:lnTo>
                  <a:pt x="12192001" y="104596"/>
                </a:lnTo>
                <a:lnTo>
                  <a:pt x="12192001" y="2515190"/>
                </a:lnTo>
                <a:lnTo>
                  <a:pt x="11572422" y="2477224"/>
                </a:lnTo>
                <a:cubicBezTo>
                  <a:pt x="11139111" y="2457267"/>
                  <a:pt x="10713963" y="2453639"/>
                  <a:pt x="10305144" y="2482667"/>
                </a:cubicBezTo>
                <a:cubicBezTo>
                  <a:pt x="9487506" y="2540724"/>
                  <a:pt x="8785982" y="2906000"/>
                  <a:pt x="7982858" y="2918095"/>
                </a:cubicBezTo>
                <a:cubicBezTo>
                  <a:pt x="7179734" y="2930190"/>
                  <a:pt x="6393544" y="2552819"/>
                  <a:pt x="5486401" y="2555238"/>
                </a:cubicBezTo>
                <a:cubicBezTo>
                  <a:pt x="4579258" y="2557657"/>
                  <a:pt x="3565677" y="2985829"/>
                  <a:pt x="2540001" y="2932610"/>
                </a:cubicBezTo>
                <a:cubicBezTo>
                  <a:pt x="1834849" y="2896022"/>
                  <a:pt x="839279" y="2637619"/>
                  <a:pt x="109829" y="2440386"/>
                </a:cubicBezTo>
                <a:lnTo>
                  <a:pt x="0" y="2410594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/>
            <a:srcRect/>
            <a:tile tx="-1460500" ty="-698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图形 26">
            <a:extLst>
              <a:ext uri="{FF2B5EF4-FFF2-40B4-BE49-F238E27FC236}">
                <a16:creationId xmlns:a16="http://schemas.microsoft.com/office/drawing/2014/main" id="{091AC2C8-0DEA-3A45-AA74-124936F5D620}"/>
              </a:ext>
            </a:extLst>
          </p:cNvPr>
          <p:cNvSpPr/>
          <p:nvPr/>
        </p:nvSpPr>
        <p:spPr>
          <a:xfrm rot="4353184">
            <a:off x="2000472" y="1913769"/>
            <a:ext cx="1213472" cy="1273345"/>
          </a:xfrm>
          <a:custGeom>
            <a:avLst/>
            <a:gdLst>
              <a:gd name="connsiteX0" fmla="*/ 1554750 w 2288296"/>
              <a:gd name="connsiteY0" fmla="*/ 2129811 h 2401203"/>
              <a:gd name="connsiteX1" fmla="*/ 2175 w 2288296"/>
              <a:gd name="connsiteY1" fmla="*/ 1177311 h 2401203"/>
              <a:gd name="connsiteX2" fmla="*/ 1497600 w 2288296"/>
              <a:gd name="connsiteY2" fmla="*/ 329586 h 2401203"/>
              <a:gd name="connsiteX3" fmla="*/ 1554750 w 2288296"/>
              <a:gd name="connsiteY3" fmla="*/ 2129811 h 2401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8296" h="2401203">
                <a:moveTo>
                  <a:pt x="1554750" y="2129811"/>
                </a:moveTo>
                <a:cubicBezTo>
                  <a:pt x="557800" y="2694961"/>
                  <a:pt x="40275" y="2377461"/>
                  <a:pt x="2175" y="1177311"/>
                </a:cubicBezTo>
                <a:cubicBezTo>
                  <a:pt x="-35925" y="-22839"/>
                  <a:pt x="462550" y="-305414"/>
                  <a:pt x="1497600" y="329586"/>
                </a:cubicBezTo>
                <a:cubicBezTo>
                  <a:pt x="2532650" y="964586"/>
                  <a:pt x="2551700" y="1564661"/>
                  <a:pt x="1554750" y="2129811"/>
                </a:cubicBezTo>
                <a:close/>
              </a:path>
            </a:pathLst>
          </a:custGeom>
          <a:solidFill>
            <a:srgbClr val="9EAA9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4800"/>
          </a:p>
        </p:txBody>
      </p:sp>
      <p:sp>
        <p:nvSpPr>
          <p:cNvPr id="17" name="图形 26">
            <a:extLst>
              <a:ext uri="{FF2B5EF4-FFF2-40B4-BE49-F238E27FC236}">
                <a16:creationId xmlns:a16="http://schemas.microsoft.com/office/drawing/2014/main" id="{5205C6E1-98A5-2B2D-B17C-63D6FC3120CA}"/>
              </a:ext>
            </a:extLst>
          </p:cNvPr>
          <p:cNvSpPr/>
          <p:nvPr/>
        </p:nvSpPr>
        <p:spPr>
          <a:xfrm rot="4353184">
            <a:off x="5801294" y="4030050"/>
            <a:ext cx="1213472" cy="1273345"/>
          </a:xfrm>
          <a:custGeom>
            <a:avLst/>
            <a:gdLst>
              <a:gd name="connsiteX0" fmla="*/ 1554750 w 2288296"/>
              <a:gd name="connsiteY0" fmla="*/ 2129811 h 2401203"/>
              <a:gd name="connsiteX1" fmla="*/ 2175 w 2288296"/>
              <a:gd name="connsiteY1" fmla="*/ 1177311 h 2401203"/>
              <a:gd name="connsiteX2" fmla="*/ 1497600 w 2288296"/>
              <a:gd name="connsiteY2" fmla="*/ 329586 h 2401203"/>
              <a:gd name="connsiteX3" fmla="*/ 1554750 w 2288296"/>
              <a:gd name="connsiteY3" fmla="*/ 2129811 h 2401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8296" h="2401203">
                <a:moveTo>
                  <a:pt x="1554750" y="2129811"/>
                </a:moveTo>
                <a:cubicBezTo>
                  <a:pt x="557800" y="2694961"/>
                  <a:pt x="40275" y="2377461"/>
                  <a:pt x="2175" y="1177311"/>
                </a:cubicBezTo>
                <a:cubicBezTo>
                  <a:pt x="-35925" y="-22839"/>
                  <a:pt x="462550" y="-305414"/>
                  <a:pt x="1497600" y="329586"/>
                </a:cubicBezTo>
                <a:cubicBezTo>
                  <a:pt x="2532650" y="964586"/>
                  <a:pt x="2551700" y="1564661"/>
                  <a:pt x="1554750" y="2129811"/>
                </a:cubicBezTo>
                <a:close/>
              </a:path>
            </a:pathLst>
          </a:custGeom>
          <a:solidFill>
            <a:srgbClr val="8D96A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4800"/>
          </a:p>
        </p:txBody>
      </p:sp>
      <p:sp>
        <p:nvSpPr>
          <p:cNvPr id="21" name="图形 26">
            <a:extLst>
              <a:ext uri="{FF2B5EF4-FFF2-40B4-BE49-F238E27FC236}">
                <a16:creationId xmlns:a16="http://schemas.microsoft.com/office/drawing/2014/main" id="{2F2F6F5A-DE23-A0F9-EC17-86A413319619}"/>
              </a:ext>
            </a:extLst>
          </p:cNvPr>
          <p:cNvSpPr/>
          <p:nvPr/>
        </p:nvSpPr>
        <p:spPr>
          <a:xfrm rot="4353184">
            <a:off x="8747417" y="1644605"/>
            <a:ext cx="1213472" cy="1273345"/>
          </a:xfrm>
          <a:custGeom>
            <a:avLst/>
            <a:gdLst>
              <a:gd name="connsiteX0" fmla="*/ 1554750 w 2288296"/>
              <a:gd name="connsiteY0" fmla="*/ 2129811 h 2401203"/>
              <a:gd name="connsiteX1" fmla="*/ 2175 w 2288296"/>
              <a:gd name="connsiteY1" fmla="*/ 1177311 h 2401203"/>
              <a:gd name="connsiteX2" fmla="*/ 1497600 w 2288296"/>
              <a:gd name="connsiteY2" fmla="*/ 329586 h 2401203"/>
              <a:gd name="connsiteX3" fmla="*/ 1554750 w 2288296"/>
              <a:gd name="connsiteY3" fmla="*/ 2129811 h 2401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8296" h="2401203">
                <a:moveTo>
                  <a:pt x="1554750" y="2129811"/>
                </a:moveTo>
                <a:cubicBezTo>
                  <a:pt x="557800" y="2694961"/>
                  <a:pt x="40275" y="2377461"/>
                  <a:pt x="2175" y="1177311"/>
                </a:cubicBezTo>
                <a:cubicBezTo>
                  <a:pt x="-35925" y="-22839"/>
                  <a:pt x="462550" y="-305414"/>
                  <a:pt x="1497600" y="329586"/>
                </a:cubicBezTo>
                <a:cubicBezTo>
                  <a:pt x="2532650" y="964586"/>
                  <a:pt x="2551700" y="1564661"/>
                  <a:pt x="1554750" y="2129811"/>
                </a:cubicBezTo>
                <a:close/>
              </a:path>
            </a:pathLst>
          </a:custGeom>
          <a:solidFill>
            <a:srgbClr val="9EAA9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4800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54DAB432-1390-E80F-4684-A177C8C55725}"/>
              </a:ext>
            </a:extLst>
          </p:cNvPr>
          <p:cNvGrpSpPr/>
          <p:nvPr/>
        </p:nvGrpSpPr>
        <p:grpSpPr>
          <a:xfrm>
            <a:off x="1638394" y="3332928"/>
            <a:ext cx="2075697" cy="1193553"/>
            <a:chOff x="1486003" y="3835364"/>
            <a:chExt cx="2075697" cy="1193553"/>
          </a:xfrm>
        </p:grpSpPr>
        <p:sp>
          <p:nvSpPr>
            <p:cNvPr id="23" name="TextBox 41">
              <a:extLst>
                <a:ext uri="{FF2B5EF4-FFF2-40B4-BE49-F238E27FC236}">
                  <a16:creationId xmlns:a16="http://schemas.microsoft.com/office/drawing/2014/main" id="{72CBA46B-BA30-83C8-6D3F-C14B39D32986}"/>
                </a:ext>
              </a:extLst>
            </p:cNvPr>
            <p:cNvSpPr txBox="1"/>
            <p:nvPr/>
          </p:nvSpPr>
          <p:spPr>
            <a:xfrm>
              <a:off x="1735418" y="3835364"/>
              <a:ext cx="1569660" cy="369332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Segoe UI Black" panose="020B0A02040204020203" pitchFamily="34" charset="0"/>
                </a:rPr>
                <a:t>添加标题文本</a:t>
              </a:r>
              <a:endPara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Segoe UI Black" panose="020B0A02040204020203" pitchFamily="34" charset="0"/>
              </a:endParaRPr>
            </a:p>
          </p:txBody>
        </p:sp>
        <p:sp>
          <p:nvSpPr>
            <p:cNvPr id="24" name="Subtitle 2">
              <a:extLst>
                <a:ext uri="{FF2B5EF4-FFF2-40B4-BE49-F238E27FC236}">
                  <a16:creationId xmlns:a16="http://schemas.microsoft.com/office/drawing/2014/main" id="{96755BBC-7AC7-0089-9076-765F406A951B}"/>
                </a:ext>
              </a:extLst>
            </p:cNvPr>
            <p:cNvSpPr txBox="1">
              <a:spLocks/>
            </p:cNvSpPr>
            <p:nvPr/>
          </p:nvSpPr>
          <p:spPr>
            <a:xfrm>
              <a:off x="1486003" y="4132195"/>
              <a:ext cx="2075697" cy="896722"/>
            </a:xfrm>
            <a:prstGeom prst="rect">
              <a:avLst/>
            </a:prstGeom>
          </p:spPr>
          <p:txBody>
            <a:bodyPr vert="horz" wrap="square" lIns="217490" tIns="108745" rIns="217490" bIns="108745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Segoe UI" panose="020B0502040204020203" pitchFamily="34" charset="0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Segoe UI" panose="020B0502040204020203" pitchFamily="34" charset="0"/>
                </a:rPr>
                <a:t>... ...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91573DA-8824-6CF5-7A9F-85B942785C63}"/>
              </a:ext>
            </a:extLst>
          </p:cNvPr>
          <p:cNvGrpSpPr/>
          <p:nvPr/>
        </p:nvGrpSpPr>
        <p:grpSpPr>
          <a:xfrm>
            <a:off x="5284314" y="2586551"/>
            <a:ext cx="2075697" cy="1193553"/>
            <a:chOff x="1486003" y="3835364"/>
            <a:chExt cx="2075697" cy="1193553"/>
          </a:xfrm>
        </p:grpSpPr>
        <p:sp>
          <p:nvSpPr>
            <p:cNvPr id="26" name="TextBox 41">
              <a:extLst>
                <a:ext uri="{FF2B5EF4-FFF2-40B4-BE49-F238E27FC236}">
                  <a16:creationId xmlns:a16="http://schemas.microsoft.com/office/drawing/2014/main" id="{5DBA0A95-0974-0E50-446A-8AD739549851}"/>
                </a:ext>
              </a:extLst>
            </p:cNvPr>
            <p:cNvSpPr txBox="1"/>
            <p:nvPr/>
          </p:nvSpPr>
          <p:spPr>
            <a:xfrm>
              <a:off x="1735418" y="3835364"/>
              <a:ext cx="1569660" cy="369332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Segoe UI Black" panose="020B0A02040204020203" pitchFamily="34" charset="0"/>
                </a:rPr>
                <a:t>添加标题文本</a:t>
              </a:r>
              <a:endPara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Segoe UI Black" panose="020B0A02040204020203" pitchFamily="34" charset="0"/>
              </a:endParaRPr>
            </a:p>
          </p:txBody>
        </p:sp>
        <p:sp>
          <p:nvSpPr>
            <p:cNvPr id="27" name="Subtitle 2">
              <a:extLst>
                <a:ext uri="{FF2B5EF4-FFF2-40B4-BE49-F238E27FC236}">
                  <a16:creationId xmlns:a16="http://schemas.microsoft.com/office/drawing/2014/main" id="{FB5C60F9-C49C-59D9-AB1F-0AB2FA848AD4}"/>
                </a:ext>
              </a:extLst>
            </p:cNvPr>
            <p:cNvSpPr txBox="1">
              <a:spLocks/>
            </p:cNvSpPr>
            <p:nvPr/>
          </p:nvSpPr>
          <p:spPr>
            <a:xfrm>
              <a:off x="1486003" y="4132195"/>
              <a:ext cx="2075697" cy="896722"/>
            </a:xfrm>
            <a:prstGeom prst="rect">
              <a:avLst/>
            </a:prstGeom>
          </p:spPr>
          <p:txBody>
            <a:bodyPr vert="horz" wrap="square" lIns="217490" tIns="108745" rIns="217490" bIns="108745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Segoe UI" panose="020B0502040204020203" pitchFamily="34" charset="0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Segoe UI" panose="020B0502040204020203" pitchFamily="34" charset="0"/>
                </a:rPr>
                <a:t>... ...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9BD0C4BB-9DF0-6182-75B8-F4B548DC2D3C}"/>
              </a:ext>
            </a:extLst>
          </p:cNvPr>
          <p:cNvGrpSpPr/>
          <p:nvPr/>
        </p:nvGrpSpPr>
        <p:grpSpPr>
          <a:xfrm>
            <a:off x="8316304" y="3034912"/>
            <a:ext cx="2075697" cy="1193553"/>
            <a:chOff x="1486003" y="3835364"/>
            <a:chExt cx="2075697" cy="1193553"/>
          </a:xfrm>
        </p:grpSpPr>
        <p:sp>
          <p:nvSpPr>
            <p:cNvPr id="29" name="TextBox 41">
              <a:extLst>
                <a:ext uri="{FF2B5EF4-FFF2-40B4-BE49-F238E27FC236}">
                  <a16:creationId xmlns:a16="http://schemas.microsoft.com/office/drawing/2014/main" id="{1C7ECCDB-7A49-1906-887B-011DEFA57C33}"/>
                </a:ext>
              </a:extLst>
            </p:cNvPr>
            <p:cNvSpPr txBox="1"/>
            <p:nvPr/>
          </p:nvSpPr>
          <p:spPr>
            <a:xfrm>
              <a:off x="1735418" y="3835364"/>
              <a:ext cx="1569660" cy="369332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Segoe UI Black" panose="020B0A02040204020203" pitchFamily="34" charset="0"/>
                </a:rPr>
                <a:t>添加标题文本</a:t>
              </a:r>
              <a:endPara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Segoe UI Black" panose="020B0A02040204020203" pitchFamily="34" charset="0"/>
              </a:endParaRPr>
            </a:p>
          </p:txBody>
        </p:sp>
        <p:sp>
          <p:nvSpPr>
            <p:cNvPr id="30" name="Subtitle 2">
              <a:extLst>
                <a:ext uri="{FF2B5EF4-FFF2-40B4-BE49-F238E27FC236}">
                  <a16:creationId xmlns:a16="http://schemas.microsoft.com/office/drawing/2014/main" id="{69A0D365-7DA6-AA69-EC27-059F98558759}"/>
                </a:ext>
              </a:extLst>
            </p:cNvPr>
            <p:cNvSpPr txBox="1">
              <a:spLocks/>
            </p:cNvSpPr>
            <p:nvPr/>
          </p:nvSpPr>
          <p:spPr>
            <a:xfrm>
              <a:off x="1486003" y="4132195"/>
              <a:ext cx="2075697" cy="896722"/>
            </a:xfrm>
            <a:prstGeom prst="rect">
              <a:avLst/>
            </a:prstGeom>
          </p:spPr>
          <p:txBody>
            <a:bodyPr vert="horz" wrap="square" lIns="217490" tIns="108745" rIns="217490" bIns="108745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Segoe UI" panose="020B0502040204020203" pitchFamily="34" charset="0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Segoe UI" panose="020B0502040204020203" pitchFamily="34" charset="0"/>
                </a:rPr>
                <a:t>... ...</a:t>
              </a: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33075332-4A51-BD4F-7C66-B810200465B3}"/>
              </a:ext>
            </a:extLst>
          </p:cNvPr>
          <p:cNvSpPr txBox="1"/>
          <p:nvPr/>
        </p:nvSpPr>
        <p:spPr>
          <a:xfrm>
            <a:off x="2163817" y="2051018"/>
            <a:ext cx="8867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</a:rPr>
              <a:t>01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9AC9B645-7E70-64D1-7174-7EB87F4B05C9}"/>
              </a:ext>
            </a:extLst>
          </p:cNvPr>
          <p:cNvSpPr txBox="1"/>
          <p:nvPr/>
        </p:nvSpPr>
        <p:spPr>
          <a:xfrm>
            <a:off x="5964639" y="4128042"/>
            <a:ext cx="8867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</a:rPr>
              <a:t>02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A21EB80E-888D-DD31-1353-533ABCACBF2D}"/>
              </a:ext>
            </a:extLst>
          </p:cNvPr>
          <p:cNvSpPr txBox="1"/>
          <p:nvPr/>
        </p:nvSpPr>
        <p:spPr>
          <a:xfrm>
            <a:off x="8907158" y="1822116"/>
            <a:ext cx="8867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</a:rPr>
              <a:t>03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36006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3965AF7F-3C60-7A12-7767-0C489D3463C9}"/>
              </a:ext>
            </a:extLst>
          </p:cNvPr>
          <p:cNvGrpSpPr/>
          <p:nvPr/>
        </p:nvGrpSpPr>
        <p:grpSpPr>
          <a:xfrm>
            <a:off x="262366" y="3662"/>
            <a:ext cx="1177793" cy="1122414"/>
            <a:chOff x="1806743" y="1977234"/>
            <a:chExt cx="1377682" cy="1312902"/>
          </a:xfrm>
        </p:grpSpPr>
        <p:sp>
          <p:nvSpPr>
            <p:cNvPr id="7" name="图形 26">
              <a:extLst>
                <a:ext uri="{FF2B5EF4-FFF2-40B4-BE49-F238E27FC236}">
                  <a16:creationId xmlns:a16="http://schemas.microsoft.com/office/drawing/2014/main" id="{FC0D3291-A092-3B17-E624-9EB3B0A908A3}"/>
                </a:ext>
              </a:extLst>
            </p:cNvPr>
            <p:cNvSpPr/>
            <p:nvPr/>
          </p:nvSpPr>
          <p:spPr>
            <a:xfrm rot="2700000">
              <a:off x="1839133" y="1944844"/>
              <a:ext cx="1312902" cy="1377682"/>
            </a:xfrm>
            <a:custGeom>
              <a:avLst/>
              <a:gdLst>
                <a:gd name="connsiteX0" fmla="*/ 1554750 w 2288296"/>
                <a:gd name="connsiteY0" fmla="*/ 2129811 h 2401203"/>
                <a:gd name="connsiteX1" fmla="*/ 2175 w 2288296"/>
                <a:gd name="connsiteY1" fmla="*/ 1177311 h 2401203"/>
                <a:gd name="connsiteX2" fmla="*/ 1497600 w 2288296"/>
                <a:gd name="connsiteY2" fmla="*/ 329586 h 2401203"/>
                <a:gd name="connsiteX3" fmla="*/ 1554750 w 2288296"/>
                <a:gd name="connsiteY3" fmla="*/ 2129811 h 240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8296" h="2401203">
                  <a:moveTo>
                    <a:pt x="1554750" y="2129811"/>
                  </a:moveTo>
                  <a:cubicBezTo>
                    <a:pt x="557800" y="2694961"/>
                    <a:pt x="40275" y="2377461"/>
                    <a:pt x="2175" y="1177311"/>
                  </a:cubicBezTo>
                  <a:cubicBezTo>
                    <a:pt x="-35925" y="-22839"/>
                    <a:pt x="462550" y="-305414"/>
                    <a:pt x="1497600" y="329586"/>
                  </a:cubicBezTo>
                  <a:cubicBezTo>
                    <a:pt x="2532650" y="964586"/>
                    <a:pt x="2551700" y="1564661"/>
                    <a:pt x="1554750" y="2129811"/>
                  </a:cubicBezTo>
                  <a:close/>
                </a:path>
              </a:pathLst>
            </a:custGeom>
            <a:solidFill>
              <a:srgbClr val="9EAA9D">
                <a:alpha val="26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图形 26">
              <a:extLst>
                <a:ext uri="{FF2B5EF4-FFF2-40B4-BE49-F238E27FC236}">
                  <a16:creationId xmlns:a16="http://schemas.microsoft.com/office/drawing/2014/main" id="{E7C16E62-B983-01E1-9E74-A4BE60F20D62}"/>
                </a:ext>
              </a:extLst>
            </p:cNvPr>
            <p:cNvSpPr/>
            <p:nvPr/>
          </p:nvSpPr>
          <p:spPr>
            <a:xfrm>
              <a:off x="2011191" y="2053516"/>
              <a:ext cx="990649" cy="1039529"/>
            </a:xfrm>
            <a:custGeom>
              <a:avLst/>
              <a:gdLst>
                <a:gd name="connsiteX0" fmla="*/ 1554750 w 2288296"/>
                <a:gd name="connsiteY0" fmla="*/ 2129811 h 2401203"/>
                <a:gd name="connsiteX1" fmla="*/ 2175 w 2288296"/>
                <a:gd name="connsiteY1" fmla="*/ 1177311 h 2401203"/>
                <a:gd name="connsiteX2" fmla="*/ 1497600 w 2288296"/>
                <a:gd name="connsiteY2" fmla="*/ 329586 h 2401203"/>
                <a:gd name="connsiteX3" fmla="*/ 1554750 w 2288296"/>
                <a:gd name="connsiteY3" fmla="*/ 2129811 h 240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8296" h="2401203">
                  <a:moveTo>
                    <a:pt x="1554750" y="2129811"/>
                  </a:moveTo>
                  <a:cubicBezTo>
                    <a:pt x="557800" y="2694961"/>
                    <a:pt x="40275" y="2377461"/>
                    <a:pt x="2175" y="1177311"/>
                  </a:cubicBezTo>
                  <a:cubicBezTo>
                    <a:pt x="-35925" y="-22839"/>
                    <a:pt x="462550" y="-305414"/>
                    <a:pt x="1497600" y="329586"/>
                  </a:cubicBezTo>
                  <a:cubicBezTo>
                    <a:pt x="2532650" y="964586"/>
                    <a:pt x="2551700" y="1564661"/>
                    <a:pt x="1554750" y="2129811"/>
                  </a:cubicBezTo>
                  <a:close/>
                </a:path>
              </a:pathLst>
            </a:custGeom>
            <a:solidFill>
              <a:srgbClr val="8D96A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A24E2BE-AC95-EFCA-B487-1382324E653C}"/>
                </a:ext>
              </a:extLst>
            </p:cNvPr>
            <p:cNvSpPr txBox="1"/>
            <p:nvPr/>
          </p:nvSpPr>
          <p:spPr>
            <a:xfrm>
              <a:off x="2041516" y="2147778"/>
              <a:ext cx="898527" cy="8280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</a:rPr>
                <a:t>02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471049F5-993B-F914-9541-F271723DA2AD}"/>
              </a:ext>
            </a:extLst>
          </p:cNvPr>
          <p:cNvGrpSpPr/>
          <p:nvPr/>
        </p:nvGrpSpPr>
        <p:grpSpPr>
          <a:xfrm>
            <a:off x="1405242" y="225066"/>
            <a:ext cx="3564947" cy="791293"/>
            <a:chOff x="3330924" y="2265123"/>
            <a:chExt cx="3564947" cy="791293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F2A3565-1782-7D33-AB3D-C5EA7BBA2F5E}"/>
                </a:ext>
              </a:extLst>
            </p:cNvPr>
            <p:cNvSpPr txBox="1"/>
            <p:nvPr/>
          </p:nvSpPr>
          <p:spPr>
            <a:xfrm>
              <a:off x="3330924" y="2265123"/>
              <a:ext cx="24039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活动流程安排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4481C2BC-8B15-1858-5C15-2DEBEA72917B}"/>
                </a:ext>
              </a:extLst>
            </p:cNvPr>
            <p:cNvSpPr/>
            <p:nvPr/>
          </p:nvSpPr>
          <p:spPr>
            <a:xfrm>
              <a:off x="3352486" y="2707021"/>
              <a:ext cx="3543385" cy="3493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Activity process arrangement</a:t>
              </a:r>
            </a:p>
          </p:txBody>
        </p:sp>
      </p:grp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45FB163C-77E4-CF81-5363-9F5C36C8A033}"/>
              </a:ext>
            </a:extLst>
          </p:cNvPr>
          <p:cNvCxnSpPr/>
          <p:nvPr/>
        </p:nvCxnSpPr>
        <p:spPr>
          <a:xfrm flipH="1">
            <a:off x="7286408" y="2445092"/>
            <a:ext cx="1" cy="72473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8B9639F1-B996-DF97-0C41-8809138D3FF3}"/>
              </a:ext>
            </a:extLst>
          </p:cNvPr>
          <p:cNvCxnSpPr/>
          <p:nvPr/>
        </p:nvCxnSpPr>
        <p:spPr>
          <a:xfrm flipV="1">
            <a:off x="4899012" y="3835364"/>
            <a:ext cx="0" cy="724970"/>
          </a:xfrm>
          <a:prstGeom prst="line">
            <a:avLst/>
          </a:prstGeom>
          <a:solidFill>
            <a:srgbClr val="375BA5"/>
          </a:solidFill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F5FA3B81-8915-1B00-1EB0-7F89CDF8721E}"/>
              </a:ext>
            </a:extLst>
          </p:cNvPr>
          <p:cNvCxnSpPr/>
          <p:nvPr/>
        </p:nvCxnSpPr>
        <p:spPr>
          <a:xfrm flipH="1">
            <a:off x="2510951" y="2445088"/>
            <a:ext cx="1" cy="724734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786260BE-9C4B-FBAF-A168-1509B45D2133}"/>
              </a:ext>
            </a:extLst>
          </p:cNvPr>
          <p:cNvCxnSpPr/>
          <p:nvPr/>
        </p:nvCxnSpPr>
        <p:spPr>
          <a:xfrm flipH="1" flipV="1">
            <a:off x="9680617" y="3835367"/>
            <a:ext cx="1" cy="724971"/>
          </a:xfrm>
          <a:prstGeom prst="line">
            <a:avLst/>
          </a:prstGeom>
          <a:solidFill>
            <a:srgbClr val="375BA5"/>
          </a:solidFill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>
            <a:extLst>
              <a:ext uri="{FF2B5EF4-FFF2-40B4-BE49-F238E27FC236}">
                <a16:creationId xmlns:a16="http://schemas.microsoft.com/office/drawing/2014/main" id="{F6A1E9EE-AECF-07D2-7DB9-9D4F367DC8E9}"/>
              </a:ext>
            </a:extLst>
          </p:cNvPr>
          <p:cNvSpPr/>
          <p:nvPr/>
        </p:nvSpPr>
        <p:spPr>
          <a:xfrm>
            <a:off x="7101414" y="2124847"/>
            <a:ext cx="368597" cy="368597"/>
          </a:xfrm>
          <a:prstGeom prst="ellipse">
            <a:avLst/>
          </a:prstGeom>
          <a:solidFill>
            <a:srgbClr val="9EAA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rgbClr val="564B45"/>
              </a:solidFill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D135B816-C43D-E64F-2D92-E15CDF94250E}"/>
              </a:ext>
            </a:extLst>
          </p:cNvPr>
          <p:cNvSpPr/>
          <p:nvPr/>
        </p:nvSpPr>
        <p:spPr>
          <a:xfrm flipV="1">
            <a:off x="4714018" y="4511981"/>
            <a:ext cx="368599" cy="368597"/>
          </a:xfrm>
          <a:prstGeom prst="ellipse">
            <a:avLst/>
          </a:prstGeom>
          <a:solidFill>
            <a:srgbClr val="8D96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rgbClr val="564B45"/>
              </a:solidFill>
              <a:cs typeface="+mn-ea"/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4712B9F6-A9AC-744D-8BF9-0503D12D643C}"/>
              </a:ext>
            </a:extLst>
          </p:cNvPr>
          <p:cNvSpPr/>
          <p:nvPr/>
        </p:nvSpPr>
        <p:spPr>
          <a:xfrm>
            <a:off x="2325958" y="2124844"/>
            <a:ext cx="368596" cy="368597"/>
          </a:xfrm>
          <a:prstGeom prst="ellipse">
            <a:avLst/>
          </a:prstGeom>
          <a:solidFill>
            <a:srgbClr val="9EAA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rgbClr val="564B45"/>
              </a:solidFill>
              <a:cs typeface="+mn-ea"/>
              <a:sym typeface="+mn-lt"/>
            </a:endParaRPr>
          </a:p>
        </p:txBody>
      </p:sp>
      <p:sp>
        <p:nvSpPr>
          <p:cNvPr id="13" name="文本框 42">
            <a:extLst>
              <a:ext uri="{FF2B5EF4-FFF2-40B4-BE49-F238E27FC236}">
                <a16:creationId xmlns:a16="http://schemas.microsoft.com/office/drawing/2014/main" id="{C2FDBF78-5B1D-32E9-D789-FB23549451D2}"/>
              </a:ext>
            </a:extLst>
          </p:cNvPr>
          <p:cNvSpPr txBox="1"/>
          <p:nvPr/>
        </p:nvSpPr>
        <p:spPr>
          <a:xfrm>
            <a:off x="2315855" y="2153249"/>
            <a:ext cx="385649" cy="3071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en-US" altLang="zh-CN" sz="1600" dirty="0">
                <a:solidFill>
                  <a:srgbClr val="FFFFFF"/>
                </a:solidFill>
                <a:cs typeface="+mn-ea"/>
                <a:sym typeface="+mn-lt"/>
              </a:rPr>
              <a:t>01</a:t>
            </a:r>
            <a:endParaRPr lang="zh-CN" altLang="en-US" sz="1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" name="五边形 21">
            <a:extLst>
              <a:ext uri="{FF2B5EF4-FFF2-40B4-BE49-F238E27FC236}">
                <a16:creationId xmlns:a16="http://schemas.microsoft.com/office/drawing/2014/main" id="{766A8394-E9E9-0F8A-566D-2A043B721463}"/>
              </a:ext>
            </a:extLst>
          </p:cNvPr>
          <p:cNvSpPr/>
          <p:nvPr/>
        </p:nvSpPr>
        <p:spPr>
          <a:xfrm rot="16200000">
            <a:off x="2183466" y="2146044"/>
            <a:ext cx="653593" cy="2395246"/>
          </a:xfrm>
          <a:prstGeom prst="homePlate">
            <a:avLst>
              <a:gd name="adj" fmla="val 48709"/>
            </a:avLst>
          </a:prstGeom>
          <a:solidFill>
            <a:srgbClr val="9EAA9D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dirty="0">
              <a:solidFill>
                <a:srgbClr val="564B45"/>
              </a:solidFill>
              <a:cs typeface="+mn-ea"/>
              <a:sym typeface="+mn-lt"/>
            </a:endParaRPr>
          </a:p>
        </p:txBody>
      </p:sp>
      <p:sp>
        <p:nvSpPr>
          <p:cNvPr id="15" name="五边形 25">
            <a:extLst>
              <a:ext uri="{FF2B5EF4-FFF2-40B4-BE49-F238E27FC236}">
                <a16:creationId xmlns:a16="http://schemas.microsoft.com/office/drawing/2014/main" id="{DE1E9209-1C9E-ADA9-B39E-3D994E1E5314}"/>
              </a:ext>
            </a:extLst>
          </p:cNvPr>
          <p:cNvSpPr/>
          <p:nvPr/>
        </p:nvSpPr>
        <p:spPr>
          <a:xfrm rot="16200000">
            <a:off x="6958921" y="2146043"/>
            <a:ext cx="653593" cy="2395246"/>
          </a:xfrm>
          <a:prstGeom prst="homePlate">
            <a:avLst>
              <a:gd name="adj" fmla="val 48709"/>
            </a:avLst>
          </a:prstGeom>
          <a:solidFill>
            <a:srgbClr val="9EAA9D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rgbClr val="564B45"/>
              </a:solidFill>
              <a:cs typeface="+mn-ea"/>
              <a:sym typeface="+mn-lt"/>
            </a:endParaRPr>
          </a:p>
        </p:txBody>
      </p:sp>
      <p:sp>
        <p:nvSpPr>
          <p:cNvPr id="16" name="五边形 28">
            <a:extLst>
              <a:ext uri="{FF2B5EF4-FFF2-40B4-BE49-F238E27FC236}">
                <a16:creationId xmlns:a16="http://schemas.microsoft.com/office/drawing/2014/main" id="{6D1EA52C-AB9D-0B6E-7CBB-E76935637D80}"/>
              </a:ext>
            </a:extLst>
          </p:cNvPr>
          <p:cNvSpPr/>
          <p:nvPr/>
        </p:nvSpPr>
        <p:spPr>
          <a:xfrm rot="5400000" flipV="1">
            <a:off x="4571502" y="2463337"/>
            <a:ext cx="653593" cy="2395246"/>
          </a:xfrm>
          <a:prstGeom prst="homePlate">
            <a:avLst>
              <a:gd name="adj" fmla="val 48709"/>
            </a:avLst>
          </a:prstGeom>
          <a:solidFill>
            <a:srgbClr val="8D96A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rgbClr val="564B45"/>
              </a:solidFill>
              <a:cs typeface="+mn-ea"/>
              <a:sym typeface="+mn-lt"/>
            </a:endParaRPr>
          </a:p>
        </p:txBody>
      </p:sp>
      <p:sp>
        <p:nvSpPr>
          <p:cNvPr id="17" name="五边形 31">
            <a:extLst>
              <a:ext uri="{FF2B5EF4-FFF2-40B4-BE49-F238E27FC236}">
                <a16:creationId xmlns:a16="http://schemas.microsoft.com/office/drawing/2014/main" id="{7E4908CD-E43E-4BBE-3C33-834FD008F56D}"/>
              </a:ext>
            </a:extLst>
          </p:cNvPr>
          <p:cNvSpPr/>
          <p:nvPr/>
        </p:nvSpPr>
        <p:spPr>
          <a:xfrm rot="5400000" flipV="1">
            <a:off x="9353132" y="2463337"/>
            <a:ext cx="653593" cy="2395246"/>
          </a:xfrm>
          <a:prstGeom prst="homePlate">
            <a:avLst>
              <a:gd name="adj" fmla="val 48709"/>
            </a:avLst>
          </a:prstGeom>
          <a:solidFill>
            <a:srgbClr val="8D96A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rgbClr val="564B45"/>
              </a:solidFill>
              <a:cs typeface="+mn-ea"/>
              <a:sym typeface="+mn-lt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2513D334-7611-7D29-5E9B-DED167D03216}"/>
              </a:ext>
            </a:extLst>
          </p:cNvPr>
          <p:cNvSpPr/>
          <p:nvPr/>
        </p:nvSpPr>
        <p:spPr>
          <a:xfrm flipV="1">
            <a:off x="9495623" y="4511984"/>
            <a:ext cx="368597" cy="368597"/>
          </a:xfrm>
          <a:prstGeom prst="ellipse">
            <a:avLst/>
          </a:prstGeom>
          <a:solidFill>
            <a:srgbClr val="8D96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rgbClr val="564B45"/>
              </a:solidFill>
              <a:cs typeface="+mn-ea"/>
              <a:sym typeface="+mn-lt"/>
            </a:endParaRPr>
          </a:p>
        </p:txBody>
      </p:sp>
      <p:sp>
        <p:nvSpPr>
          <p:cNvPr id="22" name="文本框 42">
            <a:extLst>
              <a:ext uri="{FF2B5EF4-FFF2-40B4-BE49-F238E27FC236}">
                <a16:creationId xmlns:a16="http://schemas.microsoft.com/office/drawing/2014/main" id="{557C4ABA-353B-B83F-2D1A-675B88BA716D}"/>
              </a:ext>
            </a:extLst>
          </p:cNvPr>
          <p:cNvSpPr txBox="1"/>
          <p:nvPr/>
        </p:nvSpPr>
        <p:spPr>
          <a:xfrm>
            <a:off x="4689425" y="4526266"/>
            <a:ext cx="4187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en-US" altLang="zh-CN" sz="1600" dirty="0">
                <a:solidFill>
                  <a:srgbClr val="FFFFFF"/>
                </a:solidFill>
                <a:cs typeface="+mn-ea"/>
                <a:sym typeface="+mn-lt"/>
              </a:rPr>
              <a:t>02</a:t>
            </a:r>
            <a:endParaRPr lang="zh-CN" altLang="en-US" sz="1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3" name="文本框 42">
            <a:extLst>
              <a:ext uri="{FF2B5EF4-FFF2-40B4-BE49-F238E27FC236}">
                <a16:creationId xmlns:a16="http://schemas.microsoft.com/office/drawing/2014/main" id="{2F97A000-3DA3-CE46-7DD8-AD42762F8655}"/>
              </a:ext>
            </a:extLst>
          </p:cNvPr>
          <p:cNvSpPr txBox="1"/>
          <p:nvPr/>
        </p:nvSpPr>
        <p:spPr>
          <a:xfrm>
            <a:off x="7094794" y="2150087"/>
            <a:ext cx="385649" cy="3071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en-US" altLang="zh-CN" sz="1600" dirty="0">
                <a:solidFill>
                  <a:srgbClr val="FFFFFF"/>
                </a:solidFill>
                <a:cs typeface="+mn-ea"/>
                <a:sym typeface="+mn-lt"/>
              </a:rPr>
              <a:t>03</a:t>
            </a:r>
            <a:endParaRPr lang="zh-CN" altLang="en-US" sz="1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4" name="文本框 42">
            <a:extLst>
              <a:ext uri="{FF2B5EF4-FFF2-40B4-BE49-F238E27FC236}">
                <a16:creationId xmlns:a16="http://schemas.microsoft.com/office/drawing/2014/main" id="{1A39F1B0-A64B-4FBF-ECAE-92B4FBC1D73E}"/>
              </a:ext>
            </a:extLst>
          </p:cNvPr>
          <p:cNvSpPr txBox="1"/>
          <p:nvPr/>
        </p:nvSpPr>
        <p:spPr>
          <a:xfrm>
            <a:off x="9489134" y="4526266"/>
            <a:ext cx="385649" cy="3071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en-US" altLang="zh-CN" sz="1600" dirty="0">
                <a:solidFill>
                  <a:srgbClr val="FFFFFF"/>
                </a:solidFill>
                <a:cs typeface="+mn-ea"/>
                <a:sym typeface="+mn-lt"/>
              </a:rPr>
              <a:t>04</a:t>
            </a:r>
            <a:endParaRPr lang="zh-CN" altLang="en-US" sz="1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44D6165D-1766-5C98-B9AB-B0C1A05B718E}"/>
              </a:ext>
            </a:extLst>
          </p:cNvPr>
          <p:cNvGrpSpPr/>
          <p:nvPr/>
        </p:nvGrpSpPr>
        <p:grpSpPr>
          <a:xfrm>
            <a:off x="1449165" y="3864106"/>
            <a:ext cx="2075697" cy="1193553"/>
            <a:chOff x="1486003" y="3835364"/>
            <a:chExt cx="2075697" cy="1193553"/>
          </a:xfrm>
        </p:grpSpPr>
        <p:sp>
          <p:nvSpPr>
            <p:cNvPr id="34" name="TextBox 41">
              <a:extLst>
                <a:ext uri="{FF2B5EF4-FFF2-40B4-BE49-F238E27FC236}">
                  <a16:creationId xmlns:a16="http://schemas.microsoft.com/office/drawing/2014/main" id="{406CD70A-29EC-3935-DD76-316128C7ED85}"/>
                </a:ext>
              </a:extLst>
            </p:cNvPr>
            <p:cNvSpPr txBox="1"/>
            <p:nvPr/>
          </p:nvSpPr>
          <p:spPr>
            <a:xfrm>
              <a:off x="1735418" y="3835364"/>
              <a:ext cx="1569660" cy="369332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Segoe UI Black" panose="020B0A02040204020203" pitchFamily="34" charset="0"/>
                </a:rPr>
                <a:t>添加标题文本</a:t>
              </a:r>
              <a:endPara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Segoe UI Black" panose="020B0A02040204020203" pitchFamily="34" charset="0"/>
              </a:endParaRPr>
            </a:p>
          </p:txBody>
        </p:sp>
        <p:sp>
          <p:nvSpPr>
            <p:cNvPr id="35" name="Subtitle 2">
              <a:extLst>
                <a:ext uri="{FF2B5EF4-FFF2-40B4-BE49-F238E27FC236}">
                  <a16:creationId xmlns:a16="http://schemas.microsoft.com/office/drawing/2014/main" id="{DC91C388-5978-D632-7FF6-A8ADB75140D1}"/>
                </a:ext>
              </a:extLst>
            </p:cNvPr>
            <p:cNvSpPr txBox="1">
              <a:spLocks/>
            </p:cNvSpPr>
            <p:nvPr/>
          </p:nvSpPr>
          <p:spPr>
            <a:xfrm>
              <a:off x="1486003" y="4132195"/>
              <a:ext cx="2075697" cy="896722"/>
            </a:xfrm>
            <a:prstGeom prst="rect">
              <a:avLst/>
            </a:prstGeom>
          </p:spPr>
          <p:txBody>
            <a:bodyPr vert="horz" wrap="square" lIns="217490" tIns="108745" rIns="217490" bIns="108745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Segoe UI" panose="020B0502040204020203" pitchFamily="34" charset="0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Segoe UI" panose="020B0502040204020203" pitchFamily="34" charset="0"/>
                </a:rPr>
                <a:t>... ...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369E7FF2-01D5-02F0-DD86-C96E843AE0B1}"/>
              </a:ext>
            </a:extLst>
          </p:cNvPr>
          <p:cNvGrpSpPr/>
          <p:nvPr/>
        </p:nvGrpSpPr>
        <p:grpSpPr>
          <a:xfrm>
            <a:off x="6247522" y="3864106"/>
            <a:ext cx="2075697" cy="1193553"/>
            <a:chOff x="1486003" y="3835364"/>
            <a:chExt cx="2075697" cy="1193553"/>
          </a:xfrm>
        </p:grpSpPr>
        <p:sp>
          <p:nvSpPr>
            <p:cNvPr id="38" name="TextBox 41">
              <a:extLst>
                <a:ext uri="{FF2B5EF4-FFF2-40B4-BE49-F238E27FC236}">
                  <a16:creationId xmlns:a16="http://schemas.microsoft.com/office/drawing/2014/main" id="{1052C3FF-15B2-47B1-4693-6C9B02BDF9DE}"/>
                </a:ext>
              </a:extLst>
            </p:cNvPr>
            <p:cNvSpPr txBox="1"/>
            <p:nvPr/>
          </p:nvSpPr>
          <p:spPr>
            <a:xfrm>
              <a:off x="1735418" y="3835364"/>
              <a:ext cx="1569660" cy="369332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Segoe UI Black" panose="020B0A02040204020203" pitchFamily="34" charset="0"/>
                </a:rPr>
                <a:t>添加标题文本</a:t>
              </a:r>
              <a:endPara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Segoe UI Black" panose="020B0A02040204020203" pitchFamily="34" charset="0"/>
              </a:endParaRPr>
            </a:p>
          </p:txBody>
        </p:sp>
        <p:sp>
          <p:nvSpPr>
            <p:cNvPr id="39" name="Subtitle 2">
              <a:extLst>
                <a:ext uri="{FF2B5EF4-FFF2-40B4-BE49-F238E27FC236}">
                  <a16:creationId xmlns:a16="http://schemas.microsoft.com/office/drawing/2014/main" id="{FBE0851A-A2AB-6E3A-DC58-413DA7EA68E4}"/>
                </a:ext>
              </a:extLst>
            </p:cNvPr>
            <p:cNvSpPr txBox="1">
              <a:spLocks/>
            </p:cNvSpPr>
            <p:nvPr/>
          </p:nvSpPr>
          <p:spPr>
            <a:xfrm>
              <a:off x="1486003" y="4132195"/>
              <a:ext cx="2075697" cy="896722"/>
            </a:xfrm>
            <a:prstGeom prst="rect">
              <a:avLst/>
            </a:prstGeom>
          </p:spPr>
          <p:txBody>
            <a:bodyPr vert="horz" wrap="square" lIns="217490" tIns="108745" rIns="217490" bIns="108745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Segoe UI" panose="020B0502040204020203" pitchFamily="34" charset="0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Segoe UI" panose="020B0502040204020203" pitchFamily="34" charset="0"/>
                </a:rPr>
                <a:t>... ...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7E7E34BF-A3F6-87F7-7DA8-366C2FD0B9D6}"/>
              </a:ext>
            </a:extLst>
          </p:cNvPr>
          <p:cNvGrpSpPr/>
          <p:nvPr/>
        </p:nvGrpSpPr>
        <p:grpSpPr>
          <a:xfrm>
            <a:off x="3958886" y="1995470"/>
            <a:ext cx="2075697" cy="1174352"/>
            <a:chOff x="1486003" y="4132195"/>
            <a:chExt cx="2075697" cy="1174352"/>
          </a:xfrm>
        </p:grpSpPr>
        <p:sp>
          <p:nvSpPr>
            <p:cNvPr id="41" name="TextBox 41">
              <a:extLst>
                <a:ext uri="{FF2B5EF4-FFF2-40B4-BE49-F238E27FC236}">
                  <a16:creationId xmlns:a16="http://schemas.microsoft.com/office/drawing/2014/main" id="{CBFD339B-47CA-F9FE-3B24-69FF53C10252}"/>
                </a:ext>
              </a:extLst>
            </p:cNvPr>
            <p:cNvSpPr txBox="1"/>
            <p:nvPr/>
          </p:nvSpPr>
          <p:spPr>
            <a:xfrm>
              <a:off x="1735418" y="4937215"/>
              <a:ext cx="1569660" cy="369332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Segoe UI Black" panose="020B0A02040204020203" pitchFamily="34" charset="0"/>
                </a:rPr>
                <a:t>添加标题文本</a:t>
              </a:r>
              <a:endPara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Segoe UI Black" panose="020B0A02040204020203" pitchFamily="34" charset="0"/>
              </a:endParaRPr>
            </a:p>
          </p:txBody>
        </p:sp>
        <p:sp>
          <p:nvSpPr>
            <p:cNvPr id="42" name="Subtitle 2">
              <a:extLst>
                <a:ext uri="{FF2B5EF4-FFF2-40B4-BE49-F238E27FC236}">
                  <a16:creationId xmlns:a16="http://schemas.microsoft.com/office/drawing/2014/main" id="{73A4396C-F192-E340-0EC3-A6AA0D527AB2}"/>
                </a:ext>
              </a:extLst>
            </p:cNvPr>
            <p:cNvSpPr txBox="1">
              <a:spLocks/>
            </p:cNvSpPr>
            <p:nvPr/>
          </p:nvSpPr>
          <p:spPr>
            <a:xfrm>
              <a:off x="1486003" y="4132195"/>
              <a:ext cx="2075697" cy="896722"/>
            </a:xfrm>
            <a:prstGeom prst="rect">
              <a:avLst/>
            </a:prstGeom>
          </p:spPr>
          <p:txBody>
            <a:bodyPr vert="horz" wrap="square" lIns="217490" tIns="108745" rIns="217490" bIns="108745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Segoe UI" panose="020B0502040204020203" pitchFamily="34" charset="0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Segoe UI" panose="020B0502040204020203" pitchFamily="34" charset="0"/>
                </a:rPr>
                <a:t>... ...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05E39FA5-0E68-2674-0DB1-FDAD5EBDD8FD}"/>
              </a:ext>
            </a:extLst>
          </p:cNvPr>
          <p:cNvGrpSpPr/>
          <p:nvPr/>
        </p:nvGrpSpPr>
        <p:grpSpPr>
          <a:xfrm>
            <a:off x="8642072" y="1995470"/>
            <a:ext cx="2075697" cy="1174352"/>
            <a:chOff x="1486003" y="4132195"/>
            <a:chExt cx="2075697" cy="1174352"/>
          </a:xfrm>
        </p:grpSpPr>
        <p:sp>
          <p:nvSpPr>
            <p:cNvPr id="44" name="TextBox 41">
              <a:extLst>
                <a:ext uri="{FF2B5EF4-FFF2-40B4-BE49-F238E27FC236}">
                  <a16:creationId xmlns:a16="http://schemas.microsoft.com/office/drawing/2014/main" id="{1159BC77-8EAD-74D4-6AD6-8E34E835ED10}"/>
                </a:ext>
              </a:extLst>
            </p:cNvPr>
            <p:cNvSpPr txBox="1"/>
            <p:nvPr/>
          </p:nvSpPr>
          <p:spPr>
            <a:xfrm>
              <a:off x="1735418" y="4937215"/>
              <a:ext cx="1569660" cy="369332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Segoe UI Black" panose="020B0A02040204020203" pitchFamily="34" charset="0"/>
                </a:rPr>
                <a:t>添加标题文本</a:t>
              </a:r>
              <a:endPara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Segoe UI Black" panose="020B0A02040204020203" pitchFamily="34" charset="0"/>
              </a:endParaRPr>
            </a:p>
          </p:txBody>
        </p:sp>
        <p:sp>
          <p:nvSpPr>
            <p:cNvPr id="45" name="Subtitle 2">
              <a:extLst>
                <a:ext uri="{FF2B5EF4-FFF2-40B4-BE49-F238E27FC236}">
                  <a16:creationId xmlns:a16="http://schemas.microsoft.com/office/drawing/2014/main" id="{7D422FF4-B98A-0D0C-8FAF-8606A69B7E41}"/>
                </a:ext>
              </a:extLst>
            </p:cNvPr>
            <p:cNvSpPr txBox="1">
              <a:spLocks/>
            </p:cNvSpPr>
            <p:nvPr/>
          </p:nvSpPr>
          <p:spPr>
            <a:xfrm>
              <a:off x="1486003" y="4132195"/>
              <a:ext cx="2075697" cy="896722"/>
            </a:xfrm>
            <a:prstGeom prst="rect">
              <a:avLst/>
            </a:prstGeom>
          </p:spPr>
          <p:txBody>
            <a:bodyPr vert="horz" wrap="square" lIns="217490" tIns="108745" rIns="217490" bIns="108745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Segoe UI" panose="020B0502040204020203" pitchFamily="34" charset="0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Segoe UI" panose="020B0502040204020203" pitchFamily="34" charset="0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509137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3965AF7F-3C60-7A12-7767-0C489D3463C9}"/>
              </a:ext>
            </a:extLst>
          </p:cNvPr>
          <p:cNvGrpSpPr/>
          <p:nvPr/>
        </p:nvGrpSpPr>
        <p:grpSpPr>
          <a:xfrm>
            <a:off x="262366" y="3662"/>
            <a:ext cx="1177793" cy="1122414"/>
            <a:chOff x="1806743" y="1977234"/>
            <a:chExt cx="1377682" cy="1312902"/>
          </a:xfrm>
        </p:grpSpPr>
        <p:sp>
          <p:nvSpPr>
            <p:cNvPr id="7" name="图形 26">
              <a:extLst>
                <a:ext uri="{FF2B5EF4-FFF2-40B4-BE49-F238E27FC236}">
                  <a16:creationId xmlns:a16="http://schemas.microsoft.com/office/drawing/2014/main" id="{FC0D3291-A092-3B17-E624-9EB3B0A908A3}"/>
                </a:ext>
              </a:extLst>
            </p:cNvPr>
            <p:cNvSpPr/>
            <p:nvPr/>
          </p:nvSpPr>
          <p:spPr>
            <a:xfrm rot="2700000">
              <a:off x="1839133" y="1944844"/>
              <a:ext cx="1312902" cy="1377682"/>
            </a:xfrm>
            <a:custGeom>
              <a:avLst/>
              <a:gdLst>
                <a:gd name="connsiteX0" fmla="*/ 1554750 w 2288296"/>
                <a:gd name="connsiteY0" fmla="*/ 2129811 h 2401203"/>
                <a:gd name="connsiteX1" fmla="*/ 2175 w 2288296"/>
                <a:gd name="connsiteY1" fmla="*/ 1177311 h 2401203"/>
                <a:gd name="connsiteX2" fmla="*/ 1497600 w 2288296"/>
                <a:gd name="connsiteY2" fmla="*/ 329586 h 2401203"/>
                <a:gd name="connsiteX3" fmla="*/ 1554750 w 2288296"/>
                <a:gd name="connsiteY3" fmla="*/ 2129811 h 240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8296" h="2401203">
                  <a:moveTo>
                    <a:pt x="1554750" y="2129811"/>
                  </a:moveTo>
                  <a:cubicBezTo>
                    <a:pt x="557800" y="2694961"/>
                    <a:pt x="40275" y="2377461"/>
                    <a:pt x="2175" y="1177311"/>
                  </a:cubicBezTo>
                  <a:cubicBezTo>
                    <a:pt x="-35925" y="-22839"/>
                    <a:pt x="462550" y="-305414"/>
                    <a:pt x="1497600" y="329586"/>
                  </a:cubicBezTo>
                  <a:cubicBezTo>
                    <a:pt x="2532650" y="964586"/>
                    <a:pt x="2551700" y="1564661"/>
                    <a:pt x="1554750" y="2129811"/>
                  </a:cubicBezTo>
                  <a:close/>
                </a:path>
              </a:pathLst>
            </a:custGeom>
            <a:solidFill>
              <a:srgbClr val="9EAA9D">
                <a:alpha val="26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图形 26">
              <a:extLst>
                <a:ext uri="{FF2B5EF4-FFF2-40B4-BE49-F238E27FC236}">
                  <a16:creationId xmlns:a16="http://schemas.microsoft.com/office/drawing/2014/main" id="{E7C16E62-B983-01E1-9E74-A4BE60F20D62}"/>
                </a:ext>
              </a:extLst>
            </p:cNvPr>
            <p:cNvSpPr/>
            <p:nvPr/>
          </p:nvSpPr>
          <p:spPr>
            <a:xfrm>
              <a:off x="2011191" y="2053516"/>
              <a:ext cx="990649" cy="1039529"/>
            </a:xfrm>
            <a:custGeom>
              <a:avLst/>
              <a:gdLst>
                <a:gd name="connsiteX0" fmla="*/ 1554750 w 2288296"/>
                <a:gd name="connsiteY0" fmla="*/ 2129811 h 2401203"/>
                <a:gd name="connsiteX1" fmla="*/ 2175 w 2288296"/>
                <a:gd name="connsiteY1" fmla="*/ 1177311 h 2401203"/>
                <a:gd name="connsiteX2" fmla="*/ 1497600 w 2288296"/>
                <a:gd name="connsiteY2" fmla="*/ 329586 h 2401203"/>
                <a:gd name="connsiteX3" fmla="*/ 1554750 w 2288296"/>
                <a:gd name="connsiteY3" fmla="*/ 2129811 h 240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8296" h="2401203">
                  <a:moveTo>
                    <a:pt x="1554750" y="2129811"/>
                  </a:moveTo>
                  <a:cubicBezTo>
                    <a:pt x="557800" y="2694961"/>
                    <a:pt x="40275" y="2377461"/>
                    <a:pt x="2175" y="1177311"/>
                  </a:cubicBezTo>
                  <a:cubicBezTo>
                    <a:pt x="-35925" y="-22839"/>
                    <a:pt x="462550" y="-305414"/>
                    <a:pt x="1497600" y="329586"/>
                  </a:cubicBezTo>
                  <a:cubicBezTo>
                    <a:pt x="2532650" y="964586"/>
                    <a:pt x="2551700" y="1564661"/>
                    <a:pt x="1554750" y="2129811"/>
                  </a:cubicBezTo>
                  <a:close/>
                </a:path>
              </a:pathLst>
            </a:custGeom>
            <a:solidFill>
              <a:srgbClr val="8D96A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A24E2BE-AC95-EFCA-B487-1382324E653C}"/>
                </a:ext>
              </a:extLst>
            </p:cNvPr>
            <p:cNvSpPr txBox="1"/>
            <p:nvPr/>
          </p:nvSpPr>
          <p:spPr>
            <a:xfrm>
              <a:off x="2041516" y="2147778"/>
              <a:ext cx="898527" cy="8280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</a:rPr>
                <a:t>02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471049F5-993B-F914-9541-F271723DA2AD}"/>
              </a:ext>
            </a:extLst>
          </p:cNvPr>
          <p:cNvGrpSpPr/>
          <p:nvPr/>
        </p:nvGrpSpPr>
        <p:grpSpPr>
          <a:xfrm>
            <a:off x="1405242" y="225066"/>
            <a:ext cx="3564947" cy="791293"/>
            <a:chOff x="3330924" y="2265123"/>
            <a:chExt cx="3564947" cy="791293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F2A3565-1782-7D33-AB3D-C5EA7BBA2F5E}"/>
                </a:ext>
              </a:extLst>
            </p:cNvPr>
            <p:cNvSpPr txBox="1"/>
            <p:nvPr/>
          </p:nvSpPr>
          <p:spPr>
            <a:xfrm>
              <a:off x="3330924" y="2265123"/>
              <a:ext cx="24039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活动流程安排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4481C2BC-8B15-1858-5C15-2DEBEA72917B}"/>
                </a:ext>
              </a:extLst>
            </p:cNvPr>
            <p:cNvSpPr/>
            <p:nvPr/>
          </p:nvSpPr>
          <p:spPr>
            <a:xfrm>
              <a:off x="3352486" y="2707021"/>
              <a:ext cx="3543385" cy="3493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Activity process arrangement</a:t>
              </a:r>
            </a:p>
          </p:txBody>
        </p:sp>
      </p:grpSp>
      <p:sp>
        <p:nvSpPr>
          <p:cNvPr id="3" name="ïşḻíďè">
            <a:extLst>
              <a:ext uri="{FF2B5EF4-FFF2-40B4-BE49-F238E27FC236}">
                <a16:creationId xmlns:a16="http://schemas.microsoft.com/office/drawing/2014/main" id="{59982048-96E3-8CFE-9FEA-4A1F5E893239}"/>
              </a:ext>
            </a:extLst>
          </p:cNvPr>
          <p:cNvSpPr/>
          <p:nvPr/>
        </p:nvSpPr>
        <p:spPr>
          <a:xfrm>
            <a:off x="7748222" y="2486470"/>
            <a:ext cx="1698722" cy="1698157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" name="îSḻïḍê">
            <a:extLst>
              <a:ext uri="{FF2B5EF4-FFF2-40B4-BE49-F238E27FC236}">
                <a16:creationId xmlns:a16="http://schemas.microsoft.com/office/drawing/2014/main" id="{6737DB94-58F5-3798-C914-D7F377005EAA}"/>
              </a:ext>
            </a:extLst>
          </p:cNvPr>
          <p:cNvSpPr/>
          <p:nvPr/>
        </p:nvSpPr>
        <p:spPr>
          <a:xfrm>
            <a:off x="5259231" y="2488139"/>
            <a:ext cx="1698722" cy="1698157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íṡliḍe">
            <a:extLst>
              <a:ext uri="{FF2B5EF4-FFF2-40B4-BE49-F238E27FC236}">
                <a16:creationId xmlns:a16="http://schemas.microsoft.com/office/drawing/2014/main" id="{1982AD4B-3320-44BA-4160-6E349B787FA4}"/>
              </a:ext>
            </a:extLst>
          </p:cNvPr>
          <p:cNvSpPr/>
          <p:nvPr/>
        </p:nvSpPr>
        <p:spPr>
          <a:xfrm>
            <a:off x="2776753" y="2488139"/>
            <a:ext cx="1698722" cy="1698157"/>
          </a:xfrm>
          <a:prstGeom prst="ellipse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/>
          </a:p>
        </p:txBody>
      </p:sp>
      <p:sp>
        <p:nvSpPr>
          <p:cNvPr id="11" name="išḷidê">
            <a:extLst>
              <a:ext uri="{FF2B5EF4-FFF2-40B4-BE49-F238E27FC236}">
                <a16:creationId xmlns:a16="http://schemas.microsoft.com/office/drawing/2014/main" id="{536DAED7-64F7-E46D-DA19-1F5F23737593}"/>
              </a:ext>
            </a:extLst>
          </p:cNvPr>
          <p:cNvSpPr>
            <a:spLocks/>
          </p:cNvSpPr>
          <p:nvPr/>
        </p:nvSpPr>
        <p:spPr bwMode="auto">
          <a:xfrm>
            <a:off x="4685896" y="3328550"/>
            <a:ext cx="2819969" cy="1409985"/>
          </a:xfrm>
          <a:custGeom>
            <a:avLst/>
            <a:gdLst>
              <a:gd name="T0" fmla="*/ 1444 w 3068"/>
              <a:gd name="T1" fmla="*/ 1153 h 1534"/>
              <a:gd name="T2" fmla="*/ 1300 w 3068"/>
              <a:gd name="T3" fmla="*/ 1134 h 1534"/>
              <a:gd name="T4" fmla="*/ 1163 w 3068"/>
              <a:gd name="T5" fmla="*/ 1097 h 1534"/>
              <a:gd name="T6" fmla="*/ 1032 w 3068"/>
              <a:gd name="T7" fmla="*/ 1044 h 1534"/>
              <a:gd name="T8" fmla="*/ 910 w 3068"/>
              <a:gd name="T9" fmla="*/ 975 h 1534"/>
              <a:gd name="T10" fmla="*/ 797 w 3068"/>
              <a:gd name="T11" fmla="*/ 893 h 1534"/>
              <a:gd name="T12" fmla="*/ 696 w 3068"/>
              <a:gd name="T13" fmla="*/ 798 h 1534"/>
              <a:gd name="T14" fmla="*/ 606 w 3068"/>
              <a:gd name="T15" fmla="*/ 693 h 1534"/>
              <a:gd name="T16" fmla="*/ 530 w 3068"/>
              <a:gd name="T17" fmla="*/ 576 h 1534"/>
              <a:gd name="T18" fmla="*/ 467 w 3068"/>
              <a:gd name="T19" fmla="*/ 451 h 1534"/>
              <a:gd name="T20" fmla="*/ 420 w 3068"/>
              <a:gd name="T21" fmla="*/ 317 h 1534"/>
              <a:gd name="T22" fmla="*/ 390 w 3068"/>
              <a:gd name="T23" fmla="*/ 176 h 1534"/>
              <a:gd name="T24" fmla="*/ 376 w 3068"/>
              <a:gd name="T25" fmla="*/ 30 h 1534"/>
              <a:gd name="T26" fmla="*/ 1 w 3068"/>
              <a:gd name="T27" fmla="*/ 79 h 1534"/>
              <a:gd name="T28" fmla="*/ 23 w 3068"/>
              <a:gd name="T29" fmla="*/ 272 h 1534"/>
              <a:gd name="T30" fmla="*/ 68 w 3068"/>
              <a:gd name="T31" fmla="*/ 456 h 1534"/>
              <a:gd name="T32" fmla="*/ 135 w 3068"/>
              <a:gd name="T33" fmla="*/ 631 h 1534"/>
              <a:gd name="T34" fmla="*/ 222 w 3068"/>
              <a:gd name="T35" fmla="*/ 795 h 1534"/>
              <a:gd name="T36" fmla="*/ 327 w 3068"/>
              <a:gd name="T37" fmla="*/ 947 h 1534"/>
              <a:gd name="T38" fmla="*/ 449 w 3068"/>
              <a:gd name="T39" fmla="*/ 1085 h 1534"/>
              <a:gd name="T40" fmla="*/ 586 w 3068"/>
              <a:gd name="T41" fmla="*/ 1207 h 1534"/>
              <a:gd name="T42" fmla="*/ 738 w 3068"/>
              <a:gd name="T43" fmla="*/ 1312 h 1534"/>
              <a:gd name="T44" fmla="*/ 902 w 3068"/>
              <a:gd name="T45" fmla="*/ 1399 h 1534"/>
              <a:gd name="T46" fmla="*/ 1078 w 3068"/>
              <a:gd name="T47" fmla="*/ 1465 h 1534"/>
              <a:gd name="T48" fmla="*/ 1262 w 3068"/>
              <a:gd name="T49" fmla="*/ 1511 h 1534"/>
              <a:gd name="T50" fmla="*/ 1455 w 3068"/>
              <a:gd name="T51" fmla="*/ 1532 h 1534"/>
              <a:gd name="T52" fmla="*/ 1613 w 3068"/>
              <a:gd name="T53" fmla="*/ 1532 h 1534"/>
              <a:gd name="T54" fmla="*/ 1805 w 3068"/>
              <a:gd name="T55" fmla="*/ 1511 h 1534"/>
              <a:gd name="T56" fmla="*/ 1990 w 3068"/>
              <a:gd name="T57" fmla="*/ 1465 h 1534"/>
              <a:gd name="T58" fmla="*/ 2165 w 3068"/>
              <a:gd name="T59" fmla="*/ 1399 h 1534"/>
              <a:gd name="T60" fmla="*/ 2329 w 3068"/>
              <a:gd name="T61" fmla="*/ 1312 h 1534"/>
              <a:gd name="T62" fmla="*/ 2481 w 3068"/>
              <a:gd name="T63" fmla="*/ 1207 h 1534"/>
              <a:gd name="T64" fmla="*/ 2618 w 3068"/>
              <a:gd name="T65" fmla="*/ 1085 h 1534"/>
              <a:gd name="T66" fmla="*/ 2741 w 3068"/>
              <a:gd name="T67" fmla="*/ 947 h 1534"/>
              <a:gd name="T68" fmla="*/ 2845 w 3068"/>
              <a:gd name="T69" fmla="*/ 795 h 1534"/>
              <a:gd name="T70" fmla="*/ 2933 w 3068"/>
              <a:gd name="T71" fmla="*/ 631 h 1534"/>
              <a:gd name="T72" fmla="*/ 2999 w 3068"/>
              <a:gd name="T73" fmla="*/ 456 h 1534"/>
              <a:gd name="T74" fmla="*/ 3043 w 3068"/>
              <a:gd name="T75" fmla="*/ 272 h 1534"/>
              <a:gd name="T76" fmla="*/ 3066 w 3068"/>
              <a:gd name="T77" fmla="*/ 79 h 1534"/>
              <a:gd name="T78" fmla="*/ 2691 w 3068"/>
              <a:gd name="T79" fmla="*/ 30 h 1534"/>
              <a:gd name="T80" fmla="*/ 2678 w 3068"/>
              <a:gd name="T81" fmla="*/ 176 h 1534"/>
              <a:gd name="T82" fmla="*/ 2647 w 3068"/>
              <a:gd name="T83" fmla="*/ 317 h 1534"/>
              <a:gd name="T84" fmla="*/ 2600 w 3068"/>
              <a:gd name="T85" fmla="*/ 451 h 1534"/>
              <a:gd name="T86" fmla="*/ 2537 w 3068"/>
              <a:gd name="T87" fmla="*/ 576 h 1534"/>
              <a:gd name="T88" fmla="*/ 2461 w 3068"/>
              <a:gd name="T89" fmla="*/ 693 h 1534"/>
              <a:gd name="T90" fmla="*/ 2372 w 3068"/>
              <a:gd name="T91" fmla="*/ 798 h 1534"/>
              <a:gd name="T92" fmla="*/ 2270 w 3068"/>
              <a:gd name="T93" fmla="*/ 893 h 1534"/>
              <a:gd name="T94" fmla="*/ 2158 w 3068"/>
              <a:gd name="T95" fmla="*/ 975 h 1534"/>
              <a:gd name="T96" fmla="*/ 2035 w 3068"/>
              <a:gd name="T97" fmla="*/ 1044 h 1534"/>
              <a:gd name="T98" fmla="*/ 1905 w 3068"/>
              <a:gd name="T99" fmla="*/ 1097 h 1534"/>
              <a:gd name="T100" fmla="*/ 1766 w 3068"/>
              <a:gd name="T101" fmla="*/ 1134 h 1534"/>
              <a:gd name="T102" fmla="*/ 1622 w 3068"/>
              <a:gd name="T103" fmla="*/ 1153 h 1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068" h="1534">
                <a:moveTo>
                  <a:pt x="1534" y="1158"/>
                </a:moveTo>
                <a:lnTo>
                  <a:pt x="1534" y="1158"/>
                </a:lnTo>
                <a:lnTo>
                  <a:pt x="1504" y="1157"/>
                </a:lnTo>
                <a:lnTo>
                  <a:pt x="1474" y="1156"/>
                </a:lnTo>
                <a:lnTo>
                  <a:pt x="1444" y="1153"/>
                </a:lnTo>
                <a:lnTo>
                  <a:pt x="1416" y="1151"/>
                </a:lnTo>
                <a:lnTo>
                  <a:pt x="1386" y="1148"/>
                </a:lnTo>
                <a:lnTo>
                  <a:pt x="1357" y="1144"/>
                </a:lnTo>
                <a:lnTo>
                  <a:pt x="1329" y="1140"/>
                </a:lnTo>
                <a:lnTo>
                  <a:pt x="1300" y="1134"/>
                </a:lnTo>
                <a:lnTo>
                  <a:pt x="1273" y="1128"/>
                </a:lnTo>
                <a:lnTo>
                  <a:pt x="1244" y="1120"/>
                </a:lnTo>
                <a:lnTo>
                  <a:pt x="1217" y="1113"/>
                </a:lnTo>
                <a:lnTo>
                  <a:pt x="1190" y="1105"/>
                </a:lnTo>
                <a:lnTo>
                  <a:pt x="1163" y="1097"/>
                </a:lnTo>
                <a:lnTo>
                  <a:pt x="1135" y="1087"/>
                </a:lnTo>
                <a:lnTo>
                  <a:pt x="1110" y="1077"/>
                </a:lnTo>
                <a:lnTo>
                  <a:pt x="1083" y="1066"/>
                </a:lnTo>
                <a:lnTo>
                  <a:pt x="1057" y="1055"/>
                </a:lnTo>
                <a:lnTo>
                  <a:pt x="1032" y="1044"/>
                </a:lnTo>
                <a:lnTo>
                  <a:pt x="1006" y="1031"/>
                </a:lnTo>
                <a:lnTo>
                  <a:pt x="982" y="1018"/>
                </a:lnTo>
                <a:lnTo>
                  <a:pt x="957" y="1004"/>
                </a:lnTo>
                <a:lnTo>
                  <a:pt x="934" y="989"/>
                </a:lnTo>
                <a:lnTo>
                  <a:pt x="910" y="975"/>
                </a:lnTo>
                <a:lnTo>
                  <a:pt x="887" y="959"/>
                </a:lnTo>
                <a:lnTo>
                  <a:pt x="863" y="943"/>
                </a:lnTo>
                <a:lnTo>
                  <a:pt x="841" y="927"/>
                </a:lnTo>
                <a:lnTo>
                  <a:pt x="819" y="910"/>
                </a:lnTo>
                <a:lnTo>
                  <a:pt x="797" y="893"/>
                </a:lnTo>
                <a:lnTo>
                  <a:pt x="776" y="875"/>
                </a:lnTo>
                <a:lnTo>
                  <a:pt x="756" y="857"/>
                </a:lnTo>
                <a:lnTo>
                  <a:pt x="735" y="838"/>
                </a:lnTo>
                <a:lnTo>
                  <a:pt x="715" y="819"/>
                </a:lnTo>
                <a:lnTo>
                  <a:pt x="696" y="798"/>
                </a:lnTo>
                <a:lnTo>
                  <a:pt x="677" y="778"/>
                </a:lnTo>
                <a:lnTo>
                  <a:pt x="659" y="757"/>
                </a:lnTo>
                <a:lnTo>
                  <a:pt x="641" y="737"/>
                </a:lnTo>
                <a:lnTo>
                  <a:pt x="623" y="714"/>
                </a:lnTo>
                <a:lnTo>
                  <a:pt x="606" y="693"/>
                </a:lnTo>
                <a:lnTo>
                  <a:pt x="589" y="669"/>
                </a:lnTo>
                <a:lnTo>
                  <a:pt x="574" y="647"/>
                </a:lnTo>
                <a:lnTo>
                  <a:pt x="558" y="624"/>
                </a:lnTo>
                <a:lnTo>
                  <a:pt x="544" y="600"/>
                </a:lnTo>
                <a:lnTo>
                  <a:pt x="530" y="576"/>
                </a:lnTo>
                <a:lnTo>
                  <a:pt x="516" y="551"/>
                </a:lnTo>
                <a:lnTo>
                  <a:pt x="503" y="527"/>
                </a:lnTo>
                <a:lnTo>
                  <a:pt x="490" y="502"/>
                </a:lnTo>
                <a:lnTo>
                  <a:pt x="479" y="477"/>
                </a:lnTo>
                <a:lnTo>
                  <a:pt x="467" y="451"/>
                </a:lnTo>
                <a:lnTo>
                  <a:pt x="456" y="424"/>
                </a:lnTo>
                <a:lnTo>
                  <a:pt x="447" y="398"/>
                </a:lnTo>
                <a:lnTo>
                  <a:pt x="437" y="371"/>
                </a:lnTo>
                <a:lnTo>
                  <a:pt x="428" y="344"/>
                </a:lnTo>
                <a:lnTo>
                  <a:pt x="420" y="317"/>
                </a:lnTo>
                <a:lnTo>
                  <a:pt x="412" y="289"/>
                </a:lnTo>
                <a:lnTo>
                  <a:pt x="406" y="261"/>
                </a:lnTo>
                <a:lnTo>
                  <a:pt x="400" y="233"/>
                </a:lnTo>
                <a:lnTo>
                  <a:pt x="394" y="205"/>
                </a:lnTo>
                <a:lnTo>
                  <a:pt x="390" y="176"/>
                </a:lnTo>
                <a:lnTo>
                  <a:pt x="386" y="147"/>
                </a:lnTo>
                <a:lnTo>
                  <a:pt x="383" y="118"/>
                </a:lnTo>
                <a:lnTo>
                  <a:pt x="379" y="90"/>
                </a:lnTo>
                <a:lnTo>
                  <a:pt x="378" y="60"/>
                </a:lnTo>
                <a:lnTo>
                  <a:pt x="376" y="30"/>
                </a:lnTo>
                <a:lnTo>
                  <a:pt x="376" y="0"/>
                </a:lnTo>
                <a:lnTo>
                  <a:pt x="0" y="0"/>
                </a:lnTo>
                <a:lnTo>
                  <a:pt x="0" y="0"/>
                </a:lnTo>
                <a:lnTo>
                  <a:pt x="0" y="39"/>
                </a:lnTo>
                <a:lnTo>
                  <a:pt x="1" y="79"/>
                </a:lnTo>
                <a:lnTo>
                  <a:pt x="4" y="118"/>
                </a:lnTo>
                <a:lnTo>
                  <a:pt x="7" y="157"/>
                </a:lnTo>
                <a:lnTo>
                  <a:pt x="12" y="195"/>
                </a:lnTo>
                <a:lnTo>
                  <a:pt x="17" y="233"/>
                </a:lnTo>
                <a:lnTo>
                  <a:pt x="23" y="272"/>
                </a:lnTo>
                <a:lnTo>
                  <a:pt x="31" y="309"/>
                </a:lnTo>
                <a:lnTo>
                  <a:pt x="38" y="346"/>
                </a:lnTo>
                <a:lnTo>
                  <a:pt x="48" y="384"/>
                </a:lnTo>
                <a:lnTo>
                  <a:pt x="57" y="420"/>
                </a:lnTo>
                <a:lnTo>
                  <a:pt x="68" y="456"/>
                </a:lnTo>
                <a:lnTo>
                  <a:pt x="80" y="493"/>
                </a:lnTo>
                <a:lnTo>
                  <a:pt x="93" y="528"/>
                </a:lnTo>
                <a:lnTo>
                  <a:pt x="105" y="563"/>
                </a:lnTo>
                <a:lnTo>
                  <a:pt x="120" y="597"/>
                </a:lnTo>
                <a:lnTo>
                  <a:pt x="135" y="631"/>
                </a:lnTo>
                <a:lnTo>
                  <a:pt x="151" y="665"/>
                </a:lnTo>
                <a:lnTo>
                  <a:pt x="167" y="698"/>
                </a:lnTo>
                <a:lnTo>
                  <a:pt x="184" y="731"/>
                </a:lnTo>
                <a:lnTo>
                  <a:pt x="202" y="763"/>
                </a:lnTo>
                <a:lnTo>
                  <a:pt x="222" y="795"/>
                </a:lnTo>
                <a:lnTo>
                  <a:pt x="241" y="827"/>
                </a:lnTo>
                <a:lnTo>
                  <a:pt x="261" y="858"/>
                </a:lnTo>
                <a:lnTo>
                  <a:pt x="282" y="888"/>
                </a:lnTo>
                <a:lnTo>
                  <a:pt x="305" y="918"/>
                </a:lnTo>
                <a:lnTo>
                  <a:pt x="327" y="947"/>
                </a:lnTo>
                <a:lnTo>
                  <a:pt x="350" y="975"/>
                </a:lnTo>
                <a:lnTo>
                  <a:pt x="374" y="1004"/>
                </a:lnTo>
                <a:lnTo>
                  <a:pt x="397" y="1032"/>
                </a:lnTo>
                <a:lnTo>
                  <a:pt x="423" y="1059"/>
                </a:lnTo>
                <a:lnTo>
                  <a:pt x="449" y="1085"/>
                </a:lnTo>
                <a:lnTo>
                  <a:pt x="475" y="1111"/>
                </a:lnTo>
                <a:lnTo>
                  <a:pt x="502" y="1135"/>
                </a:lnTo>
                <a:lnTo>
                  <a:pt x="530" y="1160"/>
                </a:lnTo>
                <a:lnTo>
                  <a:pt x="557" y="1183"/>
                </a:lnTo>
                <a:lnTo>
                  <a:pt x="586" y="1207"/>
                </a:lnTo>
                <a:lnTo>
                  <a:pt x="616" y="1229"/>
                </a:lnTo>
                <a:lnTo>
                  <a:pt x="646" y="1252"/>
                </a:lnTo>
                <a:lnTo>
                  <a:pt x="676" y="1272"/>
                </a:lnTo>
                <a:lnTo>
                  <a:pt x="707" y="1292"/>
                </a:lnTo>
                <a:lnTo>
                  <a:pt x="738" y="1312"/>
                </a:lnTo>
                <a:lnTo>
                  <a:pt x="770" y="1330"/>
                </a:lnTo>
                <a:lnTo>
                  <a:pt x="803" y="1349"/>
                </a:lnTo>
                <a:lnTo>
                  <a:pt x="836" y="1367"/>
                </a:lnTo>
                <a:lnTo>
                  <a:pt x="869" y="1383"/>
                </a:lnTo>
                <a:lnTo>
                  <a:pt x="902" y="1399"/>
                </a:lnTo>
                <a:lnTo>
                  <a:pt x="937" y="1414"/>
                </a:lnTo>
                <a:lnTo>
                  <a:pt x="971" y="1427"/>
                </a:lnTo>
                <a:lnTo>
                  <a:pt x="1006" y="1441"/>
                </a:lnTo>
                <a:lnTo>
                  <a:pt x="1041" y="1453"/>
                </a:lnTo>
                <a:lnTo>
                  <a:pt x="1078" y="1465"/>
                </a:lnTo>
                <a:lnTo>
                  <a:pt x="1114" y="1475"/>
                </a:lnTo>
                <a:lnTo>
                  <a:pt x="1150" y="1486"/>
                </a:lnTo>
                <a:lnTo>
                  <a:pt x="1187" y="1495"/>
                </a:lnTo>
                <a:lnTo>
                  <a:pt x="1225" y="1503"/>
                </a:lnTo>
                <a:lnTo>
                  <a:pt x="1262" y="1511"/>
                </a:lnTo>
                <a:lnTo>
                  <a:pt x="1300" y="1516"/>
                </a:lnTo>
                <a:lnTo>
                  <a:pt x="1338" y="1522"/>
                </a:lnTo>
                <a:lnTo>
                  <a:pt x="1377" y="1527"/>
                </a:lnTo>
                <a:lnTo>
                  <a:pt x="1416" y="1530"/>
                </a:lnTo>
                <a:lnTo>
                  <a:pt x="1455" y="1532"/>
                </a:lnTo>
                <a:lnTo>
                  <a:pt x="1494" y="1534"/>
                </a:lnTo>
                <a:lnTo>
                  <a:pt x="1534" y="1534"/>
                </a:lnTo>
                <a:lnTo>
                  <a:pt x="1534" y="1534"/>
                </a:lnTo>
                <a:lnTo>
                  <a:pt x="1573" y="1534"/>
                </a:lnTo>
                <a:lnTo>
                  <a:pt x="1613" y="1532"/>
                </a:lnTo>
                <a:lnTo>
                  <a:pt x="1651" y="1530"/>
                </a:lnTo>
                <a:lnTo>
                  <a:pt x="1691" y="1527"/>
                </a:lnTo>
                <a:lnTo>
                  <a:pt x="1729" y="1522"/>
                </a:lnTo>
                <a:lnTo>
                  <a:pt x="1767" y="1516"/>
                </a:lnTo>
                <a:lnTo>
                  <a:pt x="1805" y="1511"/>
                </a:lnTo>
                <a:lnTo>
                  <a:pt x="1843" y="1503"/>
                </a:lnTo>
                <a:lnTo>
                  <a:pt x="1880" y="1495"/>
                </a:lnTo>
                <a:lnTo>
                  <a:pt x="1917" y="1486"/>
                </a:lnTo>
                <a:lnTo>
                  <a:pt x="1954" y="1475"/>
                </a:lnTo>
                <a:lnTo>
                  <a:pt x="1990" y="1465"/>
                </a:lnTo>
                <a:lnTo>
                  <a:pt x="2025" y="1453"/>
                </a:lnTo>
                <a:lnTo>
                  <a:pt x="2062" y="1441"/>
                </a:lnTo>
                <a:lnTo>
                  <a:pt x="2096" y="1427"/>
                </a:lnTo>
                <a:lnTo>
                  <a:pt x="2131" y="1414"/>
                </a:lnTo>
                <a:lnTo>
                  <a:pt x="2165" y="1399"/>
                </a:lnTo>
                <a:lnTo>
                  <a:pt x="2199" y="1383"/>
                </a:lnTo>
                <a:lnTo>
                  <a:pt x="2232" y="1367"/>
                </a:lnTo>
                <a:lnTo>
                  <a:pt x="2265" y="1349"/>
                </a:lnTo>
                <a:lnTo>
                  <a:pt x="2297" y="1330"/>
                </a:lnTo>
                <a:lnTo>
                  <a:pt x="2329" y="1312"/>
                </a:lnTo>
                <a:lnTo>
                  <a:pt x="2360" y="1292"/>
                </a:lnTo>
                <a:lnTo>
                  <a:pt x="2391" y="1272"/>
                </a:lnTo>
                <a:lnTo>
                  <a:pt x="2422" y="1252"/>
                </a:lnTo>
                <a:lnTo>
                  <a:pt x="2452" y="1229"/>
                </a:lnTo>
                <a:lnTo>
                  <a:pt x="2481" y="1207"/>
                </a:lnTo>
                <a:lnTo>
                  <a:pt x="2509" y="1183"/>
                </a:lnTo>
                <a:lnTo>
                  <a:pt x="2537" y="1160"/>
                </a:lnTo>
                <a:lnTo>
                  <a:pt x="2565" y="1135"/>
                </a:lnTo>
                <a:lnTo>
                  <a:pt x="2593" y="1111"/>
                </a:lnTo>
                <a:lnTo>
                  <a:pt x="2618" y="1085"/>
                </a:lnTo>
                <a:lnTo>
                  <a:pt x="2644" y="1059"/>
                </a:lnTo>
                <a:lnTo>
                  <a:pt x="2669" y="1032"/>
                </a:lnTo>
                <a:lnTo>
                  <a:pt x="2694" y="1004"/>
                </a:lnTo>
                <a:lnTo>
                  <a:pt x="2717" y="975"/>
                </a:lnTo>
                <a:lnTo>
                  <a:pt x="2741" y="947"/>
                </a:lnTo>
                <a:lnTo>
                  <a:pt x="2763" y="918"/>
                </a:lnTo>
                <a:lnTo>
                  <a:pt x="2784" y="888"/>
                </a:lnTo>
                <a:lnTo>
                  <a:pt x="2806" y="858"/>
                </a:lnTo>
                <a:lnTo>
                  <a:pt x="2826" y="827"/>
                </a:lnTo>
                <a:lnTo>
                  <a:pt x="2845" y="795"/>
                </a:lnTo>
                <a:lnTo>
                  <a:pt x="2864" y="763"/>
                </a:lnTo>
                <a:lnTo>
                  <a:pt x="2883" y="731"/>
                </a:lnTo>
                <a:lnTo>
                  <a:pt x="2900" y="698"/>
                </a:lnTo>
                <a:lnTo>
                  <a:pt x="2917" y="665"/>
                </a:lnTo>
                <a:lnTo>
                  <a:pt x="2933" y="631"/>
                </a:lnTo>
                <a:lnTo>
                  <a:pt x="2948" y="597"/>
                </a:lnTo>
                <a:lnTo>
                  <a:pt x="2961" y="563"/>
                </a:lnTo>
                <a:lnTo>
                  <a:pt x="2974" y="528"/>
                </a:lnTo>
                <a:lnTo>
                  <a:pt x="2987" y="493"/>
                </a:lnTo>
                <a:lnTo>
                  <a:pt x="2999" y="456"/>
                </a:lnTo>
                <a:lnTo>
                  <a:pt x="3009" y="420"/>
                </a:lnTo>
                <a:lnTo>
                  <a:pt x="3019" y="384"/>
                </a:lnTo>
                <a:lnTo>
                  <a:pt x="3029" y="346"/>
                </a:lnTo>
                <a:lnTo>
                  <a:pt x="3037" y="309"/>
                </a:lnTo>
                <a:lnTo>
                  <a:pt x="3043" y="272"/>
                </a:lnTo>
                <a:lnTo>
                  <a:pt x="3050" y="233"/>
                </a:lnTo>
                <a:lnTo>
                  <a:pt x="3055" y="195"/>
                </a:lnTo>
                <a:lnTo>
                  <a:pt x="3059" y="157"/>
                </a:lnTo>
                <a:lnTo>
                  <a:pt x="3064" y="118"/>
                </a:lnTo>
                <a:lnTo>
                  <a:pt x="3066" y="79"/>
                </a:lnTo>
                <a:lnTo>
                  <a:pt x="3067" y="39"/>
                </a:lnTo>
                <a:lnTo>
                  <a:pt x="3068" y="0"/>
                </a:lnTo>
                <a:lnTo>
                  <a:pt x="2691" y="0"/>
                </a:lnTo>
                <a:lnTo>
                  <a:pt x="2691" y="0"/>
                </a:lnTo>
                <a:lnTo>
                  <a:pt x="2691" y="30"/>
                </a:lnTo>
                <a:lnTo>
                  <a:pt x="2690" y="60"/>
                </a:lnTo>
                <a:lnTo>
                  <a:pt x="2687" y="90"/>
                </a:lnTo>
                <a:lnTo>
                  <a:pt x="2685" y="118"/>
                </a:lnTo>
                <a:lnTo>
                  <a:pt x="2682" y="147"/>
                </a:lnTo>
                <a:lnTo>
                  <a:pt x="2678" y="176"/>
                </a:lnTo>
                <a:lnTo>
                  <a:pt x="2672" y="205"/>
                </a:lnTo>
                <a:lnTo>
                  <a:pt x="2667" y="233"/>
                </a:lnTo>
                <a:lnTo>
                  <a:pt x="2661" y="261"/>
                </a:lnTo>
                <a:lnTo>
                  <a:pt x="2654" y="289"/>
                </a:lnTo>
                <a:lnTo>
                  <a:pt x="2647" y="317"/>
                </a:lnTo>
                <a:lnTo>
                  <a:pt x="2638" y="344"/>
                </a:lnTo>
                <a:lnTo>
                  <a:pt x="2630" y="371"/>
                </a:lnTo>
                <a:lnTo>
                  <a:pt x="2620" y="398"/>
                </a:lnTo>
                <a:lnTo>
                  <a:pt x="2611" y="424"/>
                </a:lnTo>
                <a:lnTo>
                  <a:pt x="2600" y="451"/>
                </a:lnTo>
                <a:lnTo>
                  <a:pt x="2588" y="477"/>
                </a:lnTo>
                <a:lnTo>
                  <a:pt x="2577" y="502"/>
                </a:lnTo>
                <a:lnTo>
                  <a:pt x="2565" y="527"/>
                </a:lnTo>
                <a:lnTo>
                  <a:pt x="2551" y="551"/>
                </a:lnTo>
                <a:lnTo>
                  <a:pt x="2537" y="576"/>
                </a:lnTo>
                <a:lnTo>
                  <a:pt x="2523" y="600"/>
                </a:lnTo>
                <a:lnTo>
                  <a:pt x="2508" y="624"/>
                </a:lnTo>
                <a:lnTo>
                  <a:pt x="2493" y="647"/>
                </a:lnTo>
                <a:lnTo>
                  <a:pt x="2477" y="669"/>
                </a:lnTo>
                <a:lnTo>
                  <a:pt x="2461" y="693"/>
                </a:lnTo>
                <a:lnTo>
                  <a:pt x="2444" y="714"/>
                </a:lnTo>
                <a:lnTo>
                  <a:pt x="2426" y="737"/>
                </a:lnTo>
                <a:lnTo>
                  <a:pt x="2409" y="757"/>
                </a:lnTo>
                <a:lnTo>
                  <a:pt x="2390" y="778"/>
                </a:lnTo>
                <a:lnTo>
                  <a:pt x="2372" y="798"/>
                </a:lnTo>
                <a:lnTo>
                  <a:pt x="2352" y="819"/>
                </a:lnTo>
                <a:lnTo>
                  <a:pt x="2332" y="838"/>
                </a:lnTo>
                <a:lnTo>
                  <a:pt x="2312" y="857"/>
                </a:lnTo>
                <a:lnTo>
                  <a:pt x="2291" y="875"/>
                </a:lnTo>
                <a:lnTo>
                  <a:pt x="2270" y="893"/>
                </a:lnTo>
                <a:lnTo>
                  <a:pt x="2248" y="910"/>
                </a:lnTo>
                <a:lnTo>
                  <a:pt x="2226" y="927"/>
                </a:lnTo>
                <a:lnTo>
                  <a:pt x="2203" y="943"/>
                </a:lnTo>
                <a:lnTo>
                  <a:pt x="2181" y="959"/>
                </a:lnTo>
                <a:lnTo>
                  <a:pt x="2158" y="975"/>
                </a:lnTo>
                <a:lnTo>
                  <a:pt x="2134" y="989"/>
                </a:lnTo>
                <a:lnTo>
                  <a:pt x="2110" y="1004"/>
                </a:lnTo>
                <a:lnTo>
                  <a:pt x="2085" y="1018"/>
                </a:lnTo>
                <a:lnTo>
                  <a:pt x="2061" y="1031"/>
                </a:lnTo>
                <a:lnTo>
                  <a:pt x="2035" y="1044"/>
                </a:lnTo>
                <a:lnTo>
                  <a:pt x="2009" y="1055"/>
                </a:lnTo>
                <a:lnTo>
                  <a:pt x="1984" y="1066"/>
                </a:lnTo>
                <a:lnTo>
                  <a:pt x="1958" y="1077"/>
                </a:lnTo>
                <a:lnTo>
                  <a:pt x="1932" y="1087"/>
                </a:lnTo>
                <a:lnTo>
                  <a:pt x="1905" y="1097"/>
                </a:lnTo>
                <a:lnTo>
                  <a:pt x="1878" y="1105"/>
                </a:lnTo>
                <a:lnTo>
                  <a:pt x="1851" y="1113"/>
                </a:lnTo>
                <a:lnTo>
                  <a:pt x="1823" y="1120"/>
                </a:lnTo>
                <a:lnTo>
                  <a:pt x="1795" y="1128"/>
                </a:lnTo>
                <a:lnTo>
                  <a:pt x="1766" y="1134"/>
                </a:lnTo>
                <a:lnTo>
                  <a:pt x="1739" y="1140"/>
                </a:lnTo>
                <a:lnTo>
                  <a:pt x="1710" y="1144"/>
                </a:lnTo>
                <a:lnTo>
                  <a:pt x="1681" y="1148"/>
                </a:lnTo>
                <a:lnTo>
                  <a:pt x="1652" y="1151"/>
                </a:lnTo>
                <a:lnTo>
                  <a:pt x="1622" y="1153"/>
                </a:lnTo>
                <a:lnTo>
                  <a:pt x="1594" y="1156"/>
                </a:lnTo>
                <a:lnTo>
                  <a:pt x="1564" y="1157"/>
                </a:lnTo>
                <a:lnTo>
                  <a:pt x="1534" y="1158"/>
                </a:lnTo>
                <a:lnTo>
                  <a:pt x="1534" y="1158"/>
                </a:lnTo>
                <a:close/>
              </a:path>
            </a:pathLst>
          </a:custGeom>
          <a:solidFill>
            <a:srgbClr val="8D96A2"/>
          </a:solidFill>
          <a:ln w="3175"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" name="ï$ļïḓê">
            <a:extLst>
              <a:ext uri="{FF2B5EF4-FFF2-40B4-BE49-F238E27FC236}">
                <a16:creationId xmlns:a16="http://schemas.microsoft.com/office/drawing/2014/main" id="{F229447C-B515-2602-94A5-A05BF892E883}"/>
              </a:ext>
            </a:extLst>
          </p:cNvPr>
          <p:cNvSpPr>
            <a:spLocks/>
          </p:cNvSpPr>
          <p:nvPr/>
        </p:nvSpPr>
        <p:spPr bwMode="auto">
          <a:xfrm>
            <a:off x="2211527" y="1918565"/>
            <a:ext cx="2820891" cy="1409985"/>
          </a:xfrm>
          <a:custGeom>
            <a:avLst/>
            <a:gdLst>
              <a:gd name="T0" fmla="*/ 1624 w 3069"/>
              <a:gd name="T1" fmla="*/ 381 h 1534"/>
              <a:gd name="T2" fmla="*/ 1768 w 3069"/>
              <a:gd name="T3" fmla="*/ 400 h 1534"/>
              <a:gd name="T4" fmla="*/ 1906 w 3069"/>
              <a:gd name="T5" fmla="*/ 437 h 1534"/>
              <a:gd name="T6" fmla="*/ 2036 w 3069"/>
              <a:gd name="T7" fmla="*/ 490 h 1534"/>
              <a:gd name="T8" fmla="*/ 2159 w 3069"/>
              <a:gd name="T9" fmla="*/ 559 h 1534"/>
              <a:gd name="T10" fmla="*/ 2271 w 3069"/>
              <a:gd name="T11" fmla="*/ 641 h 1534"/>
              <a:gd name="T12" fmla="*/ 2372 w 3069"/>
              <a:gd name="T13" fmla="*/ 736 h 1534"/>
              <a:gd name="T14" fmla="*/ 2462 w 3069"/>
              <a:gd name="T15" fmla="*/ 841 h 1534"/>
              <a:gd name="T16" fmla="*/ 2538 w 3069"/>
              <a:gd name="T17" fmla="*/ 958 h 1534"/>
              <a:gd name="T18" fmla="*/ 2601 w 3069"/>
              <a:gd name="T19" fmla="*/ 1083 h 1534"/>
              <a:gd name="T20" fmla="*/ 2648 w 3069"/>
              <a:gd name="T21" fmla="*/ 1217 h 1534"/>
              <a:gd name="T22" fmla="*/ 2679 w 3069"/>
              <a:gd name="T23" fmla="*/ 1358 h 1534"/>
              <a:gd name="T24" fmla="*/ 2692 w 3069"/>
              <a:gd name="T25" fmla="*/ 1504 h 1534"/>
              <a:gd name="T26" fmla="*/ 3067 w 3069"/>
              <a:gd name="T27" fmla="*/ 1455 h 1534"/>
              <a:gd name="T28" fmla="*/ 3045 w 3069"/>
              <a:gd name="T29" fmla="*/ 1262 h 1534"/>
              <a:gd name="T30" fmla="*/ 3000 w 3069"/>
              <a:gd name="T31" fmla="*/ 1078 h 1534"/>
              <a:gd name="T32" fmla="*/ 2933 w 3069"/>
              <a:gd name="T33" fmla="*/ 903 h 1534"/>
              <a:gd name="T34" fmla="*/ 2846 w 3069"/>
              <a:gd name="T35" fmla="*/ 739 h 1534"/>
              <a:gd name="T36" fmla="*/ 2742 w 3069"/>
              <a:gd name="T37" fmla="*/ 587 h 1534"/>
              <a:gd name="T38" fmla="*/ 2619 w 3069"/>
              <a:gd name="T39" fmla="*/ 449 h 1534"/>
              <a:gd name="T40" fmla="*/ 2482 w 3069"/>
              <a:gd name="T41" fmla="*/ 327 h 1534"/>
              <a:gd name="T42" fmla="*/ 2330 w 3069"/>
              <a:gd name="T43" fmla="*/ 222 h 1534"/>
              <a:gd name="T44" fmla="*/ 2166 w 3069"/>
              <a:gd name="T45" fmla="*/ 135 h 1534"/>
              <a:gd name="T46" fmla="*/ 1990 w 3069"/>
              <a:gd name="T47" fmla="*/ 69 h 1534"/>
              <a:gd name="T48" fmla="*/ 1806 w 3069"/>
              <a:gd name="T49" fmla="*/ 23 h 1534"/>
              <a:gd name="T50" fmla="*/ 1614 w 3069"/>
              <a:gd name="T51" fmla="*/ 2 h 1534"/>
              <a:gd name="T52" fmla="*/ 1455 w 3069"/>
              <a:gd name="T53" fmla="*/ 2 h 1534"/>
              <a:gd name="T54" fmla="*/ 1263 w 3069"/>
              <a:gd name="T55" fmla="*/ 23 h 1534"/>
              <a:gd name="T56" fmla="*/ 1079 w 3069"/>
              <a:gd name="T57" fmla="*/ 69 h 1534"/>
              <a:gd name="T58" fmla="*/ 903 w 3069"/>
              <a:gd name="T59" fmla="*/ 135 h 1534"/>
              <a:gd name="T60" fmla="*/ 739 w 3069"/>
              <a:gd name="T61" fmla="*/ 222 h 1534"/>
              <a:gd name="T62" fmla="*/ 587 w 3069"/>
              <a:gd name="T63" fmla="*/ 327 h 1534"/>
              <a:gd name="T64" fmla="*/ 450 w 3069"/>
              <a:gd name="T65" fmla="*/ 449 h 1534"/>
              <a:gd name="T66" fmla="*/ 327 w 3069"/>
              <a:gd name="T67" fmla="*/ 587 h 1534"/>
              <a:gd name="T68" fmla="*/ 223 w 3069"/>
              <a:gd name="T69" fmla="*/ 739 h 1534"/>
              <a:gd name="T70" fmla="*/ 135 w 3069"/>
              <a:gd name="T71" fmla="*/ 903 h 1534"/>
              <a:gd name="T72" fmla="*/ 69 w 3069"/>
              <a:gd name="T73" fmla="*/ 1078 h 1534"/>
              <a:gd name="T74" fmla="*/ 25 w 3069"/>
              <a:gd name="T75" fmla="*/ 1262 h 1534"/>
              <a:gd name="T76" fmla="*/ 2 w 3069"/>
              <a:gd name="T77" fmla="*/ 1455 h 1534"/>
              <a:gd name="T78" fmla="*/ 377 w 3069"/>
              <a:gd name="T79" fmla="*/ 1504 h 1534"/>
              <a:gd name="T80" fmla="*/ 390 w 3069"/>
              <a:gd name="T81" fmla="*/ 1358 h 1534"/>
              <a:gd name="T82" fmla="*/ 421 w 3069"/>
              <a:gd name="T83" fmla="*/ 1217 h 1534"/>
              <a:gd name="T84" fmla="*/ 468 w 3069"/>
              <a:gd name="T85" fmla="*/ 1083 h 1534"/>
              <a:gd name="T86" fmla="*/ 531 w 3069"/>
              <a:gd name="T87" fmla="*/ 958 h 1534"/>
              <a:gd name="T88" fmla="*/ 608 w 3069"/>
              <a:gd name="T89" fmla="*/ 841 h 1534"/>
              <a:gd name="T90" fmla="*/ 697 w 3069"/>
              <a:gd name="T91" fmla="*/ 736 h 1534"/>
              <a:gd name="T92" fmla="*/ 798 w 3069"/>
              <a:gd name="T93" fmla="*/ 641 h 1534"/>
              <a:gd name="T94" fmla="*/ 910 w 3069"/>
              <a:gd name="T95" fmla="*/ 559 h 1534"/>
              <a:gd name="T96" fmla="*/ 1033 w 3069"/>
              <a:gd name="T97" fmla="*/ 490 h 1534"/>
              <a:gd name="T98" fmla="*/ 1163 w 3069"/>
              <a:gd name="T99" fmla="*/ 437 h 1534"/>
              <a:gd name="T100" fmla="*/ 1302 w 3069"/>
              <a:gd name="T101" fmla="*/ 400 h 1534"/>
              <a:gd name="T102" fmla="*/ 1446 w 3069"/>
              <a:gd name="T103" fmla="*/ 381 h 1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069" h="1534">
                <a:moveTo>
                  <a:pt x="1534" y="376"/>
                </a:moveTo>
                <a:lnTo>
                  <a:pt x="1534" y="376"/>
                </a:lnTo>
                <a:lnTo>
                  <a:pt x="1564" y="377"/>
                </a:lnTo>
                <a:lnTo>
                  <a:pt x="1594" y="378"/>
                </a:lnTo>
                <a:lnTo>
                  <a:pt x="1624" y="381"/>
                </a:lnTo>
                <a:lnTo>
                  <a:pt x="1652" y="383"/>
                </a:lnTo>
                <a:lnTo>
                  <a:pt x="1682" y="386"/>
                </a:lnTo>
                <a:lnTo>
                  <a:pt x="1711" y="390"/>
                </a:lnTo>
                <a:lnTo>
                  <a:pt x="1740" y="394"/>
                </a:lnTo>
                <a:lnTo>
                  <a:pt x="1768" y="400"/>
                </a:lnTo>
                <a:lnTo>
                  <a:pt x="1796" y="406"/>
                </a:lnTo>
                <a:lnTo>
                  <a:pt x="1824" y="414"/>
                </a:lnTo>
                <a:lnTo>
                  <a:pt x="1852" y="421"/>
                </a:lnTo>
                <a:lnTo>
                  <a:pt x="1878" y="429"/>
                </a:lnTo>
                <a:lnTo>
                  <a:pt x="1906" y="437"/>
                </a:lnTo>
                <a:lnTo>
                  <a:pt x="1933" y="447"/>
                </a:lnTo>
                <a:lnTo>
                  <a:pt x="1958" y="457"/>
                </a:lnTo>
                <a:lnTo>
                  <a:pt x="1985" y="468"/>
                </a:lnTo>
                <a:lnTo>
                  <a:pt x="2011" y="479"/>
                </a:lnTo>
                <a:lnTo>
                  <a:pt x="2036" y="490"/>
                </a:lnTo>
                <a:lnTo>
                  <a:pt x="2062" y="503"/>
                </a:lnTo>
                <a:lnTo>
                  <a:pt x="2086" y="516"/>
                </a:lnTo>
                <a:lnTo>
                  <a:pt x="2111" y="530"/>
                </a:lnTo>
                <a:lnTo>
                  <a:pt x="2134" y="545"/>
                </a:lnTo>
                <a:lnTo>
                  <a:pt x="2159" y="559"/>
                </a:lnTo>
                <a:lnTo>
                  <a:pt x="2181" y="575"/>
                </a:lnTo>
                <a:lnTo>
                  <a:pt x="2205" y="591"/>
                </a:lnTo>
                <a:lnTo>
                  <a:pt x="2227" y="607"/>
                </a:lnTo>
                <a:lnTo>
                  <a:pt x="2249" y="624"/>
                </a:lnTo>
                <a:lnTo>
                  <a:pt x="2271" y="641"/>
                </a:lnTo>
                <a:lnTo>
                  <a:pt x="2292" y="659"/>
                </a:lnTo>
                <a:lnTo>
                  <a:pt x="2312" y="677"/>
                </a:lnTo>
                <a:lnTo>
                  <a:pt x="2333" y="696"/>
                </a:lnTo>
                <a:lnTo>
                  <a:pt x="2353" y="715"/>
                </a:lnTo>
                <a:lnTo>
                  <a:pt x="2372" y="736"/>
                </a:lnTo>
                <a:lnTo>
                  <a:pt x="2391" y="756"/>
                </a:lnTo>
                <a:lnTo>
                  <a:pt x="2409" y="777"/>
                </a:lnTo>
                <a:lnTo>
                  <a:pt x="2427" y="797"/>
                </a:lnTo>
                <a:lnTo>
                  <a:pt x="2445" y="820"/>
                </a:lnTo>
                <a:lnTo>
                  <a:pt x="2462" y="841"/>
                </a:lnTo>
                <a:lnTo>
                  <a:pt x="2479" y="865"/>
                </a:lnTo>
                <a:lnTo>
                  <a:pt x="2495" y="887"/>
                </a:lnTo>
                <a:lnTo>
                  <a:pt x="2510" y="910"/>
                </a:lnTo>
                <a:lnTo>
                  <a:pt x="2524" y="934"/>
                </a:lnTo>
                <a:lnTo>
                  <a:pt x="2538" y="958"/>
                </a:lnTo>
                <a:lnTo>
                  <a:pt x="2552" y="983"/>
                </a:lnTo>
                <a:lnTo>
                  <a:pt x="2565" y="1007"/>
                </a:lnTo>
                <a:lnTo>
                  <a:pt x="2578" y="1032"/>
                </a:lnTo>
                <a:lnTo>
                  <a:pt x="2589" y="1057"/>
                </a:lnTo>
                <a:lnTo>
                  <a:pt x="2601" y="1083"/>
                </a:lnTo>
                <a:lnTo>
                  <a:pt x="2612" y="1110"/>
                </a:lnTo>
                <a:lnTo>
                  <a:pt x="2621" y="1136"/>
                </a:lnTo>
                <a:lnTo>
                  <a:pt x="2631" y="1163"/>
                </a:lnTo>
                <a:lnTo>
                  <a:pt x="2640" y="1190"/>
                </a:lnTo>
                <a:lnTo>
                  <a:pt x="2648" y="1217"/>
                </a:lnTo>
                <a:lnTo>
                  <a:pt x="2656" y="1245"/>
                </a:lnTo>
                <a:lnTo>
                  <a:pt x="2662" y="1273"/>
                </a:lnTo>
                <a:lnTo>
                  <a:pt x="2668" y="1301"/>
                </a:lnTo>
                <a:lnTo>
                  <a:pt x="2674" y="1329"/>
                </a:lnTo>
                <a:lnTo>
                  <a:pt x="2679" y="1358"/>
                </a:lnTo>
                <a:lnTo>
                  <a:pt x="2682" y="1387"/>
                </a:lnTo>
                <a:lnTo>
                  <a:pt x="2685" y="1416"/>
                </a:lnTo>
                <a:lnTo>
                  <a:pt x="2689" y="1444"/>
                </a:lnTo>
                <a:lnTo>
                  <a:pt x="2691" y="1474"/>
                </a:lnTo>
                <a:lnTo>
                  <a:pt x="2692" y="1504"/>
                </a:lnTo>
                <a:lnTo>
                  <a:pt x="2692" y="1534"/>
                </a:lnTo>
                <a:lnTo>
                  <a:pt x="3069" y="1534"/>
                </a:lnTo>
                <a:lnTo>
                  <a:pt x="3069" y="1534"/>
                </a:lnTo>
                <a:lnTo>
                  <a:pt x="3068" y="1495"/>
                </a:lnTo>
                <a:lnTo>
                  <a:pt x="3067" y="1455"/>
                </a:lnTo>
                <a:lnTo>
                  <a:pt x="3064" y="1416"/>
                </a:lnTo>
                <a:lnTo>
                  <a:pt x="3061" y="1377"/>
                </a:lnTo>
                <a:lnTo>
                  <a:pt x="3056" y="1339"/>
                </a:lnTo>
                <a:lnTo>
                  <a:pt x="3051" y="1301"/>
                </a:lnTo>
                <a:lnTo>
                  <a:pt x="3045" y="1262"/>
                </a:lnTo>
                <a:lnTo>
                  <a:pt x="3037" y="1225"/>
                </a:lnTo>
                <a:lnTo>
                  <a:pt x="3030" y="1188"/>
                </a:lnTo>
                <a:lnTo>
                  <a:pt x="3020" y="1150"/>
                </a:lnTo>
                <a:lnTo>
                  <a:pt x="3011" y="1114"/>
                </a:lnTo>
                <a:lnTo>
                  <a:pt x="3000" y="1078"/>
                </a:lnTo>
                <a:lnTo>
                  <a:pt x="2988" y="1041"/>
                </a:lnTo>
                <a:lnTo>
                  <a:pt x="2975" y="1006"/>
                </a:lnTo>
                <a:lnTo>
                  <a:pt x="2963" y="971"/>
                </a:lnTo>
                <a:lnTo>
                  <a:pt x="2948" y="937"/>
                </a:lnTo>
                <a:lnTo>
                  <a:pt x="2933" y="903"/>
                </a:lnTo>
                <a:lnTo>
                  <a:pt x="2918" y="869"/>
                </a:lnTo>
                <a:lnTo>
                  <a:pt x="2901" y="836"/>
                </a:lnTo>
                <a:lnTo>
                  <a:pt x="2884" y="803"/>
                </a:lnTo>
                <a:lnTo>
                  <a:pt x="2866" y="771"/>
                </a:lnTo>
                <a:lnTo>
                  <a:pt x="2846" y="739"/>
                </a:lnTo>
                <a:lnTo>
                  <a:pt x="2827" y="707"/>
                </a:lnTo>
                <a:lnTo>
                  <a:pt x="2807" y="676"/>
                </a:lnTo>
                <a:lnTo>
                  <a:pt x="2786" y="646"/>
                </a:lnTo>
                <a:lnTo>
                  <a:pt x="2764" y="616"/>
                </a:lnTo>
                <a:lnTo>
                  <a:pt x="2742" y="587"/>
                </a:lnTo>
                <a:lnTo>
                  <a:pt x="2718" y="559"/>
                </a:lnTo>
                <a:lnTo>
                  <a:pt x="2695" y="530"/>
                </a:lnTo>
                <a:lnTo>
                  <a:pt x="2671" y="502"/>
                </a:lnTo>
                <a:lnTo>
                  <a:pt x="2645" y="475"/>
                </a:lnTo>
                <a:lnTo>
                  <a:pt x="2619" y="449"/>
                </a:lnTo>
                <a:lnTo>
                  <a:pt x="2593" y="423"/>
                </a:lnTo>
                <a:lnTo>
                  <a:pt x="2566" y="399"/>
                </a:lnTo>
                <a:lnTo>
                  <a:pt x="2538" y="374"/>
                </a:lnTo>
                <a:lnTo>
                  <a:pt x="2511" y="351"/>
                </a:lnTo>
                <a:lnTo>
                  <a:pt x="2482" y="327"/>
                </a:lnTo>
                <a:lnTo>
                  <a:pt x="2452" y="305"/>
                </a:lnTo>
                <a:lnTo>
                  <a:pt x="2423" y="282"/>
                </a:lnTo>
                <a:lnTo>
                  <a:pt x="2392" y="262"/>
                </a:lnTo>
                <a:lnTo>
                  <a:pt x="2361" y="242"/>
                </a:lnTo>
                <a:lnTo>
                  <a:pt x="2330" y="222"/>
                </a:lnTo>
                <a:lnTo>
                  <a:pt x="2298" y="204"/>
                </a:lnTo>
                <a:lnTo>
                  <a:pt x="2265" y="185"/>
                </a:lnTo>
                <a:lnTo>
                  <a:pt x="2233" y="167"/>
                </a:lnTo>
                <a:lnTo>
                  <a:pt x="2199" y="151"/>
                </a:lnTo>
                <a:lnTo>
                  <a:pt x="2166" y="135"/>
                </a:lnTo>
                <a:lnTo>
                  <a:pt x="2132" y="120"/>
                </a:lnTo>
                <a:lnTo>
                  <a:pt x="2097" y="107"/>
                </a:lnTo>
                <a:lnTo>
                  <a:pt x="2062" y="93"/>
                </a:lnTo>
                <a:lnTo>
                  <a:pt x="2027" y="81"/>
                </a:lnTo>
                <a:lnTo>
                  <a:pt x="1990" y="69"/>
                </a:lnTo>
                <a:lnTo>
                  <a:pt x="1954" y="59"/>
                </a:lnTo>
                <a:lnTo>
                  <a:pt x="1918" y="48"/>
                </a:lnTo>
                <a:lnTo>
                  <a:pt x="1881" y="39"/>
                </a:lnTo>
                <a:lnTo>
                  <a:pt x="1843" y="31"/>
                </a:lnTo>
                <a:lnTo>
                  <a:pt x="1806" y="23"/>
                </a:lnTo>
                <a:lnTo>
                  <a:pt x="1769" y="18"/>
                </a:lnTo>
                <a:lnTo>
                  <a:pt x="1730" y="12"/>
                </a:lnTo>
                <a:lnTo>
                  <a:pt x="1692" y="7"/>
                </a:lnTo>
                <a:lnTo>
                  <a:pt x="1652" y="4"/>
                </a:lnTo>
                <a:lnTo>
                  <a:pt x="1614" y="2"/>
                </a:lnTo>
                <a:lnTo>
                  <a:pt x="1575" y="0"/>
                </a:lnTo>
                <a:lnTo>
                  <a:pt x="1534" y="0"/>
                </a:lnTo>
                <a:lnTo>
                  <a:pt x="1534" y="0"/>
                </a:lnTo>
                <a:lnTo>
                  <a:pt x="1495" y="0"/>
                </a:lnTo>
                <a:lnTo>
                  <a:pt x="1455" y="2"/>
                </a:lnTo>
                <a:lnTo>
                  <a:pt x="1417" y="4"/>
                </a:lnTo>
                <a:lnTo>
                  <a:pt x="1377" y="7"/>
                </a:lnTo>
                <a:lnTo>
                  <a:pt x="1339" y="12"/>
                </a:lnTo>
                <a:lnTo>
                  <a:pt x="1301" y="18"/>
                </a:lnTo>
                <a:lnTo>
                  <a:pt x="1263" y="23"/>
                </a:lnTo>
                <a:lnTo>
                  <a:pt x="1225" y="31"/>
                </a:lnTo>
                <a:lnTo>
                  <a:pt x="1188" y="39"/>
                </a:lnTo>
                <a:lnTo>
                  <a:pt x="1151" y="48"/>
                </a:lnTo>
                <a:lnTo>
                  <a:pt x="1114" y="59"/>
                </a:lnTo>
                <a:lnTo>
                  <a:pt x="1079" y="69"/>
                </a:lnTo>
                <a:lnTo>
                  <a:pt x="1043" y="81"/>
                </a:lnTo>
                <a:lnTo>
                  <a:pt x="1007" y="93"/>
                </a:lnTo>
                <a:lnTo>
                  <a:pt x="972" y="107"/>
                </a:lnTo>
                <a:lnTo>
                  <a:pt x="937" y="120"/>
                </a:lnTo>
                <a:lnTo>
                  <a:pt x="903" y="135"/>
                </a:lnTo>
                <a:lnTo>
                  <a:pt x="870" y="151"/>
                </a:lnTo>
                <a:lnTo>
                  <a:pt x="836" y="167"/>
                </a:lnTo>
                <a:lnTo>
                  <a:pt x="803" y="185"/>
                </a:lnTo>
                <a:lnTo>
                  <a:pt x="771" y="204"/>
                </a:lnTo>
                <a:lnTo>
                  <a:pt x="739" y="222"/>
                </a:lnTo>
                <a:lnTo>
                  <a:pt x="708" y="242"/>
                </a:lnTo>
                <a:lnTo>
                  <a:pt x="677" y="262"/>
                </a:lnTo>
                <a:lnTo>
                  <a:pt x="646" y="282"/>
                </a:lnTo>
                <a:lnTo>
                  <a:pt x="616" y="305"/>
                </a:lnTo>
                <a:lnTo>
                  <a:pt x="587" y="327"/>
                </a:lnTo>
                <a:lnTo>
                  <a:pt x="559" y="351"/>
                </a:lnTo>
                <a:lnTo>
                  <a:pt x="531" y="374"/>
                </a:lnTo>
                <a:lnTo>
                  <a:pt x="503" y="399"/>
                </a:lnTo>
                <a:lnTo>
                  <a:pt x="477" y="423"/>
                </a:lnTo>
                <a:lnTo>
                  <a:pt x="450" y="449"/>
                </a:lnTo>
                <a:lnTo>
                  <a:pt x="424" y="475"/>
                </a:lnTo>
                <a:lnTo>
                  <a:pt x="399" y="502"/>
                </a:lnTo>
                <a:lnTo>
                  <a:pt x="374" y="530"/>
                </a:lnTo>
                <a:lnTo>
                  <a:pt x="351" y="559"/>
                </a:lnTo>
                <a:lnTo>
                  <a:pt x="327" y="587"/>
                </a:lnTo>
                <a:lnTo>
                  <a:pt x="305" y="616"/>
                </a:lnTo>
                <a:lnTo>
                  <a:pt x="284" y="646"/>
                </a:lnTo>
                <a:lnTo>
                  <a:pt x="262" y="676"/>
                </a:lnTo>
                <a:lnTo>
                  <a:pt x="242" y="707"/>
                </a:lnTo>
                <a:lnTo>
                  <a:pt x="223" y="739"/>
                </a:lnTo>
                <a:lnTo>
                  <a:pt x="204" y="771"/>
                </a:lnTo>
                <a:lnTo>
                  <a:pt x="185" y="803"/>
                </a:lnTo>
                <a:lnTo>
                  <a:pt x="168" y="836"/>
                </a:lnTo>
                <a:lnTo>
                  <a:pt x="151" y="869"/>
                </a:lnTo>
                <a:lnTo>
                  <a:pt x="135" y="903"/>
                </a:lnTo>
                <a:lnTo>
                  <a:pt x="120" y="937"/>
                </a:lnTo>
                <a:lnTo>
                  <a:pt x="107" y="971"/>
                </a:lnTo>
                <a:lnTo>
                  <a:pt x="94" y="1006"/>
                </a:lnTo>
                <a:lnTo>
                  <a:pt x="81" y="1041"/>
                </a:lnTo>
                <a:lnTo>
                  <a:pt x="69" y="1078"/>
                </a:lnTo>
                <a:lnTo>
                  <a:pt x="59" y="1114"/>
                </a:lnTo>
                <a:lnTo>
                  <a:pt x="49" y="1150"/>
                </a:lnTo>
                <a:lnTo>
                  <a:pt x="39" y="1188"/>
                </a:lnTo>
                <a:lnTo>
                  <a:pt x="32" y="1225"/>
                </a:lnTo>
                <a:lnTo>
                  <a:pt x="25" y="1262"/>
                </a:lnTo>
                <a:lnTo>
                  <a:pt x="18" y="1301"/>
                </a:lnTo>
                <a:lnTo>
                  <a:pt x="13" y="1339"/>
                </a:lnTo>
                <a:lnTo>
                  <a:pt x="9" y="1377"/>
                </a:lnTo>
                <a:lnTo>
                  <a:pt x="5" y="1416"/>
                </a:lnTo>
                <a:lnTo>
                  <a:pt x="2" y="1455"/>
                </a:lnTo>
                <a:lnTo>
                  <a:pt x="1" y="1495"/>
                </a:lnTo>
                <a:lnTo>
                  <a:pt x="0" y="1534"/>
                </a:lnTo>
                <a:lnTo>
                  <a:pt x="377" y="1534"/>
                </a:lnTo>
                <a:lnTo>
                  <a:pt x="377" y="1534"/>
                </a:lnTo>
                <a:lnTo>
                  <a:pt x="377" y="1504"/>
                </a:lnTo>
                <a:lnTo>
                  <a:pt x="378" y="1474"/>
                </a:lnTo>
                <a:lnTo>
                  <a:pt x="381" y="1444"/>
                </a:lnTo>
                <a:lnTo>
                  <a:pt x="383" y="1416"/>
                </a:lnTo>
                <a:lnTo>
                  <a:pt x="387" y="1387"/>
                </a:lnTo>
                <a:lnTo>
                  <a:pt x="390" y="1358"/>
                </a:lnTo>
                <a:lnTo>
                  <a:pt x="396" y="1329"/>
                </a:lnTo>
                <a:lnTo>
                  <a:pt x="401" y="1301"/>
                </a:lnTo>
                <a:lnTo>
                  <a:pt x="407" y="1273"/>
                </a:lnTo>
                <a:lnTo>
                  <a:pt x="414" y="1245"/>
                </a:lnTo>
                <a:lnTo>
                  <a:pt x="421" y="1217"/>
                </a:lnTo>
                <a:lnTo>
                  <a:pt x="430" y="1190"/>
                </a:lnTo>
                <a:lnTo>
                  <a:pt x="438" y="1163"/>
                </a:lnTo>
                <a:lnTo>
                  <a:pt x="448" y="1136"/>
                </a:lnTo>
                <a:lnTo>
                  <a:pt x="457" y="1110"/>
                </a:lnTo>
                <a:lnTo>
                  <a:pt x="468" y="1083"/>
                </a:lnTo>
                <a:lnTo>
                  <a:pt x="480" y="1057"/>
                </a:lnTo>
                <a:lnTo>
                  <a:pt x="491" y="1032"/>
                </a:lnTo>
                <a:lnTo>
                  <a:pt x="504" y="1007"/>
                </a:lnTo>
                <a:lnTo>
                  <a:pt x="517" y="983"/>
                </a:lnTo>
                <a:lnTo>
                  <a:pt x="531" y="958"/>
                </a:lnTo>
                <a:lnTo>
                  <a:pt x="545" y="934"/>
                </a:lnTo>
                <a:lnTo>
                  <a:pt x="560" y="910"/>
                </a:lnTo>
                <a:lnTo>
                  <a:pt x="575" y="887"/>
                </a:lnTo>
                <a:lnTo>
                  <a:pt x="591" y="865"/>
                </a:lnTo>
                <a:lnTo>
                  <a:pt x="608" y="841"/>
                </a:lnTo>
                <a:lnTo>
                  <a:pt x="624" y="820"/>
                </a:lnTo>
                <a:lnTo>
                  <a:pt x="642" y="797"/>
                </a:lnTo>
                <a:lnTo>
                  <a:pt x="660" y="777"/>
                </a:lnTo>
                <a:lnTo>
                  <a:pt x="678" y="756"/>
                </a:lnTo>
                <a:lnTo>
                  <a:pt x="697" y="736"/>
                </a:lnTo>
                <a:lnTo>
                  <a:pt x="716" y="715"/>
                </a:lnTo>
                <a:lnTo>
                  <a:pt x="736" y="696"/>
                </a:lnTo>
                <a:lnTo>
                  <a:pt x="757" y="677"/>
                </a:lnTo>
                <a:lnTo>
                  <a:pt x="777" y="659"/>
                </a:lnTo>
                <a:lnTo>
                  <a:pt x="798" y="641"/>
                </a:lnTo>
                <a:lnTo>
                  <a:pt x="820" y="624"/>
                </a:lnTo>
                <a:lnTo>
                  <a:pt x="842" y="607"/>
                </a:lnTo>
                <a:lnTo>
                  <a:pt x="865" y="591"/>
                </a:lnTo>
                <a:lnTo>
                  <a:pt x="887" y="575"/>
                </a:lnTo>
                <a:lnTo>
                  <a:pt x="910" y="559"/>
                </a:lnTo>
                <a:lnTo>
                  <a:pt x="935" y="545"/>
                </a:lnTo>
                <a:lnTo>
                  <a:pt x="958" y="530"/>
                </a:lnTo>
                <a:lnTo>
                  <a:pt x="983" y="516"/>
                </a:lnTo>
                <a:lnTo>
                  <a:pt x="1007" y="503"/>
                </a:lnTo>
                <a:lnTo>
                  <a:pt x="1033" y="490"/>
                </a:lnTo>
                <a:lnTo>
                  <a:pt x="1059" y="479"/>
                </a:lnTo>
                <a:lnTo>
                  <a:pt x="1084" y="468"/>
                </a:lnTo>
                <a:lnTo>
                  <a:pt x="1110" y="457"/>
                </a:lnTo>
                <a:lnTo>
                  <a:pt x="1136" y="447"/>
                </a:lnTo>
                <a:lnTo>
                  <a:pt x="1163" y="437"/>
                </a:lnTo>
                <a:lnTo>
                  <a:pt x="1191" y="429"/>
                </a:lnTo>
                <a:lnTo>
                  <a:pt x="1217" y="421"/>
                </a:lnTo>
                <a:lnTo>
                  <a:pt x="1245" y="414"/>
                </a:lnTo>
                <a:lnTo>
                  <a:pt x="1273" y="406"/>
                </a:lnTo>
                <a:lnTo>
                  <a:pt x="1302" y="400"/>
                </a:lnTo>
                <a:lnTo>
                  <a:pt x="1329" y="394"/>
                </a:lnTo>
                <a:lnTo>
                  <a:pt x="1358" y="390"/>
                </a:lnTo>
                <a:lnTo>
                  <a:pt x="1387" y="386"/>
                </a:lnTo>
                <a:lnTo>
                  <a:pt x="1416" y="383"/>
                </a:lnTo>
                <a:lnTo>
                  <a:pt x="1446" y="381"/>
                </a:lnTo>
                <a:lnTo>
                  <a:pt x="1475" y="378"/>
                </a:lnTo>
                <a:lnTo>
                  <a:pt x="1504" y="377"/>
                </a:lnTo>
                <a:lnTo>
                  <a:pt x="1534" y="376"/>
                </a:lnTo>
                <a:lnTo>
                  <a:pt x="1534" y="376"/>
                </a:lnTo>
                <a:close/>
              </a:path>
            </a:pathLst>
          </a:custGeom>
          <a:solidFill>
            <a:srgbClr val="9EAA9D"/>
          </a:solidFill>
          <a:ln w="3175"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" name="îşḻîďe">
            <a:extLst>
              <a:ext uri="{FF2B5EF4-FFF2-40B4-BE49-F238E27FC236}">
                <a16:creationId xmlns:a16="http://schemas.microsoft.com/office/drawing/2014/main" id="{3E4F5ABF-44C0-33A1-5BEF-E91492CBCE69}"/>
              </a:ext>
            </a:extLst>
          </p:cNvPr>
          <p:cNvSpPr>
            <a:spLocks/>
          </p:cNvSpPr>
          <p:nvPr/>
        </p:nvSpPr>
        <p:spPr bwMode="auto">
          <a:xfrm>
            <a:off x="7159583" y="1918565"/>
            <a:ext cx="2820889" cy="1409985"/>
          </a:xfrm>
          <a:custGeom>
            <a:avLst/>
            <a:gdLst>
              <a:gd name="T0" fmla="*/ 1624 w 3069"/>
              <a:gd name="T1" fmla="*/ 381 h 1534"/>
              <a:gd name="T2" fmla="*/ 1768 w 3069"/>
              <a:gd name="T3" fmla="*/ 400 h 1534"/>
              <a:gd name="T4" fmla="*/ 1906 w 3069"/>
              <a:gd name="T5" fmla="*/ 437 h 1534"/>
              <a:gd name="T6" fmla="*/ 2036 w 3069"/>
              <a:gd name="T7" fmla="*/ 490 h 1534"/>
              <a:gd name="T8" fmla="*/ 2159 w 3069"/>
              <a:gd name="T9" fmla="*/ 559 h 1534"/>
              <a:gd name="T10" fmla="*/ 2271 w 3069"/>
              <a:gd name="T11" fmla="*/ 641 h 1534"/>
              <a:gd name="T12" fmla="*/ 2372 w 3069"/>
              <a:gd name="T13" fmla="*/ 736 h 1534"/>
              <a:gd name="T14" fmla="*/ 2462 w 3069"/>
              <a:gd name="T15" fmla="*/ 841 h 1534"/>
              <a:gd name="T16" fmla="*/ 2538 w 3069"/>
              <a:gd name="T17" fmla="*/ 958 h 1534"/>
              <a:gd name="T18" fmla="*/ 2601 w 3069"/>
              <a:gd name="T19" fmla="*/ 1083 h 1534"/>
              <a:gd name="T20" fmla="*/ 2648 w 3069"/>
              <a:gd name="T21" fmla="*/ 1217 h 1534"/>
              <a:gd name="T22" fmla="*/ 2679 w 3069"/>
              <a:gd name="T23" fmla="*/ 1358 h 1534"/>
              <a:gd name="T24" fmla="*/ 2692 w 3069"/>
              <a:gd name="T25" fmla="*/ 1504 h 1534"/>
              <a:gd name="T26" fmla="*/ 3067 w 3069"/>
              <a:gd name="T27" fmla="*/ 1455 h 1534"/>
              <a:gd name="T28" fmla="*/ 3045 w 3069"/>
              <a:gd name="T29" fmla="*/ 1262 h 1534"/>
              <a:gd name="T30" fmla="*/ 3000 w 3069"/>
              <a:gd name="T31" fmla="*/ 1078 h 1534"/>
              <a:gd name="T32" fmla="*/ 2933 w 3069"/>
              <a:gd name="T33" fmla="*/ 903 h 1534"/>
              <a:gd name="T34" fmla="*/ 2846 w 3069"/>
              <a:gd name="T35" fmla="*/ 739 h 1534"/>
              <a:gd name="T36" fmla="*/ 2742 w 3069"/>
              <a:gd name="T37" fmla="*/ 587 h 1534"/>
              <a:gd name="T38" fmla="*/ 2619 w 3069"/>
              <a:gd name="T39" fmla="*/ 449 h 1534"/>
              <a:gd name="T40" fmla="*/ 2482 w 3069"/>
              <a:gd name="T41" fmla="*/ 327 h 1534"/>
              <a:gd name="T42" fmla="*/ 2330 w 3069"/>
              <a:gd name="T43" fmla="*/ 222 h 1534"/>
              <a:gd name="T44" fmla="*/ 2166 w 3069"/>
              <a:gd name="T45" fmla="*/ 135 h 1534"/>
              <a:gd name="T46" fmla="*/ 1990 w 3069"/>
              <a:gd name="T47" fmla="*/ 69 h 1534"/>
              <a:gd name="T48" fmla="*/ 1806 w 3069"/>
              <a:gd name="T49" fmla="*/ 23 h 1534"/>
              <a:gd name="T50" fmla="*/ 1614 w 3069"/>
              <a:gd name="T51" fmla="*/ 2 h 1534"/>
              <a:gd name="T52" fmla="*/ 1455 w 3069"/>
              <a:gd name="T53" fmla="*/ 2 h 1534"/>
              <a:gd name="T54" fmla="*/ 1263 w 3069"/>
              <a:gd name="T55" fmla="*/ 23 h 1534"/>
              <a:gd name="T56" fmla="*/ 1079 w 3069"/>
              <a:gd name="T57" fmla="*/ 69 h 1534"/>
              <a:gd name="T58" fmla="*/ 903 w 3069"/>
              <a:gd name="T59" fmla="*/ 135 h 1534"/>
              <a:gd name="T60" fmla="*/ 739 w 3069"/>
              <a:gd name="T61" fmla="*/ 222 h 1534"/>
              <a:gd name="T62" fmla="*/ 587 w 3069"/>
              <a:gd name="T63" fmla="*/ 327 h 1534"/>
              <a:gd name="T64" fmla="*/ 450 w 3069"/>
              <a:gd name="T65" fmla="*/ 449 h 1534"/>
              <a:gd name="T66" fmla="*/ 327 w 3069"/>
              <a:gd name="T67" fmla="*/ 587 h 1534"/>
              <a:gd name="T68" fmla="*/ 223 w 3069"/>
              <a:gd name="T69" fmla="*/ 739 h 1534"/>
              <a:gd name="T70" fmla="*/ 135 w 3069"/>
              <a:gd name="T71" fmla="*/ 903 h 1534"/>
              <a:gd name="T72" fmla="*/ 69 w 3069"/>
              <a:gd name="T73" fmla="*/ 1078 h 1534"/>
              <a:gd name="T74" fmla="*/ 25 w 3069"/>
              <a:gd name="T75" fmla="*/ 1262 h 1534"/>
              <a:gd name="T76" fmla="*/ 2 w 3069"/>
              <a:gd name="T77" fmla="*/ 1455 h 1534"/>
              <a:gd name="T78" fmla="*/ 377 w 3069"/>
              <a:gd name="T79" fmla="*/ 1504 h 1534"/>
              <a:gd name="T80" fmla="*/ 390 w 3069"/>
              <a:gd name="T81" fmla="*/ 1358 h 1534"/>
              <a:gd name="T82" fmla="*/ 421 w 3069"/>
              <a:gd name="T83" fmla="*/ 1217 h 1534"/>
              <a:gd name="T84" fmla="*/ 468 w 3069"/>
              <a:gd name="T85" fmla="*/ 1083 h 1534"/>
              <a:gd name="T86" fmla="*/ 531 w 3069"/>
              <a:gd name="T87" fmla="*/ 958 h 1534"/>
              <a:gd name="T88" fmla="*/ 608 w 3069"/>
              <a:gd name="T89" fmla="*/ 841 h 1534"/>
              <a:gd name="T90" fmla="*/ 697 w 3069"/>
              <a:gd name="T91" fmla="*/ 736 h 1534"/>
              <a:gd name="T92" fmla="*/ 798 w 3069"/>
              <a:gd name="T93" fmla="*/ 641 h 1534"/>
              <a:gd name="T94" fmla="*/ 910 w 3069"/>
              <a:gd name="T95" fmla="*/ 559 h 1534"/>
              <a:gd name="T96" fmla="*/ 1033 w 3069"/>
              <a:gd name="T97" fmla="*/ 490 h 1534"/>
              <a:gd name="T98" fmla="*/ 1163 w 3069"/>
              <a:gd name="T99" fmla="*/ 437 h 1534"/>
              <a:gd name="T100" fmla="*/ 1302 w 3069"/>
              <a:gd name="T101" fmla="*/ 400 h 1534"/>
              <a:gd name="T102" fmla="*/ 1446 w 3069"/>
              <a:gd name="T103" fmla="*/ 381 h 1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069" h="1534">
                <a:moveTo>
                  <a:pt x="1534" y="376"/>
                </a:moveTo>
                <a:lnTo>
                  <a:pt x="1534" y="376"/>
                </a:lnTo>
                <a:lnTo>
                  <a:pt x="1564" y="377"/>
                </a:lnTo>
                <a:lnTo>
                  <a:pt x="1594" y="378"/>
                </a:lnTo>
                <a:lnTo>
                  <a:pt x="1624" y="381"/>
                </a:lnTo>
                <a:lnTo>
                  <a:pt x="1652" y="383"/>
                </a:lnTo>
                <a:lnTo>
                  <a:pt x="1682" y="386"/>
                </a:lnTo>
                <a:lnTo>
                  <a:pt x="1711" y="390"/>
                </a:lnTo>
                <a:lnTo>
                  <a:pt x="1740" y="394"/>
                </a:lnTo>
                <a:lnTo>
                  <a:pt x="1768" y="400"/>
                </a:lnTo>
                <a:lnTo>
                  <a:pt x="1796" y="406"/>
                </a:lnTo>
                <a:lnTo>
                  <a:pt x="1824" y="414"/>
                </a:lnTo>
                <a:lnTo>
                  <a:pt x="1852" y="421"/>
                </a:lnTo>
                <a:lnTo>
                  <a:pt x="1878" y="429"/>
                </a:lnTo>
                <a:lnTo>
                  <a:pt x="1906" y="437"/>
                </a:lnTo>
                <a:lnTo>
                  <a:pt x="1933" y="447"/>
                </a:lnTo>
                <a:lnTo>
                  <a:pt x="1958" y="457"/>
                </a:lnTo>
                <a:lnTo>
                  <a:pt x="1985" y="468"/>
                </a:lnTo>
                <a:lnTo>
                  <a:pt x="2011" y="479"/>
                </a:lnTo>
                <a:lnTo>
                  <a:pt x="2036" y="490"/>
                </a:lnTo>
                <a:lnTo>
                  <a:pt x="2062" y="503"/>
                </a:lnTo>
                <a:lnTo>
                  <a:pt x="2086" y="516"/>
                </a:lnTo>
                <a:lnTo>
                  <a:pt x="2111" y="530"/>
                </a:lnTo>
                <a:lnTo>
                  <a:pt x="2134" y="545"/>
                </a:lnTo>
                <a:lnTo>
                  <a:pt x="2159" y="559"/>
                </a:lnTo>
                <a:lnTo>
                  <a:pt x="2181" y="575"/>
                </a:lnTo>
                <a:lnTo>
                  <a:pt x="2205" y="591"/>
                </a:lnTo>
                <a:lnTo>
                  <a:pt x="2227" y="607"/>
                </a:lnTo>
                <a:lnTo>
                  <a:pt x="2249" y="624"/>
                </a:lnTo>
                <a:lnTo>
                  <a:pt x="2271" y="641"/>
                </a:lnTo>
                <a:lnTo>
                  <a:pt x="2292" y="659"/>
                </a:lnTo>
                <a:lnTo>
                  <a:pt x="2312" y="677"/>
                </a:lnTo>
                <a:lnTo>
                  <a:pt x="2333" y="696"/>
                </a:lnTo>
                <a:lnTo>
                  <a:pt x="2353" y="715"/>
                </a:lnTo>
                <a:lnTo>
                  <a:pt x="2372" y="736"/>
                </a:lnTo>
                <a:lnTo>
                  <a:pt x="2391" y="756"/>
                </a:lnTo>
                <a:lnTo>
                  <a:pt x="2409" y="777"/>
                </a:lnTo>
                <a:lnTo>
                  <a:pt x="2427" y="797"/>
                </a:lnTo>
                <a:lnTo>
                  <a:pt x="2445" y="820"/>
                </a:lnTo>
                <a:lnTo>
                  <a:pt x="2462" y="841"/>
                </a:lnTo>
                <a:lnTo>
                  <a:pt x="2479" y="865"/>
                </a:lnTo>
                <a:lnTo>
                  <a:pt x="2495" y="887"/>
                </a:lnTo>
                <a:lnTo>
                  <a:pt x="2510" y="910"/>
                </a:lnTo>
                <a:lnTo>
                  <a:pt x="2524" y="934"/>
                </a:lnTo>
                <a:lnTo>
                  <a:pt x="2538" y="958"/>
                </a:lnTo>
                <a:lnTo>
                  <a:pt x="2552" y="983"/>
                </a:lnTo>
                <a:lnTo>
                  <a:pt x="2565" y="1007"/>
                </a:lnTo>
                <a:lnTo>
                  <a:pt x="2578" y="1032"/>
                </a:lnTo>
                <a:lnTo>
                  <a:pt x="2589" y="1057"/>
                </a:lnTo>
                <a:lnTo>
                  <a:pt x="2601" y="1083"/>
                </a:lnTo>
                <a:lnTo>
                  <a:pt x="2612" y="1110"/>
                </a:lnTo>
                <a:lnTo>
                  <a:pt x="2621" y="1136"/>
                </a:lnTo>
                <a:lnTo>
                  <a:pt x="2631" y="1163"/>
                </a:lnTo>
                <a:lnTo>
                  <a:pt x="2640" y="1190"/>
                </a:lnTo>
                <a:lnTo>
                  <a:pt x="2648" y="1217"/>
                </a:lnTo>
                <a:lnTo>
                  <a:pt x="2656" y="1245"/>
                </a:lnTo>
                <a:lnTo>
                  <a:pt x="2662" y="1273"/>
                </a:lnTo>
                <a:lnTo>
                  <a:pt x="2668" y="1301"/>
                </a:lnTo>
                <a:lnTo>
                  <a:pt x="2674" y="1329"/>
                </a:lnTo>
                <a:lnTo>
                  <a:pt x="2679" y="1358"/>
                </a:lnTo>
                <a:lnTo>
                  <a:pt x="2682" y="1387"/>
                </a:lnTo>
                <a:lnTo>
                  <a:pt x="2685" y="1416"/>
                </a:lnTo>
                <a:lnTo>
                  <a:pt x="2689" y="1444"/>
                </a:lnTo>
                <a:lnTo>
                  <a:pt x="2691" y="1474"/>
                </a:lnTo>
                <a:lnTo>
                  <a:pt x="2692" y="1504"/>
                </a:lnTo>
                <a:lnTo>
                  <a:pt x="2692" y="1534"/>
                </a:lnTo>
                <a:lnTo>
                  <a:pt x="3069" y="1534"/>
                </a:lnTo>
                <a:lnTo>
                  <a:pt x="3069" y="1534"/>
                </a:lnTo>
                <a:lnTo>
                  <a:pt x="3068" y="1495"/>
                </a:lnTo>
                <a:lnTo>
                  <a:pt x="3067" y="1455"/>
                </a:lnTo>
                <a:lnTo>
                  <a:pt x="3064" y="1416"/>
                </a:lnTo>
                <a:lnTo>
                  <a:pt x="3061" y="1377"/>
                </a:lnTo>
                <a:lnTo>
                  <a:pt x="3056" y="1339"/>
                </a:lnTo>
                <a:lnTo>
                  <a:pt x="3051" y="1301"/>
                </a:lnTo>
                <a:lnTo>
                  <a:pt x="3045" y="1262"/>
                </a:lnTo>
                <a:lnTo>
                  <a:pt x="3037" y="1225"/>
                </a:lnTo>
                <a:lnTo>
                  <a:pt x="3030" y="1188"/>
                </a:lnTo>
                <a:lnTo>
                  <a:pt x="3020" y="1150"/>
                </a:lnTo>
                <a:lnTo>
                  <a:pt x="3011" y="1114"/>
                </a:lnTo>
                <a:lnTo>
                  <a:pt x="3000" y="1078"/>
                </a:lnTo>
                <a:lnTo>
                  <a:pt x="2988" y="1041"/>
                </a:lnTo>
                <a:lnTo>
                  <a:pt x="2975" y="1006"/>
                </a:lnTo>
                <a:lnTo>
                  <a:pt x="2963" y="971"/>
                </a:lnTo>
                <a:lnTo>
                  <a:pt x="2948" y="937"/>
                </a:lnTo>
                <a:lnTo>
                  <a:pt x="2933" y="903"/>
                </a:lnTo>
                <a:lnTo>
                  <a:pt x="2918" y="869"/>
                </a:lnTo>
                <a:lnTo>
                  <a:pt x="2901" y="836"/>
                </a:lnTo>
                <a:lnTo>
                  <a:pt x="2884" y="803"/>
                </a:lnTo>
                <a:lnTo>
                  <a:pt x="2866" y="771"/>
                </a:lnTo>
                <a:lnTo>
                  <a:pt x="2846" y="739"/>
                </a:lnTo>
                <a:lnTo>
                  <a:pt x="2827" y="707"/>
                </a:lnTo>
                <a:lnTo>
                  <a:pt x="2807" y="676"/>
                </a:lnTo>
                <a:lnTo>
                  <a:pt x="2786" y="646"/>
                </a:lnTo>
                <a:lnTo>
                  <a:pt x="2764" y="616"/>
                </a:lnTo>
                <a:lnTo>
                  <a:pt x="2742" y="587"/>
                </a:lnTo>
                <a:lnTo>
                  <a:pt x="2718" y="559"/>
                </a:lnTo>
                <a:lnTo>
                  <a:pt x="2695" y="530"/>
                </a:lnTo>
                <a:lnTo>
                  <a:pt x="2671" y="502"/>
                </a:lnTo>
                <a:lnTo>
                  <a:pt x="2645" y="475"/>
                </a:lnTo>
                <a:lnTo>
                  <a:pt x="2619" y="449"/>
                </a:lnTo>
                <a:lnTo>
                  <a:pt x="2593" y="423"/>
                </a:lnTo>
                <a:lnTo>
                  <a:pt x="2566" y="399"/>
                </a:lnTo>
                <a:lnTo>
                  <a:pt x="2538" y="374"/>
                </a:lnTo>
                <a:lnTo>
                  <a:pt x="2511" y="351"/>
                </a:lnTo>
                <a:lnTo>
                  <a:pt x="2482" y="327"/>
                </a:lnTo>
                <a:lnTo>
                  <a:pt x="2452" y="305"/>
                </a:lnTo>
                <a:lnTo>
                  <a:pt x="2423" y="282"/>
                </a:lnTo>
                <a:lnTo>
                  <a:pt x="2392" y="262"/>
                </a:lnTo>
                <a:lnTo>
                  <a:pt x="2361" y="242"/>
                </a:lnTo>
                <a:lnTo>
                  <a:pt x="2330" y="222"/>
                </a:lnTo>
                <a:lnTo>
                  <a:pt x="2298" y="204"/>
                </a:lnTo>
                <a:lnTo>
                  <a:pt x="2265" y="185"/>
                </a:lnTo>
                <a:lnTo>
                  <a:pt x="2233" y="167"/>
                </a:lnTo>
                <a:lnTo>
                  <a:pt x="2199" y="151"/>
                </a:lnTo>
                <a:lnTo>
                  <a:pt x="2166" y="135"/>
                </a:lnTo>
                <a:lnTo>
                  <a:pt x="2132" y="120"/>
                </a:lnTo>
                <a:lnTo>
                  <a:pt x="2097" y="107"/>
                </a:lnTo>
                <a:lnTo>
                  <a:pt x="2062" y="93"/>
                </a:lnTo>
                <a:lnTo>
                  <a:pt x="2027" y="81"/>
                </a:lnTo>
                <a:lnTo>
                  <a:pt x="1990" y="69"/>
                </a:lnTo>
                <a:lnTo>
                  <a:pt x="1954" y="59"/>
                </a:lnTo>
                <a:lnTo>
                  <a:pt x="1918" y="48"/>
                </a:lnTo>
                <a:lnTo>
                  <a:pt x="1881" y="39"/>
                </a:lnTo>
                <a:lnTo>
                  <a:pt x="1843" y="31"/>
                </a:lnTo>
                <a:lnTo>
                  <a:pt x="1806" y="23"/>
                </a:lnTo>
                <a:lnTo>
                  <a:pt x="1769" y="18"/>
                </a:lnTo>
                <a:lnTo>
                  <a:pt x="1730" y="12"/>
                </a:lnTo>
                <a:lnTo>
                  <a:pt x="1692" y="7"/>
                </a:lnTo>
                <a:lnTo>
                  <a:pt x="1652" y="4"/>
                </a:lnTo>
                <a:lnTo>
                  <a:pt x="1614" y="2"/>
                </a:lnTo>
                <a:lnTo>
                  <a:pt x="1575" y="0"/>
                </a:lnTo>
                <a:lnTo>
                  <a:pt x="1534" y="0"/>
                </a:lnTo>
                <a:lnTo>
                  <a:pt x="1534" y="0"/>
                </a:lnTo>
                <a:lnTo>
                  <a:pt x="1495" y="0"/>
                </a:lnTo>
                <a:lnTo>
                  <a:pt x="1455" y="2"/>
                </a:lnTo>
                <a:lnTo>
                  <a:pt x="1417" y="4"/>
                </a:lnTo>
                <a:lnTo>
                  <a:pt x="1377" y="7"/>
                </a:lnTo>
                <a:lnTo>
                  <a:pt x="1339" y="12"/>
                </a:lnTo>
                <a:lnTo>
                  <a:pt x="1301" y="18"/>
                </a:lnTo>
                <a:lnTo>
                  <a:pt x="1263" y="23"/>
                </a:lnTo>
                <a:lnTo>
                  <a:pt x="1225" y="31"/>
                </a:lnTo>
                <a:lnTo>
                  <a:pt x="1188" y="39"/>
                </a:lnTo>
                <a:lnTo>
                  <a:pt x="1151" y="48"/>
                </a:lnTo>
                <a:lnTo>
                  <a:pt x="1114" y="59"/>
                </a:lnTo>
                <a:lnTo>
                  <a:pt x="1079" y="69"/>
                </a:lnTo>
                <a:lnTo>
                  <a:pt x="1043" y="81"/>
                </a:lnTo>
                <a:lnTo>
                  <a:pt x="1007" y="93"/>
                </a:lnTo>
                <a:lnTo>
                  <a:pt x="972" y="107"/>
                </a:lnTo>
                <a:lnTo>
                  <a:pt x="937" y="120"/>
                </a:lnTo>
                <a:lnTo>
                  <a:pt x="903" y="135"/>
                </a:lnTo>
                <a:lnTo>
                  <a:pt x="870" y="151"/>
                </a:lnTo>
                <a:lnTo>
                  <a:pt x="836" y="167"/>
                </a:lnTo>
                <a:lnTo>
                  <a:pt x="803" y="185"/>
                </a:lnTo>
                <a:lnTo>
                  <a:pt x="771" y="204"/>
                </a:lnTo>
                <a:lnTo>
                  <a:pt x="739" y="222"/>
                </a:lnTo>
                <a:lnTo>
                  <a:pt x="708" y="242"/>
                </a:lnTo>
                <a:lnTo>
                  <a:pt x="677" y="262"/>
                </a:lnTo>
                <a:lnTo>
                  <a:pt x="646" y="282"/>
                </a:lnTo>
                <a:lnTo>
                  <a:pt x="616" y="305"/>
                </a:lnTo>
                <a:lnTo>
                  <a:pt x="587" y="327"/>
                </a:lnTo>
                <a:lnTo>
                  <a:pt x="559" y="351"/>
                </a:lnTo>
                <a:lnTo>
                  <a:pt x="531" y="374"/>
                </a:lnTo>
                <a:lnTo>
                  <a:pt x="503" y="399"/>
                </a:lnTo>
                <a:lnTo>
                  <a:pt x="477" y="423"/>
                </a:lnTo>
                <a:lnTo>
                  <a:pt x="450" y="449"/>
                </a:lnTo>
                <a:lnTo>
                  <a:pt x="424" y="475"/>
                </a:lnTo>
                <a:lnTo>
                  <a:pt x="399" y="502"/>
                </a:lnTo>
                <a:lnTo>
                  <a:pt x="374" y="530"/>
                </a:lnTo>
                <a:lnTo>
                  <a:pt x="351" y="559"/>
                </a:lnTo>
                <a:lnTo>
                  <a:pt x="327" y="587"/>
                </a:lnTo>
                <a:lnTo>
                  <a:pt x="305" y="616"/>
                </a:lnTo>
                <a:lnTo>
                  <a:pt x="284" y="646"/>
                </a:lnTo>
                <a:lnTo>
                  <a:pt x="262" y="676"/>
                </a:lnTo>
                <a:lnTo>
                  <a:pt x="242" y="707"/>
                </a:lnTo>
                <a:lnTo>
                  <a:pt x="223" y="739"/>
                </a:lnTo>
                <a:lnTo>
                  <a:pt x="204" y="771"/>
                </a:lnTo>
                <a:lnTo>
                  <a:pt x="185" y="803"/>
                </a:lnTo>
                <a:lnTo>
                  <a:pt x="168" y="836"/>
                </a:lnTo>
                <a:lnTo>
                  <a:pt x="151" y="869"/>
                </a:lnTo>
                <a:lnTo>
                  <a:pt x="135" y="903"/>
                </a:lnTo>
                <a:lnTo>
                  <a:pt x="120" y="937"/>
                </a:lnTo>
                <a:lnTo>
                  <a:pt x="107" y="971"/>
                </a:lnTo>
                <a:lnTo>
                  <a:pt x="94" y="1006"/>
                </a:lnTo>
                <a:lnTo>
                  <a:pt x="81" y="1041"/>
                </a:lnTo>
                <a:lnTo>
                  <a:pt x="69" y="1078"/>
                </a:lnTo>
                <a:lnTo>
                  <a:pt x="59" y="1114"/>
                </a:lnTo>
                <a:lnTo>
                  <a:pt x="49" y="1150"/>
                </a:lnTo>
                <a:lnTo>
                  <a:pt x="39" y="1188"/>
                </a:lnTo>
                <a:lnTo>
                  <a:pt x="32" y="1225"/>
                </a:lnTo>
                <a:lnTo>
                  <a:pt x="25" y="1262"/>
                </a:lnTo>
                <a:lnTo>
                  <a:pt x="18" y="1301"/>
                </a:lnTo>
                <a:lnTo>
                  <a:pt x="13" y="1339"/>
                </a:lnTo>
                <a:lnTo>
                  <a:pt x="9" y="1377"/>
                </a:lnTo>
                <a:lnTo>
                  <a:pt x="5" y="1416"/>
                </a:lnTo>
                <a:lnTo>
                  <a:pt x="2" y="1455"/>
                </a:lnTo>
                <a:lnTo>
                  <a:pt x="1" y="1495"/>
                </a:lnTo>
                <a:lnTo>
                  <a:pt x="0" y="1534"/>
                </a:lnTo>
                <a:lnTo>
                  <a:pt x="377" y="1534"/>
                </a:lnTo>
                <a:lnTo>
                  <a:pt x="377" y="1534"/>
                </a:lnTo>
                <a:lnTo>
                  <a:pt x="377" y="1504"/>
                </a:lnTo>
                <a:lnTo>
                  <a:pt x="378" y="1474"/>
                </a:lnTo>
                <a:lnTo>
                  <a:pt x="381" y="1444"/>
                </a:lnTo>
                <a:lnTo>
                  <a:pt x="383" y="1416"/>
                </a:lnTo>
                <a:lnTo>
                  <a:pt x="387" y="1387"/>
                </a:lnTo>
                <a:lnTo>
                  <a:pt x="390" y="1358"/>
                </a:lnTo>
                <a:lnTo>
                  <a:pt x="396" y="1329"/>
                </a:lnTo>
                <a:lnTo>
                  <a:pt x="401" y="1301"/>
                </a:lnTo>
                <a:lnTo>
                  <a:pt x="407" y="1273"/>
                </a:lnTo>
                <a:lnTo>
                  <a:pt x="414" y="1245"/>
                </a:lnTo>
                <a:lnTo>
                  <a:pt x="421" y="1217"/>
                </a:lnTo>
                <a:lnTo>
                  <a:pt x="430" y="1190"/>
                </a:lnTo>
                <a:lnTo>
                  <a:pt x="438" y="1163"/>
                </a:lnTo>
                <a:lnTo>
                  <a:pt x="448" y="1136"/>
                </a:lnTo>
                <a:lnTo>
                  <a:pt x="457" y="1110"/>
                </a:lnTo>
                <a:lnTo>
                  <a:pt x="468" y="1083"/>
                </a:lnTo>
                <a:lnTo>
                  <a:pt x="480" y="1057"/>
                </a:lnTo>
                <a:lnTo>
                  <a:pt x="491" y="1032"/>
                </a:lnTo>
                <a:lnTo>
                  <a:pt x="504" y="1007"/>
                </a:lnTo>
                <a:lnTo>
                  <a:pt x="517" y="983"/>
                </a:lnTo>
                <a:lnTo>
                  <a:pt x="531" y="958"/>
                </a:lnTo>
                <a:lnTo>
                  <a:pt x="545" y="934"/>
                </a:lnTo>
                <a:lnTo>
                  <a:pt x="560" y="910"/>
                </a:lnTo>
                <a:lnTo>
                  <a:pt x="575" y="887"/>
                </a:lnTo>
                <a:lnTo>
                  <a:pt x="591" y="865"/>
                </a:lnTo>
                <a:lnTo>
                  <a:pt x="608" y="841"/>
                </a:lnTo>
                <a:lnTo>
                  <a:pt x="624" y="820"/>
                </a:lnTo>
                <a:lnTo>
                  <a:pt x="642" y="797"/>
                </a:lnTo>
                <a:lnTo>
                  <a:pt x="660" y="777"/>
                </a:lnTo>
                <a:lnTo>
                  <a:pt x="678" y="756"/>
                </a:lnTo>
                <a:lnTo>
                  <a:pt x="697" y="736"/>
                </a:lnTo>
                <a:lnTo>
                  <a:pt x="716" y="715"/>
                </a:lnTo>
                <a:lnTo>
                  <a:pt x="736" y="696"/>
                </a:lnTo>
                <a:lnTo>
                  <a:pt x="757" y="677"/>
                </a:lnTo>
                <a:lnTo>
                  <a:pt x="777" y="659"/>
                </a:lnTo>
                <a:lnTo>
                  <a:pt x="798" y="641"/>
                </a:lnTo>
                <a:lnTo>
                  <a:pt x="820" y="624"/>
                </a:lnTo>
                <a:lnTo>
                  <a:pt x="842" y="607"/>
                </a:lnTo>
                <a:lnTo>
                  <a:pt x="865" y="591"/>
                </a:lnTo>
                <a:lnTo>
                  <a:pt x="887" y="575"/>
                </a:lnTo>
                <a:lnTo>
                  <a:pt x="910" y="559"/>
                </a:lnTo>
                <a:lnTo>
                  <a:pt x="935" y="545"/>
                </a:lnTo>
                <a:lnTo>
                  <a:pt x="958" y="530"/>
                </a:lnTo>
                <a:lnTo>
                  <a:pt x="983" y="516"/>
                </a:lnTo>
                <a:lnTo>
                  <a:pt x="1007" y="503"/>
                </a:lnTo>
                <a:lnTo>
                  <a:pt x="1033" y="490"/>
                </a:lnTo>
                <a:lnTo>
                  <a:pt x="1059" y="479"/>
                </a:lnTo>
                <a:lnTo>
                  <a:pt x="1084" y="468"/>
                </a:lnTo>
                <a:lnTo>
                  <a:pt x="1110" y="457"/>
                </a:lnTo>
                <a:lnTo>
                  <a:pt x="1136" y="447"/>
                </a:lnTo>
                <a:lnTo>
                  <a:pt x="1163" y="437"/>
                </a:lnTo>
                <a:lnTo>
                  <a:pt x="1191" y="429"/>
                </a:lnTo>
                <a:lnTo>
                  <a:pt x="1217" y="421"/>
                </a:lnTo>
                <a:lnTo>
                  <a:pt x="1245" y="414"/>
                </a:lnTo>
                <a:lnTo>
                  <a:pt x="1273" y="406"/>
                </a:lnTo>
                <a:lnTo>
                  <a:pt x="1302" y="400"/>
                </a:lnTo>
                <a:lnTo>
                  <a:pt x="1329" y="394"/>
                </a:lnTo>
                <a:lnTo>
                  <a:pt x="1358" y="390"/>
                </a:lnTo>
                <a:lnTo>
                  <a:pt x="1387" y="386"/>
                </a:lnTo>
                <a:lnTo>
                  <a:pt x="1416" y="383"/>
                </a:lnTo>
                <a:lnTo>
                  <a:pt x="1446" y="381"/>
                </a:lnTo>
                <a:lnTo>
                  <a:pt x="1475" y="378"/>
                </a:lnTo>
                <a:lnTo>
                  <a:pt x="1504" y="377"/>
                </a:lnTo>
                <a:lnTo>
                  <a:pt x="1534" y="376"/>
                </a:lnTo>
                <a:lnTo>
                  <a:pt x="1534" y="376"/>
                </a:lnTo>
                <a:close/>
              </a:path>
            </a:pathLst>
          </a:custGeom>
          <a:solidFill>
            <a:srgbClr val="9EAA9D"/>
          </a:solidFill>
          <a:ln w="3175">
            <a:noFill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1B9302E-17A4-0F6D-605B-187F9F90552F}"/>
              </a:ext>
            </a:extLst>
          </p:cNvPr>
          <p:cNvGrpSpPr/>
          <p:nvPr/>
        </p:nvGrpSpPr>
        <p:grpSpPr>
          <a:xfrm>
            <a:off x="2584123" y="4321072"/>
            <a:ext cx="2075697" cy="1193553"/>
            <a:chOff x="1486003" y="3835364"/>
            <a:chExt cx="2075697" cy="1193553"/>
          </a:xfrm>
        </p:grpSpPr>
        <p:sp>
          <p:nvSpPr>
            <p:cNvPr id="29" name="TextBox 41">
              <a:extLst>
                <a:ext uri="{FF2B5EF4-FFF2-40B4-BE49-F238E27FC236}">
                  <a16:creationId xmlns:a16="http://schemas.microsoft.com/office/drawing/2014/main" id="{46B27B08-7C95-3751-3931-9805AEEA043A}"/>
                </a:ext>
              </a:extLst>
            </p:cNvPr>
            <p:cNvSpPr txBox="1"/>
            <p:nvPr/>
          </p:nvSpPr>
          <p:spPr>
            <a:xfrm>
              <a:off x="1735418" y="3835364"/>
              <a:ext cx="1569660" cy="369332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Segoe UI Black" panose="020B0A02040204020203" pitchFamily="34" charset="0"/>
                </a:rPr>
                <a:t>添加标题文本</a:t>
              </a:r>
              <a:endPara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Segoe UI Black" panose="020B0A02040204020203" pitchFamily="34" charset="0"/>
              </a:endParaRPr>
            </a:p>
          </p:txBody>
        </p:sp>
        <p:sp>
          <p:nvSpPr>
            <p:cNvPr id="30" name="Subtitle 2">
              <a:extLst>
                <a:ext uri="{FF2B5EF4-FFF2-40B4-BE49-F238E27FC236}">
                  <a16:creationId xmlns:a16="http://schemas.microsoft.com/office/drawing/2014/main" id="{914A991C-8E60-8C68-7F94-FD81C09FBCE9}"/>
                </a:ext>
              </a:extLst>
            </p:cNvPr>
            <p:cNvSpPr txBox="1">
              <a:spLocks/>
            </p:cNvSpPr>
            <p:nvPr/>
          </p:nvSpPr>
          <p:spPr>
            <a:xfrm>
              <a:off x="1486003" y="4132195"/>
              <a:ext cx="2075697" cy="896722"/>
            </a:xfrm>
            <a:prstGeom prst="rect">
              <a:avLst/>
            </a:prstGeom>
          </p:spPr>
          <p:txBody>
            <a:bodyPr vert="horz" wrap="square" lIns="217490" tIns="108745" rIns="217490" bIns="108745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Segoe UI" panose="020B0502040204020203" pitchFamily="34" charset="0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Segoe UI" panose="020B0502040204020203" pitchFamily="34" charset="0"/>
                </a:rPr>
                <a:t>... ...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1B7E36E5-939C-9716-4BEC-743630CDB17C}"/>
              </a:ext>
            </a:extLst>
          </p:cNvPr>
          <p:cNvGrpSpPr/>
          <p:nvPr/>
        </p:nvGrpSpPr>
        <p:grpSpPr>
          <a:xfrm>
            <a:off x="7559734" y="4321072"/>
            <a:ext cx="2075697" cy="1193553"/>
            <a:chOff x="1486003" y="3835364"/>
            <a:chExt cx="2075697" cy="1193553"/>
          </a:xfrm>
        </p:grpSpPr>
        <p:sp>
          <p:nvSpPr>
            <p:cNvPr id="32" name="TextBox 41">
              <a:extLst>
                <a:ext uri="{FF2B5EF4-FFF2-40B4-BE49-F238E27FC236}">
                  <a16:creationId xmlns:a16="http://schemas.microsoft.com/office/drawing/2014/main" id="{BC555E7B-FC91-01AD-E45C-A06DB2C07E7A}"/>
                </a:ext>
              </a:extLst>
            </p:cNvPr>
            <p:cNvSpPr txBox="1"/>
            <p:nvPr/>
          </p:nvSpPr>
          <p:spPr>
            <a:xfrm>
              <a:off x="1735418" y="3835364"/>
              <a:ext cx="1569660" cy="369332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Segoe UI Black" panose="020B0A02040204020203" pitchFamily="34" charset="0"/>
                </a:rPr>
                <a:t>添加标题文本</a:t>
              </a:r>
              <a:endPara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Segoe UI Black" panose="020B0A02040204020203" pitchFamily="34" charset="0"/>
              </a:endParaRPr>
            </a:p>
          </p:txBody>
        </p:sp>
        <p:sp>
          <p:nvSpPr>
            <p:cNvPr id="33" name="Subtitle 2">
              <a:extLst>
                <a:ext uri="{FF2B5EF4-FFF2-40B4-BE49-F238E27FC236}">
                  <a16:creationId xmlns:a16="http://schemas.microsoft.com/office/drawing/2014/main" id="{7518F3DB-7D85-BB2E-8EE5-196D8A0BE855}"/>
                </a:ext>
              </a:extLst>
            </p:cNvPr>
            <p:cNvSpPr txBox="1">
              <a:spLocks/>
            </p:cNvSpPr>
            <p:nvPr/>
          </p:nvSpPr>
          <p:spPr>
            <a:xfrm>
              <a:off x="1486003" y="4132195"/>
              <a:ext cx="2075697" cy="896722"/>
            </a:xfrm>
            <a:prstGeom prst="rect">
              <a:avLst/>
            </a:prstGeom>
          </p:spPr>
          <p:txBody>
            <a:bodyPr vert="horz" wrap="square" lIns="217490" tIns="108745" rIns="217490" bIns="108745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Segoe UI" panose="020B0502040204020203" pitchFamily="34" charset="0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Segoe UI" panose="020B0502040204020203" pitchFamily="34" charset="0"/>
                </a:rPr>
                <a:t>... ...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E43368FC-0217-3D46-CF23-0853F74E1CAD}"/>
              </a:ext>
            </a:extLst>
          </p:cNvPr>
          <p:cNvGrpSpPr/>
          <p:nvPr/>
        </p:nvGrpSpPr>
        <p:grpSpPr>
          <a:xfrm>
            <a:off x="5083886" y="1268401"/>
            <a:ext cx="2075697" cy="1193553"/>
            <a:chOff x="1486003" y="3835364"/>
            <a:chExt cx="2075697" cy="1193553"/>
          </a:xfrm>
        </p:grpSpPr>
        <p:sp>
          <p:nvSpPr>
            <p:cNvPr id="35" name="TextBox 41">
              <a:extLst>
                <a:ext uri="{FF2B5EF4-FFF2-40B4-BE49-F238E27FC236}">
                  <a16:creationId xmlns:a16="http://schemas.microsoft.com/office/drawing/2014/main" id="{51701CC6-44F6-E2B6-9515-529FD4D2CF5A}"/>
                </a:ext>
              </a:extLst>
            </p:cNvPr>
            <p:cNvSpPr txBox="1"/>
            <p:nvPr/>
          </p:nvSpPr>
          <p:spPr>
            <a:xfrm>
              <a:off x="1735418" y="3835364"/>
              <a:ext cx="1569660" cy="369332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Segoe UI Black" panose="020B0A02040204020203" pitchFamily="34" charset="0"/>
                </a:rPr>
                <a:t>添加标题文本</a:t>
              </a:r>
              <a:endPara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Segoe UI Black" panose="020B0A02040204020203" pitchFamily="34" charset="0"/>
              </a:endParaRPr>
            </a:p>
          </p:txBody>
        </p:sp>
        <p:sp>
          <p:nvSpPr>
            <p:cNvPr id="36" name="Subtitle 2">
              <a:extLst>
                <a:ext uri="{FF2B5EF4-FFF2-40B4-BE49-F238E27FC236}">
                  <a16:creationId xmlns:a16="http://schemas.microsoft.com/office/drawing/2014/main" id="{632C5AC3-8E80-1BAB-3C0D-5FFA88866076}"/>
                </a:ext>
              </a:extLst>
            </p:cNvPr>
            <p:cNvSpPr txBox="1">
              <a:spLocks/>
            </p:cNvSpPr>
            <p:nvPr/>
          </p:nvSpPr>
          <p:spPr>
            <a:xfrm>
              <a:off x="1486003" y="4132195"/>
              <a:ext cx="2075697" cy="896722"/>
            </a:xfrm>
            <a:prstGeom prst="rect">
              <a:avLst/>
            </a:prstGeom>
          </p:spPr>
          <p:txBody>
            <a:bodyPr vert="horz" wrap="square" lIns="217490" tIns="108745" rIns="217490" bIns="108745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Segoe UI" panose="020B0502040204020203" pitchFamily="34" charset="0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Segoe UI" panose="020B0502040204020203" pitchFamily="34" charset="0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677014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" name="任意多边形: 形状 715">
            <a:extLst>
              <a:ext uri="{FF2B5EF4-FFF2-40B4-BE49-F238E27FC236}">
                <a16:creationId xmlns:a16="http://schemas.microsoft.com/office/drawing/2014/main" id="{3093A02B-9356-9133-977F-AFAA0C85A10C}"/>
              </a:ext>
            </a:extLst>
          </p:cNvPr>
          <p:cNvSpPr/>
          <p:nvPr/>
        </p:nvSpPr>
        <p:spPr>
          <a:xfrm rot="10800000">
            <a:off x="-1600658" y="3222228"/>
            <a:ext cx="6251556" cy="5961388"/>
          </a:xfrm>
          <a:custGeom>
            <a:avLst/>
            <a:gdLst>
              <a:gd name="connsiteX0" fmla="*/ 0 w 3822700"/>
              <a:gd name="connsiteY0" fmla="*/ 457200 h 3645268"/>
              <a:gd name="connsiteX1" fmla="*/ 482600 w 3822700"/>
              <a:gd name="connsiteY1" fmla="*/ 1422400 h 3645268"/>
              <a:gd name="connsiteX2" fmla="*/ 444500 w 3822700"/>
              <a:gd name="connsiteY2" fmla="*/ 2260600 h 3645268"/>
              <a:gd name="connsiteX3" fmla="*/ 1485900 w 3822700"/>
              <a:gd name="connsiteY3" fmla="*/ 2590800 h 3645268"/>
              <a:gd name="connsiteX4" fmla="*/ 2336800 w 3822700"/>
              <a:gd name="connsiteY4" fmla="*/ 3644900 h 3645268"/>
              <a:gd name="connsiteX5" fmla="*/ 3708400 w 3822700"/>
              <a:gd name="connsiteY5" fmla="*/ 2679700 h 3645268"/>
              <a:gd name="connsiteX6" fmla="*/ 3822700 w 3822700"/>
              <a:gd name="connsiteY6" fmla="*/ 0 h 3645268"/>
              <a:gd name="connsiteX7" fmla="*/ 0 w 3822700"/>
              <a:gd name="connsiteY7" fmla="*/ 457200 h 3645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22700" h="3645268">
                <a:moveTo>
                  <a:pt x="0" y="457200"/>
                </a:moveTo>
                <a:cubicBezTo>
                  <a:pt x="204258" y="789516"/>
                  <a:pt x="408517" y="1121833"/>
                  <a:pt x="482600" y="1422400"/>
                </a:cubicBezTo>
                <a:cubicBezTo>
                  <a:pt x="556683" y="1722967"/>
                  <a:pt x="277283" y="2065867"/>
                  <a:pt x="444500" y="2260600"/>
                </a:cubicBezTo>
                <a:cubicBezTo>
                  <a:pt x="611717" y="2455333"/>
                  <a:pt x="1170517" y="2360083"/>
                  <a:pt x="1485900" y="2590800"/>
                </a:cubicBezTo>
                <a:cubicBezTo>
                  <a:pt x="1801283" y="2821517"/>
                  <a:pt x="1966383" y="3630083"/>
                  <a:pt x="2336800" y="3644900"/>
                </a:cubicBezTo>
                <a:cubicBezTo>
                  <a:pt x="2707217" y="3659717"/>
                  <a:pt x="3462867" y="3225800"/>
                  <a:pt x="3708400" y="2679700"/>
                </a:cubicBezTo>
                <a:lnTo>
                  <a:pt x="3822700" y="0"/>
                </a:lnTo>
                <a:lnTo>
                  <a:pt x="0" y="457200"/>
                </a:lnTo>
                <a:close/>
              </a:path>
            </a:pathLst>
          </a:custGeom>
          <a:solidFill>
            <a:srgbClr val="9EAA9D">
              <a:alpha val="18000"/>
            </a:srgbClr>
          </a:solidFill>
          <a:ln>
            <a:noFill/>
          </a:ln>
          <a:effectLst>
            <a:softEdge rad="469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9" name="任意多边形: 形状 708">
            <a:extLst>
              <a:ext uri="{FF2B5EF4-FFF2-40B4-BE49-F238E27FC236}">
                <a16:creationId xmlns:a16="http://schemas.microsoft.com/office/drawing/2014/main" id="{1883368B-3926-5368-6741-7E176EF392A7}"/>
              </a:ext>
            </a:extLst>
          </p:cNvPr>
          <p:cNvSpPr/>
          <p:nvPr/>
        </p:nvSpPr>
        <p:spPr>
          <a:xfrm>
            <a:off x="7321784" y="-2747142"/>
            <a:ext cx="6626618" cy="6319040"/>
          </a:xfrm>
          <a:custGeom>
            <a:avLst/>
            <a:gdLst>
              <a:gd name="connsiteX0" fmla="*/ 0 w 3822700"/>
              <a:gd name="connsiteY0" fmla="*/ 457200 h 3645268"/>
              <a:gd name="connsiteX1" fmla="*/ 482600 w 3822700"/>
              <a:gd name="connsiteY1" fmla="*/ 1422400 h 3645268"/>
              <a:gd name="connsiteX2" fmla="*/ 444500 w 3822700"/>
              <a:gd name="connsiteY2" fmla="*/ 2260600 h 3645268"/>
              <a:gd name="connsiteX3" fmla="*/ 1485900 w 3822700"/>
              <a:gd name="connsiteY3" fmla="*/ 2590800 h 3645268"/>
              <a:gd name="connsiteX4" fmla="*/ 2336800 w 3822700"/>
              <a:gd name="connsiteY4" fmla="*/ 3644900 h 3645268"/>
              <a:gd name="connsiteX5" fmla="*/ 3708400 w 3822700"/>
              <a:gd name="connsiteY5" fmla="*/ 2679700 h 3645268"/>
              <a:gd name="connsiteX6" fmla="*/ 3822700 w 3822700"/>
              <a:gd name="connsiteY6" fmla="*/ 0 h 3645268"/>
              <a:gd name="connsiteX7" fmla="*/ 0 w 3822700"/>
              <a:gd name="connsiteY7" fmla="*/ 457200 h 3645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22700" h="3645268">
                <a:moveTo>
                  <a:pt x="0" y="457200"/>
                </a:moveTo>
                <a:cubicBezTo>
                  <a:pt x="204258" y="789516"/>
                  <a:pt x="408517" y="1121833"/>
                  <a:pt x="482600" y="1422400"/>
                </a:cubicBezTo>
                <a:cubicBezTo>
                  <a:pt x="556683" y="1722967"/>
                  <a:pt x="277283" y="2065867"/>
                  <a:pt x="444500" y="2260600"/>
                </a:cubicBezTo>
                <a:cubicBezTo>
                  <a:pt x="611717" y="2455333"/>
                  <a:pt x="1170517" y="2360083"/>
                  <a:pt x="1485900" y="2590800"/>
                </a:cubicBezTo>
                <a:cubicBezTo>
                  <a:pt x="1801283" y="2821517"/>
                  <a:pt x="1966383" y="3630083"/>
                  <a:pt x="2336800" y="3644900"/>
                </a:cubicBezTo>
                <a:cubicBezTo>
                  <a:pt x="2707217" y="3659717"/>
                  <a:pt x="3462867" y="3225800"/>
                  <a:pt x="3708400" y="2679700"/>
                </a:cubicBezTo>
                <a:lnTo>
                  <a:pt x="3822700" y="0"/>
                </a:lnTo>
                <a:lnTo>
                  <a:pt x="0" y="457200"/>
                </a:lnTo>
                <a:close/>
              </a:path>
            </a:pathLst>
          </a:custGeom>
          <a:solidFill>
            <a:srgbClr val="9EAA9D">
              <a:alpha val="7000"/>
            </a:srgbClr>
          </a:solidFill>
          <a:ln>
            <a:noFill/>
          </a:ln>
          <a:effectLst>
            <a:softEdge rad="292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70E71064-955A-03FC-3539-05E7E4AE8545}"/>
              </a:ext>
            </a:extLst>
          </p:cNvPr>
          <p:cNvSpPr/>
          <p:nvPr/>
        </p:nvSpPr>
        <p:spPr>
          <a:xfrm rot="10800000">
            <a:off x="-930618" y="4635804"/>
            <a:ext cx="3822700" cy="3645268"/>
          </a:xfrm>
          <a:custGeom>
            <a:avLst/>
            <a:gdLst>
              <a:gd name="connsiteX0" fmla="*/ 0 w 3822700"/>
              <a:gd name="connsiteY0" fmla="*/ 457200 h 3645268"/>
              <a:gd name="connsiteX1" fmla="*/ 482600 w 3822700"/>
              <a:gd name="connsiteY1" fmla="*/ 1422400 h 3645268"/>
              <a:gd name="connsiteX2" fmla="*/ 444500 w 3822700"/>
              <a:gd name="connsiteY2" fmla="*/ 2260600 h 3645268"/>
              <a:gd name="connsiteX3" fmla="*/ 1485900 w 3822700"/>
              <a:gd name="connsiteY3" fmla="*/ 2590800 h 3645268"/>
              <a:gd name="connsiteX4" fmla="*/ 2336800 w 3822700"/>
              <a:gd name="connsiteY4" fmla="*/ 3644900 h 3645268"/>
              <a:gd name="connsiteX5" fmla="*/ 3708400 w 3822700"/>
              <a:gd name="connsiteY5" fmla="*/ 2679700 h 3645268"/>
              <a:gd name="connsiteX6" fmla="*/ 3822700 w 3822700"/>
              <a:gd name="connsiteY6" fmla="*/ 0 h 3645268"/>
              <a:gd name="connsiteX7" fmla="*/ 0 w 3822700"/>
              <a:gd name="connsiteY7" fmla="*/ 457200 h 3645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22700" h="3645268">
                <a:moveTo>
                  <a:pt x="0" y="457200"/>
                </a:moveTo>
                <a:cubicBezTo>
                  <a:pt x="204258" y="789516"/>
                  <a:pt x="408517" y="1121833"/>
                  <a:pt x="482600" y="1422400"/>
                </a:cubicBezTo>
                <a:cubicBezTo>
                  <a:pt x="556683" y="1722967"/>
                  <a:pt x="277283" y="2065867"/>
                  <a:pt x="444500" y="2260600"/>
                </a:cubicBezTo>
                <a:cubicBezTo>
                  <a:pt x="611717" y="2455333"/>
                  <a:pt x="1170517" y="2360083"/>
                  <a:pt x="1485900" y="2590800"/>
                </a:cubicBezTo>
                <a:cubicBezTo>
                  <a:pt x="1801283" y="2821517"/>
                  <a:pt x="1966383" y="3630083"/>
                  <a:pt x="2336800" y="3644900"/>
                </a:cubicBezTo>
                <a:cubicBezTo>
                  <a:pt x="2707217" y="3659717"/>
                  <a:pt x="3462867" y="3225800"/>
                  <a:pt x="3708400" y="2679700"/>
                </a:cubicBezTo>
                <a:lnTo>
                  <a:pt x="3822700" y="0"/>
                </a:lnTo>
                <a:lnTo>
                  <a:pt x="0" y="457200"/>
                </a:lnTo>
                <a:close/>
              </a:path>
            </a:pathLst>
          </a:custGeom>
          <a:solidFill>
            <a:srgbClr val="9EAA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0484B2EA-C406-F17C-6FDF-4B1B1D840849}"/>
              </a:ext>
            </a:extLst>
          </p:cNvPr>
          <p:cNvSpPr/>
          <p:nvPr/>
        </p:nvSpPr>
        <p:spPr>
          <a:xfrm rot="10800000">
            <a:off x="-981287" y="4127499"/>
            <a:ext cx="4352886" cy="4150846"/>
          </a:xfrm>
          <a:custGeom>
            <a:avLst/>
            <a:gdLst>
              <a:gd name="connsiteX0" fmla="*/ 0 w 3822700"/>
              <a:gd name="connsiteY0" fmla="*/ 457200 h 3645268"/>
              <a:gd name="connsiteX1" fmla="*/ 482600 w 3822700"/>
              <a:gd name="connsiteY1" fmla="*/ 1422400 h 3645268"/>
              <a:gd name="connsiteX2" fmla="*/ 444500 w 3822700"/>
              <a:gd name="connsiteY2" fmla="*/ 2260600 h 3645268"/>
              <a:gd name="connsiteX3" fmla="*/ 1485900 w 3822700"/>
              <a:gd name="connsiteY3" fmla="*/ 2590800 h 3645268"/>
              <a:gd name="connsiteX4" fmla="*/ 2336800 w 3822700"/>
              <a:gd name="connsiteY4" fmla="*/ 3644900 h 3645268"/>
              <a:gd name="connsiteX5" fmla="*/ 3708400 w 3822700"/>
              <a:gd name="connsiteY5" fmla="*/ 2679700 h 3645268"/>
              <a:gd name="connsiteX6" fmla="*/ 3822700 w 3822700"/>
              <a:gd name="connsiteY6" fmla="*/ 0 h 3645268"/>
              <a:gd name="connsiteX7" fmla="*/ 0 w 3822700"/>
              <a:gd name="connsiteY7" fmla="*/ 457200 h 3645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22700" h="3645268">
                <a:moveTo>
                  <a:pt x="0" y="457200"/>
                </a:moveTo>
                <a:cubicBezTo>
                  <a:pt x="204258" y="789516"/>
                  <a:pt x="408517" y="1121833"/>
                  <a:pt x="482600" y="1422400"/>
                </a:cubicBezTo>
                <a:cubicBezTo>
                  <a:pt x="556683" y="1722967"/>
                  <a:pt x="277283" y="2065867"/>
                  <a:pt x="444500" y="2260600"/>
                </a:cubicBezTo>
                <a:cubicBezTo>
                  <a:pt x="611717" y="2455333"/>
                  <a:pt x="1170517" y="2360083"/>
                  <a:pt x="1485900" y="2590800"/>
                </a:cubicBezTo>
                <a:cubicBezTo>
                  <a:pt x="1801283" y="2821517"/>
                  <a:pt x="1966383" y="3630083"/>
                  <a:pt x="2336800" y="3644900"/>
                </a:cubicBezTo>
                <a:cubicBezTo>
                  <a:pt x="2707217" y="3659717"/>
                  <a:pt x="3462867" y="3225800"/>
                  <a:pt x="3708400" y="2679700"/>
                </a:cubicBezTo>
                <a:lnTo>
                  <a:pt x="3822700" y="0"/>
                </a:lnTo>
                <a:lnTo>
                  <a:pt x="0" y="457200"/>
                </a:lnTo>
                <a:close/>
              </a:path>
            </a:pathLst>
          </a:custGeom>
          <a:noFill/>
          <a:ln>
            <a:solidFill>
              <a:srgbClr val="9EAA9D">
                <a:alpha val="4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049D433-D8C6-8C08-FC97-67B7A8C50E9A}"/>
              </a:ext>
            </a:extLst>
          </p:cNvPr>
          <p:cNvGrpSpPr/>
          <p:nvPr/>
        </p:nvGrpSpPr>
        <p:grpSpPr>
          <a:xfrm>
            <a:off x="8604328" y="-1630696"/>
            <a:ext cx="4285040" cy="4086148"/>
            <a:chOff x="8604328" y="-1630696"/>
            <a:chExt cx="4285040" cy="4086148"/>
          </a:xfrm>
        </p:grpSpPr>
        <p:sp>
          <p:nvSpPr>
            <p:cNvPr id="1439" name="任意多边形: 形状 1438">
              <a:extLst>
                <a:ext uri="{FF2B5EF4-FFF2-40B4-BE49-F238E27FC236}">
                  <a16:creationId xmlns:a16="http://schemas.microsoft.com/office/drawing/2014/main" id="{88820FA8-E895-2618-7633-F9FC3BABC205}"/>
                </a:ext>
              </a:extLst>
            </p:cNvPr>
            <p:cNvSpPr/>
            <p:nvPr/>
          </p:nvSpPr>
          <p:spPr>
            <a:xfrm>
              <a:off x="9065230" y="-1625600"/>
              <a:ext cx="3822700" cy="3645268"/>
            </a:xfrm>
            <a:custGeom>
              <a:avLst/>
              <a:gdLst>
                <a:gd name="connsiteX0" fmla="*/ 0 w 3822700"/>
                <a:gd name="connsiteY0" fmla="*/ 457200 h 3645268"/>
                <a:gd name="connsiteX1" fmla="*/ 482600 w 3822700"/>
                <a:gd name="connsiteY1" fmla="*/ 1422400 h 3645268"/>
                <a:gd name="connsiteX2" fmla="*/ 444500 w 3822700"/>
                <a:gd name="connsiteY2" fmla="*/ 2260600 h 3645268"/>
                <a:gd name="connsiteX3" fmla="*/ 1485900 w 3822700"/>
                <a:gd name="connsiteY3" fmla="*/ 2590800 h 3645268"/>
                <a:gd name="connsiteX4" fmla="*/ 2336800 w 3822700"/>
                <a:gd name="connsiteY4" fmla="*/ 3644900 h 3645268"/>
                <a:gd name="connsiteX5" fmla="*/ 3708400 w 3822700"/>
                <a:gd name="connsiteY5" fmla="*/ 2679700 h 3645268"/>
                <a:gd name="connsiteX6" fmla="*/ 3822700 w 3822700"/>
                <a:gd name="connsiteY6" fmla="*/ 0 h 3645268"/>
                <a:gd name="connsiteX7" fmla="*/ 0 w 3822700"/>
                <a:gd name="connsiteY7" fmla="*/ 457200 h 364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22700" h="3645268">
                  <a:moveTo>
                    <a:pt x="0" y="457200"/>
                  </a:moveTo>
                  <a:cubicBezTo>
                    <a:pt x="204258" y="789516"/>
                    <a:pt x="408517" y="1121833"/>
                    <a:pt x="482600" y="1422400"/>
                  </a:cubicBezTo>
                  <a:cubicBezTo>
                    <a:pt x="556683" y="1722967"/>
                    <a:pt x="277283" y="2065867"/>
                    <a:pt x="444500" y="2260600"/>
                  </a:cubicBezTo>
                  <a:cubicBezTo>
                    <a:pt x="611717" y="2455333"/>
                    <a:pt x="1170517" y="2360083"/>
                    <a:pt x="1485900" y="2590800"/>
                  </a:cubicBezTo>
                  <a:cubicBezTo>
                    <a:pt x="1801283" y="2821517"/>
                    <a:pt x="1966383" y="3630083"/>
                    <a:pt x="2336800" y="3644900"/>
                  </a:cubicBezTo>
                  <a:cubicBezTo>
                    <a:pt x="2707217" y="3659717"/>
                    <a:pt x="3462867" y="3225800"/>
                    <a:pt x="3708400" y="2679700"/>
                  </a:cubicBezTo>
                  <a:lnTo>
                    <a:pt x="3822700" y="0"/>
                  </a:lnTo>
                  <a:lnTo>
                    <a:pt x="0" y="457200"/>
                  </a:lnTo>
                  <a:close/>
                </a:path>
              </a:pathLst>
            </a:custGeom>
            <a:solidFill>
              <a:srgbClr val="9EAA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D6687FCD-91D4-4253-87C1-BF2AB3CFC37C}"/>
                </a:ext>
              </a:extLst>
            </p:cNvPr>
            <p:cNvSpPr/>
            <p:nvPr/>
          </p:nvSpPr>
          <p:spPr>
            <a:xfrm>
              <a:off x="8604328" y="-1630696"/>
              <a:ext cx="4285040" cy="4086148"/>
            </a:xfrm>
            <a:custGeom>
              <a:avLst/>
              <a:gdLst>
                <a:gd name="connsiteX0" fmla="*/ 0 w 3822700"/>
                <a:gd name="connsiteY0" fmla="*/ 457200 h 3645268"/>
                <a:gd name="connsiteX1" fmla="*/ 482600 w 3822700"/>
                <a:gd name="connsiteY1" fmla="*/ 1422400 h 3645268"/>
                <a:gd name="connsiteX2" fmla="*/ 444500 w 3822700"/>
                <a:gd name="connsiteY2" fmla="*/ 2260600 h 3645268"/>
                <a:gd name="connsiteX3" fmla="*/ 1485900 w 3822700"/>
                <a:gd name="connsiteY3" fmla="*/ 2590800 h 3645268"/>
                <a:gd name="connsiteX4" fmla="*/ 2336800 w 3822700"/>
                <a:gd name="connsiteY4" fmla="*/ 3644900 h 3645268"/>
                <a:gd name="connsiteX5" fmla="*/ 3708400 w 3822700"/>
                <a:gd name="connsiteY5" fmla="*/ 2679700 h 3645268"/>
                <a:gd name="connsiteX6" fmla="*/ 3822700 w 3822700"/>
                <a:gd name="connsiteY6" fmla="*/ 0 h 3645268"/>
                <a:gd name="connsiteX7" fmla="*/ 0 w 3822700"/>
                <a:gd name="connsiteY7" fmla="*/ 457200 h 364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22700" h="3645268">
                  <a:moveTo>
                    <a:pt x="0" y="457200"/>
                  </a:moveTo>
                  <a:cubicBezTo>
                    <a:pt x="204258" y="789516"/>
                    <a:pt x="408517" y="1121833"/>
                    <a:pt x="482600" y="1422400"/>
                  </a:cubicBezTo>
                  <a:cubicBezTo>
                    <a:pt x="556683" y="1722967"/>
                    <a:pt x="277283" y="2065867"/>
                    <a:pt x="444500" y="2260600"/>
                  </a:cubicBezTo>
                  <a:cubicBezTo>
                    <a:pt x="611717" y="2455333"/>
                    <a:pt x="1170517" y="2360083"/>
                    <a:pt x="1485900" y="2590800"/>
                  </a:cubicBezTo>
                  <a:cubicBezTo>
                    <a:pt x="1801283" y="2821517"/>
                    <a:pt x="1966383" y="3630083"/>
                    <a:pt x="2336800" y="3644900"/>
                  </a:cubicBezTo>
                  <a:cubicBezTo>
                    <a:pt x="2707217" y="3659717"/>
                    <a:pt x="3462867" y="3225800"/>
                    <a:pt x="3708400" y="2679700"/>
                  </a:cubicBezTo>
                  <a:lnTo>
                    <a:pt x="3822700" y="0"/>
                  </a:lnTo>
                  <a:lnTo>
                    <a:pt x="0" y="457200"/>
                  </a:lnTo>
                  <a:close/>
                </a:path>
              </a:pathLst>
            </a:custGeom>
            <a:noFill/>
            <a:ln>
              <a:solidFill>
                <a:srgbClr val="9EAA9D">
                  <a:alpha val="44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15" name="图片 714">
            <a:extLst>
              <a:ext uri="{FF2B5EF4-FFF2-40B4-BE49-F238E27FC236}">
                <a16:creationId xmlns:a16="http://schemas.microsoft.com/office/drawing/2014/main" id="{0CB3C90E-A5FD-1597-6BC2-560887541A6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99073" y="4503413"/>
            <a:ext cx="7092927" cy="2354587"/>
          </a:xfrm>
          <a:prstGeom prst="rect">
            <a:avLst/>
          </a:prstGeom>
        </p:spPr>
      </p:pic>
      <p:grpSp>
        <p:nvGrpSpPr>
          <p:cNvPr id="30" name="组合 29">
            <a:extLst>
              <a:ext uri="{FF2B5EF4-FFF2-40B4-BE49-F238E27FC236}">
                <a16:creationId xmlns:a16="http://schemas.microsoft.com/office/drawing/2014/main" id="{6CFB37BD-98B3-E6A8-E95C-821E28DF5A8A}"/>
              </a:ext>
            </a:extLst>
          </p:cNvPr>
          <p:cNvGrpSpPr/>
          <p:nvPr/>
        </p:nvGrpSpPr>
        <p:grpSpPr>
          <a:xfrm>
            <a:off x="2969835" y="1552034"/>
            <a:ext cx="2621040" cy="2497796"/>
            <a:chOff x="1806743" y="1977234"/>
            <a:chExt cx="1377682" cy="1312902"/>
          </a:xfrm>
        </p:grpSpPr>
        <p:sp>
          <p:nvSpPr>
            <p:cNvPr id="54" name="图形 26">
              <a:extLst>
                <a:ext uri="{FF2B5EF4-FFF2-40B4-BE49-F238E27FC236}">
                  <a16:creationId xmlns:a16="http://schemas.microsoft.com/office/drawing/2014/main" id="{47FC4616-5375-A973-6F79-1E19D2DC1B5A}"/>
                </a:ext>
              </a:extLst>
            </p:cNvPr>
            <p:cNvSpPr/>
            <p:nvPr/>
          </p:nvSpPr>
          <p:spPr>
            <a:xfrm rot="2700000">
              <a:off x="1839133" y="1944844"/>
              <a:ext cx="1312902" cy="1377682"/>
            </a:xfrm>
            <a:custGeom>
              <a:avLst/>
              <a:gdLst>
                <a:gd name="connsiteX0" fmla="*/ 1554750 w 2288296"/>
                <a:gd name="connsiteY0" fmla="*/ 2129811 h 2401203"/>
                <a:gd name="connsiteX1" fmla="*/ 2175 w 2288296"/>
                <a:gd name="connsiteY1" fmla="*/ 1177311 h 2401203"/>
                <a:gd name="connsiteX2" fmla="*/ 1497600 w 2288296"/>
                <a:gd name="connsiteY2" fmla="*/ 329586 h 2401203"/>
                <a:gd name="connsiteX3" fmla="*/ 1554750 w 2288296"/>
                <a:gd name="connsiteY3" fmla="*/ 2129811 h 240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8296" h="2401203">
                  <a:moveTo>
                    <a:pt x="1554750" y="2129811"/>
                  </a:moveTo>
                  <a:cubicBezTo>
                    <a:pt x="557800" y="2694961"/>
                    <a:pt x="40275" y="2377461"/>
                    <a:pt x="2175" y="1177311"/>
                  </a:cubicBezTo>
                  <a:cubicBezTo>
                    <a:pt x="-35925" y="-22839"/>
                    <a:pt x="462550" y="-305414"/>
                    <a:pt x="1497600" y="329586"/>
                  </a:cubicBezTo>
                  <a:cubicBezTo>
                    <a:pt x="2532650" y="964586"/>
                    <a:pt x="2551700" y="1564661"/>
                    <a:pt x="1554750" y="2129811"/>
                  </a:cubicBezTo>
                  <a:close/>
                </a:path>
              </a:pathLst>
            </a:custGeom>
            <a:solidFill>
              <a:srgbClr val="9EAA9D">
                <a:alpha val="26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800"/>
            </a:p>
          </p:txBody>
        </p:sp>
        <p:sp>
          <p:nvSpPr>
            <p:cNvPr id="28" name="图形 26">
              <a:extLst>
                <a:ext uri="{FF2B5EF4-FFF2-40B4-BE49-F238E27FC236}">
                  <a16:creationId xmlns:a16="http://schemas.microsoft.com/office/drawing/2014/main" id="{411C7576-9E6A-D3BB-3F0E-5B1F0A4717B2}"/>
                </a:ext>
              </a:extLst>
            </p:cNvPr>
            <p:cNvSpPr/>
            <p:nvPr/>
          </p:nvSpPr>
          <p:spPr>
            <a:xfrm>
              <a:off x="2011191" y="2053516"/>
              <a:ext cx="990649" cy="1039529"/>
            </a:xfrm>
            <a:custGeom>
              <a:avLst/>
              <a:gdLst>
                <a:gd name="connsiteX0" fmla="*/ 1554750 w 2288296"/>
                <a:gd name="connsiteY0" fmla="*/ 2129811 h 2401203"/>
                <a:gd name="connsiteX1" fmla="*/ 2175 w 2288296"/>
                <a:gd name="connsiteY1" fmla="*/ 1177311 h 2401203"/>
                <a:gd name="connsiteX2" fmla="*/ 1497600 w 2288296"/>
                <a:gd name="connsiteY2" fmla="*/ 329586 h 2401203"/>
                <a:gd name="connsiteX3" fmla="*/ 1554750 w 2288296"/>
                <a:gd name="connsiteY3" fmla="*/ 2129811 h 240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8296" h="2401203">
                  <a:moveTo>
                    <a:pt x="1554750" y="2129811"/>
                  </a:moveTo>
                  <a:cubicBezTo>
                    <a:pt x="557800" y="2694961"/>
                    <a:pt x="40275" y="2377461"/>
                    <a:pt x="2175" y="1177311"/>
                  </a:cubicBezTo>
                  <a:cubicBezTo>
                    <a:pt x="-35925" y="-22839"/>
                    <a:pt x="462550" y="-305414"/>
                    <a:pt x="1497600" y="329586"/>
                  </a:cubicBezTo>
                  <a:cubicBezTo>
                    <a:pt x="2532650" y="964586"/>
                    <a:pt x="2551700" y="1564661"/>
                    <a:pt x="1554750" y="2129811"/>
                  </a:cubicBezTo>
                  <a:close/>
                </a:path>
              </a:pathLst>
            </a:custGeom>
            <a:solidFill>
              <a:srgbClr val="8D96A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800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1E758D7-42B9-9569-A61C-60DB8F43A7E7}"/>
                </a:ext>
              </a:extLst>
            </p:cNvPr>
            <p:cNvSpPr txBox="1"/>
            <p:nvPr/>
          </p:nvSpPr>
          <p:spPr>
            <a:xfrm>
              <a:off x="2095587" y="2253514"/>
              <a:ext cx="772812" cy="7603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dirty="0">
                  <a:solidFill>
                    <a:schemeClr val="bg1"/>
                  </a:solidFill>
                </a:rPr>
                <a:t>03</a:t>
              </a:r>
              <a:endParaRPr lang="zh-CN" altLang="en-US" sz="8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ECAFCCE-45D2-9B83-B81A-954603A9FF11}"/>
              </a:ext>
            </a:extLst>
          </p:cNvPr>
          <p:cNvGrpSpPr/>
          <p:nvPr/>
        </p:nvGrpSpPr>
        <p:grpSpPr>
          <a:xfrm>
            <a:off x="5404071" y="2019668"/>
            <a:ext cx="3564947" cy="791293"/>
            <a:chOff x="3330924" y="2265123"/>
            <a:chExt cx="3564947" cy="791293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E7A45FAE-76CA-B6D5-BE4D-320EAA041DFD}"/>
                </a:ext>
              </a:extLst>
            </p:cNvPr>
            <p:cNvSpPr txBox="1"/>
            <p:nvPr/>
          </p:nvSpPr>
          <p:spPr>
            <a:xfrm>
              <a:off x="3330924" y="2265123"/>
              <a:ext cx="24039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活动氛围布置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2B559C50-8C2B-3300-9548-238C3DB6158E}"/>
                </a:ext>
              </a:extLst>
            </p:cNvPr>
            <p:cNvSpPr/>
            <p:nvPr/>
          </p:nvSpPr>
          <p:spPr>
            <a:xfrm>
              <a:off x="3352486" y="2707021"/>
              <a:ext cx="3543385" cy="3493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Event atmosphere arrangement</a:t>
              </a: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C69828D2-9656-84A5-DB98-0830B1052230}"/>
              </a:ext>
            </a:extLst>
          </p:cNvPr>
          <p:cNvSpPr txBox="1"/>
          <p:nvPr/>
        </p:nvSpPr>
        <p:spPr>
          <a:xfrm>
            <a:off x="5404071" y="2815744"/>
            <a:ext cx="4184721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E769E623-4522-4FCE-C77E-327A5E5BE4B4}"/>
              </a:ext>
            </a:extLst>
          </p:cNvPr>
          <p:cNvSpPr txBox="1"/>
          <p:nvPr/>
        </p:nvSpPr>
        <p:spPr>
          <a:xfrm>
            <a:off x="3883768" y="2016267"/>
            <a:ext cx="8347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PART</a:t>
            </a:r>
          </a:p>
        </p:txBody>
      </p:sp>
    </p:spTree>
    <p:extLst>
      <p:ext uri="{BB962C8B-B14F-4D97-AF65-F5344CB8AC3E}">
        <p14:creationId xmlns:p14="http://schemas.microsoft.com/office/powerpoint/2010/main" val="19321348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CCBDCD34-40B7-A197-289D-36DBC4FDF2A2}"/>
              </a:ext>
            </a:extLst>
          </p:cNvPr>
          <p:cNvSpPr/>
          <p:nvPr/>
        </p:nvSpPr>
        <p:spPr>
          <a:xfrm>
            <a:off x="-1" y="2409870"/>
            <a:ext cx="12192001" cy="4448130"/>
          </a:xfrm>
          <a:custGeom>
            <a:avLst/>
            <a:gdLst>
              <a:gd name="connsiteX0" fmla="*/ 0 w 12192001"/>
              <a:gd name="connsiteY0" fmla="*/ 0 h 4448130"/>
              <a:gd name="connsiteX1" fmla="*/ 109829 w 12192001"/>
              <a:gd name="connsiteY1" fmla="*/ 29792 h 4448130"/>
              <a:gd name="connsiteX2" fmla="*/ 2540001 w 12192001"/>
              <a:gd name="connsiteY2" fmla="*/ 522016 h 4448130"/>
              <a:gd name="connsiteX3" fmla="*/ 5486401 w 12192001"/>
              <a:gd name="connsiteY3" fmla="*/ 144644 h 4448130"/>
              <a:gd name="connsiteX4" fmla="*/ 7982858 w 12192001"/>
              <a:gd name="connsiteY4" fmla="*/ 507501 h 4448130"/>
              <a:gd name="connsiteX5" fmla="*/ 10305144 w 12192001"/>
              <a:gd name="connsiteY5" fmla="*/ 72073 h 4448130"/>
              <a:gd name="connsiteX6" fmla="*/ 11572422 w 12192001"/>
              <a:gd name="connsiteY6" fmla="*/ 66630 h 4448130"/>
              <a:gd name="connsiteX7" fmla="*/ 12192001 w 12192001"/>
              <a:gd name="connsiteY7" fmla="*/ 104596 h 4448130"/>
              <a:gd name="connsiteX8" fmla="*/ 12192001 w 12192001"/>
              <a:gd name="connsiteY8" fmla="*/ 4448130 h 4448130"/>
              <a:gd name="connsiteX9" fmla="*/ 0 w 12192001"/>
              <a:gd name="connsiteY9" fmla="*/ 4448130 h 4448130"/>
              <a:gd name="connsiteX10" fmla="*/ 0 w 12192001"/>
              <a:gd name="connsiteY10" fmla="*/ 0 h 4448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1" h="4448130">
                <a:moveTo>
                  <a:pt x="0" y="0"/>
                </a:moveTo>
                <a:lnTo>
                  <a:pt x="109829" y="29792"/>
                </a:lnTo>
                <a:cubicBezTo>
                  <a:pt x="839279" y="227025"/>
                  <a:pt x="1834849" y="485428"/>
                  <a:pt x="2540001" y="522016"/>
                </a:cubicBezTo>
                <a:cubicBezTo>
                  <a:pt x="3565677" y="575235"/>
                  <a:pt x="4579258" y="147063"/>
                  <a:pt x="5486401" y="144644"/>
                </a:cubicBezTo>
                <a:cubicBezTo>
                  <a:pt x="6393544" y="142225"/>
                  <a:pt x="7179734" y="519596"/>
                  <a:pt x="7982858" y="507501"/>
                </a:cubicBezTo>
                <a:cubicBezTo>
                  <a:pt x="8785982" y="495406"/>
                  <a:pt x="9487506" y="130130"/>
                  <a:pt x="10305144" y="72073"/>
                </a:cubicBezTo>
                <a:cubicBezTo>
                  <a:pt x="10713963" y="43045"/>
                  <a:pt x="11139111" y="46673"/>
                  <a:pt x="11572422" y="66630"/>
                </a:cubicBezTo>
                <a:lnTo>
                  <a:pt x="12192001" y="104596"/>
                </a:lnTo>
                <a:lnTo>
                  <a:pt x="12192001" y="4448130"/>
                </a:lnTo>
                <a:lnTo>
                  <a:pt x="0" y="4448130"/>
                </a:lnTo>
                <a:lnTo>
                  <a:pt x="0" y="0"/>
                </a:lnTo>
                <a:close/>
              </a:path>
            </a:pathLst>
          </a:custGeom>
          <a:solidFill>
            <a:srgbClr val="9EAA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3965AF7F-3C60-7A12-7767-0C489D3463C9}"/>
              </a:ext>
            </a:extLst>
          </p:cNvPr>
          <p:cNvGrpSpPr/>
          <p:nvPr/>
        </p:nvGrpSpPr>
        <p:grpSpPr>
          <a:xfrm>
            <a:off x="262366" y="3662"/>
            <a:ext cx="1177793" cy="1122414"/>
            <a:chOff x="1806743" y="1977234"/>
            <a:chExt cx="1377682" cy="1312902"/>
          </a:xfrm>
        </p:grpSpPr>
        <p:sp>
          <p:nvSpPr>
            <p:cNvPr id="7" name="图形 26">
              <a:extLst>
                <a:ext uri="{FF2B5EF4-FFF2-40B4-BE49-F238E27FC236}">
                  <a16:creationId xmlns:a16="http://schemas.microsoft.com/office/drawing/2014/main" id="{FC0D3291-A092-3B17-E624-9EB3B0A908A3}"/>
                </a:ext>
              </a:extLst>
            </p:cNvPr>
            <p:cNvSpPr/>
            <p:nvPr/>
          </p:nvSpPr>
          <p:spPr>
            <a:xfrm rot="2700000">
              <a:off x="1839133" y="1944844"/>
              <a:ext cx="1312902" cy="1377682"/>
            </a:xfrm>
            <a:custGeom>
              <a:avLst/>
              <a:gdLst>
                <a:gd name="connsiteX0" fmla="*/ 1554750 w 2288296"/>
                <a:gd name="connsiteY0" fmla="*/ 2129811 h 2401203"/>
                <a:gd name="connsiteX1" fmla="*/ 2175 w 2288296"/>
                <a:gd name="connsiteY1" fmla="*/ 1177311 h 2401203"/>
                <a:gd name="connsiteX2" fmla="*/ 1497600 w 2288296"/>
                <a:gd name="connsiteY2" fmla="*/ 329586 h 2401203"/>
                <a:gd name="connsiteX3" fmla="*/ 1554750 w 2288296"/>
                <a:gd name="connsiteY3" fmla="*/ 2129811 h 240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8296" h="2401203">
                  <a:moveTo>
                    <a:pt x="1554750" y="2129811"/>
                  </a:moveTo>
                  <a:cubicBezTo>
                    <a:pt x="557800" y="2694961"/>
                    <a:pt x="40275" y="2377461"/>
                    <a:pt x="2175" y="1177311"/>
                  </a:cubicBezTo>
                  <a:cubicBezTo>
                    <a:pt x="-35925" y="-22839"/>
                    <a:pt x="462550" y="-305414"/>
                    <a:pt x="1497600" y="329586"/>
                  </a:cubicBezTo>
                  <a:cubicBezTo>
                    <a:pt x="2532650" y="964586"/>
                    <a:pt x="2551700" y="1564661"/>
                    <a:pt x="1554750" y="2129811"/>
                  </a:cubicBezTo>
                  <a:close/>
                </a:path>
              </a:pathLst>
            </a:custGeom>
            <a:solidFill>
              <a:srgbClr val="9EAA9D">
                <a:alpha val="26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图形 26">
              <a:extLst>
                <a:ext uri="{FF2B5EF4-FFF2-40B4-BE49-F238E27FC236}">
                  <a16:creationId xmlns:a16="http://schemas.microsoft.com/office/drawing/2014/main" id="{E7C16E62-B983-01E1-9E74-A4BE60F20D62}"/>
                </a:ext>
              </a:extLst>
            </p:cNvPr>
            <p:cNvSpPr/>
            <p:nvPr/>
          </p:nvSpPr>
          <p:spPr>
            <a:xfrm>
              <a:off x="2011191" y="2053516"/>
              <a:ext cx="990649" cy="1039529"/>
            </a:xfrm>
            <a:custGeom>
              <a:avLst/>
              <a:gdLst>
                <a:gd name="connsiteX0" fmla="*/ 1554750 w 2288296"/>
                <a:gd name="connsiteY0" fmla="*/ 2129811 h 2401203"/>
                <a:gd name="connsiteX1" fmla="*/ 2175 w 2288296"/>
                <a:gd name="connsiteY1" fmla="*/ 1177311 h 2401203"/>
                <a:gd name="connsiteX2" fmla="*/ 1497600 w 2288296"/>
                <a:gd name="connsiteY2" fmla="*/ 329586 h 2401203"/>
                <a:gd name="connsiteX3" fmla="*/ 1554750 w 2288296"/>
                <a:gd name="connsiteY3" fmla="*/ 2129811 h 240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8296" h="2401203">
                  <a:moveTo>
                    <a:pt x="1554750" y="2129811"/>
                  </a:moveTo>
                  <a:cubicBezTo>
                    <a:pt x="557800" y="2694961"/>
                    <a:pt x="40275" y="2377461"/>
                    <a:pt x="2175" y="1177311"/>
                  </a:cubicBezTo>
                  <a:cubicBezTo>
                    <a:pt x="-35925" y="-22839"/>
                    <a:pt x="462550" y="-305414"/>
                    <a:pt x="1497600" y="329586"/>
                  </a:cubicBezTo>
                  <a:cubicBezTo>
                    <a:pt x="2532650" y="964586"/>
                    <a:pt x="2551700" y="1564661"/>
                    <a:pt x="1554750" y="2129811"/>
                  </a:cubicBezTo>
                  <a:close/>
                </a:path>
              </a:pathLst>
            </a:custGeom>
            <a:solidFill>
              <a:srgbClr val="8D96A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A24E2BE-AC95-EFCA-B487-1382324E653C}"/>
                </a:ext>
              </a:extLst>
            </p:cNvPr>
            <p:cNvSpPr txBox="1"/>
            <p:nvPr/>
          </p:nvSpPr>
          <p:spPr>
            <a:xfrm>
              <a:off x="2041516" y="2147778"/>
              <a:ext cx="898527" cy="8280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</a:rPr>
                <a:t>03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471049F5-993B-F914-9541-F271723DA2AD}"/>
              </a:ext>
            </a:extLst>
          </p:cNvPr>
          <p:cNvGrpSpPr/>
          <p:nvPr/>
        </p:nvGrpSpPr>
        <p:grpSpPr>
          <a:xfrm>
            <a:off x="1405242" y="225066"/>
            <a:ext cx="3564947" cy="791293"/>
            <a:chOff x="3330924" y="2265123"/>
            <a:chExt cx="3564947" cy="791293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F2A3565-1782-7D33-AB3D-C5EA7BBA2F5E}"/>
                </a:ext>
              </a:extLst>
            </p:cNvPr>
            <p:cNvSpPr txBox="1"/>
            <p:nvPr/>
          </p:nvSpPr>
          <p:spPr>
            <a:xfrm>
              <a:off x="3330924" y="2265123"/>
              <a:ext cx="24039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活动氛围布置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4481C2BC-8B15-1858-5C15-2DEBEA72917B}"/>
                </a:ext>
              </a:extLst>
            </p:cNvPr>
            <p:cNvSpPr/>
            <p:nvPr/>
          </p:nvSpPr>
          <p:spPr>
            <a:xfrm>
              <a:off x="3352486" y="2707021"/>
              <a:ext cx="3543385" cy="3493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Event atmosphere arrangement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97F9DC54-A61A-749A-38D5-51F0A07DAFA3}"/>
              </a:ext>
            </a:extLst>
          </p:cNvPr>
          <p:cNvGrpSpPr/>
          <p:nvPr/>
        </p:nvGrpSpPr>
        <p:grpSpPr>
          <a:xfrm>
            <a:off x="1284065" y="1440813"/>
            <a:ext cx="3075270" cy="2939804"/>
            <a:chOff x="1806743" y="1973142"/>
            <a:chExt cx="1377682" cy="1316994"/>
          </a:xfrm>
        </p:grpSpPr>
        <p:sp>
          <p:nvSpPr>
            <p:cNvPr id="25" name="图形 26">
              <a:extLst>
                <a:ext uri="{FF2B5EF4-FFF2-40B4-BE49-F238E27FC236}">
                  <a16:creationId xmlns:a16="http://schemas.microsoft.com/office/drawing/2014/main" id="{CEA88AD5-734C-50F4-2539-D30A05F920D8}"/>
                </a:ext>
              </a:extLst>
            </p:cNvPr>
            <p:cNvSpPr/>
            <p:nvPr/>
          </p:nvSpPr>
          <p:spPr>
            <a:xfrm rot="2700000">
              <a:off x="1839133" y="1944844"/>
              <a:ext cx="1312902" cy="1377682"/>
            </a:xfrm>
            <a:custGeom>
              <a:avLst/>
              <a:gdLst>
                <a:gd name="connsiteX0" fmla="*/ 1554750 w 2288296"/>
                <a:gd name="connsiteY0" fmla="*/ 2129811 h 2401203"/>
                <a:gd name="connsiteX1" fmla="*/ 2175 w 2288296"/>
                <a:gd name="connsiteY1" fmla="*/ 1177311 h 2401203"/>
                <a:gd name="connsiteX2" fmla="*/ 1497600 w 2288296"/>
                <a:gd name="connsiteY2" fmla="*/ 329586 h 2401203"/>
                <a:gd name="connsiteX3" fmla="*/ 1554750 w 2288296"/>
                <a:gd name="connsiteY3" fmla="*/ 2129811 h 240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8296" h="2401203">
                  <a:moveTo>
                    <a:pt x="1554750" y="2129811"/>
                  </a:moveTo>
                  <a:cubicBezTo>
                    <a:pt x="557800" y="2694961"/>
                    <a:pt x="40275" y="2377461"/>
                    <a:pt x="2175" y="1177311"/>
                  </a:cubicBezTo>
                  <a:cubicBezTo>
                    <a:pt x="-35925" y="-22839"/>
                    <a:pt x="462550" y="-305414"/>
                    <a:pt x="1497600" y="329586"/>
                  </a:cubicBezTo>
                  <a:cubicBezTo>
                    <a:pt x="2532650" y="964586"/>
                    <a:pt x="2551700" y="1564661"/>
                    <a:pt x="1554750" y="2129811"/>
                  </a:cubicBezTo>
                  <a:close/>
                </a:path>
              </a:pathLst>
            </a:custGeom>
            <a:solidFill>
              <a:schemeClr val="bg1">
                <a:alpha val="26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800"/>
            </a:p>
          </p:txBody>
        </p:sp>
        <p:sp>
          <p:nvSpPr>
            <p:cNvPr id="26" name="图形 26">
              <a:extLst>
                <a:ext uri="{FF2B5EF4-FFF2-40B4-BE49-F238E27FC236}">
                  <a16:creationId xmlns:a16="http://schemas.microsoft.com/office/drawing/2014/main" id="{D2A10FE5-651E-BBFA-250B-287FC54B27E1}"/>
                </a:ext>
              </a:extLst>
            </p:cNvPr>
            <p:cNvSpPr/>
            <p:nvPr/>
          </p:nvSpPr>
          <p:spPr>
            <a:xfrm>
              <a:off x="1934596" y="1973142"/>
              <a:ext cx="1143840" cy="1200278"/>
            </a:xfrm>
            <a:custGeom>
              <a:avLst/>
              <a:gdLst>
                <a:gd name="connsiteX0" fmla="*/ 1554750 w 2288296"/>
                <a:gd name="connsiteY0" fmla="*/ 2129811 h 2401203"/>
                <a:gd name="connsiteX1" fmla="*/ 2175 w 2288296"/>
                <a:gd name="connsiteY1" fmla="*/ 1177311 h 2401203"/>
                <a:gd name="connsiteX2" fmla="*/ 1497600 w 2288296"/>
                <a:gd name="connsiteY2" fmla="*/ 329586 h 2401203"/>
                <a:gd name="connsiteX3" fmla="*/ 1554750 w 2288296"/>
                <a:gd name="connsiteY3" fmla="*/ 2129811 h 240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8296" h="2401203">
                  <a:moveTo>
                    <a:pt x="1554750" y="2129811"/>
                  </a:moveTo>
                  <a:cubicBezTo>
                    <a:pt x="557800" y="2694961"/>
                    <a:pt x="40275" y="2377461"/>
                    <a:pt x="2175" y="1177311"/>
                  </a:cubicBezTo>
                  <a:cubicBezTo>
                    <a:pt x="-35925" y="-22839"/>
                    <a:pt x="462550" y="-305414"/>
                    <a:pt x="1497600" y="329586"/>
                  </a:cubicBezTo>
                  <a:cubicBezTo>
                    <a:pt x="2532650" y="964586"/>
                    <a:pt x="2551700" y="1564661"/>
                    <a:pt x="1554750" y="2129811"/>
                  </a:cubicBezTo>
                  <a:close/>
                </a:path>
              </a:pathLst>
            </a:cu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800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89B21E2-3530-881F-D47F-AD89D8F44E92}"/>
              </a:ext>
            </a:extLst>
          </p:cNvPr>
          <p:cNvGrpSpPr/>
          <p:nvPr/>
        </p:nvGrpSpPr>
        <p:grpSpPr>
          <a:xfrm>
            <a:off x="1616510" y="4304460"/>
            <a:ext cx="2075697" cy="1193553"/>
            <a:chOff x="1486003" y="3835364"/>
            <a:chExt cx="2075697" cy="1193553"/>
          </a:xfrm>
        </p:grpSpPr>
        <p:sp>
          <p:nvSpPr>
            <p:cNvPr id="28" name="TextBox 41">
              <a:extLst>
                <a:ext uri="{FF2B5EF4-FFF2-40B4-BE49-F238E27FC236}">
                  <a16:creationId xmlns:a16="http://schemas.microsoft.com/office/drawing/2014/main" id="{718A1480-1EC6-60B0-5B2E-4708B6323A04}"/>
                </a:ext>
              </a:extLst>
            </p:cNvPr>
            <p:cNvSpPr txBox="1"/>
            <p:nvPr/>
          </p:nvSpPr>
          <p:spPr>
            <a:xfrm>
              <a:off x="1735418" y="3835364"/>
              <a:ext cx="1569660" cy="369332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+mn-ea"/>
                  <a:cs typeface="Segoe UI Black" panose="020B0A02040204020203" pitchFamily="34" charset="0"/>
                </a:rPr>
                <a:t>添加标题文本</a:t>
              </a:r>
              <a:endParaRPr lang="en-US" b="1" dirty="0">
                <a:solidFill>
                  <a:schemeClr val="bg1"/>
                </a:solidFill>
                <a:latin typeface="+mn-ea"/>
                <a:cs typeface="Segoe UI Black" panose="020B0A02040204020203" pitchFamily="34" charset="0"/>
              </a:endParaRPr>
            </a:p>
          </p:txBody>
        </p:sp>
        <p:sp>
          <p:nvSpPr>
            <p:cNvPr id="29" name="Subtitle 2">
              <a:extLst>
                <a:ext uri="{FF2B5EF4-FFF2-40B4-BE49-F238E27FC236}">
                  <a16:creationId xmlns:a16="http://schemas.microsoft.com/office/drawing/2014/main" id="{C10DA71E-6922-3B49-8676-50E54C2C09A0}"/>
                </a:ext>
              </a:extLst>
            </p:cNvPr>
            <p:cNvSpPr txBox="1">
              <a:spLocks/>
            </p:cNvSpPr>
            <p:nvPr/>
          </p:nvSpPr>
          <p:spPr>
            <a:xfrm>
              <a:off x="1486003" y="4132195"/>
              <a:ext cx="2075697" cy="896722"/>
            </a:xfrm>
            <a:prstGeom prst="rect">
              <a:avLst/>
            </a:prstGeom>
          </p:spPr>
          <p:txBody>
            <a:bodyPr vert="horz" wrap="square" lIns="217490" tIns="108745" rIns="217490" bIns="108745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+mn-ea"/>
                  <a:cs typeface="Segoe UI" panose="020B0502040204020203" pitchFamily="34" charset="0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/>
                  </a:solidFill>
                  <a:latin typeface="+mn-ea"/>
                  <a:cs typeface="Segoe UI" panose="020B0502040204020203" pitchFamily="34" charset="0"/>
                </a:rPr>
                <a:t>... ...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759B0BA0-8370-6CD4-301E-D9480A4C3CCF}"/>
              </a:ext>
            </a:extLst>
          </p:cNvPr>
          <p:cNvGrpSpPr/>
          <p:nvPr/>
        </p:nvGrpSpPr>
        <p:grpSpPr>
          <a:xfrm>
            <a:off x="4812773" y="1440813"/>
            <a:ext cx="3075270" cy="2939804"/>
            <a:chOff x="1806743" y="1973142"/>
            <a:chExt cx="1377682" cy="1316994"/>
          </a:xfrm>
        </p:grpSpPr>
        <p:sp>
          <p:nvSpPr>
            <p:cNvPr id="35" name="图形 26">
              <a:extLst>
                <a:ext uri="{FF2B5EF4-FFF2-40B4-BE49-F238E27FC236}">
                  <a16:creationId xmlns:a16="http://schemas.microsoft.com/office/drawing/2014/main" id="{775D9D77-6F3A-A34D-5F8E-9AE6C697F9A9}"/>
                </a:ext>
              </a:extLst>
            </p:cNvPr>
            <p:cNvSpPr/>
            <p:nvPr/>
          </p:nvSpPr>
          <p:spPr>
            <a:xfrm rot="2700000">
              <a:off x="1839133" y="1944844"/>
              <a:ext cx="1312902" cy="1377682"/>
            </a:xfrm>
            <a:custGeom>
              <a:avLst/>
              <a:gdLst>
                <a:gd name="connsiteX0" fmla="*/ 1554750 w 2288296"/>
                <a:gd name="connsiteY0" fmla="*/ 2129811 h 2401203"/>
                <a:gd name="connsiteX1" fmla="*/ 2175 w 2288296"/>
                <a:gd name="connsiteY1" fmla="*/ 1177311 h 2401203"/>
                <a:gd name="connsiteX2" fmla="*/ 1497600 w 2288296"/>
                <a:gd name="connsiteY2" fmla="*/ 329586 h 2401203"/>
                <a:gd name="connsiteX3" fmla="*/ 1554750 w 2288296"/>
                <a:gd name="connsiteY3" fmla="*/ 2129811 h 240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8296" h="2401203">
                  <a:moveTo>
                    <a:pt x="1554750" y="2129811"/>
                  </a:moveTo>
                  <a:cubicBezTo>
                    <a:pt x="557800" y="2694961"/>
                    <a:pt x="40275" y="2377461"/>
                    <a:pt x="2175" y="1177311"/>
                  </a:cubicBezTo>
                  <a:cubicBezTo>
                    <a:pt x="-35925" y="-22839"/>
                    <a:pt x="462550" y="-305414"/>
                    <a:pt x="1497600" y="329586"/>
                  </a:cubicBezTo>
                  <a:cubicBezTo>
                    <a:pt x="2532650" y="964586"/>
                    <a:pt x="2551700" y="1564661"/>
                    <a:pt x="1554750" y="2129811"/>
                  </a:cubicBezTo>
                  <a:close/>
                </a:path>
              </a:pathLst>
            </a:custGeom>
            <a:solidFill>
              <a:schemeClr val="bg1">
                <a:alpha val="26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800"/>
            </a:p>
          </p:txBody>
        </p:sp>
        <p:sp>
          <p:nvSpPr>
            <p:cNvPr id="36" name="图形 26">
              <a:extLst>
                <a:ext uri="{FF2B5EF4-FFF2-40B4-BE49-F238E27FC236}">
                  <a16:creationId xmlns:a16="http://schemas.microsoft.com/office/drawing/2014/main" id="{E888638C-7409-8D4E-5458-D1DEB03F523F}"/>
                </a:ext>
              </a:extLst>
            </p:cNvPr>
            <p:cNvSpPr/>
            <p:nvPr/>
          </p:nvSpPr>
          <p:spPr>
            <a:xfrm>
              <a:off x="1934596" y="1973142"/>
              <a:ext cx="1143840" cy="1200278"/>
            </a:xfrm>
            <a:custGeom>
              <a:avLst/>
              <a:gdLst>
                <a:gd name="connsiteX0" fmla="*/ 1554750 w 2288296"/>
                <a:gd name="connsiteY0" fmla="*/ 2129811 h 2401203"/>
                <a:gd name="connsiteX1" fmla="*/ 2175 w 2288296"/>
                <a:gd name="connsiteY1" fmla="*/ 1177311 h 2401203"/>
                <a:gd name="connsiteX2" fmla="*/ 1497600 w 2288296"/>
                <a:gd name="connsiteY2" fmla="*/ 329586 h 2401203"/>
                <a:gd name="connsiteX3" fmla="*/ 1554750 w 2288296"/>
                <a:gd name="connsiteY3" fmla="*/ 2129811 h 240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8296" h="2401203">
                  <a:moveTo>
                    <a:pt x="1554750" y="2129811"/>
                  </a:moveTo>
                  <a:cubicBezTo>
                    <a:pt x="557800" y="2694961"/>
                    <a:pt x="40275" y="2377461"/>
                    <a:pt x="2175" y="1177311"/>
                  </a:cubicBezTo>
                  <a:cubicBezTo>
                    <a:pt x="-35925" y="-22839"/>
                    <a:pt x="462550" y="-305414"/>
                    <a:pt x="1497600" y="329586"/>
                  </a:cubicBezTo>
                  <a:cubicBezTo>
                    <a:pt x="2532650" y="964586"/>
                    <a:pt x="2551700" y="1564661"/>
                    <a:pt x="1554750" y="2129811"/>
                  </a:cubicBezTo>
                  <a:close/>
                </a:path>
              </a:pathLst>
            </a:cu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800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C2539C86-851C-D16A-87C9-A56882F7FA76}"/>
              </a:ext>
            </a:extLst>
          </p:cNvPr>
          <p:cNvGrpSpPr/>
          <p:nvPr/>
        </p:nvGrpSpPr>
        <p:grpSpPr>
          <a:xfrm>
            <a:off x="5145218" y="4304460"/>
            <a:ext cx="2075697" cy="1193553"/>
            <a:chOff x="1486003" y="3835364"/>
            <a:chExt cx="2075697" cy="1193553"/>
          </a:xfrm>
        </p:grpSpPr>
        <p:sp>
          <p:nvSpPr>
            <p:cNvPr id="38" name="TextBox 41">
              <a:extLst>
                <a:ext uri="{FF2B5EF4-FFF2-40B4-BE49-F238E27FC236}">
                  <a16:creationId xmlns:a16="http://schemas.microsoft.com/office/drawing/2014/main" id="{889627B9-2195-ADA6-5092-5D0816170A2C}"/>
                </a:ext>
              </a:extLst>
            </p:cNvPr>
            <p:cNvSpPr txBox="1"/>
            <p:nvPr/>
          </p:nvSpPr>
          <p:spPr>
            <a:xfrm>
              <a:off x="1735418" y="3835364"/>
              <a:ext cx="1569660" cy="369332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+mn-ea"/>
                  <a:cs typeface="Segoe UI Black" panose="020B0A02040204020203" pitchFamily="34" charset="0"/>
                </a:rPr>
                <a:t>添加标题文本</a:t>
              </a:r>
              <a:endParaRPr lang="en-US" b="1" dirty="0">
                <a:solidFill>
                  <a:schemeClr val="bg1"/>
                </a:solidFill>
                <a:latin typeface="+mn-ea"/>
                <a:cs typeface="Segoe UI Black" panose="020B0A02040204020203" pitchFamily="34" charset="0"/>
              </a:endParaRPr>
            </a:p>
          </p:txBody>
        </p:sp>
        <p:sp>
          <p:nvSpPr>
            <p:cNvPr id="39" name="Subtitle 2">
              <a:extLst>
                <a:ext uri="{FF2B5EF4-FFF2-40B4-BE49-F238E27FC236}">
                  <a16:creationId xmlns:a16="http://schemas.microsoft.com/office/drawing/2014/main" id="{CD7F66B3-E979-D751-30AD-426C77F1AD32}"/>
                </a:ext>
              </a:extLst>
            </p:cNvPr>
            <p:cNvSpPr txBox="1">
              <a:spLocks/>
            </p:cNvSpPr>
            <p:nvPr/>
          </p:nvSpPr>
          <p:spPr>
            <a:xfrm>
              <a:off x="1486003" y="4132195"/>
              <a:ext cx="2075697" cy="896722"/>
            </a:xfrm>
            <a:prstGeom prst="rect">
              <a:avLst/>
            </a:prstGeom>
          </p:spPr>
          <p:txBody>
            <a:bodyPr vert="horz" wrap="square" lIns="217490" tIns="108745" rIns="217490" bIns="108745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+mn-ea"/>
                  <a:cs typeface="Segoe UI" panose="020B0502040204020203" pitchFamily="34" charset="0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/>
                  </a:solidFill>
                  <a:latin typeface="+mn-ea"/>
                  <a:cs typeface="Segoe UI" panose="020B0502040204020203" pitchFamily="34" charset="0"/>
                </a:rPr>
                <a:t>... ...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22237649-4D94-F07A-CAB9-0B2268F1D9EF}"/>
              </a:ext>
            </a:extLst>
          </p:cNvPr>
          <p:cNvGrpSpPr/>
          <p:nvPr/>
        </p:nvGrpSpPr>
        <p:grpSpPr>
          <a:xfrm>
            <a:off x="8341481" y="1440813"/>
            <a:ext cx="3075270" cy="2939804"/>
            <a:chOff x="1806743" y="1973142"/>
            <a:chExt cx="1377682" cy="1316994"/>
          </a:xfrm>
        </p:grpSpPr>
        <p:sp>
          <p:nvSpPr>
            <p:cNvPr id="41" name="图形 26">
              <a:extLst>
                <a:ext uri="{FF2B5EF4-FFF2-40B4-BE49-F238E27FC236}">
                  <a16:creationId xmlns:a16="http://schemas.microsoft.com/office/drawing/2014/main" id="{436FD7B6-AF88-A92D-A79C-0CFC240953C9}"/>
                </a:ext>
              </a:extLst>
            </p:cNvPr>
            <p:cNvSpPr/>
            <p:nvPr/>
          </p:nvSpPr>
          <p:spPr>
            <a:xfrm rot="2700000">
              <a:off x="1839133" y="1944844"/>
              <a:ext cx="1312902" cy="1377682"/>
            </a:xfrm>
            <a:custGeom>
              <a:avLst/>
              <a:gdLst>
                <a:gd name="connsiteX0" fmla="*/ 1554750 w 2288296"/>
                <a:gd name="connsiteY0" fmla="*/ 2129811 h 2401203"/>
                <a:gd name="connsiteX1" fmla="*/ 2175 w 2288296"/>
                <a:gd name="connsiteY1" fmla="*/ 1177311 h 2401203"/>
                <a:gd name="connsiteX2" fmla="*/ 1497600 w 2288296"/>
                <a:gd name="connsiteY2" fmla="*/ 329586 h 2401203"/>
                <a:gd name="connsiteX3" fmla="*/ 1554750 w 2288296"/>
                <a:gd name="connsiteY3" fmla="*/ 2129811 h 240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8296" h="2401203">
                  <a:moveTo>
                    <a:pt x="1554750" y="2129811"/>
                  </a:moveTo>
                  <a:cubicBezTo>
                    <a:pt x="557800" y="2694961"/>
                    <a:pt x="40275" y="2377461"/>
                    <a:pt x="2175" y="1177311"/>
                  </a:cubicBezTo>
                  <a:cubicBezTo>
                    <a:pt x="-35925" y="-22839"/>
                    <a:pt x="462550" y="-305414"/>
                    <a:pt x="1497600" y="329586"/>
                  </a:cubicBezTo>
                  <a:cubicBezTo>
                    <a:pt x="2532650" y="964586"/>
                    <a:pt x="2551700" y="1564661"/>
                    <a:pt x="1554750" y="2129811"/>
                  </a:cubicBezTo>
                  <a:close/>
                </a:path>
              </a:pathLst>
            </a:custGeom>
            <a:solidFill>
              <a:schemeClr val="bg1">
                <a:alpha val="26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800"/>
            </a:p>
          </p:txBody>
        </p:sp>
        <p:sp>
          <p:nvSpPr>
            <p:cNvPr id="42" name="图形 26">
              <a:extLst>
                <a:ext uri="{FF2B5EF4-FFF2-40B4-BE49-F238E27FC236}">
                  <a16:creationId xmlns:a16="http://schemas.microsoft.com/office/drawing/2014/main" id="{1CDAEC5F-9266-A44C-56D9-1696704FB678}"/>
                </a:ext>
              </a:extLst>
            </p:cNvPr>
            <p:cNvSpPr/>
            <p:nvPr/>
          </p:nvSpPr>
          <p:spPr>
            <a:xfrm>
              <a:off x="1934596" y="1973142"/>
              <a:ext cx="1143840" cy="1200278"/>
            </a:xfrm>
            <a:custGeom>
              <a:avLst/>
              <a:gdLst>
                <a:gd name="connsiteX0" fmla="*/ 1554750 w 2288296"/>
                <a:gd name="connsiteY0" fmla="*/ 2129811 h 2401203"/>
                <a:gd name="connsiteX1" fmla="*/ 2175 w 2288296"/>
                <a:gd name="connsiteY1" fmla="*/ 1177311 h 2401203"/>
                <a:gd name="connsiteX2" fmla="*/ 1497600 w 2288296"/>
                <a:gd name="connsiteY2" fmla="*/ 329586 h 2401203"/>
                <a:gd name="connsiteX3" fmla="*/ 1554750 w 2288296"/>
                <a:gd name="connsiteY3" fmla="*/ 2129811 h 240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8296" h="2401203">
                  <a:moveTo>
                    <a:pt x="1554750" y="2129811"/>
                  </a:moveTo>
                  <a:cubicBezTo>
                    <a:pt x="557800" y="2694961"/>
                    <a:pt x="40275" y="2377461"/>
                    <a:pt x="2175" y="1177311"/>
                  </a:cubicBezTo>
                  <a:cubicBezTo>
                    <a:pt x="-35925" y="-22839"/>
                    <a:pt x="462550" y="-305414"/>
                    <a:pt x="1497600" y="329586"/>
                  </a:cubicBezTo>
                  <a:cubicBezTo>
                    <a:pt x="2532650" y="964586"/>
                    <a:pt x="2551700" y="1564661"/>
                    <a:pt x="1554750" y="2129811"/>
                  </a:cubicBezTo>
                  <a:close/>
                </a:path>
              </a:pathLst>
            </a:cu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800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00CB684B-C6A0-E00C-0444-3DDE5B21D10A}"/>
              </a:ext>
            </a:extLst>
          </p:cNvPr>
          <p:cNvGrpSpPr/>
          <p:nvPr/>
        </p:nvGrpSpPr>
        <p:grpSpPr>
          <a:xfrm>
            <a:off x="8673926" y="4304460"/>
            <a:ext cx="2075697" cy="1193553"/>
            <a:chOff x="1486003" y="3835364"/>
            <a:chExt cx="2075697" cy="1193553"/>
          </a:xfrm>
        </p:grpSpPr>
        <p:sp>
          <p:nvSpPr>
            <p:cNvPr id="44" name="TextBox 41">
              <a:extLst>
                <a:ext uri="{FF2B5EF4-FFF2-40B4-BE49-F238E27FC236}">
                  <a16:creationId xmlns:a16="http://schemas.microsoft.com/office/drawing/2014/main" id="{542BADDE-2721-1A34-7C80-CA28EB56A8D4}"/>
                </a:ext>
              </a:extLst>
            </p:cNvPr>
            <p:cNvSpPr txBox="1"/>
            <p:nvPr/>
          </p:nvSpPr>
          <p:spPr>
            <a:xfrm>
              <a:off x="1735418" y="3835364"/>
              <a:ext cx="1569660" cy="369332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+mn-ea"/>
                  <a:cs typeface="Segoe UI Black" panose="020B0A02040204020203" pitchFamily="34" charset="0"/>
                </a:rPr>
                <a:t>添加标题文本</a:t>
              </a:r>
              <a:endParaRPr lang="en-US" b="1" dirty="0">
                <a:solidFill>
                  <a:schemeClr val="bg1"/>
                </a:solidFill>
                <a:latin typeface="+mn-ea"/>
                <a:cs typeface="Segoe UI Black" panose="020B0A02040204020203" pitchFamily="34" charset="0"/>
              </a:endParaRPr>
            </a:p>
          </p:txBody>
        </p:sp>
        <p:sp>
          <p:nvSpPr>
            <p:cNvPr id="45" name="Subtitle 2">
              <a:extLst>
                <a:ext uri="{FF2B5EF4-FFF2-40B4-BE49-F238E27FC236}">
                  <a16:creationId xmlns:a16="http://schemas.microsoft.com/office/drawing/2014/main" id="{E670ECFA-430C-CCC5-738B-B87413D0B669}"/>
                </a:ext>
              </a:extLst>
            </p:cNvPr>
            <p:cNvSpPr txBox="1">
              <a:spLocks/>
            </p:cNvSpPr>
            <p:nvPr/>
          </p:nvSpPr>
          <p:spPr>
            <a:xfrm>
              <a:off x="1486003" y="4132195"/>
              <a:ext cx="2075697" cy="896722"/>
            </a:xfrm>
            <a:prstGeom prst="rect">
              <a:avLst/>
            </a:prstGeom>
          </p:spPr>
          <p:txBody>
            <a:bodyPr vert="horz" wrap="square" lIns="217490" tIns="108745" rIns="217490" bIns="108745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+mn-ea"/>
                  <a:cs typeface="Segoe UI" panose="020B0502040204020203" pitchFamily="34" charset="0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/>
                  </a:solidFill>
                  <a:latin typeface="+mn-ea"/>
                  <a:cs typeface="Segoe UI" panose="020B0502040204020203" pitchFamily="34" charset="0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90248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3965AF7F-3C60-7A12-7767-0C489D3463C9}"/>
              </a:ext>
            </a:extLst>
          </p:cNvPr>
          <p:cNvGrpSpPr/>
          <p:nvPr/>
        </p:nvGrpSpPr>
        <p:grpSpPr>
          <a:xfrm>
            <a:off x="262366" y="3662"/>
            <a:ext cx="1177793" cy="1122414"/>
            <a:chOff x="1806743" y="1977234"/>
            <a:chExt cx="1377682" cy="1312902"/>
          </a:xfrm>
        </p:grpSpPr>
        <p:sp>
          <p:nvSpPr>
            <p:cNvPr id="7" name="图形 26">
              <a:extLst>
                <a:ext uri="{FF2B5EF4-FFF2-40B4-BE49-F238E27FC236}">
                  <a16:creationId xmlns:a16="http://schemas.microsoft.com/office/drawing/2014/main" id="{FC0D3291-A092-3B17-E624-9EB3B0A908A3}"/>
                </a:ext>
              </a:extLst>
            </p:cNvPr>
            <p:cNvSpPr/>
            <p:nvPr/>
          </p:nvSpPr>
          <p:spPr>
            <a:xfrm rot="2700000">
              <a:off x="1839133" y="1944844"/>
              <a:ext cx="1312902" cy="1377682"/>
            </a:xfrm>
            <a:custGeom>
              <a:avLst/>
              <a:gdLst>
                <a:gd name="connsiteX0" fmla="*/ 1554750 w 2288296"/>
                <a:gd name="connsiteY0" fmla="*/ 2129811 h 2401203"/>
                <a:gd name="connsiteX1" fmla="*/ 2175 w 2288296"/>
                <a:gd name="connsiteY1" fmla="*/ 1177311 h 2401203"/>
                <a:gd name="connsiteX2" fmla="*/ 1497600 w 2288296"/>
                <a:gd name="connsiteY2" fmla="*/ 329586 h 2401203"/>
                <a:gd name="connsiteX3" fmla="*/ 1554750 w 2288296"/>
                <a:gd name="connsiteY3" fmla="*/ 2129811 h 240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8296" h="2401203">
                  <a:moveTo>
                    <a:pt x="1554750" y="2129811"/>
                  </a:moveTo>
                  <a:cubicBezTo>
                    <a:pt x="557800" y="2694961"/>
                    <a:pt x="40275" y="2377461"/>
                    <a:pt x="2175" y="1177311"/>
                  </a:cubicBezTo>
                  <a:cubicBezTo>
                    <a:pt x="-35925" y="-22839"/>
                    <a:pt x="462550" y="-305414"/>
                    <a:pt x="1497600" y="329586"/>
                  </a:cubicBezTo>
                  <a:cubicBezTo>
                    <a:pt x="2532650" y="964586"/>
                    <a:pt x="2551700" y="1564661"/>
                    <a:pt x="1554750" y="2129811"/>
                  </a:cubicBezTo>
                  <a:close/>
                </a:path>
              </a:pathLst>
            </a:custGeom>
            <a:solidFill>
              <a:srgbClr val="9EAA9D">
                <a:alpha val="26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图形 26">
              <a:extLst>
                <a:ext uri="{FF2B5EF4-FFF2-40B4-BE49-F238E27FC236}">
                  <a16:creationId xmlns:a16="http://schemas.microsoft.com/office/drawing/2014/main" id="{E7C16E62-B983-01E1-9E74-A4BE60F20D62}"/>
                </a:ext>
              </a:extLst>
            </p:cNvPr>
            <p:cNvSpPr/>
            <p:nvPr/>
          </p:nvSpPr>
          <p:spPr>
            <a:xfrm>
              <a:off x="2011191" y="2053516"/>
              <a:ext cx="990649" cy="1039529"/>
            </a:xfrm>
            <a:custGeom>
              <a:avLst/>
              <a:gdLst>
                <a:gd name="connsiteX0" fmla="*/ 1554750 w 2288296"/>
                <a:gd name="connsiteY0" fmla="*/ 2129811 h 2401203"/>
                <a:gd name="connsiteX1" fmla="*/ 2175 w 2288296"/>
                <a:gd name="connsiteY1" fmla="*/ 1177311 h 2401203"/>
                <a:gd name="connsiteX2" fmla="*/ 1497600 w 2288296"/>
                <a:gd name="connsiteY2" fmla="*/ 329586 h 2401203"/>
                <a:gd name="connsiteX3" fmla="*/ 1554750 w 2288296"/>
                <a:gd name="connsiteY3" fmla="*/ 2129811 h 240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8296" h="2401203">
                  <a:moveTo>
                    <a:pt x="1554750" y="2129811"/>
                  </a:moveTo>
                  <a:cubicBezTo>
                    <a:pt x="557800" y="2694961"/>
                    <a:pt x="40275" y="2377461"/>
                    <a:pt x="2175" y="1177311"/>
                  </a:cubicBezTo>
                  <a:cubicBezTo>
                    <a:pt x="-35925" y="-22839"/>
                    <a:pt x="462550" y="-305414"/>
                    <a:pt x="1497600" y="329586"/>
                  </a:cubicBezTo>
                  <a:cubicBezTo>
                    <a:pt x="2532650" y="964586"/>
                    <a:pt x="2551700" y="1564661"/>
                    <a:pt x="1554750" y="2129811"/>
                  </a:cubicBezTo>
                  <a:close/>
                </a:path>
              </a:pathLst>
            </a:custGeom>
            <a:solidFill>
              <a:srgbClr val="8D96A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A24E2BE-AC95-EFCA-B487-1382324E653C}"/>
                </a:ext>
              </a:extLst>
            </p:cNvPr>
            <p:cNvSpPr txBox="1"/>
            <p:nvPr/>
          </p:nvSpPr>
          <p:spPr>
            <a:xfrm>
              <a:off x="2041516" y="2147778"/>
              <a:ext cx="898527" cy="8280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</a:rPr>
                <a:t>02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471049F5-993B-F914-9541-F271723DA2AD}"/>
              </a:ext>
            </a:extLst>
          </p:cNvPr>
          <p:cNvGrpSpPr/>
          <p:nvPr/>
        </p:nvGrpSpPr>
        <p:grpSpPr>
          <a:xfrm>
            <a:off x="1405242" y="225066"/>
            <a:ext cx="3564947" cy="791293"/>
            <a:chOff x="3330924" y="2265123"/>
            <a:chExt cx="3564947" cy="791293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F2A3565-1782-7D33-AB3D-C5EA7BBA2F5E}"/>
                </a:ext>
              </a:extLst>
            </p:cNvPr>
            <p:cNvSpPr txBox="1"/>
            <p:nvPr/>
          </p:nvSpPr>
          <p:spPr>
            <a:xfrm>
              <a:off x="3330924" y="2265123"/>
              <a:ext cx="24039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活动流程安排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4481C2BC-8B15-1858-5C15-2DEBEA72917B}"/>
                </a:ext>
              </a:extLst>
            </p:cNvPr>
            <p:cNvSpPr/>
            <p:nvPr/>
          </p:nvSpPr>
          <p:spPr>
            <a:xfrm>
              <a:off x="3352486" y="2707021"/>
              <a:ext cx="3543385" cy="3493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Activity process arrangement</a:t>
              </a:r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0840A9F4-B726-C649-2259-F6F588947339}"/>
              </a:ext>
            </a:extLst>
          </p:cNvPr>
          <p:cNvSpPr/>
          <p:nvPr/>
        </p:nvSpPr>
        <p:spPr>
          <a:xfrm>
            <a:off x="6358977" y="0"/>
            <a:ext cx="5833023" cy="6858000"/>
          </a:xfrm>
          <a:prstGeom prst="rect">
            <a:avLst/>
          </a:prstGeom>
          <a:solidFill>
            <a:srgbClr val="9EAA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1C016D19-477F-7745-41B8-70BB5299F7DC}"/>
              </a:ext>
            </a:extLst>
          </p:cNvPr>
          <p:cNvSpPr/>
          <p:nvPr/>
        </p:nvSpPr>
        <p:spPr>
          <a:xfrm>
            <a:off x="4002932" y="0"/>
            <a:ext cx="5661725" cy="6858000"/>
          </a:xfrm>
          <a:custGeom>
            <a:avLst/>
            <a:gdLst>
              <a:gd name="connsiteX0" fmla="*/ 1927925 w 5661725"/>
              <a:gd name="connsiteY0" fmla="*/ 0 h 6858000"/>
              <a:gd name="connsiteX1" fmla="*/ 5661725 w 5661725"/>
              <a:gd name="connsiteY1" fmla="*/ 0 h 6858000"/>
              <a:gd name="connsiteX2" fmla="*/ 5566349 w 5661725"/>
              <a:gd name="connsiteY2" fmla="*/ 166750 h 6858000"/>
              <a:gd name="connsiteX3" fmla="*/ 3852403 w 5661725"/>
              <a:gd name="connsiteY3" fmla="*/ 3524249 h 6858000"/>
              <a:gd name="connsiteX4" fmla="*/ 3976228 w 5661725"/>
              <a:gd name="connsiteY4" fmla="*/ 5924549 h 6858000"/>
              <a:gd name="connsiteX5" fmla="*/ 3782752 w 5661725"/>
              <a:gd name="connsiteY5" fmla="*/ 6741615 h 6858000"/>
              <a:gd name="connsiteX6" fmla="*/ 3733800 w 5661725"/>
              <a:gd name="connsiteY6" fmla="*/ 6857999 h 6858000"/>
              <a:gd name="connsiteX7" fmla="*/ 3733825 w 5661725"/>
              <a:gd name="connsiteY7" fmla="*/ 6858000 h 6858000"/>
              <a:gd name="connsiteX8" fmla="*/ 25 w 5661725"/>
              <a:gd name="connsiteY8" fmla="*/ 6858000 h 6858000"/>
              <a:gd name="connsiteX9" fmla="*/ 0 w 5661725"/>
              <a:gd name="connsiteY9" fmla="*/ 6857999 h 6858000"/>
              <a:gd name="connsiteX10" fmla="*/ 48952 w 5661725"/>
              <a:gd name="connsiteY10" fmla="*/ 6741615 h 6858000"/>
              <a:gd name="connsiteX11" fmla="*/ 242428 w 5661725"/>
              <a:gd name="connsiteY11" fmla="*/ 5924549 h 6858000"/>
              <a:gd name="connsiteX12" fmla="*/ 118603 w 5661725"/>
              <a:gd name="connsiteY12" fmla="*/ 3524249 h 6858000"/>
              <a:gd name="connsiteX13" fmla="*/ 1832549 w 5661725"/>
              <a:gd name="connsiteY13" fmla="*/ 166750 h 6858000"/>
              <a:gd name="connsiteX14" fmla="*/ 1927925 w 5661725"/>
              <a:gd name="connsiteY1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661725" h="6858000">
                <a:moveTo>
                  <a:pt x="1927925" y="0"/>
                </a:moveTo>
                <a:lnTo>
                  <a:pt x="5661725" y="0"/>
                </a:lnTo>
                <a:lnTo>
                  <a:pt x="5566349" y="166750"/>
                </a:lnTo>
                <a:cubicBezTo>
                  <a:pt x="5039704" y="1083784"/>
                  <a:pt x="4106502" y="2675532"/>
                  <a:pt x="3852403" y="3524249"/>
                </a:cubicBezTo>
                <a:cubicBezTo>
                  <a:pt x="3539666" y="4568824"/>
                  <a:pt x="4039728" y="5281612"/>
                  <a:pt x="3976228" y="5924549"/>
                </a:cubicBezTo>
                <a:cubicBezTo>
                  <a:pt x="3944478" y="6246018"/>
                  <a:pt x="3873438" y="6508550"/>
                  <a:pt x="3782752" y="6741615"/>
                </a:cubicBezTo>
                <a:lnTo>
                  <a:pt x="3733800" y="6857999"/>
                </a:lnTo>
                <a:lnTo>
                  <a:pt x="3733825" y="6858000"/>
                </a:lnTo>
                <a:lnTo>
                  <a:pt x="25" y="6858000"/>
                </a:lnTo>
                <a:lnTo>
                  <a:pt x="0" y="6857999"/>
                </a:lnTo>
                <a:lnTo>
                  <a:pt x="48952" y="6741615"/>
                </a:lnTo>
                <a:cubicBezTo>
                  <a:pt x="139638" y="6508550"/>
                  <a:pt x="210678" y="6246018"/>
                  <a:pt x="242428" y="5924549"/>
                </a:cubicBezTo>
                <a:cubicBezTo>
                  <a:pt x="305928" y="5281612"/>
                  <a:pt x="-194134" y="4568824"/>
                  <a:pt x="118603" y="3524249"/>
                </a:cubicBezTo>
                <a:cubicBezTo>
                  <a:pt x="372702" y="2675532"/>
                  <a:pt x="1305904" y="1083784"/>
                  <a:pt x="1832549" y="166750"/>
                </a:cubicBezTo>
                <a:lnTo>
                  <a:pt x="1927925" y="0"/>
                </a:lnTo>
                <a:close/>
              </a:path>
            </a:pathLst>
          </a:custGeom>
          <a:blipFill dpi="0" rotWithShape="0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rcRect/>
            <a:tile tx="-47879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6B677A10-167C-58E1-E3DD-73D410886214}"/>
              </a:ext>
            </a:extLst>
          </p:cNvPr>
          <p:cNvSpPr txBox="1"/>
          <p:nvPr/>
        </p:nvSpPr>
        <p:spPr>
          <a:xfrm>
            <a:off x="1188222" y="1860414"/>
            <a:ext cx="17926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添加标题文本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4B85A6F0-2DC1-62B9-231F-6740ADF41A77}"/>
              </a:ext>
            </a:extLst>
          </p:cNvPr>
          <p:cNvSpPr txBox="1"/>
          <p:nvPr/>
        </p:nvSpPr>
        <p:spPr>
          <a:xfrm>
            <a:off x="1209176" y="2229746"/>
            <a:ext cx="2754671" cy="18460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68954D0D-D9D3-3EB4-8D6A-5DB696E94F67}"/>
              </a:ext>
            </a:extLst>
          </p:cNvPr>
          <p:cNvSpPr/>
          <p:nvPr/>
        </p:nvSpPr>
        <p:spPr>
          <a:xfrm>
            <a:off x="4209575" y="1368408"/>
            <a:ext cx="1012842" cy="1012842"/>
          </a:xfrm>
          <a:prstGeom prst="ellipse">
            <a:avLst/>
          </a:prstGeom>
          <a:solidFill>
            <a:srgbClr val="9EAA9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placeholder_286118">
            <a:extLst>
              <a:ext uri="{FF2B5EF4-FFF2-40B4-BE49-F238E27FC236}">
                <a16:creationId xmlns:a16="http://schemas.microsoft.com/office/drawing/2014/main" id="{C779D225-5D57-F15C-0AF7-58FC1DEFA046}"/>
              </a:ext>
            </a:extLst>
          </p:cNvPr>
          <p:cNvSpPr>
            <a:spLocks noChangeAspect="1"/>
          </p:cNvSpPr>
          <p:nvPr/>
        </p:nvSpPr>
        <p:spPr bwMode="auto">
          <a:xfrm>
            <a:off x="4527786" y="1645998"/>
            <a:ext cx="363653" cy="426620"/>
          </a:xfrm>
          <a:custGeom>
            <a:avLst/>
            <a:gdLst>
              <a:gd name="T0" fmla="*/ 4448 w 5811"/>
              <a:gd name="T1" fmla="*/ 4374 h 6827"/>
              <a:gd name="T2" fmla="*/ 4640 w 5811"/>
              <a:gd name="T3" fmla="*/ 4074 h 6827"/>
              <a:gd name="T4" fmla="*/ 5160 w 5811"/>
              <a:gd name="T5" fmla="*/ 2255 h 6827"/>
              <a:gd name="T6" fmla="*/ 2905 w 5811"/>
              <a:gd name="T7" fmla="*/ 0 h 6827"/>
              <a:gd name="T8" fmla="*/ 650 w 5811"/>
              <a:gd name="T9" fmla="*/ 2255 h 6827"/>
              <a:gd name="T10" fmla="*/ 1363 w 5811"/>
              <a:gd name="T11" fmla="*/ 4373 h 6827"/>
              <a:gd name="T12" fmla="*/ 0 w 5811"/>
              <a:gd name="T13" fmla="*/ 5506 h 6827"/>
              <a:gd name="T14" fmla="*/ 939 w 5811"/>
              <a:gd name="T15" fmla="*/ 6498 h 6827"/>
              <a:gd name="T16" fmla="*/ 2905 w 5811"/>
              <a:gd name="T17" fmla="*/ 6827 h 6827"/>
              <a:gd name="T18" fmla="*/ 4871 w 5811"/>
              <a:gd name="T19" fmla="*/ 6498 h 6827"/>
              <a:gd name="T20" fmla="*/ 5811 w 5811"/>
              <a:gd name="T21" fmla="*/ 5506 h 6827"/>
              <a:gd name="T22" fmla="*/ 4448 w 5811"/>
              <a:gd name="T23" fmla="*/ 4374 h 6827"/>
              <a:gd name="T24" fmla="*/ 2905 w 5811"/>
              <a:gd name="T25" fmla="*/ 1551 h 6827"/>
              <a:gd name="T26" fmla="*/ 3610 w 5811"/>
              <a:gd name="T27" fmla="*/ 2255 h 6827"/>
              <a:gd name="T28" fmla="*/ 2905 w 5811"/>
              <a:gd name="T29" fmla="*/ 2960 h 6827"/>
              <a:gd name="T30" fmla="*/ 2201 w 5811"/>
              <a:gd name="T31" fmla="*/ 2255 h 6827"/>
              <a:gd name="T32" fmla="*/ 2905 w 5811"/>
              <a:gd name="T33" fmla="*/ 1551 h 6827"/>
              <a:gd name="T34" fmla="*/ 4675 w 5811"/>
              <a:gd name="T35" fmla="*/ 6008 h 6827"/>
              <a:gd name="T36" fmla="*/ 2905 w 5811"/>
              <a:gd name="T37" fmla="*/ 6298 h 6827"/>
              <a:gd name="T38" fmla="*/ 1136 w 5811"/>
              <a:gd name="T39" fmla="*/ 6008 h 6827"/>
              <a:gd name="T40" fmla="*/ 528 w 5811"/>
              <a:gd name="T41" fmla="*/ 5506 h 6827"/>
              <a:gd name="T42" fmla="*/ 1719 w 5811"/>
              <a:gd name="T43" fmla="*/ 4831 h 6827"/>
              <a:gd name="T44" fmla="*/ 2761 w 5811"/>
              <a:gd name="T45" fmla="*/ 5768 h 6827"/>
              <a:gd name="T46" fmla="*/ 2905 w 5811"/>
              <a:gd name="T47" fmla="*/ 5812 h 6827"/>
              <a:gd name="T48" fmla="*/ 3050 w 5811"/>
              <a:gd name="T49" fmla="*/ 5768 h 6827"/>
              <a:gd name="T50" fmla="*/ 3666 w 5811"/>
              <a:gd name="T51" fmla="*/ 5270 h 6827"/>
              <a:gd name="T52" fmla="*/ 4092 w 5811"/>
              <a:gd name="T53" fmla="*/ 4831 h 6827"/>
              <a:gd name="T54" fmla="*/ 5283 w 5811"/>
              <a:gd name="T55" fmla="*/ 5506 h 6827"/>
              <a:gd name="T56" fmla="*/ 4675 w 5811"/>
              <a:gd name="T57" fmla="*/ 600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811" h="6827">
                <a:moveTo>
                  <a:pt x="4448" y="4374"/>
                </a:moveTo>
                <a:cubicBezTo>
                  <a:pt x="4517" y="4275"/>
                  <a:pt x="4581" y="4175"/>
                  <a:pt x="4640" y="4074"/>
                </a:cubicBezTo>
                <a:cubicBezTo>
                  <a:pt x="4985" y="3483"/>
                  <a:pt x="5160" y="2871"/>
                  <a:pt x="5160" y="2255"/>
                </a:cubicBezTo>
                <a:cubicBezTo>
                  <a:pt x="5160" y="1012"/>
                  <a:pt x="4149" y="0"/>
                  <a:pt x="2905" y="0"/>
                </a:cubicBezTo>
                <a:cubicBezTo>
                  <a:pt x="1662" y="0"/>
                  <a:pt x="650" y="1012"/>
                  <a:pt x="650" y="2255"/>
                </a:cubicBezTo>
                <a:cubicBezTo>
                  <a:pt x="650" y="2973"/>
                  <a:pt x="895" y="3696"/>
                  <a:pt x="1363" y="4373"/>
                </a:cubicBezTo>
                <a:cubicBezTo>
                  <a:pt x="501" y="4604"/>
                  <a:pt x="0" y="5014"/>
                  <a:pt x="0" y="5506"/>
                </a:cubicBezTo>
                <a:cubicBezTo>
                  <a:pt x="0" y="5903"/>
                  <a:pt x="333" y="6256"/>
                  <a:pt x="939" y="6498"/>
                </a:cubicBezTo>
                <a:cubicBezTo>
                  <a:pt x="1469" y="6710"/>
                  <a:pt x="2167" y="6827"/>
                  <a:pt x="2905" y="6827"/>
                </a:cubicBezTo>
                <a:cubicBezTo>
                  <a:pt x="3644" y="6827"/>
                  <a:pt x="4342" y="6710"/>
                  <a:pt x="4871" y="6498"/>
                </a:cubicBezTo>
                <a:cubicBezTo>
                  <a:pt x="5477" y="6256"/>
                  <a:pt x="5811" y="5903"/>
                  <a:pt x="5811" y="5506"/>
                </a:cubicBezTo>
                <a:cubicBezTo>
                  <a:pt x="5811" y="5014"/>
                  <a:pt x="5310" y="4604"/>
                  <a:pt x="4448" y="4374"/>
                </a:cubicBezTo>
                <a:close/>
                <a:moveTo>
                  <a:pt x="2905" y="1551"/>
                </a:moveTo>
                <a:cubicBezTo>
                  <a:pt x="3294" y="1551"/>
                  <a:pt x="3610" y="1866"/>
                  <a:pt x="3610" y="2255"/>
                </a:cubicBezTo>
                <a:cubicBezTo>
                  <a:pt x="3610" y="2644"/>
                  <a:pt x="3294" y="2960"/>
                  <a:pt x="2905" y="2960"/>
                </a:cubicBezTo>
                <a:cubicBezTo>
                  <a:pt x="2516" y="2960"/>
                  <a:pt x="2201" y="2644"/>
                  <a:pt x="2201" y="2255"/>
                </a:cubicBezTo>
                <a:cubicBezTo>
                  <a:pt x="2201" y="1866"/>
                  <a:pt x="2516" y="1551"/>
                  <a:pt x="2905" y="1551"/>
                </a:cubicBezTo>
                <a:close/>
                <a:moveTo>
                  <a:pt x="4675" y="6008"/>
                </a:moveTo>
                <a:cubicBezTo>
                  <a:pt x="4207" y="6195"/>
                  <a:pt x="3578" y="6298"/>
                  <a:pt x="2905" y="6298"/>
                </a:cubicBezTo>
                <a:cubicBezTo>
                  <a:pt x="2233" y="6298"/>
                  <a:pt x="1604" y="6195"/>
                  <a:pt x="1136" y="6008"/>
                </a:cubicBezTo>
                <a:cubicBezTo>
                  <a:pt x="766" y="5860"/>
                  <a:pt x="528" y="5663"/>
                  <a:pt x="528" y="5506"/>
                </a:cubicBezTo>
                <a:cubicBezTo>
                  <a:pt x="528" y="5295"/>
                  <a:pt x="944" y="4996"/>
                  <a:pt x="1719" y="4831"/>
                </a:cubicBezTo>
                <a:cubicBezTo>
                  <a:pt x="2232" y="5420"/>
                  <a:pt x="2739" y="5754"/>
                  <a:pt x="2761" y="5768"/>
                </a:cubicBezTo>
                <a:cubicBezTo>
                  <a:pt x="2805" y="5797"/>
                  <a:pt x="2855" y="5812"/>
                  <a:pt x="2905" y="5812"/>
                </a:cubicBezTo>
                <a:cubicBezTo>
                  <a:pt x="2956" y="5812"/>
                  <a:pt x="3006" y="5797"/>
                  <a:pt x="3050" y="5768"/>
                </a:cubicBezTo>
                <a:cubicBezTo>
                  <a:pt x="3061" y="5761"/>
                  <a:pt x="3327" y="5586"/>
                  <a:pt x="3666" y="5270"/>
                </a:cubicBezTo>
                <a:cubicBezTo>
                  <a:pt x="3819" y="5128"/>
                  <a:pt x="3961" y="4982"/>
                  <a:pt x="4092" y="4831"/>
                </a:cubicBezTo>
                <a:cubicBezTo>
                  <a:pt x="4866" y="4997"/>
                  <a:pt x="5283" y="5295"/>
                  <a:pt x="5283" y="5506"/>
                </a:cubicBezTo>
                <a:cubicBezTo>
                  <a:pt x="5283" y="5663"/>
                  <a:pt x="5044" y="5860"/>
                  <a:pt x="4675" y="60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E7A5124F-EA43-FF92-BC70-6847FA4916F6}"/>
              </a:ext>
            </a:extLst>
          </p:cNvPr>
          <p:cNvSpPr/>
          <p:nvPr/>
        </p:nvSpPr>
        <p:spPr>
          <a:xfrm>
            <a:off x="7597744" y="4851973"/>
            <a:ext cx="709834" cy="709834"/>
          </a:xfrm>
          <a:prstGeom prst="ellipse">
            <a:avLst/>
          </a:prstGeom>
          <a:solidFill>
            <a:srgbClr val="8D96A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1" name="Group 51">
            <a:extLst>
              <a:ext uri="{FF2B5EF4-FFF2-40B4-BE49-F238E27FC236}">
                <a16:creationId xmlns:a16="http://schemas.microsoft.com/office/drawing/2014/main" id="{7D84770C-BE62-F816-1030-7DA99F1CA088}"/>
              </a:ext>
            </a:extLst>
          </p:cNvPr>
          <p:cNvGrpSpPr/>
          <p:nvPr/>
        </p:nvGrpSpPr>
        <p:grpSpPr>
          <a:xfrm>
            <a:off x="7751050" y="5019336"/>
            <a:ext cx="397826" cy="344065"/>
            <a:chOff x="2084388" y="3051175"/>
            <a:chExt cx="293688" cy="254001"/>
          </a:xfrm>
          <a:solidFill>
            <a:schemeClr val="bg1"/>
          </a:solidFill>
        </p:grpSpPr>
        <p:sp>
          <p:nvSpPr>
            <p:cNvPr id="42" name="Freeform 154">
              <a:extLst>
                <a:ext uri="{FF2B5EF4-FFF2-40B4-BE49-F238E27FC236}">
                  <a16:creationId xmlns:a16="http://schemas.microsoft.com/office/drawing/2014/main" id="{58342574-8DC4-AE86-C582-059FF77E8DB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4388" y="3106738"/>
              <a:ext cx="36513" cy="198438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65"/>
                </a:cxn>
                <a:cxn ang="0">
                  <a:pos x="14" y="79"/>
                </a:cxn>
                <a:cxn ang="0">
                  <a:pos x="14" y="0"/>
                </a:cxn>
                <a:cxn ang="0">
                  <a:pos x="0" y="14"/>
                </a:cxn>
              </a:cxnLst>
              <a:rect l="0" t="0" r="r" b="b"/>
              <a:pathLst>
                <a:path w="14" h="79">
                  <a:moveTo>
                    <a:pt x="0" y="14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73"/>
                    <a:pt x="6" y="79"/>
                    <a:pt x="14" y="7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155">
              <a:extLst>
                <a:ext uri="{FF2B5EF4-FFF2-40B4-BE49-F238E27FC236}">
                  <a16:creationId xmlns:a16="http://schemas.microsoft.com/office/drawing/2014/main" id="{CB540E2B-8EC0-256F-F746-CC6C2A6898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39951" y="3051175"/>
              <a:ext cx="182563" cy="254000"/>
            </a:xfrm>
            <a:custGeom>
              <a:avLst/>
              <a:gdLst/>
              <a:ahLst/>
              <a:cxnLst>
                <a:cxn ang="0">
                  <a:pos x="58" y="7"/>
                </a:cxn>
                <a:cxn ang="0">
                  <a:pos x="50" y="0"/>
                </a:cxn>
                <a:cxn ang="0">
                  <a:pos x="21" y="0"/>
                </a:cxn>
                <a:cxn ang="0">
                  <a:pos x="14" y="7"/>
                </a:cxn>
                <a:cxn ang="0">
                  <a:pos x="14" y="22"/>
                </a:cxn>
                <a:cxn ang="0">
                  <a:pos x="0" y="22"/>
                </a:cxn>
                <a:cxn ang="0">
                  <a:pos x="0" y="101"/>
                </a:cxn>
                <a:cxn ang="0">
                  <a:pos x="72" y="101"/>
                </a:cxn>
                <a:cxn ang="0">
                  <a:pos x="72" y="22"/>
                </a:cxn>
                <a:cxn ang="0">
                  <a:pos x="58" y="22"/>
                </a:cxn>
                <a:cxn ang="0">
                  <a:pos x="58" y="7"/>
                </a:cxn>
                <a:cxn ang="0">
                  <a:pos x="50" y="22"/>
                </a:cxn>
                <a:cxn ang="0">
                  <a:pos x="21" y="22"/>
                </a:cxn>
                <a:cxn ang="0">
                  <a:pos x="21" y="7"/>
                </a:cxn>
                <a:cxn ang="0">
                  <a:pos x="50" y="7"/>
                </a:cxn>
                <a:cxn ang="0">
                  <a:pos x="50" y="22"/>
                </a:cxn>
              </a:cxnLst>
              <a:rect l="0" t="0" r="r" b="b"/>
              <a:pathLst>
                <a:path w="72" h="101">
                  <a:moveTo>
                    <a:pt x="58" y="7"/>
                  </a:moveTo>
                  <a:cubicBezTo>
                    <a:pt x="58" y="3"/>
                    <a:pt x="54" y="0"/>
                    <a:pt x="5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7" y="0"/>
                    <a:pt x="14" y="3"/>
                    <a:pt x="14" y="7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58" y="22"/>
                    <a:pt x="58" y="22"/>
                    <a:pt x="58" y="22"/>
                  </a:cubicBezTo>
                  <a:lnTo>
                    <a:pt x="58" y="7"/>
                  </a:lnTo>
                  <a:close/>
                  <a:moveTo>
                    <a:pt x="50" y="22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50" y="7"/>
                    <a:pt x="50" y="7"/>
                    <a:pt x="50" y="7"/>
                  </a:cubicBezTo>
                  <a:lnTo>
                    <a:pt x="5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156">
              <a:extLst>
                <a:ext uri="{FF2B5EF4-FFF2-40B4-BE49-F238E27FC236}">
                  <a16:creationId xmlns:a16="http://schemas.microsoft.com/office/drawing/2014/main" id="{9FEB1278-81E9-501B-6879-F14D5C63E04F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9976" y="3106738"/>
              <a:ext cx="38100" cy="1984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9"/>
                </a:cxn>
                <a:cxn ang="0">
                  <a:pos x="15" y="65"/>
                </a:cxn>
                <a:cxn ang="0">
                  <a:pos x="15" y="14"/>
                </a:cxn>
                <a:cxn ang="0">
                  <a:pos x="0" y="0"/>
                </a:cxn>
              </a:cxnLst>
              <a:rect l="0" t="0" r="r" b="b"/>
              <a:pathLst>
                <a:path w="15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8" y="79"/>
                    <a:pt x="15" y="73"/>
                    <a:pt x="15" y="6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6"/>
                    <a:pt x="8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BAC72343-A5BD-74FB-8E12-662DCB9497E1}"/>
              </a:ext>
            </a:extLst>
          </p:cNvPr>
          <p:cNvSpPr txBox="1"/>
          <p:nvPr/>
        </p:nvSpPr>
        <p:spPr>
          <a:xfrm>
            <a:off x="8675034" y="5098310"/>
            <a:ext cx="17926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2D9F29BA-1762-E5BD-493C-F1490531AE0B}"/>
              </a:ext>
            </a:extLst>
          </p:cNvPr>
          <p:cNvSpPr txBox="1"/>
          <p:nvPr/>
        </p:nvSpPr>
        <p:spPr>
          <a:xfrm>
            <a:off x="8696454" y="3182804"/>
            <a:ext cx="2754671" cy="18460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025417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C5398CD6-6CA6-59D1-FBEB-CDEC975B663C}"/>
              </a:ext>
            </a:extLst>
          </p:cNvPr>
          <p:cNvSpPr/>
          <p:nvPr/>
        </p:nvSpPr>
        <p:spPr>
          <a:xfrm>
            <a:off x="4511088" y="0"/>
            <a:ext cx="7680913" cy="6858000"/>
          </a:xfrm>
          <a:custGeom>
            <a:avLst/>
            <a:gdLst>
              <a:gd name="connsiteX0" fmla="*/ 2055405 w 7680913"/>
              <a:gd name="connsiteY0" fmla="*/ 0 h 6858000"/>
              <a:gd name="connsiteX1" fmla="*/ 7680913 w 7680913"/>
              <a:gd name="connsiteY1" fmla="*/ 0 h 6858000"/>
              <a:gd name="connsiteX2" fmla="*/ 7680913 w 7680913"/>
              <a:gd name="connsiteY2" fmla="*/ 6858000 h 6858000"/>
              <a:gd name="connsiteX3" fmla="*/ 292166 w 7680913"/>
              <a:gd name="connsiteY3" fmla="*/ 6858000 h 6858000"/>
              <a:gd name="connsiteX4" fmla="*/ 219663 w 7680913"/>
              <a:gd name="connsiteY4" fmla="*/ 6653893 h 6858000"/>
              <a:gd name="connsiteX5" fmla="*/ 17370 w 7680913"/>
              <a:gd name="connsiteY5" fmla="*/ 5239657 h 6858000"/>
              <a:gd name="connsiteX6" fmla="*/ 1570399 w 7680913"/>
              <a:gd name="connsiteY6" fmla="*/ 3236686 h 6858000"/>
              <a:gd name="connsiteX7" fmla="*/ 931770 w 7680913"/>
              <a:gd name="connsiteY7" fmla="*/ 1175657 h 6858000"/>
              <a:gd name="connsiteX8" fmla="*/ 2051880 w 7680913"/>
              <a:gd name="connsiteY8" fmla="*/ 2567 h 6858000"/>
              <a:gd name="connsiteX9" fmla="*/ 2055405 w 7680913"/>
              <a:gd name="connsiteY9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680913" h="6858000">
                <a:moveTo>
                  <a:pt x="2055405" y="0"/>
                </a:moveTo>
                <a:lnTo>
                  <a:pt x="7680913" y="0"/>
                </a:lnTo>
                <a:lnTo>
                  <a:pt x="7680913" y="6858000"/>
                </a:lnTo>
                <a:lnTo>
                  <a:pt x="292166" y="6858000"/>
                </a:lnTo>
                <a:lnTo>
                  <a:pt x="219663" y="6653893"/>
                </a:lnTo>
                <a:cubicBezTo>
                  <a:pt x="51842" y="6140147"/>
                  <a:pt x="-40687" y="5658152"/>
                  <a:pt x="17370" y="5239657"/>
                </a:cubicBezTo>
                <a:cubicBezTo>
                  <a:pt x="133484" y="4402667"/>
                  <a:pt x="1417999" y="3914019"/>
                  <a:pt x="1570399" y="3236686"/>
                </a:cubicBezTo>
                <a:cubicBezTo>
                  <a:pt x="1722799" y="2559353"/>
                  <a:pt x="624551" y="1867505"/>
                  <a:pt x="931770" y="1175657"/>
                </a:cubicBezTo>
                <a:cubicBezTo>
                  <a:pt x="1104581" y="786493"/>
                  <a:pt x="1524234" y="395032"/>
                  <a:pt x="2051880" y="2567"/>
                </a:cubicBezTo>
                <a:lnTo>
                  <a:pt x="2055405" y="0"/>
                </a:lnTo>
                <a:close/>
              </a:path>
            </a:pathLst>
          </a:custGeom>
          <a:blipFill dpi="0" rotWithShape="1">
            <a:blip r:embed="rId3"/>
            <a:srcRect/>
            <a:tile tx="-14605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3965AF7F-3C60-7A12-7767-0C489D3463C9}"/>
              </a:ext>
            </a:extLst>
          </p:cNvPr>
          <p:cNvGrpSpPr/>
          <p:nvPr/>
        </p:nvGrpSpPr>
        <p:grpSpPr>
          <a:xfrm>
            <a:off x="262366" y="3662"/>
            <a:ext cx="1177793" cy="1122414"/>
            <a:chOff x="1806743" y="1977234"/>
            <a:chExt cx="1377682" cy="1312902"/>
          </a:xfrm>
        </p:grpSpPr>
        <p:sp>
          <p:nvSpPr>
            <p:cNvPr id="7" name="图形 26">
              <a:extLst>
                <a:ext uri="{FF2B5EF4-FFF2-40B4-BE49-F238E27FC236}">
                  <a16:creationId xmlns:a16="http://schemas.microsoft.com/office/drawing/2014/main" id="{FC0D3291-A092-3B17-E624-9EB3B0A908A3}"/>
                </a:ext>
              </a:extLst>
            </p:cNvPr>
            <p:cNvSpPr/>
            <p:nvPr/>
          </p:nvSpPr>
          <p:spPr>
            <a:xfrm rot="2700000">
              <a:off x="1839133" y="1944844"/>
              <a:ext cx="1312902" cy="1377682"/>
            </a:xfrm>
            <a:custGeom>
              <a:avLst/>
              <a:gdLst>
                <a:gd name="connsiteX0" fmla="*/ 1554750 w 2288296"/>
                <a:gd name="connsiteY0" fmla="*/ 2129811 h 2401203"/>
                <a:gd name="connsiteX1" fmla="*/ 2175 w 2288296"/>
                <a:gd name="connsiteY1" fmla="*/ 1177311 h 2401203"/>
                <a:gd name="connsiteX2" fmla="*/ 1497600 w 2288296"/>
                <a:gd name="connsiteY2" fmla="*/ 329586 h 2401203"/>
                <a:gd name="connsiteX3" fmla="*/ 1554750 w 2288296"/>
                <a:gd name="connsiteY3" fmla="*/ 2129811 h 240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8296" h="2401203">
                  <a:moveTo>
                    <a:pt x="1554750" y="2129811"/>
                  </a:moveTo>
                  <a:cubicBezTo>
                    <a:pt x="557800" y="2694961"/>
                    <a:pt x="40275" y="2377461"/>
                    <a:pt x="2175" y="1177311"/>
                  </a:cubicBezTo>
                  <a:cubicBezTo>
                    <a:pt x="-35925" y="-22839"/>
                    <a:pt x="462550" y="-305414"/>
                    <a:pt x="1497600" y="329586"/>
                  </a:cubicBezTo>
                  <a:cubicBezTo>
                    <a:pt x="2532650" y="964586"/>
                    <a:pt x="2551700" y="1564661"/>
                    <a:pt x="1554750" y="2129811"/>
                  </a:cubicBezTo>
                  <a:close/>
                </a:path>
              </a:pathLst>
            </a:custGeom>
            <a:solidFill>
              <a:srgbClr val="9EAA9D">
                <a:alpha val="26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图形 26">
              <a:extLst>
                <a:ext uri="{FF2B5EF4-FFF2-40B4-BE49-F238E27FC236}">
                  <a16:creationId xmlns:a16="http://schemas.microsoft.com/office/drawing/2014/main" id="{E7C16E62-B983-01E1-9E74-A4BE60F20D62}"/>
                </a:ext>
              </a:extLst>
            </p:cNvPr>
            <p:cNvSpPr/>
            <p:nvPr/>
          </p:nvSpPr>
          <p:spPr>
            <a:xfrm>
              <a:off x="2011191" y="2053516"/>
              <a:ext cx="990649" cy="1039529"/>
            </a:xfrm>
            <a:custGeom>
              <a:avLst/>
              <a:gdLst>
                <a:gd name="connsiteX0" fmla="*/ 1554750 w 2288296"/>
                <a:gd name="connsiteY0" fmla="*/ 2129811 h 2401203"/>
                <a:gd name="connsiteX1" fmla="*/ 2175 w 2288296"/>
                <a:gd name="connsiteY1" fmla="*/ 1177311 h 2401203"/>
                <a:gd name="connsiteX2" fmla="*/ 1497600 w 2288296"/>
                <a:gd name="connsiteY2" fmla="*/ 329586 h 2401203"/>
                <a:gd name="connsiteX3" fmla="*/ 1554750 w 2288296"/>
                <a:gd name="connsiteY3" fmla="*/ 2129811 h 240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8296" h="2401203">
                  <a:moveTo>
                    <a:pt x="1554750" y="2129811"/>
                  </a:moveTo>
                  <a:cubicBezTo>
                    <a:pt x="557800" y="2694961"/>
                    <a:pt x="40275" y="2377461"/>
                    <a:pt x="2175" y="1177311"/>
                  </a:cubicBezTo>
                  <a:cubicBezTo>
                    <a:pt x="-35925" y="-22839"/>
                    <a:pt x="462550" y="-305414"/>
                    <a:pt x="1497600" y="329586"/>
                  </a:cubicBezTo>
                  <a:cubicBezTo>
                    <a:pt x="2532650" y="964586"/>
                    <a:pt x="2551700" y="1564661"/>
                    <a:pt x="1554750" y="2129811"/>
                  </a:cubicBezTo>
                  <a:close/>
                </a:path>
              </a:pathLst>
            </a:custGeom>
            <a:solidFill>
              <a:srgbClr val="8D96A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A24E2BE-AC95-EFCA-B487-1382324E653C}"/>
                </a:ext>
              </a:extLst>
            </p:cNvPr>
            <p:cNvSpPr txBox="1"/>
            <p:nvPr/>
          </p:nvSpPr>
          <p:spPr>
            <a:xfrm>
              <a:off x="2041516" y="2147778"/>
              <a:ext cx="898527" cy="8280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</a:rPr>
                <a:t>03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471049F5-993B-F914-9541-F271723DA2AD}"/>
              </a:ext>
            </a:extLst>
          </p:cNvPr>
          <p:cNvGrpSpPr/>
          <p:nvPr/>
        </p:nvGrpSpPr>
        <p:grpSpPr>
          <a:xfrm>
            <a:off x="1405242" y="225066"/>
            <a:ext cx="3564947" cy="791293"/>
            <a:chOff x="3330924" y="2265123"/>
            <a:chExt cx="3564947" cy="791293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F2A3565-1782-7D33-AB3D-C5EA7BBA2F5E}"/>
                </a:ext>
              </a:extLst>
            </p:cNvPr>
            <p:cNvSpPr txBox="1"/>
            <p:nvPr/>
          </p:nvSpPr>
          <p:spPr>
            <a:xfrm>
              <a:off x="3330924" y="2265123"/>
              <a:ext cx="24039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活动氛围布置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4481C2BC-8B15-1858-5C15-2DEBEA72917B}"/>
                </a:ext>
              </a:extLst>
            </p:cNvPr>
            <p:cNvSpPr/>
            <p:nvPr/>
          </p:nvSpPr>
          <p:spPr>
            <a:xfrm>
              <a:off x="3352486" y="2707021"/>
              <a:ext cx="3543385" cy="3493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Event atmosphere arrangement</a:t>
              </a: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B0F51220-3B89-4DCD-1935-0CA7C519F5FB}"/>
              </a:ext>
            </a:extLst>
          </p:cNvPr>
          <p:cNvSpPr txBox="1"/>
          <p:nvPr/>
        </p:nvSpPr>
        <p:spPr>
          <a:xfrm>
            <a:off x="1188222" y="1860414"/>
            <a:ext cx="17926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添加标题文本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C6B33A4F-83A3-2965-613A-B4CB1F4569AE}"/>
              </a:ext>
            </a:extLst>
          </p:cNvPr>
          <p:cNvSpPr txBox="1"/>
          <p:nvPr/>
        </p:nvSpPr>
        <p:spPr>
          <a:xfrm>
            <a:off x="1209176" y="2229746"/>
            <a:ext cx="4190138" cy="10842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E4E3F8D9-A5DB-BE71-E860-87CAEA4F58F2}"/>
              </a:ext>
            </a:extLst>
          </p:cNvPr>
          <p:cNvSpPr txBox="1"/>
          <p:nvPr/>
        </p:nvSpPr>
        <p:spPr>
          <a:xfrm>
            <a:off x="1209176" y="3481222"/>
            <a:ext cx="3301912" cy="57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... ...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C157D54F-221C-2AA6-8385-92344DE720EC}"/>
              </a:ext>
            </a:extLst>
          </p:cNvPr>
          <p:cNvSpPr txBox="1"/>
          <p:nvPr/>
        </p:nvSpPr>
        <p:spPr>
          <a:xfrm>
            <a:off x="1209176" y="4137746"/>
            <a:ext cx="3301912" cy="57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... ...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08089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3965AF7F-3C60-7A12-7767-0C489D3463C9}"/>
              </a:ext>
            </a:extLst>
          </p:cNvPr>
          <p:cNvGrpSpPr/>
          <p:nvPr/>
        </p:nvGrpSpPr>
        <p:grpSpPr>
          <a:xfrm>
            <a:off x="262366" y="3662"/>
            <a:ext cx="1177793" cy="1122414"/>
            <a:chOff x="1806743" y="1977234"/>
            <a:chExt cx="1377682" cy="1312902"/>
          </a:xfrm>
        </p:grpSpPr>
        <p:sp>
          <p:nvSpPr>
            <p:cNvPr id="7" name="图形 26">
              <a:extLst>
                <a:ext uri="{FF2B5EF4-FFF2-40B4-BE49-F238E27FC236}">
                  <a16:creationId xmlns:a16="http://schemas.microsoft.com/office/drawing/2014/main" id="{FC0D3291-A092-3B17-E624-9EB3B0A908A3}"/>
                </a:ext>
              </a:extLst>
            </p:cNvPr>
            <p:cNvSpPr/>
            <p:nvPr/>
          </p:nvSpPr>
          <p:spPr>
            <a:xfrm rot="2700000">
              <a:off x="1839133" y="1944844"/>
              <a:ext cx="1312902" cy="1377682"/>
            </a:xfrm>
            <a:custGeom>
              <a:avLst/>
              <a:gdLst>
                <a:gd name="connsiteX0" fmla="*/ 1554750 w 2288296"/>
                <a:gd name="connsiteY0" fmla="*/ 2129811 h 2401203"/>
                <a:gd name="connsiteX1" fmla="*/ 2175 w 2288296"/>
                <a:gd name="connsiteY1" fmla="*/ 1177311 h 2401203"/>
                <a:gd name="connsiteX2" fmla="*/ 1497600 w 2288296"/>
                <a:gd name="connsiteY2" fmla="*/ 329586 h 2401203"/>
                <a:gd name="connsiteX3" fmla="*/ 1554750 w 2288296"/>
                <a:gd name="connsiteY3" fmla="*/ 2129811 h 240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8296" h="2401203">
                  <a:moveTo>
                    <a:pt x="1554750" y="2129811"/>
                  </a:moveTo>
                  <a:cubicBezTo>
                    <a:pt x="557800" y="2694961"/>
                    <a:pt x="40275" y="2377461"/>
                    <a:pt x="2175" y="1177311"/>
                  </a:cubicBezTo>
                  <a:cubicBezTo>
                    <a:pt x="-35925" y="-22839"/>
                    <a:pt x="462550" y="-305414"/>
                    <a:pt x="1497600" y="329586"/>
                  </a:cubicBezTo>
                  <a:cubicBezTo>
                    <a:pt x="2532650" y="964586"/>
                    <a:pt x="2551700" y="1564661"/>
                    <a:pt x="1554750" y="2129811"/>
                  </a:cubicBezTo>
                  <a:close/>
                </a:path>
              </a:pathLst>
            </a:custGeom>
            <a:solidFill>
              <a:srgbClr val="9EAA9D">
                <a:alpha val="26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图形 26">
              <a:extLst>
                <a:ext uri="{FF2B5EF4-FFF2-40B4-BE49-F238E27FC236}">
                  <a16:creationId xmlns:a16="http://schemas.microsoft.com/office/drawing/2014/main" id="{E7C16E62-B983-01E1-9E74-A4BE60F20D62}"/>
                </a:ext>
              </a:extLst>
            </p:cNvPr>
            <p:cNvSpPr/>
            <p:nvPr/>
          </p:nvSpPr>
          <p:spPr>
            <a:xfrm>
              <a:off x="2011191" y="2053516"/>
              <a:ext cx="990649" cy="1039529"/>
            </a:xfrm>
            <a:custGeom>
              <a:avLst/>
              <a:gdLst>
                <a:gd name="connsiteX0" fmla="*/ 1554750 w 2288296"/>
                <a:gd name="connsiteY0" fmla="*/ 2129811 h 2401203"/>
                <a:gd name="connsiteX1" fmla="*/ 2175 w 2288296"/>
                <a:gd name="connsiteY1" fmla="*/ 1177311 h 2401203"/>
                <a:gd name="connsiteX2" fmla="*/ 1497600 w 2288296"/>
                <a:gd name="connsiteY2" fmla="*/ 329586 h 2401203"/>
                <a:gd name="connsiteX3" fmla="*/ 1554750 w 2288296"/>
                <a:gd name="connsiteY3" fmla="*/ 2129811 h 240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8296" h="2401203">
                  <a:moveTo>
                    <a:pt x="1554750" y="2129811"/>
                  </a:moveTo>
                  <a:cubicBezTo>
                    <a:pt x="557800" y="2694961"/>
                    <a:pt x="40275" y="2377461"/>
                    <a:pt x="2175" y="1177311"/>
                  </a:cubicBezTo>
                  <a:cubicBezTo>
                    <a:pt x="-35925" y="-22839"/>
                    <a:pt x="462550" y="-305414"/>
                    <a:pt x="1497600" y="329586"/>
                  </a:cubicBezTo>
                  <a:cubicBezTo>
                    <a:pt x="2532650" y="964586"/>
                    <a:pt x="2551700" y="1564661"/>
                    <a:pt x="1554750" y="2129811"/>
                  </a:cubicBezTo>
                  <a:close/>
                </a:path>
              </a:pathLst>
            </a:custGeom>
            <a:solidFill>
              <a:srgbClr val="8D96A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A24E2BE-AC95-EFCA-B487-1382324E653C}"/>
                </a:ext>
              </a:extLst>
            </p:cNvPr>
            <p:cNvSpPr txBox="1"/>
            <p:nvPr/>
          </p:nvSpPr>
          <p:spPr>
            <a:xfrm>
              <a:off x="2041516" y="2147778"/>
              <a:ext cx="898527" cy="8280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</a:rPr>
                <a:t>03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471049F5-993B-F914-9541-F271723DA2AD}"/>
              </a:ext>
            </a:extLst>
          </p:cNvPr>
          <p:cNvGrpSpPr/>
          <p:nvPr/>
        </p:nvGrpSpPr>
        <p:grpSpPr>
          <a:xfrm>
            <a:off x="1405242" y="225066"/>
            <a:ext cx="3564947" cy="791293"/>
            <a:chOff x="3330924" y="2265123"/>
            <a:chExt cx="3564947" cy="791293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F2A3565-1782-7D33-AB3D-C5EA7BBA2F5E}"/>
                </a:ext>
              </a:extLst>
            </p:cNvPr>
            <p:cNvSpPr txBox="1"/>
            <p:nvPr/>
          </p:nvSpPr>
          <p:spPr>
            <a:xfrm>
              <a:off x="3330924" y="2265123"/>
              <a:ext cx="24039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活动氛围布置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4481C2BC-8B15-1858-5C15-2DEBEA72917B}"/>
                </a:ext>
              </a:extLst>
            </p:cNvPr>
            <p:cNvSpPr/>
            <p:nvPr/>
          </p:nvSpPr>
          <p:spPr>
            <a:xfrm>
              <a:off x="3352486" y="2707021"/>
              <a:ext cx="3543385" cy="3493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Event atmosphere arrangement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23BE78E2-00AB-B153-A42D-F8D5221037A9}"/>
              </a:ext>
            </a:extLst>
          </p:cNvPr>
          <p:cNvGrpSpPr/>
          <p:nvPr/>
        </p:nvGrpSpPr>
        <p:grpSpPr>
          <a:xfrm>
            <a:off x="5404071" y="2019668"/>
            <a:ext cx="3564947" cy="791293"/>
            <a:chOff x="3330924" y="2265123"/>
            <a:chExt cx="3564947" cy="791293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9A19C44-2877-0E00-5082-4F02CA28C7AE}"/>
                </a:ext>
              </a:extLst>
            </p:cNvPr>
            <p:cNvSpPr txBox="1"/>
            <p:nvPr/>
          </p:nvSpPr>
          <p:spPr>
            <a:xfrm>
              <a:off x="3330924" y="2265123"/>
              <a:ext cx="24039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B73E0070-0214-1021-49D2-E5D173D64B41}"/>
                </a:ext>
              </a:extLst>
            </p:cNvPr>
            <p:cNvSpPr/>
            <p:nvPr/>
          </p:nvSpPr>
          <p:spPr>
            <a:xfrm>
              <a:off x="3352486" y="2707021"/>
              <a:ext cx="3543385" cy="3493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59DB568F-51F8-7FDA-B411-BE2C3133C490}"/>
              </a:ext>
            </a:extLst>
          </p:cNvPr>
          <p:cNvSpPr/>
          <p:nvPr/>
        </p:nvSpPr>
        <p:spPr>
          <a:xfrm>
            <a:off x="1308101" y="1264736"/>
            <a:ext cx="3046185" cy="3584728"/>
          </a:xfrm>
          <a:custGeom>
            <a:avLst/>
            <a:gdLst>
              <a:gd name="connsiteX0" fmla="*/ 0 w 3046185"/>
              <a:gd name="connsiteY0" fmla="*/ 0 h 3584728"/>
              <a:gd name="connsiteX1" fmla="*/ 3046185 w 3046185"/>
              <a:gd name="connsiteY1" fmla="*/ 0 h 3584728"/>
              <a:gd name="connsiteX2" fmla="*/ 3046185 w 3046185"/>
              <a:gd name="connsiteY2" fmla="*/ 3584728 h 3584728"/>
              <a:gd name="connsiteX3" fmla="*/ 2592614 w 3046185"/>
              <a:gd name="connsiteY3" fmla="*/ 3470550 h 3584728"/>
              <a:gd name="connsiteX4" fmla="*/ 840014 w 3046185"/>
              <a:gd name="connsiteY4" fmla="*/ 3133093 h 3584728"/>
              <a:gd name="connsiteX5" fmla="*/ 170543 w 3046185"/>
              <a:gd name="connsiteY5" fmla="*/ 3174652 h 3584728"/>
              <a:gd name="connsiteX6" fmla="*/ 0 w 3046185"/>
              <a:gd name="connsiteY6" fmla="*/ 3206878 h 3584728"/>
              <a:gd name="connsiteX7" fmla="*/ 0 w 3046185"/>
              <a:gd name="connsiteY7" fmla="*/ 0 h 3584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46185" h="3584728">
                <a:moveTo>
                  <a:pt x="0" y="0"/>
                </a:moveTo>
                <a:lnTo>
                  <a:pt x="3046185" y="0"/>
                </a:lnTo>
                <a:lnTo>
                  <a:pt x="3046185" y="3584728"/>
                </a:lnTo>
                <a:lnTo>
                  <a:pt x="2592614" y="3470550"/>
                </a:lnTo>
                <a:cubicBezTo>
                  <a:pt x="1950357" y="3305450"/>
                  <a:pt x="1326242" y="3141560"/>
                  <a:pt x="840014" y="3133093"/>
                </a:cubicBezTo>
                <a:cubicBezTo>
                  <a:pt x="596900" y="3128860"/>
                  <a:pt x="375557" y="3144357"/>
                  <a:pt x="170543" y="3174652"/>
                </a:cubicBezTo>
                <a:lnTo>
                  <a:pt x="0" y="3206878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2A0ED39D-EC54-3FF8-948D-D629B79C3FCA}"/>
              </a:ext>
            </a:extLst>
          </p:cNvPr>
          <p:cNvSpPr/>
          <p:nvPr/>
        </p:nvSpPr>
        <p:spPr>
          <a:xfrm>
            <a:off x="4554208" y="1264736"/>
            <a:ext cx="3048659" cy="3816162"/>
          </a:xfrm>
          <a:custGeom>
            <a:avLst/>
            <a:gdLst>
              <a:gd name="connsiteX0" fmla="*/ 0 w 3048659"/>
              <a:gd name="connsiteY0" fmla="*/ 0 h 3816162"/>
              <a:gd name="connsiteX1" fmla="*/ 3048659 w 3048659"/>
              <a:gd name="connsiteY1" fmla="*/ 0 h 3816162"/>
              <a:gd name="connsiteX2" fmla="*/ 3048659 w 3048659"/>
              <a:gd name="connsiteY2" fmla="*/ 3482541 h 3816162"/>
              <a:gd name="connsiteX3" fmla="*/ 2778228 w 3048659"/>
              <a:gd name="connsiteY3" fmla="*/ 3554915 h 3816162"/>
              <a:gd name="connsiteX4" fmla="*/ 1207964 w 3048659"/>
              <a:gd name="connsiteY4" fmla="*/ 3815264 h 3816162"/>
              <a:gd name="connsiteX5" fmla="*/ 308532 w 3048659"/>
              <a:gd name="connsiteY5" fmla="*/ 3699830 h 3816162"/>
              <a:gd name="connsiteX6" fmla="*/ 0 w 3048659"/>
              <a:gd name="connsiteY6" fmla="*/ 3630470 h 3816162"/>
              <a:gd name="connsiteX7" fmla="*/ 0 w 3048659"/>
              <a:gd name="connsiteY7" fmla="*/ 0 h 3816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48659" h="3816162">
                <a:moveTo>
                  <a:pt x="0" y="0"/>
                </a:moveTo>
                <a:lnTo>
                  <a:pt x="3048659" y="0"/>
                </a:lnTo>
                <a:lnTo>
                  <a:pt x="3048659" y="3482541"/>
                </a:lnTo>
                <a:lnTo>
                  <a:pt x="2778228" y="3554915"/>
                </a:lnTo>
                <a:cubicBezTo>
                  <a:pt x="2276578" y="3691893"/>
                  <a:pt x="1766764" y="3828569"/>
                  <a:pt x="1207964" y="3815264"/>
                </a:cubicBezTo>
                <a:cubicBezTo>
                  <a:pt x="928564" y="3808612"/>
                  <a:pt x="623764" y="3763708"/>
                  <a:pt x="308532" y="3699830"/>
                </a:cubicBezTo>
                <a:lnTo>
                  <a:pt x="0" y="3630470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7CA40D5F-070E-A2B0-0987-83ADCA7FDE8A}"/>
              </a:ext>
            </a:extLst>
          </p:cNvPr>
          <p:cNvSpPr/>
          <p:nvPr/>
        </p:nvSpPr>
        <p:spPr>
          <a:xfrm>
            <a:off x="7796474" y="1264736"/>
            <a:ext cx="3048659" cy="3562580"/>
          </a:xfrm>
          <a:custGeom>
            <a:avLst/>
            <a:gdLst>
              <a:gd name="connsiteX0" fmla="*/ 0 w 3048659"/>
              <a:gd name="connsiteY0" fmla="*/ 0 h 3562580"/>
              <a:gd name="connsiteX1" fmla="*/ 3048659 w 3048659"/>
              <a:gd name="connsiteY1" fmla="*/ 0 h 3562580"/>
              <a:gd name="connsiteX2" fmla="*/ 3048659 w 3048659"/>
              <a:gd name="connsiteY2" fmla="*/ 3562580 h 3562580"/>
              <a:gd name="connsiteX3" fmla="*/ 3025424 w 3048659"/>
              <a:gd name="connsiteY3" fmla="*/ 3557021 h 3562580"/>
              <a:gd name="connsiteX4" fmla="*/ 1057241 w 3048659"/>
              <a:gd name="connsiteY4" fmla="*/ 3292750 h 3562580"/>
              <a:gd name="connsiteX5" fmla="*/ 287417 w 3048659"/>
              <a:gd name="connsiteY5" fmla="*/ 3367930 h 3562580"/>
              <a:gd name="connsiteX6" fmla="*/ 0 w 3048659"/>
              <a:gd name="connsiteY6" fmla="*/ 3434057 h 3562580"/>
              <a:gd name="connsiteX7" fmla="*/ 0 w 3048659"/>
              <a:gd name="connsiteY7" fmla="*/ 0 h 3562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48659" h="3562580">
                <a:moveTo>
                  <a:pt x="0" y="0"/>
                </a:moveTo>
                <a:lnTo>
                  <a:pt x="3048659" y="0"/>
                </a:lnTo>
                <a:lnTo>
                  <a:pt x="3048659" y="3562580"/>
                </a:lnTo>
                <a:lnTo>
                  <a:pt x="3025424" y="3557021"/>
                </a:lnTo>
                <a:cubicBezTo>
                  <a:pt x="2378835" y="3409516"/>
                  <a:pt x="1649152" y="3306357"/>
                  <a:pt x="1057241" y="3292750"/>
                </a:cubicBezTo>
                <a:cubicBezTo>
                  <a:pt x="794170" y="3286703"/>
                  <a:pt x="539263" y="3317999"/>
                  <a:pt x="287417" y="3367930"/>
                </a:cubicBezTo>
                <a:lnTo>
                  <a:pt x="0" y="3434057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63B7A03A-55B1-4A84-8ABB-36C16DFF9256}"/>
              </a:ext>
            </a:extLst>
          </p:cNvPr>
          <p:cNvGrpSpPr/>
          <p:nvPr/>
        </p:nvGrpSpPr>
        <p:grpSpPr>
          <a:xfrm>
            <a:off x="1793344" y="4672437"/>
            <a:ext cx="2075697" cy="1193553"/>
            <a:chOff x="1486003" y="3835364"/>
            <a:chExt cx="2075697" cy="1193553"/>
          </a:xfrm>
        </p:grpSpPr>
        <p:sp>
          <p:nvSpPr>
            <p:cNvPr id="38" name="TextBox 41">
              <a:extLst>
                <a:ext uri="{FF2B5EF4-FFF2-40B4-BE49-F238E27FC236}">
                  <a16:creationId xmlns:a16="http://schemas.microsoft.com/office/drawing/2014/main" id="{E79501B1-8495-5DA4-7D42-2F4257FA74D5}"/>
                </a:ext>
              </a:extLst>
            </p:cNvPr>
            <p:cNvSpPr txBox="1"/>
            <p:nvPr/>
          </p:nvSpPr>
          <p:spPr>
            <a:xfrm>
              <a:off x="1735418" y="3835364"/>
              <a:ext cx="1569660" cy="369332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Segoe UI Black" panose="020B0A02040204020203" pitchFamily="34" charset="0"/>
                </a:rPr>
                <a:t>添加标题文本</a:t>
              </a:r>
              <a:endPara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Segoe UI Black" panose="020B0A02040204020203" pitchFamily="34" charset="0"/>
              </a:endParaRPr>
            </a:p>
          </p:txBody>
        </p:sp>
        <p:sp>
          <p:nvSpPr>
            <p:cNvPr id="39" name="Subtitle 2">
              <a:extLst>
                <a:ext uri="{FF2B5EF4-FFF2-40B4-BE49-F238E27FC236}">
                  <a16:creationId xmlns:a16="http://schemas.microsoft.com/office/drawing/2014/main" id="{107ADBA3-41FC-DFF7-C8DE-0774504E658B}"/>
                </a:ext>
              </a:extLst>
            </p:cNvPr>
            <p:cNvSpPr txBox="1">
              <a:spLocks/>
            </p:cNvSpPr>
            <p:nvPr/>
          </p:nvSpPr>
          <p:spPr>
            <a:xfrm>
              <a:off x="1486003" y="4132195"/>
              <a:ext cx="2075697" cy="896722"/>
            </a:xfrm>
            <a:prstGeom prst="rect">
              <a:avLst/>
            </a:prstGeom>
          </p:spPr>
          <p:txBody>
            <a:bodyPr vert="horz" wrap="square" lIns="217490" tIns="108745" rIns="217490" bIns="108745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Segoe UI" panose="020B0502040204020203" pitchFamily="34" charset="0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Segoe UI" panose="020B0502040204020203" pitchFamily="34" charset="0"/>
                </a:rPr>
                <a:t>... ...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6CBDEBD7-D960-C5AE-93F3-82AE79DF2CBA}"/>
              </a:ext>
            </a:extLst>
          </p:cNvPr>
          <p:cNvGrpSpPr/>
          <p:nvPr/>
        </p:nvGrpSpPr>
        <p:grpSpPr>
          <a:xfrm>
            <a:off x="5040688" y="2080148"/>
            <a:ext cx="2075697" cy="1193553"/>
            <a:chOff x="1486003" y="3835364"/>
            <a:chExt cx="2075697" cy="1193553"/>
          </a:xfrm>
        </p:grpSpPr>
        <p:sp>
          <p:nvSpPr>
            <p:cNvPr id="41" name="TextBox 41">
              <a:extLst>
                <a:ext uri="{FF2B5EF4-FFF2-40B4-BE49-F238E27FC236}">
                  <a16:creationId xmlns:a16="http://schemas.microsoft.com/office/drawing/2014/main" id="{76611250-1E0A-7B9A-FACF-8A23B9CD725E}"/>
                </a:ext>
              </a:extLst>
            </p:cNvPr>
            <p:cNvSpPr txBox="1"/>
            <p:nvPr/>
          </p:nvSpPr>
          <p:spPr>
            <a:xfrm>
              <a:off x="1735418" y="3835364"/>
              <a:ext cx="1569660" cy="369332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Segoe UI Black" panose="020B0A02040204020203" pitchFamily="34" charset="0"/>
                </a:rPr>
                <a:t>添加标题文本</a:t>
              </a:r>
              <a:endPara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Segoe UI Black" panose="020B0A02040204020203" pitchFamily="34" charset="0"/>
              </a:endParaRPr>
            </a:p>
          </p:txBody>
        </p:sp>
        <p:sp>
          <p:nvSpPr>
            <p:cNvPr id="42" name="Subtitle 2">
              <a:extLst>
                <a:ext uri="{FF2B5EF4-FFF2-40B4-BE49-F238E27FC236}">
                  <a16:creationId xmlns:a16="http://schemas.microsoft.com/office/drawing/2014/main" id="{B7C268A4-36B3-5A6C-199D-371708D97FCD}"/>
                </a:ext>
              </a:extLst>
            </p:cNvPr>
            <p:cNvSpPr txBox="1">
              <a:spLocks/>
            </p:cNvSpPr>
            <p:nvPr/>
          </p:nvSpPr>
          <p:spPr>
            <a:xfrm>
              <a:off x="1486003" y="4132195"/>
              <a:ext cx="2075697" cy="896722"/>
            </a:xfrm>
            <a:prstGeom prst="rect">
              <a:avLst/>
            </a:prstGeom>
          </p:spPr>
          <p:txBody>
            <a:bodyPr vert="horz" wrap="square" lIns="217490" tIns="108745" rIns="217490" bIns="108745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Segoe UI" panose="020B0502040204020203" pitchFamily="34" charset="0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Segoe UI" panose="020B0502040204020203" pitchFamily="34" charset="0"/>
                </a:rPr>
                <a:t>... ...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984F3F54-DDBA-4DB7-416C-3431DBBE6E1D}"/>
              </a:ext>
            </a:extLst>
          </p:cNvPr>
          <p:cNvGrpSpPr/>
          <p:nvPr/>
        </p:nvGrpSpPr>
        <p:grpSpPr>
          <a:xfrm>
            <a:off x="8282954" y="4672437"/>
            <a:ext cx="2075697" cy="1193553"/>
            <a:chOff x="1486003" y="3835364"/>
            <a:chExt cx="2075697" cy="1193553"/>
          </a:xfrm>
        </p:grpSpPr>
        <p:sp>
          <p:nvSpPr>
            <p:cNvPr id="44" name="TextBox 41">
              <a:extLst>
                <a:ext uri="{FF2B5EF4-FFF2-40B4-BE49-F238E27FC236}">
                  <a16:creationId xmlns:a16="http://schemas.microsoft.com/office/drawing/2014/main" id="{9B279C42-5E04-EDE5-7B7B-1CC0F29EB2F1}"/>
                </a:ext>
              </a:extLst>
            </p:cNvPr>
            <p:cNvSpPr txBox="1"/>
            <p:nvPr/>
          </p:nvSpPr>
          <p:spPr>
            <a:xfrm>
              <a:off x="1735418" y="3835364"/>
              <a:ext cx="1569660" cy="369332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Segoe UI Black" panose="020B0A02040204020203" pitchFamily="34" charset="0"/>
                </a:rPr>
                <a:t>添加标题文本</a:t>
              </a:r>
              <a:endPara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Segoe UI Black" panose="020B0A02040204020203" pitchFamily="34" charset="0"/>
              </a:endParaRPr>
            </a:p>
          </p:txBody>
        </p:sp>
        <p:sp>
          <p:nvSpPr>
            <p:cNvPr id="45" name="Subtitle 2">
              <a:extLst>
                <a:ext uri="{FF2B5EF4-FFF2-40B4-BE49-F238E27FC236}">
                  <a16:creationId xmlns:a16="http://schemas.microsoft.com/office/drawing/2014/main" id="{705C4896-D359-CC30-5D16-AA28918768ED}"/>
                </a:ext>
              </a:extLst>
            </p:cNvPr>
            <p:cNvSpPr txBox="1">
              <a:spLocks/>
            </p:cNvSpPr>
            <p:nvPr/>
          </p:nvSpPr>
          <p:spPr>
            <a:xfrm>
              <a:off x="1486003" y="4132195"/>
              <a:ext cx="2075697" cy="896722"/>
            </a:xfrm>
            <a:prstGeom prst="rect">
              <a:avLst/>
            </a:prstGeom>
          </p:spPr>
          <p:txBody>
            <a:bodyPr vert="horz" wrap="square" lIns="217490" tIns="108745" rIns="217490" bIns="108745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Segoe UI" panose="020B0502040204020203" pitchFamily="34" charset="0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Segoe UI" panose="020B0502040204020203" pitchFamily="34" charset="0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465919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" name="任意多边形: 形状 715">
            <a:extLst>
              <a:ext uri="{FF2B5EF4-FFF2-40B4-BE49-F238E27FC236}">
                <a16:creationId xmlns:a16="http://schemas.microsoft.com/office/drawing/2014/main" id="{3093A02B-9356-9133-977F-AFAA0C85A10C}"/>
              </a:ext>
            </a:extLst>
          </p:cNvPr>
          <p:cNvSpPr/>
          <p:nvPr/>
        </p:nvSpPr>
        <p:spPr>
          <a:xfrm rot="10800000">
            <a:off x="-1600658" y="3222228"/>
            <a:ext cx="6251556" cy="5961388"/>
          </a:xfrm>
          <a:custGeom>
            <a:avLst/>
            <a:gdLst>
              <a:gd name="connsiteX0" fmla="*/ 0 w 3822700"/>
              <a:gd name="connsiteY0" fmla="*/ 457200 h 3645268"/>
              <a:gd name="connsiteX1" fmla="*/ 482600 w 3822700"/>
              <a:gd name="connsiteY1" fmla="*/ 1422400 h 3645268"/>
              <a:gd name="connsiteX2" fmla="*/ 444500 w 3822700"/>
              <a:gd name="connsiteY2" fmla="*/ 2260600 h 3645268"/>
              <a:gd name="connsiteX3" fmla="*/ 1485900 w 3822700"/>
              <a:gd name="connsiteY3" fmla="*/ 2590800 h 3645268"/>
              <a:gd name="connsiteX4" fmla="*/ 2336800 w 3822700"/>
              <a:gd name="connsiteY4" fmla="*/ 3644900 h 3645268"/>
              <a:gd name="connsiteX5" fmla="*/ 3708400 w 3822700"/>
              <a:gd name="connsiteY5" fmla="*/ 2679700 h 3645268"/>
              <a:gd name="connsiteX6" fmla="*/ 3822700 w 3822700"/>
              <a:gd name="connsiteY6" fmla="*/ 0 h 3645268"/>
              <a:gd name="connsiteX7" fmla="*/ 0 w 3822700"/>
              <a:gd name="connsiteY7" fmla="*/ 457200 h 3645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22700" h="3645268">
                <a:moveTo>
                  <a:pt x="0" y="457200"/>
                </a:moveTo>
                <a:cubicBezTo>
                  <a:pt x="204258" y="789516"/>
                  <a:pt x="408517" y="1121833"/>
                  <a:pt x="482600" y="1422400"/>
                </a:cubicBezTo>
                <a:cubicBezTo>
                  <a:pt x="556683" y="1722967"/>
                  <a:pt x="277283" y="2065867"/>
                  <a:pt x="444500" y="2260600"/>
                </a:cubicBezTo>
                <a:cubicBezTo>
                  <a:pt x="611717" y="2455333"/>
                  <a:pt x="1170517" y="2360083"/>
                  <a:pt x="1485900" y="2590800"/>
                </a:cubicBezTo>
                <a:cubicBezTo>
                  <a:pt x="1801283" y="2821517"/>
                  <a:pt x="1966383" y="3630083"/>
                  <a:pt x="2336800" y="3644900"/>
                </a:cubicBezTo>
                <a:cubicBezTo>
                  <a:pt x="2707217" y="3659717"/>
                  <a:pt x="3462867" y="3225800"/>
                  <a:pt x="3708400" y="2679700"/>
                </a:cubicBezTo>
                <a:lnTo>
                  <a:pt x="3822700" y="0"/>
                </a:lnTo>
                <a:lnTo>
                  <a:pt x="0" y="457200"/>
                </a:lnTo>
                <a:close/>
              </a:path>
            </a:pathLst>
          </a:custGeom>
          <a:solidFill>
            <a:srgbClr val="9EAA9D">
              <a:alpha val="18000"/>
            </a:srgbClr>
          </a:solidFill>
          <a:ln>
            <a:noFill/>
          </a:ln>
          <a:effectLst>
            <a:softEdge rad="469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9" name="任意多边形: 形状 708">
            <a:extLst>
              <a:ext uri="{FF2B5EF4-FFF2-40B4-BE49-F238E27FC236}">
                <a16:creationId xmlns:a16="http://schemas.microsoft.com/office/drawing/2014/main" id="{1883368B-3926-5368-6741-7E176EF392A7}"/>
              </a:ext>
            </a:extLst>
          </p:cNvPr>
          <p:cNvSpPr/>
          <p:nvPr/>
        </p:nvSpPr>
        <p:spPr>
          <a:xfrm>
            <a:off x="7321784" y="-2747142"/>
            <a:ext cx="6626618" cy="6319040"/>
          </a:xfrm>
          <a:custGeom>
            <a:avLst/>
            <a:gdLst>
              <a:gd name="connsiteX0" fmla="*/ 0 w 3822700"/>
              <a:gd name="connsiteY0" fmla="*/ 457200 h 3645268"/>
              <a:gd name="connsiteX1" fmla="*/ 482600 w 3822700"/>
              <a:gd name="connsiteY1" fmla="*/ 1422400 h 3645268"/>
              <a:gd name="connsiteX2" fmla="*/ 444500 w 3822700"/>
              <a:gd name="connsiteY2" fmla="*/ 2260600 h 3645268"/>
              <a:gd name="connsiteX3" fmla="*/ 1485900 w 3822700"/>
              <a:gd name="connsiteY3" fmla="*/ 2590800 h 3645268"/>
              <a:gd name="connsiteX4" fmla="*/ 2336800 w 3822700"/>
              <a:gd name="connsiteY4" fmla="*/ 3644900 h 3645268"/>
              <a:gd name="connsiteX5" fmla="*/ 3708400 w 3822700"/>
              <a:gd name="connsiteY5" fmla="*/ 2679700 h 3645268"/>
              <a:gd name="connsiteX6" fmla="*/ 3822700 w 3822700"/>
              <a:gd name="connsiteY6" fmla="*/ 0 h 3645268"/>
              <a:gd name="connsiteX7" fmla="*/ 0 w 3822700"/>
              <a:gd name="connsiteY7" fmla="*/ 457200 h 3645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22700" h="3645268">
                <a:moveTo>
                  <a:pt x="0" y="457200"/>
                </a:moveTo>
                <a:cubicBezTo>
                  <a:pt x="204258" y="789516"/>
                  <a:pt x="408517" y="1121833"/>
                  <a:pt x="482600" y="1422400"/>
                </a:cubicBezTo>
                <a:cubicBezTo>
                  <a:pt x="556683" y="1722967"/>
                  <a:pt x="277283" y="2065867"/>
                  <a:pt x="444500" y="2260600"/>
                </a:cubicBezTo>
                <a:cubicBezTo>
                  <a:pt x="611717" y="2455333"/>
                  <a:pt x="1170517" y="2360083"/>
                  <a:pt x="1485900" y="2590800"/>
                </a:cubicBezTo>
                <a:cubicBezTo>
                  <a:pt x="1801283" y="2821517"/>
                  <a:pt x="1966383" y="3630083"/>
                  <a:pt x="2336800" y="3644900"/>
                </a:cubicBezTo>
                <a:cubicBezTo>
                  <a:pt x="2707217" y="3659717"/>
                  <a:pt x="3462867" y="3225800"/>
                  <a:pt x="3708400" y="2679700"/>
                </a:cubicBezTo>
                <a:lnTo>
                  <a:pt x="3822700" y="0"/>
                </a:lnTo>
                <a:lnTo>
                  <a:pt x="0" y="457200"/>
                </a:lnTo>
                <a:close/>
              </a:path>
            </a:pathLst>
          </a:custGeom>
          <a:solidFill>
            <a:srgbClr val="9EAA9D">
              <a:alpha val="7000"/>
            </a:srgbClr>
          </a:solidFill>
          <a:ln>
            <a:noFill/>
          </a:ln>
          <a:effectLst>
            <a:softEdge rad="292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70E71064-955A-03FC-3539-05E7E4AE8545}"/>
              </a:ext>
            </a:extLst>
          </p:cNvPr>
          <p:cNvSpPr/>
          <p:nvPr/>
        </p:nvSpPr>
        <p:spPr>
          <a:xfrm rot="10800000">
            <a:off x="-930618" y="4635804"/>
            <a:ext cx="3822700" cy="3645268"/>
          </a:xfrm>
          <a:custGeom>
            <a:avLst/>
            <a:gdLst>
              <a:gd name="connsiteX0" fmla="*/ 0 w 3822700"/>
              <a:gd name="connsiteY0" fmla="*/ 457200 h 3645268"/>
              <a:gd name="connsiteX1" fmla="*/ 482600 w 3822700"/>
              <a:gd name="connsiteY1" fmla="*/ 1422400 h 3645268"/>
              <a:gd name="connsiteX2" fmla="*/ 444500 w 3822700"/>
              <a:gd name="connsiteY2" fmla="*/ 2260600 h 3645268"/>
              <a:gd name="connsiteX3" fmla="*/ 1485900 w 3822700"/>
              <a:gd name="connsiteY3" fmla="*/ 2590800 h 3645268"/>
              <a:gd name="connsiteX4" fmla="*/ 2336800 w 3822700"/>
              <a:gd name="connsiteY4" fmla="*/ 3644900 h 3645268"/>
              <a:gd name="connsiteX5" fmla="*/ 3708400 w 3822700"/>
              <a:gd name="connsiteY5" fmla="*/ 2679700 h 3645268"/>
              <a:gd name="connsiteX6" fmla="*/ 3822700 w 3822700"/>
              <a:gd name="connsiteY6" fmla="*/ 0 h 3645268"/>
              <a:gd name="connsiteX7" fmla="*/ 0 w 3822700"/>
              <a:gd name="connsiteY7" fmla="*/ 457200 h 3645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22700" h="3645268">
                <a:moveTo>
                  <a:pt x="0" y="457200"/>
                </a:moveTo>
                <a:cubicBezTo>
                  <a:pt x="204258" y="789516"/>
                  <a:pt x="408517" y="1121833"/>
                  <a:pt x="482600" y="1422400"/>
                </a:cubicBezTo>
                <a:cubicBezTo>
                  <a:pt x="556683" y="1722967"/>
                  <a:pt x="277283" y="2065867"/>
                  <a:pt x="444500" y="2260600"/>
                </a:cubicBezTo>
                <a:cubicBezTo>
                  <a:pt x="611717" y="2455333"/>
                  <a:pt x="1170517" y="2360083"/>
                  <a:pt x="1485900" y="2590800"/>
                </a:cubicBezTo>
                <a:cubicBezTo>
                  <a:pt x="1801283" y="2821517"/>
                  <a:pt x="1966383" y="3630083"/>
                  <a:pt x="2336800" y="3644900"/>
                </a:cubicBezTo>
                <a:cubicBezTo>
                  <a:pt x="2707217" y="3659717"/>
                  <a:pt x="3462867" y="3225800"/>
                  <a:pt x="3708400" y="2679700"/>
                </a:cubicBezTo>
                <a:lnTo>
                  <a:pt x="3822700" y="0"/>
                </a:lnTo>
                <a:lnTo>
                  <a:pt x="0" y="457200"/>
                </a:lnTo>
                <a:close/>
              </a:path>
            </a:pathLst>
          </a:custGeom>
          <a:solidFill>
            <a:srgbClr val="9EAA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0484B2EA-C406-F17C-6FDF-4B1B1D840849}"/>
              </a:ext>
            </a:extLst>
          </p:cNvPr>
          <p:cNvSpPr/>
          <p:nvPr/>
        </p:nvSpPr>
        <p:spPr>
          <a:xfrm rot="10800000">
            <a:off x="-981287" y="4127499"/>
            <a:ext cx="4352886" cy="4150846"/>
          </a:xfrm>
          <a:custGeom>
            <a:avLst/>
            <a:gdLst>
              <a:gd name="connsiteX0" fmla="*/ 0 w 3822700"/>
              <a:gd name="connsiteY0" fmla="*/ 457200 h 3645268"/>
              <a:gd name="connsiteX1" fmla="*/ 482600 w 3822700"/>
              <a:gd name="connsiteY1" fmla="*/ 1422400 h 3645268"/>
              <a:gd name="connsiteX2" fmla="*/ 444500 w 3822700"/>
              <a:gd name="connsiteY2" fmla="*/ 2260600 h 3645268"/>
              <a:gd name="connsiteX3" fmla="*/ 1485900 w 3822700"/>
              <a:gd name="connsiteY3" fmla="*/ 2590800 h 3645268"/>
              <a:gd name="connsiteX4" fmla="*/ 2336800 w 3822700"/>
              <a:gd name="connsiteY4" fmla="*/ 3644900 h 3645268"/>
              <a:gd name="connsiteX5" fmla="*/ 3708400 w 3822700"/>
              <a:gd name="connsiteY5" fmla="*/ 2679700 h 3645268"/>
              <a:gd name="connsiteX6" fmla="*/ 3822700 w 3822700"/>
              <a:gd name="connsiteY6" fmla="*/ 0 h 3645268"/>
              <a:gd name="connsiteX7" fmla="*/ 0 w 3822700"/>
              <a:gd name="connsiteY7" fmla="*/ 457200 h 3645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22700" h="3645268">
                <a:moveTo>
                  <a:pt x="0" y="457200"/>
                </a:moveTo>
                <a:cubicBezTo>
                  <a:pt x="204258" y="789516"/>
                  <a:pt x="408517" y="1121833"/>
                  <a:pt x="482600" y="1422400"/>
                </a:cubicBezTo>
                <a:cubicBezTo>
                  <a:pt x="556683" y="1722967"/>
                  <a:pt x="277283" y="2065867"/>
                  <a:pt x="444500" y="2260600"/>
                </a:cubicBezTo>
                <a:cubicBezTo>
                  <a:pt x="611717" y="2455333"/>
                  <a:pt x="1170517" y="2360083"/>
                  <a:pt x="1485900" y="2590800"/>
                </a:cubicBezTo>
                <a:cubicBezTo>
                  <a:pt x="1801283" y="2821517"/>
                  <a:pt x="1966383" y="3630083"/>
                  <a:pt x="2336800" y="3644900"/>
                </a:cubicBezTo>
                <a:cubicBezTo>
                  <a:pt x="2707217" y="3659717"/>
                  <a:pt x="3462867" y="3225800"/>
                  <a:pt x="3708400" y="2679700"/>
                </a:cubicBezTo>
                <a:lnTo>
                  <a:pt x="3822700" y="0"/>
                </a:lnTo>
                <a:lnTo>
                  <a:pt x="0" y="457200"/>
                </a:lnTo>
                <a:close/>
              </a:path>
            </a:pathLst>
          </a:custGeom>
          <a:noFill/>
          <a:ln>
            <a:solidFill>
              <a:srgbClr val="9EAA9D">
                <a:alpha val="4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049D433-D8C6-8C08-FC97-67B7A8C50E9A}"/>
              </a:ext>
            </a:extLst>
          </p:cNvPr>
          <p:cNvGrpSpPr/>
          <p:nvPr/>
        </p:nvGrpSpPr>
        <p:grpSpPr>
          <a:xfrm>
            <a:off x="8604328" y="-1630696"/>
            <a:ext cx="4285040" cy="4086148"/>
            <a:chOff x="8604328" y="-1630696"/>
            <a:chExt cx="4285040" cy="4086148"/>
          </a:xfrm>
        </p:grpSpPr>
        <p:sp>
          <p:nvSpPr>
            <p:cNvPr id="1439" name="任意多边形: 形状 1438">
              <a:extLst>
                <a:ext uri="{FF2B5EF4-FFF2-40B4-BE49-F238E27FC236}">
                  <a16:creationId xmlns:a16="http://schemas.microsoft.com/office/drawing/2014/main" id="{88820FA8-E895-2618-7633-F9FC3BABC205}"/>
                </a:ext>
              </a:extLst>
            </p:cNvPr>
            <p:cNvSpPr/>
            <p:nvPr/>
          </p:nvSpPr>
          <p:spPr>
            <a:xfrm>
              <a:off x="9065230" y="-1625600"/>
              <a:ext cx="3822700" cy="3645268"/>
            </a:xfrm>
            <a:custGeom>
              <a:avLst/>
              <a:gdLst>
                <a:gd name="connsiteX0" fmla="*/ 0 w 3822700"/>
                <a:gd name="connsiteY0" fmla="*/ 457200 h 3645268"/>
                <a:gd name="connsiteX1" fmla="*/ 482600 w 3822700"/>
                <a:gd name="connsiteY1" fmla="*/ 1422400 h 3645268"/>
                <a:gd name="connsiteX2" fmla="*/ 444500 w 3822700"/>
                <a:gd name="connsiteY2" fmla="*/ 2260600 h 3645268"/>
                <a:gd name="connsiteX3" fmla="*/ 1485900 w 3822700"/>
                <a:gd name="connsiteY3" fmla="*/ 2590800 h 3645268"/>
                <a:gd name="connsiteX4" fmla="*/ 2336800 w 3822700"/>
                <a:gd name="connsiteY4" fmla="*/ 3644900 h 3645268"/>
                <a:gd name="connsiteX5" fmla="*/ 3708400 w 3822700"/>
                <a:gd name="connsiteY5" fmla="*/ 2679700 h 3645268"/>
                <a:gd name="connsiteX6" fmla="*/ 3822700 w 3822700"/>
                <a:gd name="connsiteY6" fmla="*/ 0 h 3645268"/>
                <a:gd name="connsiteX7" fmla="*/ 0 w 3822700"/>
                <a:gd name="connsiteY7" fmla="*/ 457200 h 364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22700" h="3645268">
                  <a:moveTo>
                    <a:pt x="0" y="457200"/>
                  </a:moveTo>
                  <a:cubicBezTo>
                    <a:pt x="204258" y="789516"/>
                    <a:pt x="408517" y="1121833"/>
                    <a:pt x="482600" y="1422400"/>
                  </a:cubicBezTo>
                  <a:cubicBezTo>
                    <a:pt x="556683" y="1722967"/>
                    <a:pt x="277283" y="2065867"/>
                    <a:pt x="444500" y="2260600"/>
                  </a:cubicBezTo>
                  <a:cubicBezTo>
                    <a:pt x="611717" y="2455333"/>
                    <a:pt x="1170517" y="2360083"/>
                    <a:pt x="1485900" y="2590800"/>
                  </a:cubicBezTo>
                  <a:cubicBezTo>
                    <a:pt x="1801283" y="2821517"/>
                    <a:pt x="1966383" y="3630083"/>
                    <a:pt x="2336800" y="3644900"/>
                  </a:cubicBezTo>
                  <a:cubicBezTo>
                    <a:pt x="2707217" y="3659717"/>
                    <a:pt x="3462867" y="3225800"/>
                    <a:pt x="3708400" y="2679700"/>
                  </a:cubicBezTo>
                  <a:lnTo>
                    <a:pt x="3822700" y="0"/>
                  </a:lnTo>
                  <a:lnTo>
                    <a:pt x="0" y="457200"/>
                  </a:lnTo>
                  <a:close/>
                </a:path>
              </a:pathLst>
            </a:custGeom>
            <a:solidFill>
              <a:srgbClr val="9EAA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D6687FCD-91D4-4253-87C1-BF2AB3CFC37C}"/>
                </a:ext>
              </a:extLst>
            </p:cNvPr>
            <p:cNvSpPr/>
            <p:nvPr/>
          </p:nvSpPr>
          <p:spPr>
            <a:xfrm>
              <a:off x="8604328" y="-1630696"/>
              <a:ext cx="4285040" cy="4086148"/>
            </a:xfrm>
            <a:custGeom>
              <a:avLst/>
              <a:gdLst>
                <a:gd name="connsiteX0" fmla="*/ 0 w 3822700"/>
                <a:gd name="connsiteY0" fmla="*/ 457200 h 3645268"/>
                <a:gd name="connsiteX1" fmla="*/ 482600 w 3822700"/>
                <a:gd name="connsiteY1" fmla="*/ 1422400 h 3645268"/>
                <a:gd name="connsiteX2" fmla="*/ 444500 w 3822700"/>
                <a:gd name="connsiteY2" fmla="*/ 2260600 h 3645268"/>
                <a:gd name="connsiteX3" fmla="*/ 1485900 w 3822700"/>
                <a:gd name="connsiteY3" fmla="*/ 2590800 h 3645268"/>
                <a:gd name="connsiteX4" fmla="*/ 2336800 w 3822700"/>
                <a:gd name="connsiteY4" fmla="*/ 3644900 h 3645268"/>
                <a:gd name="connsiteX5" fmla="*/ 3708400 w 3822700"/>
                <a:gd name="connsiteY5" fmla="*/ 2679700 h 3645268"/>
                <a:gd name="connsiteX6" fmla="*/ 3822700 w 3822700"/>
                <a:gd name="connsiteY6" fmla="*/ 0 h 3645268"/>
                <a:gd name="connsiteX7" fmla="*/ 0 w 3822700"/>
                <a:gd name="connsiteY7" fmla="*/ 457200 h 364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22700" h="3645268">
                  <a:moveTo>
                    <a:pt x="0" y="457200"/>
                  </a:moveTo>
                  <a:cubicBezTo>
                    <a:pt x="204258" y="789516"/>
                    <a:pt x="408517" y="1121833"/>
                    <a:pt x="482600" y="1422400"/>
                  </a:cubicBezTo>
                  <a:cubicBezTo>
                    <a:pt x="556683" y="1722967"/>
                    <a:pt x="277283" y="2065867"/>
                    <a:pt x="444500" y="2260600"/>
                  </a:cubicBezTo>
                  <a:cubicBezTo>
                    <a:pt x="611717" y="2455333"/>
                    <a:pt x="1170517" y="2360083"/>
                    <a:pt x="1485900" y="2590800"/>
                  </a:cubicBezTo>
                  <a:cubicBezTo>
                    <a:pt x="1801283" y="2821517"/>
                    <a:pt x="1966383" y="3630083"/>
                    <a:pt x="2336800" y="3644900"/>
                  </a:cubicBezTo>
                  <a:cubicBezTo>
                    <a:pt x="2707217" y="3659717"/>
                    <a:pt x="3462867" y="3225800"/>
                    <a:pt x="3708400" y="2679700"/>
                  </a:cubicBezTo>
                  <a:lnTo>
                    <a:pt x="3822700" y="0"/>
                  </a:lnTo>
                  <a:lnTo>
                    <a:pt x="0" y="457200"/>
                  </a:lnTo>
                  <a:close/>
                </a:path>
              </a:pathLst>
            </a:custGeom>
            <a:noFill/>
            <a:ln>
              <a:solidFill>
                <a:srgbClr val="9EAA9D">
                  <a:alpha val="44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15" name="图片 714">
            <a:extLst>
              <a:ext uri="{FF2B5EF4-FFF2-40B4-BE49-F238E27FC236}">
                <a16:creationId xmlns:a16="http://schemas.microsoft.com/office/drawing/2014/main" id="{0CB3C90E-A5FD-1597-6BC2-560887541A6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99073" y="4503413"/>
            <a:ext cx="7092927" cy="2354587"/>
          </a:xfrm>
          <a:prstGeom prst="rect">
            <a:avLst/>
          </a:prstGeom>
        </p:spPr>
      </p:pic>
      <p:grpSp>
        <p:nvGrpSpPr>
          <p:cNvPr id="30" name="组合 29">
            <a:extLst>
              <a:ext uri="{FF2B5EF4-FFF2-40B4-BE49-F238E27FC236}">
                <a16:creationId xmlns:a16="http://schemas.microsoft.com/office/drawing/2014/main" id="{6CFB37BD-98B3-E6A8-E95C-821E28DF5A8A}"/>
              </a:ext>
            </a:extLst>
          </p:cNvPr>
          <p:cNvGrpSpPr/>
          <p:nvPr/>
        </p:nvGrpSpPr>
        <p:grpSpPr>
          <a:xfrm>
            <a:off x="2969835" y="1552034"/>
            <a:ext cx="2621040" cy="2497796"/>
            <a:chOff x="1806743" y="1977234"/>
            <a:chExt cx="1377682" cy="1312902"/>
          </a:xfrm>
        </p:grpSpPr>
        <p:sp>
          <p:nvSpPr>
            <p:cNvPr id="54" name="图形 26">
              <a:extLst>
                <a:ext uri="{FF2B5EF4-FFF2-40B4-BE49-F238E27FC236}">
                  <a16:creationId xmlns:a16="http://schemas.microsoft.com/office/drawing/2014/main" id="{47FC4616-5375-A973-6F79-1E19D2DC1B5A}"/>
                </a:ext>
              </a:extLst>
            </p:cNvPr>
            <p:cNvSpPr/>
            <p:nvPr/>
          </p:nvSpPr>
          <p:spPr>
            <a:xfrm rot="2700000">
              <a:off x="1839133" y="1944844"/>
              <a:ext cx="1312902" cy="1377682"/>
            </a:xfrm>
            <a:custGeom>
              <a:avLst/>
              <a:gdLst>
                <a:gd name="connsiteX0" fmla="*/ 1554750 w 2288296"/>
                <a:gd name="connsiteY0" fmla="*/ 2129811 h 2401203"/>
                <a:gd name="connsiteX1" fmla="*/ 2175 w 2288296"/>
                <a:gd name="connsiteY1" fmla="*/ 1177311 h 2401203"/>
                <a:gd name="connsiteX2" fmla="*/ 1497600 w 2288296"/>
                <a:gd name="connsiteY2" fmla="*/ 329586 h 2401203"/>
                <a:gd name="connsiteX3" fmla="*/ 1554750 w 2288296"/>
                <a:gd name="connsiteY3" fmla="*/ 2129811 h 240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8296" h="2401203">
                  <a:moveTo>
                    <a:pt x="1554750" y="2129811"/>
                  </a:moveTo>
                  <a:cubicBezTo>
                    <a:pt x="557800" y="2694961"/>
                    <a:pt x="40275" y="2377461"/>
                    <a:pt x="2175" y="1177311"/>
                  </a:cubicBezTo>
                  <a:cubicBezTo>
                    <a:pt x="-35925" y="-22839"/>
                    <a:pt x="462550" y="-305414"/>
                    <a:pt x="1497600" y="329586"/>
                  </a:cubicBezTo>
                  <a:cubicBezTo>
                    <a:pt x="2532650" y="964586"/>
                    <a:pt x="2551700" y="1564661"/>
                    <a:pt x="1554750" y="2129811"/>
                  </a:cubicBezTo>
                  <a:close/>
                </a:path>
              </a:pathLst>
            </a:custGeom>
            <a:solidFill>
              <a:srgbClr val="9EAA9D">
                <a:alpha val="26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800"/>
            </a:p>
          </p:txBody>
        </p:sp>
        <p:sp>
          <p:nvSpPr>
            <p:cNvPr id="28" name="图形 26">
              <a:extLst>
                <a:ext uri="{FF2B5EF4-FFF2-40B4-BE49-F238E27FC236}">
                  <a16:creationId xmlns:a16="http://schemas.microsoft.com/office/drawing/2014/main" id="{411C7576-9E6A-D3BB-3F0E-5B1F0A4717B2}"/>
                </a:ext>
              </a:extLst>
            </p:cNvPr>
            <p:cNvSpPr/>
            <p:nvPr/>
          </p:nvSpPr>
          <p:spPr>
            <a:xfrm>
              <a:off x="2011191" y="2053516"/>
              <a:ext cx="990649" cy="1039529"/>
            </a:xfrm>
            <a:custGeom>
              <a:avLst/>
              <a:gdLst>
                <a:gd name="connsiteX0" fmla="*/ 1554750 w 2288296"/>
                <a:gd name="connsiteY0" fmla="*/ 2129811 h 2401203"/>
                <a:gd name="connsiteX1" fmla="*/ 2175 w 2288296"/>
                <a:gd name="connsiteY1" fmla="*/ 1177311 h 2401203"/>
                <a:gd name="connsiteX2" fmla="*/ 1497600 w 2288296"/>
                <a:gd name="connsiteY2" fmla="*/ 329586 h 2401203"/>
                <a:gd name="connsiteX3" fmla="*/ 1554750 w 2288296"/>
                <a:gd name="connsiteY3" fmla="*/ 2129811 h 240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8296" h="2401203">
                  <a:moveTo>
                    <a:pt x="1554750" y="2129811"/>
                  </a:moveTo>
                  <a:cubicBezTo>
                    <a:pt x="557800" y="2694961"/>
                    <a:pt x="40275" y="2377461"/>
                    <a:pt x="2175" y="1177311"/>
                  </a:cubicBezTo>
                  <a:cubicBezTo>
                    <a:pt x="-35925" y="-22839"/>
                    <a:pt x="462550" y="-305414"/>
                    <a:pt x="1497600" y="329586"/>
                  </a:cubicBezTo>
                  <a:cubicBezTo>
                    <a:pt x="2532650" y="964586"/>
                    <a:pt x="2551700" y="1564661"/>
                    <a:pt x="1554750" y="2129811"/>
                  </a:cubicBezTo>
                  <a:close/>
                </a:path>
              </a:pathLst>
            </a:custGeom>
            <a:solidFill>
              <a:srgbClr val="8D96A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800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1E758D7-42B9-9569-A61C-60DB8F43A7E7}"/>
                </a:ext>
              </a:extLst>
            </p:cNvPr>
            <p:cNvSpPr txBox="1"/>
            <p:nvPr/>
          </p:nvSpPr>
          <p:spPr>
            <a:xfrm>
              <a:off x="2095587" y="2253514"/>
              <a:ext cx="772812" cy="7603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dirty="0">
                  <a:solidFill>
                    <a:schemeClr val="bg1"/>
                  </a:solidFill>
                </a:rPr>
                <a:t>04</a:t>
              </a:r>
              <a:endParaRPr lang="zh-CN" altLang="en-US" sz="8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ECAFCCE-45D2-9B83-B81A-954603A9FF11}"/>
              </a:ext>
            </a:extLst>
          </p:cNvPr>
          <p:cNvGrpSpPr/>
          <p:nvPr/>
        </p:nvGrpSpPr>
        <p:grpSpPr>
          <a:xfrm>
            <a:off x="5404071" y="2019668"/>
            <a:ext cx="3564947" cy="791293"/>
            <a:chOff x="3330924" y="2265123"/>
            <a:chExt cx="3564947" cy="791293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E7A45FAE-76CA-B6D5-BE4D-320EAA041DFD}"/>
                </a:ext>
              </a:extLst>
            </p:cNvPr>
            <p:cNvSpPr txBox="1"/>
            <p:nvPr/>
          </p:nvSpPr>
          <p:spPr>
            <a:xfrm>
              <a:off x="3330924" y="2265123"/>
              <a:ext cx="24039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活动后勤保障</a:t>
              </a: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2B559C50-8C2B-3300-9548-238C3DB6158E}"/>
                </a:ext>
              </a:extLst>
            </p:cNvPr>
            <p:cNvSpPr/>
            <p:nvPr/>
          </p:nvSpPr>
          <p:spPr>
            <a:xfrm>
              <a:off x="3352486" y="2707021"/>
              <a:ext cx="3543385" cy="3493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Event logistics support</a:t>
              </a: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C69828D2-9656-84A5-DB98-0830B1052230}"/>
              </a:ext>
            </a:extLst>
          </p:cNvPr>
          <p:cNvSpPr txBox="1"/>
          <p:nvPr/>
        </p:nvSpPr>
        <p:spPr>
          <a:xfrm>
            <a:off x="5404071" y="2815744"/>
            <a:ext cx="4184721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E769E623-4522-4FCE-C77E-327A5E5BE4B4}"/>
              </a:ext>
            </a:extLst>
          </p:cNvPr>
          <p:cNvSpPr txBox="1"/>
          <p:nvPr/>
        </p:nvSpPr>
        <p:spPr>
          <a:xfrm>
            <a:off x="3883768" y="2016267"/>
            <a:ext cx="8347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PART</a:t>
            </a:r>
          </a:p>
        </p:txBody>
      </p:sp>
    </p:spTree>
    <p:extLst>
      <p:ext uri="{BB962C8B-B14F-4D97-AF65-F5344CB8AC3E}">
        <p14:creationId xmlns:p14="http://schemas.microsoft.com/office/powerpoint/2010/main" val="40876140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3965AF7F-3C60-7A12-7767-0C489D3463C9}"/>
              </a:ext>
            </a:extLst>
          </p:cNvPr>
          <p:cNvGrpSpPr/>
          <p:nvPr/>
        </p:nvGrpSpPr>
        <p:grpSpPr>
          <a:xfrm>
            <a:off x="262366" y="3662"/>
            <a:ext cx="1177793" cy="1122414"/>
            <a:chOff x="1806743" y="1977234"/>
            <a:chExt cx="1377682" cy="1312902"/>
          </a:xfrm>
        </p:grpSpPr>
        <p:sp>
          <p:nvSpPr>
            <p:cNvPr id="7" name="图形 26">
              <a:extLst>
                <a:ext uri="{FF2B5EF4-FFF2-40B4-BE49-F238E27FC236}">
                  <a16:creationId xmlns:a16="http://schemas.microsoft.com/office/drawing/2014/main" id="{FC0D3291-A092-3B17-E624-9EB3B0A908A3}"/>
                </a:ext>
              </a:extLst>
            </p:cNvPr>
            <p:cNvSpPr/>
            <p:nvPr/>
          </p:nvSpPr>
          <p:spPr>
            <a:xfrm rot="2700000">
              <a:off x="1839133" y="1944844"/>
              <a:ext cx="1312902" cy="1377682"/>
            </a:xfrm>
            <a:custGeom>
              <a:avLst/>
              <a:gdLst>
                <a:gd name="connsiteX0" fmla="*/ 1554750 w 2288296"/>
                <a:gd name="connsiteY0" fmla="*/ 2129811 h 2401203"/>
                <a:gd name="connsiteX1" fmla="*/ 2175 w 2288296"/>
                <a:gd name="connsiteY1" fmla="*/ 1177311 h 2401203"/>
                <a:gd name="connsiteX2" fmla="*/ 1497600 w 2288296"/>
                <a:gd name="connsiteY2" fmla="*/ 329586 h 2401203"/>
                <a:gd name="connsiteX3" fmla="*/ 1554750 w 2288296"/>
                <a:gd name="connsiteY3" fmla="*/ 2129811 h 240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8296" h="2401203">
                  <a:moveTo>
                    <a:pt x="1554750" y="2129811"/>
                  </a:moveTo>
                  <a:cubicBezTo>
                    <a:pt x="557800" y="2694961"/>
                    <a:pt x="40275" y="2377461"/>
                    <a:pt x="2175" y="1177311"/>
                  </a:cubicBezTo>
                  <a:cubicBezTo>
                    <a:pt x="-35925" y="-22839"/>
                    <a:pt x="462550" y="-305414"/>
                    <a:pt x="1497600" y="329586"/>
                  </a:cubicBezTo>
                  <a:cubicBezTo>
                    <a:pt x="2532650" y="964586"/>
                    <a:pt x="2551700" y="1564661"/>
                    <a:pt x="1554750" y="2129811"/>
                  </a:cubicBezTo>
                  <a:close/>
                </a:path>
              </a:pathLst>
            </a:custGeom>
            <a:solidFill>
              <a:srgbClr val="9EAA9D">
                <a:alpha val="26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图形 26">
              <a:extLst>
                <a:ext uri="{FF2B5EF4-FFF2-40B4-BE49-F238E27FC236}">
                  <a16:creationId xmlns:a16="http://schemas.microsoft.com/office/drawing/2014/main" id="{E7C16E62-B983-01E1-9E74-A4BE60F20D62}"/>
                </a:ext>
              </a:extLst>
            </p:cNvPr>
            <p:cNvSpPr/>
            <p:nvPr/>
          </p:nvSpPr>
          <p:spPr>
            <a:xfrm>
              <a:off x="2011191" y="2053516"/>
              <a:ext cx="990649" cy="1039529"/>
            </a:xfrm>
            <a:custGeom>
              <a:avLst/>
              <a:gdLst>
                <a:gd name="connsiteX0" fmla="*/ 1554750 w 2288296"/>
                <a:gd name="connsiteY0" fmla="*/ 2129811 h 2401203"/>
                <a:gd name="connsiteX1" fmla="*/ 2175 w 2288296"/>
                <a:gd name="connsiteY1" fmla="*/ 1177311 h 2401203"/>
                <a:gd name="connsiteX2" fmla="*/ 1497600 w 2288296"/>
                <a:gd name="connsiteY2" fmla="*/ 329586 h 2401203"/>
                <a:gd name="connsiteX3" fmla="*/ 1554750 w 2288296"/>
                <a:gd name="connsiteY3" fmla="*/ 2129811 h 240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8296" h="2401203">
                  <a:moveTo>
                    <a:pt x="1554750" y="2129811"/>
                  </a:moveTo>
                  <a:cubicBezTo>
                    <a:pt x="557800" y="2694961"/>
                    <a:pt x="40275" y="2377461"/>
                    <a:pt x="2175" y="1177311"/>
                  </a:cubicBezTo>
                  <a:cubicBezTo>
                    <a:pt x="-35925" y="-22839"/>
                    <a:pt x="462550" y="-305414"/>
                    <a:pt x="1497600" y="329586"/>
                  </a:cubicBezTo>
                  <a:cubicBezTo>
                    <a:pt x="2532650" y="964586"/>
                    <a:pt x="2551700" y="1564661"/>
                    <a:pt x="1554750" y="2129811"/>
                  </a:cubicBezTo>
                  <a:close/>
                </a:path>
              </a:pathLst>
            </a:custGeom>
            <a:solidFill>
              <a:srgbClr val="8D96A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A24E2BE-AC95-EFCA-B487-1382324E653C}"/>
                </a:ext>
              </a:extLst>
            </p:cNvPr>
            <p:cNvSpPr txBox="1"/>
            <p:nvPr/>
          </p:nvSpPr>
          <p:spPr>
            <a:xfrm>
              <a:off x="2041516" y="2147778"/>
              <a:ext cx="898527" cy="8280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</a:rPr>
                <a:t>04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471049F5-993B-F914-9541-F271723DA2AD}"/>
              </a:ext>
            </a:extLst>
          </p:cNvPr>
          <p:cNvGrpSpPr/>
          <p:nvPr/>
        </p:nvGrpSpPr>
        <p:grpSpPr>
          <a:xfrm>
            <a:off x="1405242" y="225066"/>
            <a:ext cx="3564947" cy="791293"/>
            <a:chOff x="3330924" y="2265123"/>
            <a:chExt cx="3564947" cy="791293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F2A3565-1782-7D33-AB3D-C5EA7BBA2F5E}"/>
                </a:ext>
              </a:extLst>
            </p:cNvPr>
            <p:cNvSpPr txBox="1"/>
            <p:nvPr/>
          </p:nvSpPr>
          <p:spPr>
            <a:xfrm>
              <a:off x="3330924" y="2265123"/>
              <a:ext cx="24039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活动后勤保障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4481C2BC-8B15-1858-5C15-2DEBEA72917B}"/>
                </a:ext>
              </a:extLst>
            </p:cNvPr>
            <p:cNvSpPr/>
            <p:nvPr/>
          </p:nvSpPr>
          <p:spPr>
            <a:xfrm>
              <a:off x="3352486" y="2707021"/>
              <a:ext cx="3543385" cy="3493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Event logistics support</a:t>
              </a:r>
            </a:p>
          </p:txBody>
        </p:sp>
      </p:grpSp>
      <p:sp>
        <p:nvSpPr>
          <p:cNvPr id="3" name="任意多边形 1">
            <a:extLst>
              <a:ext uri="{FF2B5EF4-FFF2-40B4-BE49-F238E27FC236}">
                <a16:creationId xmlns:a16="http://schemas.microsoft.com/office/drawing/2014/main" id="{92DD4790-9A7E-5610-F4EC-9CB8B282BEF9}"/>
              </a:ext>
            </a:extLst>
          </p:cNvPr>
          <p:cNvSpPr/>
          <p:nvPr/>
        </p:nvSpPr>
        <p:spPr bwMode="auto">
          <a:xfrm>
            <a:off x="7937501" y="2906563"/>
            <a:ext cx="2252133" cy="2252133"/>
          </a:xfrm>
          <a:custGeom>
            <a:avLst/>
            <a:gdLst>
              <a:gd name="connsiteX0" fmla="*/ 1152880 w 1624223"/>
              <a:gd name="connsiteY0" fmla="*/ 258964 h 1624223"/>
              <a:gd name="connsiteX1" fmla="*/ 1279219 w 1624223"/>
              <a:gd name="connsiteY1" fmla="*/ 152947 h 1624223"/>
              <a:gd name="connsiteX2" fmla="*/ 1380149 w 1624223"/>
              <a:gd name="connsiteY2" fmla="*/ 237638 h 1624223"/>
              <a:gd name="connsiteX3" fmla="*/ 1297682 w 1624223"/>
              <a:gd name="connsiteY3" fmla="*/ 380466 h 1624223"/>
              <a:gd name="connsiteX4" fmla="*/ 1428712 w 1624223"/>
              <a:gd name="connsiteY4" fmla="*/ 607417 h 1624223"/>
              <a:gd name="connsiteX5" fmla="*/ 1593639 w 1624223"/>
              <a:gd name="connsiteY5" fmla="*/ 607413 h 1624223"/>
              <a:gd name="connsiteX6" fmla="*/ 1616518 w 1624223"/>
              <a:gd name="connsiteY6" fmla="*/ 737167 h 1624223"/>
              <a:gd name="connsiteX7" fmla="*/ 1461536 w 1624223"/>
              <a:gd name="connsiteY7" fmla="*/ 793571 h 1624223"/>
              <a:gd name="connsiteX8" fmla="*/ 1416030 w 1624223"/>
              <a:gd name="connsiteY8" fmla="*/ 1051650 h 1624223"/>
              <a:gd name="connsiteX9" fmla="*/ 1542374 w 1624223"/>
              <a:gd name="connsiteY9" fmla="*/ 1157660 h 1624223"/>
              <a:gd name="connsiteX10" fmla="*/ 1476497 w 1624223"/>
              <a:gd name="connsiteY10" fmla="*/ 1271763 h 1624223"/>
              <a:gd name="connsiteX11" fmla="*/ 1321517 w 1624223"/>
              <a:gd name="connsiteY11" fmla="*/ 1215351 h 1624223"/>
              <a:gd name="connsiteX12" fmla="*/ 1120767 w 1624223"/>
              <a:gd name="connsiteY12" fmla="*/ 1383800 h 1624223"/>
              <a:gd name="connsiteX13" fmla="*/ 1149411 w 1624223"/>
              <a:gd name="connsiteY13" fmla="*/ 1546221 h 1624223"/>
              <a:gd name="connsiteX14" fmla="*/ 1025602 w 1624223"/>
              <a:gd name="connsiteY14" fmla="*/ 1591284 h 1624223"/>
              <a:gd name="connsiteX15" fmla="*/ 943142 w 1624223"/>
              <a:gd name="connsiteY15" fmla="*/ 1448450 h 1624223"/>
              <a:gd name="connsiteX16" fmla="*/ 681081 w 1624223"/>
              <a:gd name="connsiteY16" fmla="*/ 1448450 h 1624223"/>
              <a:gd name="connsiteX17" fmla="*/ 598621 w 1624223"/>
              <a:gd name="connsiteY17" fmla="*/ 1591284 h 1624223"/>
              <a:gd name="connsiteX18" fmla="*/ 474812 w 1624223"/>
              <a:gd name="connsiteY18" fmla="*/ 1546221 h 1624223"/>
              <a:gd name="connsiteX19" fmla="*/ 503456 w 1624223"/>
              <a:gd name="connsiteY19" fmla="*/ 1383800 h 1624223"/>
              <a:gd name="connsiteX20" fmla="*/ 302706 w 1624223"/>
              <a:gd name="connsiteY20" fmla="*/ 1215351 h 1624223"/>
              <a:gd name="connsiteX21" fmla="*/ 147726 w 1624223"/>
              <a:gd name="connsiteY21" fmla="*/ 1271763 h 1624223"/>
              <a:gd name="connsiteX22" fmla="*/ 81849 w 1624223"/>
              <a:gd name="connsiteY22" fmla="*/ 1157660 h 1624223"/>
              <a:gd name="connsiteX23" fmla="*/ 208193 w 1624223"/>
              <a:gd name="connsiteY23" fmla="*/ 1051650 h 1624223"/>
              <a:gd name="connsiteX24" fmla="*/ 162687 w 1624223"/>
              <a:gd name="connsiteY24" fmla="*/ 793571 h 1624223"/>
              <a:gd name="connsiteX25" fmla="*/ 7705 w 1624223"/>
              <a:gd name="connsiteY25" fmla="*/ 737167 h 1624223"/>
              <a:gd name="connsiteX26" fmla="*/ 30584 w 1624223"/>
              <a:gd name="connsiteY26" fmla="*/ 607413 h 1624223"/>
              <a:gd name="connsiteX27" fmla="*/ 195511 w 1624223"/>
              <a:gd name="connsiteY27" fmla="*/ 607418 h 1624223"/>
              <a:gd name="connsiteX28" fmla="*/ 326541 w 1624223"/>
              <a:gd name="connsiteY28" fmla="*/ 380467 h 1624223"/>
              <a:gd name="connsiteX29" fmla="*/ 244074 w 1624223"/>
              <a:gd name="connsiteY29" fmla="*/ 237638 h 1624223"/>
              <a:gd name="connsiteX30" fmla="*/ 345004 w 1624223"/>
              <a:gd name="connsiteY30" fmla="*/ 152947 h 1624223"/>
              <a:gd name="connsiteX31" fmla="*/ 471343 w 1624223"/>
              <a:gd name="connsiteY31" fmla="*/ 258964 h 1624223"/>
              <a:gd name="connsiteX32" fmla="*/ 717599 w 1624223"/>
              <a:gd name="connsiteY32" fmla="*/ 169334 h 1624223"/>
              <a:gd name="connsiteX33" fmla="*/ 746234 w 1624223"/>
              <a:gd name="connsiteY33" fmla="*/ 6911 h 1624223"/>
              <a:gd name="connsiteX34" fmla="*/ 877989 w 1624223"/>
              <a:gd name="connsiteY34" fmla="*/ 6911 h 1624223"/>
              <a:gd name="connsiteX35" fmla="*/ 906624 w 1624223"/>
              <a:gd name="connsiteY35" fmla="*/ 169334 h 1624223"/>
              <a:gd name="connsiteX36" fmla="*/ 1152880 w 1624223"/>
              <a:gd name="connsiteY36" fmla="*/ 258964 h 1624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624223" h="1624223">
                <a:moveTo>
                  <a:pt x="1152880" y="258964"/>
                </a:moveTo>
                <a:lnTo>
                  <a:pt x="1279219" y="152947"/>
                </a:lnTo>
                <a:lnTo>
                  <a:pt x="1380149" y="237638"/>
                </a:lnTo>
                <a:lnTo>
                  <a:pt x="1297682" y="380466"/>
                </a:lnTo>
                <a:cubicBezTo>
                  <a:pt x="1356321" y="446431"/>
                  <a:pt x="1400905" y="523652"/>
                  <a:pt x="1428712" y="607417"/>
                </a:cubicBezTo>
                <a:lnTo>
                  <a:pt x="1593639" y="607413"/>
                </a:lnTo>
                <a:lnTo>
                  <a:pt x="1616518" y="737167"/>
                </a:lnTo>
                <a:lnTo>
                  <a:pt x="1461536" y="793571"/>
                </a:lnTo>
                <a:cubicBezTo>
                  <a:pt x="1464055" y="881795"/>
                  <a:pt x="1448571" y="969608"/>
                  <a:pt x="1416030" y="1051650"/>
                </a:cubicBezTo>
                <a:lnTo>
                  <a:pt x="1542374" y="1157660"/>
                </a:lnTo>
                <a:lnTo>
                  <a:pt x="1476497" y="1271763"/>
                </a:lnTo>
                <a:lnTo>
                  <a:pt x="1321517" y="1215351"/>
                </a:lnTo>
                <a:cubicBezTo>
                  <a:pt x="1266737" y="1284554"/>
                  <a:pt x="1198431" y="1341869"/>
                  <a:pt x="1120767" y="1383800"/>
                </a:cubicBezTo>
                <a:lnTo>
                  <a:pt x="1149411" y="1546221"/>
                </a:lnTo>
                <a:lnTo>
                  <a:pt x="1025602" y="1591284"/>
                </a:lnTo>
                <a:lnTo>
                  <a:pt x="943142" y="1448450"/>
                </a:lnTo>
                <a:cubicBezTo>
                  <a:pt x="856695" y="1466250"/>
                  <a:pt x="767528" y="1466251"/>
                  <a:pt x="681081" y="1448450"/>
                </a:cubicBezTo>
                <a:lnTo>
                  <a:pt x="598621" y="1591284"/>
                </a:lnTo>
                <a:lnTo>
                  <a:pt x="474812" y="1546221"/>
                </a:lnTo>
                <a:lnTo>
                  <a:pt x="503456" y="1383800"/>
                </a:lnTo>
                <a:cubicBezTo>
                  <a:pt x="425792" y="1341869"/>
                  <a:pt x="357486" y="1284554"/>
                  <a:pt x="302706" y="1215351"/>
                </a:cubicBezTo>
                <a:lnTo>
                  <a:pt x="147726" y="1271763"/>
                </a:lnTo>
                <a:lnTo>
                  <a:pt x="81849" y="1157660"/>
                </a:lnTo>
                <a:lnTo>
                  <a:pt x="208193" y="1051650"/>
                </a:lnTo>
                <a:cubicBezTo>
                  <a:pt x="175652" y="969608"/>
                  <a:pt x="160168" y="881795"/>
                  <a:pt x="162687" y="793571"/>
                </a:cubicBezTo>
                <a:lnTo>
                  <a:pt x="7705" y="737167"/>
                </a:lnTo>
                <a:lnTo>
                  <a:pt x="30584" y="607413"/>
                </a:lnTo>
                <a:lnTo>
                  <a:pt x="195511" y="607418"/>
                </a:lnTo>
                <a:cubicBezTo>
                  <a:pt x="223319" y="523653"/>
                  <a:pt x="267902" y="446432"/>
                  <a:pt x="326541" y="380467"/>
                </a:cubicBezTo>
                <a:lnTo>
                  <a:pt x="244074" y="237638"/>
                </a:lnTo>
                <a:lnTo>
                  <a:pt x="345004" y="152947"/>
                </a:lnTo>
                <a:lnTo>
                  <a:pt x="471343" y="258964"/>
                </a:lnTo>
                <a:cubicBezTo>
                  <a:pt x="546488" y="212670"/>
                  <a:pt x="630278" y="182174"/>
                  <a:pt x="717599" y="169334"/>
                </a:cubicBezTo>
                <a:lnTo>
                  <a:pt x="746234" y="6911"/>
                </a:lnTo>
                <a:lnTo>
                  <a:pt x="877989" y="6911"/>
                </a:lnTo>
                <a:lnTo>
                  <a:pt x="906624" y="169334"/>
                </a:lnTo>
                <a:cubicBezTo>
                  <a:pt x="993945" y="182174"/>
                  <a:pt x="1077735" y="212670"/>
                  <a:pt x="1152880" y="258964"/>
                </a:cubicBezTo>
                <a:close/>
              </a:path>
            </a:pathLst>
          </a:custGeom>
          <a:solidFill>
            <a:srgbClr val="9EAA9D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482801" tIns="554701" rIns="482801" bIns="592576" spcCol="1270" anchor="ctr"/>
          <a:lstStyle/>
          <a:p>
            <a:pPr algn="ctr" defTabSz="1659425">
              <a:lnSpc>
                <a:spcPct val="90000"/>
              </a:lnSpc>
              <a:spcBef>
                <a:spcPct val="0"/>
              </a:spcBef>
              <a:defRPr/>
            </a:pPr>
            <a:endParaRPr lang="en-US" sz="6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任意多边形 2">
            <a:extLst>
              <a:ext uri="{FF2B5EF4-FFF2-40B4-BE49-F238E27FC236}">
                <a16:creationId xmlns:a16="http://schemas.microsoft.com/office/drawing/2014/main" id="{5F286FCB-1DD5-A55D-0298-89AC712912B3}"/>
              </a:ext>
            </a:extLst>
          </p:cNvPr>
          <p:cNvSpPr/>
          <p:nvPr/>
        </p:nvSpPr>
        <p:spPr bwMode="auto">
          <a:xfrm>
            <a:off x="6627284" y="2375281"/>
            <a:ext cx="1638300" cy="1636182"/>
          </a:xfrm>
          <a:custGeom>
            <a:avLst/>
            <a:gdLst>
              <a:gd name="connsiteX0" fmla="*/ 883869 w 1181253"/>
              <a:gd name="connsiteY0" fmla="*/ 299181 h 1181253"/>
              <a:gd name="connsiteX1" fmla="*/ 1058144 w 1181253"/>
              <a:gd name="connsiteY1" fmla="*/ 246658 h 1181253"/>
              <a:gd name="connsiteX2" fmla="*/ 1122270 w 1181253"/>
              <a:gd name="connsiteY2" fmla="*/ 357729 h 1181253"/>
              <a:gd name="connsiteX3" fmla="*/ 989647 w 1181253"/>
              <a:gd name="connsiteY3" fmla="*/ 482394 h 1181253"/>
              <a:gd name="connsiteX4" fmla="*/ 989647 w 1181253"/>
              <a:gd name="connsiteY4" fmla="*/ 698860 h 1181253"/>
              <a:gd name="connsiteX5" fmla="*/ 1122270 w 1181253"/>
              <a:gd name="connsiteY5" fmla="*/ 823524 h 1181253"/>
              <a:gd name="connsiteX6" fmla="*/ 1058144 w 1181253"/>
              <a:gd name="connsiteY6" fmla="*/ 934595 h 1181253"/>
              <a:gd name="connsiteX7" fmla="*/ 883869 w 1181253"/>
              <a:gd name="connsiteY7" fmla="*/ 882072 h 1181253"/>
              <a:gd name="connsiteX8" fmla="*/ 696404 w 1181253"/>
              <a:gd name="connsiteY8" fmla="*/ 990305 h 1181253"/>
              <a:gd name="connsiteX9" fmla="*/ 654753 w 1181253"/>
              <a:gd name="connsiteY9" fmla="*/ 1167492 h 1181253"/>
              <a:gd name="connsiteX10" fmla="*/ 526500 w 1181253"/>
              <a:gd name="connsiteY10" fmla="*/ 1167492 h 1181253"/>
              <a:gd name="connsiteX11" fmla="*/ 484849 w 1181253"/>
              <a:gd name="connsiteY11" fmla="*/ 990305 h 1181253"/>
              <a:gd name="connsiteX12" fmla="*/ 297384 w 1181253"/>
              <a:gd name="connsiteY12" fmla="*/ 882072 h 1181253"/>
              <a:gd name="connsiteX13" fmla="*/ 123109 w 1181253"/>
              <a:gd name="connsiteY13" fmla="*/ 934595 h 1181253"/>
              <a:gd name="connsiteX14" fmla="*/ 58983 w 1181253"/>
              <a:gd name="connsiteY14" fmla="*/ 823524 h 1181253"/>
              <a:gd name="connsiteX15" fmla="*/ 191606 w 1181253"/>
              <a:gd name="connsiteY15" fmla="*/ 698859 h 1181253"/>
              <a:gd name="connsiteX16" fmla="*/ 191606 w 1181253"/>
              <a:gd name="connsiteY16" fmla="*/ 482393 h 1181253"/>
              <a:gd name="connsiteX17" fmla="*/ 58983 w 1181253"/>
              <a:gd name="connsiteY17" fmla="*/ 357729 h 1181253"/>
              <a:gd name="connsiteX18" fmla="*/ 123109 w 1181253"/>
              <a:gd name="connsiteY18" fmla="*/ 246658 h 1181253"/>
              <a:gd name="connsiteX19" fmla="*/ 297384 w 1181253"/>
              <a:gd name="connsiteY19" fmla="*/ 299181 h 1181253"/>
              <a:gd name="connsiteX20" fmla="*/ 484849 w 1181253"/>
              <a:gd name="connsiteY20" fmla="*/ 190948 h 1181253"/>
              <a:gd name="connsiteX21" fmla="*/ 526500 w 1181253"/>
              <a:gd name="connsiteY21" fmla="*/ 13761 h 1181253"/>
              <a:gd name="connsiteX22" fmla="*/ 654753 w 1181253"/>
              <a:gd name="connsiteY22" fmla="*/ 13761 h 1181253"/>
              <a:gd name="connsiteX23" fmla="*/ 696404 w 1181253"/>
              <a:gd name="connsiteY23" fmla="*/ 190948 h 1181253"/>
              <a:gd name="connsiteX24" fmla="*/ 883869 w 1181253"/>
              <a:gd name="connsiteY24" fmla="*/ 299181 h 1181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81253" h="1181253">
                <a:moveTo>
                  <a:pt x="883869" y="299181"/>
                </a:moveTo>
                <a:lnTo>
                  <a:pt x="1058144" y="246658"/>
                </a:lnTo>
                <a:lnTo>
                  <a:pt x="1122270" y="357729"/>
                </a:lnTo>
                <a:lnTo>
                  <a:pt x="989647" y="482394"/>
                </a:lnTo>
                <a:cubicBezTo>
                  <a:pt x="1008872" y="553269"/>
                  <a:pt x="1008872" y="627985"/>
                  <a:pt x="989647" y="698860"/>
                </a:cubicBezTo>
                <a:lnTo>
                  <a:pt x="1122270" y="823524"/>
                </a:lnTo>
                <a:lnTo>
                  <a:pt x="1058144" y="934595"/>
                </a:lnTo>
                <a:lnTo>
                  <a:pt x="883869" y="882072"/>
                </a:lnTo>
                <a:cubicBezTo>
                  <a:pt x="832102" y="934158"/>
                  <a:pt x="767396" y="971517"/>
                  <a:pt x="696404" y="990305"/>
                </a:cubicBezTo>
                <a:lnTo>
                  <a:pt x="654753" y="1167492"/>
                </a:lnTo>
                <a:lnTo>
                  <a:pt x="526500" y="1167492"/>
                </a:lnTo>
                <a:lnTo>
                  <a:pt x="484849" y="990305"/>
                </a:lnTo>
                <a:cubicBezTo>
                  <a:pt x="413857" y="971517"/>
                  <a:pt x="349151" y="934158"/>
                  <a:pt x="297384" y="882072"/>
                </a:cubicBezTo>
                <a:lnTo>
                  <a:pt x="123109" y="934595"/>
                </a:lnTo>
                <a:lnTo>
                  <a:pt x="58983" y="823524"/>
                </a:lnTo>
                <a:lnTo>
                  <a:pt x="191606" y="698859"/>
                </a:lnTo>
                <a:cubicBezTo>
                  <a:pt x="172381" y="627984"/>
                  <a:pt x="172381" y="553268"/>
                  <a:pt x="191606" y="482393"/>
                </a:cubicBezTo>
                <a:lnTo>
                  <a:pt x="58983" y="357729"/>
                </a:lnTo>
                <a:lnTo>
                  <a:pt x="123109" y="246658"/>
                </a:lnTo>
                <a:lnTo>
                  <a:pt x="297384" y="299181"/>
                </a:lnTo>
                <a:cubicBezTo>
                  <a:pt x="349151" y="247095"/>
                  <a:pt x="413857" y="209736"/>
                  <a:pt x="484849" y="190948"/>
                </a:cubicBezTo>
                <a:lnTo>
                  <a:pt x="526500" y="13761"/>
                </a:lnTo>
                <a:lnTo>
                  <a:pt x="654753" y="13761"/>
                </a:lnTo>
                <a:lnTo>
                  <a:pt x="696404" y="190948"/>
                </a:lnTo>
                <a:cubicBezTo>
                  <a:pt x="767396" y="209736"/>
                  <a:pt x="832102" y="247095"/>
                  <a:pt x="883869" y="299181"/>
                </a:cubicBezTo>
                <a:close/>
              </a:path>
            </a:pathLst>
          </a:custGeom>
          <a:solidFill>
            <a:srgbClr val="8D96A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443925" tIns="446321" rIns="443925" bIns="446321" spcCol="1270" anchor="ctr"/>
          <a:lstStyle/>
          <a:p>
            <a:pPr algn="ctr" defTabSz="1659425">
              <a:lnSpc>
                <a:spcPct val="90000"/>
              </a:lnSpc>
              <a:spcBef>
                <a:spcPct val="0"/>
              </a:spcBef>
              <a:spcAft>
                <a:spcPts val="336"/>
              </a:spcAft>
              <a:defRPr/>
            </a:pPr>
            <a:endParaRPr lang="en-US" sz="4267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" name="任意多边形 3">
            <a:extLst>
              <a:ext uri="{FF2B5EF4-FFF2-40B4-BE49-F238E27FC236}">
                <a16:creationId xmlns:a16="http://schemas.microsoft.com/office/drawing/2014/main" id="{793E2DC2-C90F-1540-A253-DECBE7BD5BEB}"/>
              </a:ext>
            </a:extLst>
          </p:cNvPr>
          <p:cNvSpPr/>
          <p:nvPr/>
        </p:nvSpPr>
        <p:spPr bwMode="auto">
          <a:xfrm>
            <a:off x="7363884" y="1065063"/>
            <a:ext cx="1964267" cy="1964267"/>
          </a:xfrm>
          <a:custGeom>
            <a:avLst/>
            <a:gdLst>
              <a:gd name="connsiteX0" fmla="*/ 866011 w 1157387"/>
              <a:gd name="connsiteY0" fmla="*/ 293137 h 1157387"/>
              <a:gd name="connsiteX1" fmla="*/ 1036765 w 1157387"/>
              <a:gd name="connsiteY1" fmla="*/ 241675 h 1157387"/>
              <a:gd name="connsiteX2" fmla="*/ 1099596 w 1157387"/>
              <a:gd name="connsiteY2" fmla="*/ 350501 h 1157387"/>
              <a:gd name="connsiteX3" fmla="*/ 969652 w 1157387"/>
              <a:gd name="connsiteY3" fmla="*/ 472647 h 1157387"/>
              <a:gd name="connsiteX4" fmla="*/ 969652 w 1157387"/>
              <a:gd name="connsiteY4" fmla="*/ 684739 h 1157387"/>
              <a:gd name="connsiteX5" fmla="*/ 1099596 w 1157387"/>
              <a:gd name="connsiteY5" fmla="*/ 806886 h 1157387"/>
              <a:gd name="connsiteX6" fmla="*/ 1036765 w 1157387"/>
              <a:gd name="connsiteY6" fmla="*/ 915712 h 1157387"/>
              <a:gd name="connsiteX7" fmla="*/ 866011 w 1157387"/>
              <a:gd name="connsiteY7" fmla="*/ 864250 h 1157387"/>
              <a:gd name="connsiteX8" fmla="*/ 682334 w 1157387"/>
              <a:gd name="connsiteY8" fmla="*/ 970296 h 1157387"/>
              <a:gd name="connsiteX9" fmla="*/ 641525 w 1157387"/>
              <a:gd name="connsiteY9" fmla="*/ 1143904 h 1157387"/>
              <a:gd name="connsiteX10" fmla="*/ 515862 w 1157387"/>
              <a:gd name="connsiteY10" fmla="*/ 1143904 h 1157387"/>
              <a:gd name="connsiteX11" fmla="*/ 475053 w 1157387"/>
              <a:gd name="connsiteY11" fmla="*/ 970296 h 1157387"/>
              <a:gd name="connsiteX12" fmla="*/ 291376 w 1157387"/>
              <a:gd name="connsiteY12" fmla="*/ 864250 h 1157387"/>
              <a:gd name="connsiteX13" fmla="*/ 120622 w 1157387"/>
              <a:gd name="connsiteY13" fmla="*/ 915712 h 1157387"/>
              <a:gd name="connsiteX14" fmla="*/ 57791 w 1157387"/>
              <a:gd name="connsiteY14" fmla="*/ 806886 h 1157387"/>
              <a:gd name="connsiteX15" fmla="*/ 187735 w 1157387"/>
              <a:gd name="connsiteY15" fmla="*/ 684740 h 1157387"/>
              <a:gd name="connsiteX16" fmla="*/ 187735 w 1157387"/>
              <a:gd name="connsiteY16" fmla="*/ 472648 h 1157387"/>
              <a:gd name="connsiteX17" fmla="*/ 57791 w 1157387"/>
              <a:gd name="connsiteY17" fmla="*/ 350501 h 1157387"/>
              <a:gd name="connsiteX18" fmla="*/ 120622 w 1157387"/>
              <a:gd name="connsiteY18" fmla="*/ 241675 h 1157387"/>
              <a:gd name="connsiteX19" fmla="*/ 291376 w 1157387"/>
              <a:gd name="connsiteY19" fmla="*/ 293137 h 1157387"/>
              <a:gd name="connsiteX20" fmla="*/ 475053 w 1157387"/>
              <a:gd name="connsiteY20" fmla="*/ 187091 h 1157387"/>
              <a:gd name="connsiteX21" fmla="*/ 515862 w 1157387"/>
              <a:gd name="connsiteY21" fmla="*/ 13483 h 1157387"/>
              <a:gd name="connsiteX22" fmla="*/ 641525 w 1157387"/>
              <a:gd name="connsiteY22" fmla="*/ 13483 h 1157387"/>
              <a:gd name="connsiteX23" fmla="*/ 682334 w 1157387"/>
              <a:gd name="connsiteY23" fmla="*/ 187091 h 1157387"/>
              <a:gd name="connsiteX24" fmla="*/ 866011 w 1157387"/>
              <a:gd name="connsiteY24" fmla="*/ 293137 h 1157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57387" h="1157387">
                <a:moveTo>
                  <a:pt x="744948" y="292765"/>
                </a:moveTo>
                <a:lnTo>
                  <a:pt x="868742" y="216094"/>
                </a:lnTo>
                <a:lnTo>
                  <a:pt x="941293" y="288644"/>
                </a:lnTo>
                <a:lnTo>
                  <a:pt x="864622" y="412438"/>
                </a:lnTo>
                <a:cubicBezTo>
                  <a:pt x="894153" y="463226"/>
                  <a:pt x="909623" y="520961"/>
                  <a:pt x="909443" y="579710"/>
                </a:cubicBezTo>
                <a:lnTo>
                  <a:pt x="1037739" y="648584"/>
                </a:lnTo>
                <a:lnTo>
                  <a:pt x="1011183" y="747690"/>
                </a:lnTo>
                <a:lnTo>
                  <a:pt x="865639" y="743187"/>
                </a:lnTo>
                <a:cubicBezTo>
                  <a:pt x="836421" y="794155"/>
                  <a:pt x="794155" y="836421"/>
                  <a:pt x="743187" y="865639"/>
                </a:cubicBezTo>
                <a:lnTo>
                  <a:pt x="747690" y="1011183"/>
                </a:lnTo>
                <a:lnTo>
                  <a:pt x="648583" y="1037738"/>
                </a:lnTo>
                <a:lnTo>
                  <a:pt x="579710" y="909442"/>
                </a:lnTo>
                <a:cubicBezTo>
                  <a:pt x="520962" y="909623"/>
                  <a:pt x="463226" y="894153"/>
                  <a:pt x="412439" y="864622"/>
                </a:cubicBezTo>
                <a:lnTo>
                  <a:pt x="288645" y="941293"/>
                </a:lnTo>
                <a:lnTo>
                  <a:pt x="216094" y="868743"/>
                </a:lnTo>
                <a:lnTo>
                  <a:pt x="292765" y="744949"/>
                </a:lnTo>
                <a:cubicBezTo>
                  <a:pt x="263234" y="694161"/>
                  <a:pt x="247764" y="636426"/>
                  <a:pt x="247944" y="577677"/>
                </a:cubicBezTo>
                <a:lnTo>
                  <a:pt x="119648" y="508803"/>
                </a:lnTo>
                <a:lnTo>
                  <a:pt x="146204" y="409697"/>
                </a:lnTo>
                <a:lnTo>
                  <a:pt x="291748" y="414200"/>
                </a:lnTo>
                <a:cubicBezTo>
                  <a:pt x="320966" y="363232"/>
                  <a:pt x="363232" y="320966"/>
                  <a:pt x="414200" y="291748"/>
                </a:cubicBezTo>
                <a:lnTo>
                  <a:pt x="409697" y="146204"/>
                </a:lnTo>
                <a:lnTo>
                  <a:pt x="508804" y="119649"/>
                </a:lnTo>
                <a:lnTo>
                  <a:pt x="577677" y="247945"/>
                </a:lnTo>
                <a:cubicBezTo>
                  <a:pt x="636425" y="247764"/>
                  <a:pt x="694161" y="263234"/>
                  <a:pt x="744948" y="292765"/>
                </a:cubicBezTo>
                <a:close/>
              </a:path>
            </a:pathLst>
          </a:custGeom>
          <a:solidFill>
            <a:srgbClr val="9EAA9D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559291" tIns="559291" rIns="559291" bIns="559291" spcCol="1270" anchor="ctr"/>
          <a:lstStyle/>
          <a:p>
            <a:pPr algn="ctr" defTabSz="1659425">
              <a:lnSpc>
                <a:spcPct val="90000"/>
              </a:lnSpc>
              <a:spcBef>
                <a:spcPct val="0"/>
              </a:spcBef>
              <a:defRPr/>
            </a:pPr>
            <a:endParaRPr lang="en-US" sz="4267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" name="环形箭头 4">
            <a:extLst>
              <a:ext uri="{FF2B5EF4-FFF2-40B4-BE49-F238E27FC236}">
                <a16:creationId xmlns:a16="http://schemas.microsoft.com/office/drawing/2014/main" id="{35110D8C-C992-4120-1A57-79F834D58F3C}"/>
              </a:ext>
            </a:extLst>
          </p:cNvPr>
          <p:cNvSpPr/>
          <p:nvPr/>
        </p:nvSpPr>
        <p:spPr bwMode="auto">
          <a:xfrm>
            <a:off x="7744885" y="2578481"/>
            <a:ext cx="2882900" cy="2880783"/>
          </a:xfrm>
          <a:prstGeom prst="circularArrow">
            <a:avLst>
              <a:gd name="adj1" fmla="val 4688"/>
              <a:gd name="adj2" fmla="val 299029"/>
              <a:gd name="adj3" fmla="val 2476760"/>
              <a:gd name="adj4" fmla="val 15948935"/>
              <a:gd name="adj5" fmla="val 5469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形状 11">
            <a:extLst>
              <a:ext uri="{FF2B5EF4-FFF2-40B4-BE49-F238E27FC236}">
                <a16:creationId xmlns:a16="http://schemas.microsoft.com/office/drawing/2014/main" id="{FD034930-AC9B-3436-7294-E25F0C45E0E1}"/>
              </a:ext>
            </a:extLst>
          </p:cNvPr>
          <p:cNvSpPr/>
          <p:nvPr/>
        </p:nvSpPr>
        <p:spPr bwMode="auto">
          <a:xfrm>
            <a:off x="6337302" y="2019681"/>
            <a:ext cx="2093383" cy="2093383"/>
          </a:xfrm>
          <a:prstGeom prst="leftCircularArrow">
            <a:avLst>
              <a:gd name="adj1" fmla="val 6452"/>
              <a:gd name="adj2" fmla="val 429999"/>
              <a:gd name="adj3" fmla="val 10489124"/>
              <a:gd name="adj4" fmla="val 14837806"/>
              <a:gd name="adj5" fmla="val 752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Oval 53">
            <a:extLst>
              <a:ext uri="{FF2B5EF4-FFF2-40B4-BE49-F238E27FC236}">
                <a16:creationId xmlns:a16="http://schemas.microsoft.com/office/drawing/2014/main" id="{E3F1D162-1F83-089D-A8AF-5233A1139FE4}"/>
              </a:ext>
            </a:extLst>
          </p:cNvPr>
          <p:cNvSpPr>
            <a:spLocks noChangeAspect="1"/>
          </p:cNvSpPr>
          <p:nvPr/>
        </p:nvSpPr>
        <p:spPr>
          <a:xfrm>
            <a:off x="1259418" y="1844675"/>
            <a:ext cx="552449" cy="552449"/>
          </a:xfrm>
          <a:prstGeom prst="ellipse">
            <a:avLst/>
          </a:prstGeom>
          <a:solidFill>
            <a:srgbClr val="9EAA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defTabSz="914316">
              <a:defRPr/>
            </a:pPr>
            <a:endParaRPr 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" name="Oval 54">
            <a:extLst>
              <a:ext uri="{FF2B5EF4-FFF2-40B4-BE49-F238E27FC236}">
                <a16:creationId xmlns:a16="http://schemas.microsoft.com/office/drawing/2014/main" id="{9F9DB7F7-C98F-86DF-4AEB-B370EEBA28EE}"/>
              </a:ext>
            </a:extLst>
          </p:cNvPr>
          <p:cNvSpPr>
            <a:spLocks noChangeAspect="1"/>
          </p:cNvSpPr>
          <p:nvPr/>
        </p:nvSpPr>
        <p:spPr>
          <a:xfrm>
            <a:off x="1259418" y="3218199"/>
            <a:ext cx="552449" cy="550333"/>
          </a:xfrm>
          <a:prstGeom prst="ellipse">
            <a:avLst/>
          </a:prstGeom>
          <a:solidFill>
            <a:srgbClr val="8D96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defTabSz="914316">
              <a:defRPr/>
            </a:pPr>
            <a:endParaRPr 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" name="Oval 57">
            <a:extLst>
              <a:ext uri="{FF2B5EF4-FFF2-40B4-BE49-F238E27FC236}">
                <a16:creationId xmlns:a16="http://schemas.microsoft.com/office/drawing/2014/main" id="{AD1AD87E-0283-54EB-DD81-67FB91552486}"/>
              </a:ext>
            </a:extLst>
          </p:cNvPr>
          <p:cNvSpPr>
            <a:spLocks noChangeAspect="1"/>
          </p:cNvSpPr>
          <p:nvPr/>
        </p:nvSpPr>
        <p:spPr>
          <a:xfrm>
            <a:off x="1259418" y="4619623"/>
            <a:ext cx="552449" cy="552451"/>
          </a:xfrm>
          <a:prstGeom prst="ellipse">
            <a:avLst/>
          </a:prstGeom>
          <a:solidFill>
            <a:srgbClr val="9EAA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defTabSz="914316">
              <a:defRPr/>
            </a:pPr>
            <a:endParaRPr lang="en-US" dirty="0">
              <a:solidFill>
                <a:srgbClr val="F33745"/>
              </a:solidFill>
              <a:cs typeface="+mn-ea"/>
              <a:sym typeface="+mn-lt"/>
            </a:endParaRPr>
          </a:p>
        </p:txBody>
      </p:sp>
      <p:sp>
        <p:nvSpPr>
          <p:cNvPr id="22" name="文本框 42">
            <a:extLst>
              <a:ext uri="{FF2B5EF4-FFF2-40B4-BE49-F238E27FC236}">
                <a16:creationId xmlns:a16="http://schemas.microsoft.com/office/drawing/2014/main" id="{76E20330-E8B8-D051-F1C5-9AEAF633447F}"/>
              </a:ext>
            </a:extLst>
          </p:cNvPr>
          <p:cNvSpPr txBox="1"/>
          <p:nvPr/>
        </p:nvSpPr>
        <p:spPr>
          <a:xfrm>
            <a:off x="1333244" y="1961199"/>
            <a:ext cx="4251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en-US" altLang="zh-CN" sz="1600" dirty="0">
                <a:solidFill>
                  <a:srgbClr val="FFFFFF"/>
                </a:solidFill>
                <a:cs typeface="+mn-ea"/>
                <a:sym typeface="+mn-lt"/>
              </a:rPr>
              <a:t>01</a:t>
            </a:r>
            <a:endParaRPr lang="zh-CN" altLang="en-US" sz="1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3" name="文本框 42">
            <a:extLst>
              <a:ext uri="{FF2B5EF4-FFF2-40B4-BE49-F238E27FC236}">
                <a16:creationId xmlns:a16="http://schemas.microsoft.com/office/drawing/2014/main" id="{98295AB2-2903-E142-5DCD-7A2B54ECDBF2}"/>
              </a:ext>
            </a:extLst>
          </p:cNvPr>
          <p:cNvSpPr txBox="1"/>
          <p:nvPr/>
        </p:nvSpPr>
        <p:spPr>
          <a:xfrm>
            <a:off x="1323084" y="3339967"/>
            <a:ext cx="4251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en-US" altLang="zh-CN" sz="1600" dirty="0">
                <a:solidFill>
                  <a:srgbClr val="FFFFFF"/>
                </a:solidFill>
                <a:cs typeface="+mn-ea"/>
                <a:sym typeface="+mn-lt"/>
              </a:rPr>
              <a:t>02</a:t>
            </a:r>
            <a:endParaRPr lang="zh-CN" altLang="en-US" sz="1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4" name="文本框 42">
            <a:extLst>
              <a:ext uri="{FF2B5EF4-FFF2-40B4-BE49-F238E27FC236}">
                <a16:creationId xmlns:a16="http://schemas.microsoft.com/office/drawing/2014/main" id="{112304BE-C675-6241-F3FB-BFA2A540C473}"/>
              </a:ext>
            </a:extLst>
          </p:cNvPr>
          <p:cNvSpPr txBox="1"/>
          <p:nvPr/>
        </p:nvSpPr>
        <p:spPr>
          <a:xfrm>
            <a:off x="1323084" y="4726571"/>
            <a:ext cx="4251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en-US" altLang="zh-CN" sz="1600" dirty="0">
                <a:solidFill>
                  <a:srgbClr val="FFFFFF"/>
                </a:solidFill>
                <a:cs typeface="+mn-ea"/>
                <a:sym typeface="+mn-lt"/>
              </a:rPr>
              <a:t>03</a:t>
            </a:r>
            <a:endParaRPr lang="zh-CN" altLang="en-US" sz="1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9" name="Freeform 1120">
            <a:extLst>
              <a:ext uri="{FF2B5EF4-FFF2-40B4-BE49-F238E27FC236}">
                <a16:creationId xmlns:a16="http://schemas.microsoft.com/office/drawing/2014/main" id="{A703924C-5372-BFBD-ED21-AA463AC84B86}"/>
              </a:ext>
            </a:extLst>
          </p:cNvPr>
          <p:cNvSpPr>
            <a:spLocks noEditPoints="1"/>
          </p:cNvSpPr>
          <p:nvPr/>
        </p:nvSpPr>
        <p:spPr bwMode="auto">
          <a:xfrm>
            <a:off x="7109719" y="2939643"/>
            <a:ext cx="599389" cy="474476"/>
          </a:xfrm>
          <a:custGeom>
            <a:avLst/>
            <a:gdLst>
              <a:gd name="T0" fmla="*/ 2455 w 3573"/>
              <a:gd name="T1" fmla="*/ 579 h 2827"/>
              <a:gd name="T2" fmla="*/ 2600 w 3573"/>
              <a:gd name="T3" fmla="*/ 760 h 2827"/>
              <a:gd name="T4" fmla="*/ 2739 w 3573"/>
              <a:gd name="T5" fmla="*/ 1081 h 2827"/>
              <a:gd name="T6" fmla="*/ 2787 w 3573"/>
              <a:gd name="T7" fmla="*/ 1432 h 2827"/>
              <a:gd name="T8" fmla="*/ 2745 w 3573"/>
              <a:gd name="T9" fmla="*/ 1761 h 2827"/>
              <a:gd name="T10" fmla="*/ 2621 w 3573"/>
              <a:gd name="T11" fmla="*/ 2067 h 2827"/>
              <a:gd name="T12" fmla="*/ 2489 w 3573"/>
              <a:gd name="T13" fmla="*/ 2244 h 2827"/>
              <a:gd name="T14" fmla="*/ 2399 w 3573"/>
              <a:gd name="T15" fmla="*/ 2271 h 2827"/>
              <a:gd name="T16" fmla="*/ 2304 w 3573"/>
              <a:gd name="T17" fmla="*/ 2241 h 2827"/>
              <a:gd name="T18" fmla="*/ 2230 w 3573"/>
              <a:gd name="T19" fmla="*/ 2155 h 2827"/>
              <a:gd name="T20" fmla="*/ 2221 w 3573"/>
              <a:gd name="T21" fmla="*/ 2044 h 2827"/>
              <a:gd name="T22" fmla="*/ 2327 w 3573"/>
              <a:gd name="T23" fmla="*/ 1864 h 2827"/>
              <a:gd name="T24" fmla="*/ 2421 w 3573"/>
              <a:gd name="T25" fmla="*/ 1582 h 2827"/>
              <a:gd name="T26" fmla="*/ 2422 w 3573"/>
              <a:gd name="T27" fmla="*/ 1289 h 2827"/>
              <a:gd name="T28" fmla="*/ 2338 w 3573"/>
              <a:gd name="T29" fmla="*/ 1020 h 2827"/>
              <a:gd name="T30" fmla="*/ 2205 w 3573"/>
              <a:gd name="T31" fmla="*/ 815 h 2827"/>
              <a:gd name="T32" fmla="*/ 2191 w 3573"/>
              <a:gd name="T33" fmla="*/ 701 h 2827"/>
              <a:gd name="T34" fmla="*/ 2255 w 3573"/>
              <a:gd name="T35" fmla="*/ 602 h 2827"/>
              <a:gd name="T36" fmla="*/ 2350 w 3573"/>
              <a:gd name="T37" fmla="*/ 557 h 2827"/>
              <a:gd name="T38" fmla="*/ 1694 w 3573"/>
              <a:gd name="T39" fmla="*/ 195 h 2827"/>
              <a:gd name="T40" fmla="*/ 1776 w 3573"/>
              <a:gd name="T41" fmla="*/ 282 h 2827"/>
              <a:gd name="T42" fmla="*/ 1785 w 3573"/>
              <a:gd name="T43" fmla="*/ 2553 h 2827"/>
              <a:gd name="T44" fmla="*/ 1720 w 3573"/>
              <a:gd name="T45" fmla="*/ 2653 h 2827"/>
              <a:gd name="T46" fmla="*/ 1625 w 3573"/>
              <a:gd name="T47" fmla="*/ 2685 h 2827"/>
              <a:gd name="T48" fmla="*/ 1522 w 3573"/>
              <a:gd name="T49" fmla="*/ 2647 h 2827"/>
              <a:gd name="T50" fmla="*/ 99 w 3573"/>
              <a:gd name="T51" fmla="*/ 1903 h 2827"/>
              <a:gd name="T52" fmla="*/ 13 w 3573"/>
              <a:gd name="T53" fmla="*/ 1817 h 2827"/>
              <a:gd name="T54" fmla="*/ 3 w 3573"/>
              <a:gd name="T55" fmla="*/ 1078 h 2827"/>
              <a:gd name="T56" fmla="*/ 72 w 3573"/>
              <a:gd name="T57" fmla="*/ 976 h 2827"/>
              <a:gd name="T58" fmla="*/ 635 w 3573"/>
              <a:gd name="T59" fmla="*/ 949 h 2827"/>
              <a:gd name="T60" fmla="*/ 1605 w 3573"/>
              <a:gd name="T61" fmla="*/ 181 h 2827"/>
              <a:gd name="T62" fmla="*/ 2983 w 3573"/>
              <a:gd name="T63" fmla="*/ 11 h 2827"/>
              <a:gd name="T64" fmla="*/ 3118 w 3573"/>
              <a:gd name="T65" fmla="*/ 138 h 2827"/>
              <a:gd name="T66" fmla="*/ 3350 w 3573"/>
              <a:gd name="T67" fmla="*/ 499 h 2827"/>
              <a:gd name="T68" fmla="*/ 3503 w 3573"/>
              <a:gd name="T69" fmla="*/ 899 h 2827"/>
              <a:gd name="T70" fmla="*/ 3569 w 3573"/>
              <a:gd name="T71" fmla="*/ 1324 h 2827"/>
              <a:gd name="T72" fmla="*/ 3545 w 3573"/>
              <a:gd name="T73" fmla="*/ 1768 h 2827"/>
              <a:gd name="T74" fmla="*/ 3427 w 3573"/>
              <a:gd name="T75" fmla="*/ 2196 h 2827"/>
              <a:gd name="T76" fmla="*/ 3218 w 3573"/>
              <a:gd name="T77" fmla="*/ 2590 h 2827"/>
              <a:gd name="T78" fmla="*/ 3040 w 3573"/>
              <a:gd name="T79" fmla="*/ 2804 h 2827"/>
              <a:gd name="T80" fmla="*/ 2957 w 3573"/>
              <a:gd name="T81" fmla="*/ 2827 h 2827"/>
              <a:gd name="T82" fmla="*/ 2863 w 3573"/>
              <a:gd name="T83" fmla="*/ 2797 h 2827"/>
              <a:gd name="T84" fmla="*/ 2787 w 3573"/>
              <a:gd name="T85" fmla="*/ 2709 h 2827"/>
              <a:gd name="T86" fmla="*/ 2783 w 3573"/>
              <a:gd name="T87" fmla="*/ 2594 h 2827"/>
              <a:gd name="T88" fmla="*/ 2933 w 3573"/>
              <a:gd name="T89" fmla="*/ 2378 h 2827"/>
              <a:gd name="T90" fmla="*/ 3113 w 3573"/>
              <a:gd name="T91" fmla="*/ 2022 h 2827"/>
              <a:gd name="T92" fmla="*/ 3206 w 3573"/>
              <a:gd name="T93" fmla="*/ 1633 h 2827"/>
              <a:gd name="T94" fmla="*/ 3207 w 3573"/>
              <a:gd name="T95" fmla="*/ 1239 h 2827"/>
              <a:gd name="T96" fmla="*/ 3122 w 3573"/>
              <a:gd name="T97" fmla="*/ 866 h 2827"/>
              <a:gd name="T98" fmla="*/ 2957 w 3573"/>
              <a:gd name="T99" fmla="*/ 522 h 2827"/>
              <a:gd name="T100" fmla="*/ 2767 w 3573"/>
              <a:gd name="T101" fmla="*/ 269 h 2827"/>
              <a:gd name="T102" fmla="*/ 2744 w 3573"/>
              <a:gd name="T103" fmla="*/ 165 h 2827"/>
              <a:gd name="T104" fmla="*/ 2791 w 3573"/>
              <a:gd name="T105" fmla="*/ 70 h 2827"/>
              <a:gd name="T106" fmla="*/ 2878 w 3573"/>
              <a:gd name="T107" fmla="*/ 8 h 2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573" h="2827">
                <a:moveTo>
                  <a:pt x="2378" y="555"/>
                </a:moveTo>
                <a:lnTo>
                  <a:pt x="2404" y="559"/>
                </a:lnTo>
                <a:lnTo>
                  <a:pt x="2431" y="567"/>
                </a:lnTo>
                <a:lnTo>
                  <a:pt x="2455" y="579"/>
                </a:lnTo>
                <a:lnTo>
                  <a:pt x="2476" y="595"/>
                </a:lnTo>
                <a:lnTo>
                  <a:pt x="2495" y="614"/>
                </a:lnTo>
                <a:lnTo>
                  <a:pt x="2551" y="686"/>
                </a:lnTo>
                <a:lnTo>
                  <a:pt x="2600" y="760"/>
                </a:lnTo>
                <a:lnTo>
                  <a:pt x="2643" y="837"/>
                </a:lnTo>
                <a:lnTo>
                  <a:pt x="2680" y="916"/>
                </a:lnTo>
                <a:lnTo>
                  <a:pt x="2713" y="998"/>
                </a:lnTo>
                <a:lnTo>
                  <a:pt x="2739" y="1081"/>
                </a:lnTo>
                <a:lnTo>
                  <a:pt x="2761" y="1166"/>
                </a:lnTo>
                <a:lnTo>
                  <a:pt x="2775" y="1253"/>
                </a:lnTo>
                <a:lnTo>
                  <a:pt x="2784" y="1342"/>
                </a:lnTo>
                <a:lnTo>
                  <a:pt x="2787" y="1432"/>
                </a:lnTo>
                <a:lnTo>
                  <a:pt x="2785" y="1516"/>
                </a:lnTo>
                <a:lnTo>
                  <a:pt x="2776" y="1598"/>
                </a:lnTo>
                <a:lnTo>
                  <a:pt x="2763" y="1681"/>
                </a:lnTo>
                <a:lnTo>
                  <a:pt x="2745" y="1761"/>
                </a:lnTo>
                <a:lnTo>
                  <a:pt x="2722" y="1840"/>
                </a:lnTo>
                <a:lnTo>
                  <a:pt x="2693" y="1918"/>
                </a:lnTo>
                <a:lnTo>
                  <a:pt x="2660" y="1993"/>
                </a:lnTo>
                <a:lnTo>
                  <a:pt x="2621" y="2067"/>
                </a:lnTo>
                <a:lnTo>
                  <a:pt x="2578" y="2137"/>
                </a:lnTo>
                <a:lnTo>
                  <a:pt x="2529" y="2206"/>
                </a:lnTo>
                <a:lnTo>
                  <a:pt x="2510" y="2226"/>
                </a:lnTo>
                <a:lnTo>
                  <a:pt x="2489" y="2244"/>
                </a:lnTo>
                <a:lnTo>
                  <a:pt x="2464" y="2257"/>
                </a:lnTo>
                <a:lnTo>
                  <a:pt x="2438" y="2267"/>
                </a:lnTo>
                <a:lnTo>
                  <a:pt x="2411" y="2271"/>
                </a:lnTo>
                <a:lnTo>
                  <a:pt x="2399" y="2271"/>
                </a:lnTo>
                <a:lnTo>
                  <a:pt x="2374" y="2269"/>
                </a:lnTo>
                <a:lnTo>
                  <a:pt x="2349" y="2263"/>
                </a:lnTo>
                <a:lnTo>
                  <a:pt x="2326" y="2254"/>
                </a:lnTo>
                <a:lnTo>
                  <a:pt x="2304" y="2241"/>
                </a:lnTo>
                <a:lnTo>
                  <a:pt x="2284" y="2224"/>
                </a:lnTo>
                <a:lnTo>
                  <a:pt x="2263" y="2202"/>
                </a:lnTo>
                <a:lnTo>
                  <a:pt x="2244" y="2180"/>
                </a:lnTo>
                <a:lnTo>
                  <a:pt x="2230" y="2155"/>
                </a:lnTo>
                <a:lnTo>
                  <a:pt x="2220" y="2128"/>
                </a:lnTo>
                <a:lnTo>
                  <a:pt x="2216" y="2099"/>
                </a:lnTo>
                <a:lnTo>
                  <a:pt x="2216" y="2071"/>
                </a:lnTo>
                <a:lnTo>
                  <a:pt x="2221" y="2044"/>
                </a:lnTo>
                <a:lnTo>
                  <a:pt x="2232" y="2017"/>
                </a:lnTo>
                <a:lnTo>
                  <a:pt x="2247" y="1992"/>
                </a:lnTo>
                <a:lnTo>
                  <a:pt x="2290" y="1929"/>
                </a:lnTo>
                <a:lnTo>
                  <a:pt x="2327" y="1864"/>
                </a:lnTo>
                <a:lnTo>
                  <a:pt x="2360" y="1796"/>
                </a:lnTo>
                <a:lnTo>
                  <a:pt x="2386" y="1727"/>
                </a:lnTo>
                <a:lnTo>
                  <a:pt x="2407" y="1655"/>
                </a:lnTo>
                <a:lnTo>
                  <a:pt x="2421" y="1582"/>
                </a:lnTo>
                <a:lnTo>
                  <a:pt x="2429" y="1507"/>
                </a:lnTo>
                <a:lnTo>
                  <a:pt x="2433" y="1432"/>
                </a:lnTo>
                <a:lnTo>
                  <a:pt x="2431" y="1359"/>
                </a:lnTo>
                <a:lnTo>
                  <a:pt x="2422" y="1289"/>
                </a:lnTo>
                <a:lnTo>
                  <a:pt x="2409" y="1219"/>
                </a:lnTo>
                <a:lnTo>
                  <a:pt x="2390" y="1151"/>
                </a:lnTo>
                <a:lnTo>
                  <a:pt x="2366" y="1085"/>
                </a:lnTo>
                <a:lnTo>
                  <a:pt x="2338" y="1020"/>
                </a:lnTo>
                <a:lnTo>
                  <a:pt x="2304" y="957"/>
                </a:lnTo>
                <a:lnTo>
                  <a:pt x="2266" y="898"/>
                </a:lnTo>
                <a:lnTo>
                  <a:pt x="2222" y="840"/>
                </a:lnTo>
                <a:lnTo>
                  <a:pt x="2205" y="815"/>
                </a:lnTo>
                <a:lnTo>
                  <a:pt x="2194" y="788"/>
                </a:lnTo>
                <a:lnTo>
                  <a:pt x="2187" y="759"/>
                </a:lnTo>
                <a:lnTo>
                  <a:pt x="2186" y="730"/>
                </a:lnTo>
                <a:lnTo>
                  <a:pt x="2191" y="701"/>
                </a:lnTo>
                <a:lnTo>
                  <a:pt x="2199" y="674"/>
                </a:lnTo>
                <a:lnTo>
                  <a:pt x="2213" y="648"/>
                </a:lnTo>
                <a:lnTo>
                  <a:pt x="2233" y="624"/>
                </a:lnTo>
                <a:lnTo>
                  <a:pt x="2255" y="602"/>
                </a:lnTo>
                <a:lnTo>
                  <a:pt x="2276" y="585"/>
                </a:lnTo>
                <a:lnTo>
                  <a:pt x="2299" y="571"/>
                </a:lnTo>
                <a:lnTo>
                  <a:pt x="2324" y="562"/>
                </a:lnTo>
                <a:lnTo>
                  <a:pt x="2350" y="557"/>
                </a:lnTo>
                <a:lnTo>
                  <a:pt x="2378" y="555"/>
                </a:lnTo>
                <a:close/>
                <a:moveTo>
                  <a:pt x="1635" y="180"/>
                </a:moveTo>
                <a:lnTo>
                  <a:pt x="1665" y="184"/>
                </a:lnTo>
                <a:lnTo>
                  <a:pt x="1694" y="195"/>
                </a:lnTo>
                <a:lnTo>
                  <a:pt x="1720" y="210"/>
                </a:lnTo>
                <a:lnTo>
                  <a:pt x="1743" y="231"/>
                </a:lnTo>
                <a:lnTo>
                  <a:pt x="1762" y="255"/>
                </a:lnTo>
                <a:lnTo>
                  <a:pt x="1776" y="282"/>
                </a:lnTo>
                <a:lnTo>
                  <a:pt x="1785" y="310"/>
                </a:lnTo>
                <a:lnTo>
                  <a:pt x="1787" y="341"/>
                </a:lnTo>
                <a:lnTo>
                  <a:pt x="1787" y="2523"/>
                </a:lnTo>
                <a:lnTo>
                  <a:pt x="1785" y="2553"/>
                </a:lnTo>
                <a:lnTo>
                  <a:pt x="1776" y="2583"/>
                </a:lnTo>
                <a:lnTo>
                  <a:pt x="1762" y="2610"/>
                </a:lnTo>
                <a:lnTo>
                  <a:pt x="1743" y="2634"/>
                </a:lnTo>
                <a:lnTo>
                  <a:pt x="1720" y="2653"/>
                </a:lnTo>
                <a:lnTo>
                  <a:pt x="1694" y="2670"/>
                </a:lnTo>
                <a:lnTo>
                  <a:pt x="1671" y="2678"/>
                </a:lnTo>
                <a:lnTo>
                  <a:pt x="1648" y="2683"/>
                </a:lnTo>
                <a:lnTo>
                  <a:pt x="1625" y="2685"/>
                </a:lnTo>
                <a:lnTo>
                  <a:pt x="1597" y="2683"/>
                </a:lnTo>
                <a:lnTo>
                  <a:pt x="1571" y="2675"/>
                </a:lnTo>
                <a:lnTo>
                  <a:pt x="1545" y="2663"/>
                </a:lnTo>
                <a:lnTo>
                  <a:pt x="1522" y="2647"/>
                </a:lnTo>
                <a:lnTo>
                  <a:pt x="635" y="1916"/>
                </a:lnTo>
                <a:lnTo>
                  <a:pt x="163" y="1916"/>
                </a:lnTo>
                <a:lnTo>
                  <a:pt x="130" y="1912"/>
                </a:lnTo>
                <a:lnTo>
                  <a:pt x="99" y="1903"/>
                </a:lnTo>
                <a:lnTo>
                  <a:pt x="72" y="1887"/>
                </a:lnTo>
                <a:lnTo>
                  <a:pt x="48" y="1868"/>
                </a:lnTo>
                <a:lnTo>
                  <a:pt x="27" y="1844"/>
                </a:lnTo>
                <a:lnTo>
                  <a:pt x="13" y="1817"/>
                </a:lnTo>
                <a:lnTo>
                  <a:pt x="3" y="1786"/>
                </a:lnTo>
                <a:lnTo>
                  <a:pt x="0" y="1754"/>
                </a:lnTo>
                <a:lnTo>
                  <a:pt x="0" y="1111"/>
                </a:lnTo>
                <a:lnTo>
                  <a:pt x="3" y="1078"/>
                </a:lnTo>
                <a:lnTo>
                  <a:pt x="13" y="1048"/>
                </a:lnTo>
                <a:lnTo>
                  <a:pt x="27" y="1019"/>
                </a:lnTo>
                <a:lnTo>
                  <a:pt x="48" y="995"/>
                </a:lnTo>
                <a:lnTo>
                  <a:pt x="72" y="976"/>
                </a:lnTo>
                <a:lnTo>
                  <a:pt x="99" y="961"/>
                </a:lnTo>
                <a:lnTo>
                  <a:pt x="130" y="952"/>
                </a:lnTo>
                <a:lnTo>
                  <a:pt x="163" y="949"/>
                </a:lnTo>
                <a:lnTo>
                  <a:pt x="635" y="949"/>
                </a:lnTo>
                <a:lnTo>
                  <a:pt x="1522" y="216"/>
                </a:lnTo>
                <a:lnTo>
                  <a:pt x="1547" y="199"/>
                </a:lnTo>
                <a:lnTo>
                  <a:pt x="1575" y="187"/>
                </a:lnTo>
                <a:lnTo>
                  <a:pt x="1605" y="181"/>
                </a:lnTo>
                <a:lnTo>
                  <a:pt x="1635" y="180"/>
                </a:lnTo>
                <a:close/>
                <a:moveTo>
                  <a:pt x="2931" y="0"/>
                </a:moveTo>
                <a:lnTo>
                  <a:pt x="2957" y="4"/>
                </a:lnTo>
                <a:lnTo>
                  <a:pt x="2983" y="11"/>
                </a:lnTo>
                <a:lnTo>
                  <a:pt x="3007" y="22"/>
                </a:lnTo>
                <a:lnTo>
                  <a:pt x="3028" y="37"/>
                </a:lnTo>
                <a:lnTo>
                  <a:pt x="3048" y="55"/>
                </a:lnTo>
                <a:lnTo>
                  <a:pt x="3118" y="138"/>
                </a:lnTo>
                <a:lnTo>
                  <a:pt x="3183" y="224"/>
                </a:lnTo>
                <a:lnTo>
                  <a:pt x="3244" y="313"/>
                </a:lnTo>
                <a:lnTo>
                  <a:pt x="3300" y="406"/>
                </a:lnTo>
                <a:lnTo>
                  <a:pt x="3350" y="499"/>
                </a:lnTo>
                <a:lnTo>
                  <a:pt x="3396" y="597"/>
                </a:lnTo>
                <a:lnTo>
                  <a:pt x="3437" y="696"/>
                </a:lnTo>
                <a:lnTo>
                  <a:pt x="3472" y="797"/>
                </a:lnTo>
                <a:lnTo>
                  <a:pt x="3503" y="899"/>
                </a:lnTo>
                <a:lnTo>
                  <a:pt x="3528" y="1003"/>
                </a:lnTo>
                <a:lnTo>
                  <a:pt x="3548" y="1108"/>
                </a:lnTo>
                <a:lnTo>
                  <a:pt x="3562" y="1216"/>
                </a:lnTo>
                <a:lnTo>
                  <a:pt x="3569" y="1324"/>
                </a:lnTo>
                <a:lnTo>
                  <a:pt x="3573" y="1432"/>
                </a:lnTo>
                <a:lnTo>
                  <a:pt x="3569" y="1545"/>
                </a:lnTo>
                <a:lnTo>
                  <a:pt x="3561" y="1656"/>
                </a:lnTo>
                <a:lnTo>
                  <a:pt x="3545" y="1768"/>
                </a:lnTo>
                <a:lnTo>
                  <a:pt x="3524" y="1877"/>
                </a:lnTo>
                <a:lnTo>
                  <a:pt x="3497" y="1985"/>
                </a:lnTo>
                <a:lnTo>
                  <a:pt x="3465" y="2092"/>
                </a:lnTo>
                <a:lnTo>
                  <a:pt x="3427" y="2196"/>
                </a:lnTo>
                <a:lnTo>
                  <a:pt x="3382" y="2299"/>
                </a:lnTo>
                <a:lnTo>
                  <a:pt x="3333" y="2399"/>
                </a:lnTo>
                <a:lnTo>
                  <a:pt x="3278" y="2496"/>
                </a:lnTo>
                <a:lnTo>
                  <a:pt x="3218" y="2590"/>
                </a:lnTo>
                <a:lnTo>
                  <a:pt x="3153" y="2682"/>
                </a:lnTo>
                <a:lnTo>
                  <a:pt x="3082" y="2770"/>
                </a:lnTo>
                <a:lnTo>
                  <a:pt x="3062" y="2789"/>
                </a:lnTo>
                <a:lnTo>
                  <a:pt x="3040" y="2804"/>
                </a:lnTo>
                <a:lnTo>
                  <a:pt x="3017" y="2816"/>
                </a:lnTo>
                <a:lnTo>
                  <a:pt x="2991" y="2824"/>
                </a:lnTo>
                <a:lnTo>
                  <a:pt x="2965" y="2827"/>
                </a:lnTo>
                <a:lnTo>
                  <a:pt x="2957" y="2827"/>
                </a:lnTo>
                <a:lnTo>
                  <a:pt x="2932" y="2825"/>
                </a:lnTo>
                <a:lnTo>
                  <a:pt x="2907" y="2820"/>
                </a:lnTo>
                <a:lnTo>
                  <a:pt x="2884" y="2810"/>
                </a:lnTo>
                <a:lnTo>
                  <a:pt x="2863" y="2797"/>
                </a:lnTo>
                <a:lnTo>
                  <a:pt x="2843" y="2780"/>
                </a:lnTo>
                <a:lnTo>
                  <a:pt x="2822" y="2759"/>
                </a:lnTo>
                <a:lnTo>
                  <a:pt x="2801" y="2735"/>
                </a:lnTo>
                <a:lnTo>
                  <a:pt x="2787" y="2709"/>
                </a:lnTo>
                <a:lnTo>
                  <a:pt x="2779" y="2681"/>
                </a:lnTo>
                <a:lnTo>
                  <a:pt x="2774" y="2651"/>
                </a:lnTo>
                <a:lnTo>
                  <a:pt x="2775" y="2622"/>
                </a:lnTo>
                <a:lnTo>
                  <a:pt x="2783" y="2594"/>
                </a:lnTo>
                <a:lnTo>
                  <a:pt x="2795" y="2565"/>
                </a:lnTo>
                <a:lnTo>
                  <a:pt x="2812" y="2540"/>
                </a:lnTo>
                <a:lnTo>
                  <a:pt x="2876" y="2461"/>
                </a:lnTo>
                <a:lnTo>
                  <a:pt x="2933" y="2378"/>
                </a:lnTo>
                <a:lnTo>
                  <a:pt x="2986" y="2294"/>
                </a:lnTo>
                <a:lnTo>
                  <a:pt x="3034" y="2206"/>
                </a:lnTo>
                <a:lnTo>
                  <a:pt x="3076" y="2114"/>
                </a:lnTo>
                <a:lnTo>
                  <a:pt x="3113" y="2022"/>
                </a:lnTo>
                <a:lnTo>
                  <a:pt x="3145" y="1927"/>
                </a:lnTo>
                <a:lnTo>
                  <a:pt x="3171" y="1831"/>
                </a:lnTo>
                <a:lnTo>
                  <a:pt x="3191" y="1732"/>
                </a:lnTo>
                <a:lnTo>
                  <a:pt x="3206" y="1633"/>
                </a:lnTo>
                <a:lnTo>
                  <a:pt x="3215" y="1533"/>
                </a:lnTo>
                <a:lnTo>
                  <a:pt x="3218" y="1432"/>
                </a:lnTo>
                <a:lnTo>
                  <a:pt x="3215" y="1336"/>
                </a:lnTo>
                <a:lnTo>
                  <a:pt x="3207" y="1239"/>
                </a:lnTo>
                <a:lnTo>
                  <a:pt x="3194" y="1144"/>
                </a:lnTo>
                <a:lnTo>
                  <a:pt x="3175" y="1050"/>
                </a:lnTo>
                <a:lnTo>
                  <a:pt x="3152" y="957"/>
                </a:lnTo>
                <a:lnTo>
                  <a:pt x="3122" y="866"/>
                </a:lnTo>
                <a:lnTo>
                  <a:pt x="3088" y="777"/>
                </a:lnTo>
                <a:lnTo>
                  <a:pt x="3049" y="690"/>
                </a:lnTo>
                <a:lnTo>
                  <a:pt x="3005" y="604"/>
                </a:lnTo>
                <a:lnTo>
                  <a:pt x="2957" y="522"/>
                </a:lnTo>
                <a:lnTo>
                  <a:pt x="2904" y="442"/>
                </a:lnTo>
                <a:lnTo>
                  <a:pt x="2846" y="365"/>
                </a:lnTo>
                <a:lnTo>
                  <a:pt x="2784" y="290"/>
                </a:lnTo>
                <a:lnTo>
                  <a:pt x="2767" y="269"/>
                </a:lnTo>
                <a:lnTo>
                  <a:pt x="2755" y="244"/>
                </a:lnTo>
                <a:lnTo>
                  <a:pt x="2747" y="219"/>
                </a:lnTo>
                <a:lnTo>
                  <a:pt x="2743" y="191"/>
                </a:lnTo>
                <a:lnTo>
                  <a:pt x="2744" y="165"/>
                </a:lnTo>
                <a:lnTo>
                  <a:pt x="2749" y="139"/>
                </a:lnTo>
                <a:lnTo>
                  <a:pt x="2758" y="114"/>
                </a:lnTo>
                <a:lnTo>
                  <a:pt x="2772" y="90"/>
                </a:lnTo>
                <a:lnTo>
                  <a:pt x="2791" y="70"/>
                </a:lnTo>
                <a:lnTo>
                  <a:pt x="2811" y="48"/>
                </a:lnTo>
                <a:lnTo>
                  <a:pt x="2831" y="31"/>
                </a:lnTo>
                <a:lnTo>
                  <a:pt x="2854" y="18"/>
                </a:lnTo>
                <a:lnTo>
                  <a:pt x="2878" y="8"/>
                </a:lnTo>
                <a:lnTo>
                  <a:pt x="2904" y="2"/>
                </a:lnTo>
                <a:lnTo>
                  <a:pt x="293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30" name="Group 1271">
            <a:extLst>
              <a:ext uri="{FF2B5EF4-FFF2-40B4-BE49-F238E27FC236}">
                <a16:creationId xmlns:a16="http://schemas.microsoft.com/office/drawing/2014/main" id="{04C2858C-E712-594F-10C9-91DE257E1B6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721515" y="3717248"/>
            <a:ext cx="639907" cy="639259"/>
            <a:chOff x="5516" y="3626"/>
            <a:chExt cx="1981" cy="1979"/>
          </a:xfrm>
          <a:solidFill>
            <a:schemeClr val="bg1"/>
          </a:solidFill>
        </p:grpSpPr>
        <p:sp>
          <p:nvSpPr>
            <p:cNvPr id="34" name="Freeform 1273">
              <a:extLst>
                <a:ext uri="{FF2B5EF4-FFF2-40B4-BE49-F238E27FC236}">
                  <a16:creationId xmlns:a16="http://schemas.microsoft.com/office/drawing/2014/main" id="{D70231A3-B52A-41FA-62F5-42AEA76F7E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4" y="4270"/>
              <a:ext cx="491" cy="498"/>
            </a:xfrm>
            <a:custGeom>
              <a:avLst/>
              <a:gdLst>
                <a:gd name="T0" fmla="*/ 980 w 980"/>
                <a:gd name="T1" fmla="*/ 0 h 996"/>
                <a:gd name="T2" fmla="*/ 952 w 980"/>
                <a:gd name="T3" fmla="*/ 46 h 996"/>
                <a:gd name="T4" fmla="*/ 921 w 980"/>
                <a:gd name="T5" fmla="*/ 94 h 996"/>
                <a:gd name="T6" fmla="*/ 890 w 980"/>
                <a:gd name="T7" fmla="*/ 145 h 996"/>
                <a:gd name="T8" fmla="*/ 856 w 980"/>
                <a:gd name="T9" fmla="*/ 198 h 996"/>
                <a:gd name="T10" fmla="*/ 819 w 980"/>
                <a:gd name="T11" fmla="*/ 255 h 996"/>
                <a:gd name="T12" fmla="*/ 781 w 980"/>
                <a:gd name="T13" fmla="*/ 314 h 996"/>
                <a:gd name="T14" fmla="*/ 740 w 980"/>
                <a:gd name="T15" fmla="*/ 376 h 996"/>
                <a:gd name="T16" fmla="*/ 696 w 980"/>
                <a:gd name="T17" fmla="*/ 444 h 996"/>
                <a:gd name="T18" fmla="*/ 649 w 980"/>
                <a:gd name="T19" fmla="*/ 514 h 996"/>
                <a:gd name="T20" fmla="*/ 599 w 980"/>
                <a:gd name="T21" fmla="*/ 588 h 996"/>
                <a:gd name="T22" fmla="*/ 546 w 980"/>
                <a:gd name="T23" fmla="*/ 665 h 996"/>
                <a:gd name="T24" fmla="*/ 491 w 980"/>
                <a:gd name="T25" fmla="*/ 748 h 996"/>
                <a:gd name="T26" fmla="*/ 431 w 980"/>
                <a:gd name="T27" fmla="*/ 834 h 996"/>
                <a:gd name="T28" fmla="*/ 369 w 980"/>
                <a:gd name="T29" fmla="*/ 926 h 996"/>
                <a:gd name="T30" fmla="*/ 347 w 980"/>
                <a:gd name="T31" fmla="*/ 960 h 996"/>
                <a:gd name="T32" fmla="*/ 331 w 980"/>
                <a:gd name="T33" fmla="*/ 996 h 996"/>
                <a:gd name="T34" fmla="*/ 0 w 980"/>
                <a:gd name="T35" fmla="*/ 666 h 996"/>
                <a:gd name="T36" fmla="*/ 2 w 980"/>
                <a:gd name="T37" fmla="*/ 664 h 996"/>
                <a:gd name="T38" fmla="*/ 8 w 980"/>
                <a:gd name="T39" fmla="*/ 657 h 996"/>
                <a:gd name="T40" fmla="*/ 18 w 980"/>
                <a:gd name="T41" fmla="*/ 645 h 996"/>
                <a:gd name="T42" fmla="*/ 30 w 980"/>
                <a:gd name="T43" fmla="*/ 629 h 996"/>
                <a:gd name="T44" fmla="*/ 47 w 980"/>
                <a:gd name="T45" fmla="*/ 609 h 996"/>
                <a:gd name="T46" fmla="*/ 66 w 980"/>
                <a:gd name="T47" fmla="*/ 588 h 996"/>
                <a:gd name="T48" fmla="*/ 89 w 980"/>
                <a:gd name="T49" fmla="*/ 561 h 996"/>
                <a:gd name="T50" fmla="*/ 115 w 980"/>
                <a:gd name="T51" fmla="*/ 533 h 996"/>
                <a:gd name="T52" fmla="*/ 144 w 980"/>
                <a:gd name="T53" fmla="*/ 503 h 996"/>
                <a:gd name="T54" fmla="*/ 174 w 980"/>
                <a:gd name="T55" fmla="*/ 471 h 996"/>
                <a:gd name="T56" fmla="*/ 208 w 980"/>
                <a:gd name="T57" fmla="*/ 438 h 996"/>
                <a:gd name="T58" fmla="*/ 244 w 980"/>
                <a:gd name="T59" fmla="*/ 403 h 996"/>
                <a:gd name="T60" fmla="*/ 283 w 980"/>
                <a:gd name="T61" fmla="*/ 368 h 996"/>
                <a:gd name="T62" fmla="*/ 324 w 980"/>
                <a:gd name="T63" fmla="*/ 332 h 996"/>
                <a:gd name="T64" fmla="*/ 366 w 980"/>
                <a:gd name="T65" fmla="*/ 296 h 996"/>
                <a:gd name="T66" fmla="*/ 410 w 980"/>
                <a:gd name="T67" fmla="*/ 261 h 996"/>
                <a:gd name="T68" fmla="*/ 457 w 980"/>
                <a:gd name="T69" fmla="*/ 226 h 996"/>
                <a:gd name="T70" fmla="*/ 504 w 980"/>
                <a:gd name="T71" fmla="*/ 192 h 996"/>
                <a:gd name="T72" fmla="*/ 554 w 980"/>
                <a:gd name="T73" fmla="*/ 160 h 996"/>
                <a:gd name="T74" fmla="*/ 603 w 980"/>
                <a:gd name="T75" fmla="*/ 130 h 996"/>
                <a:gd name="T76" fmla="*/ 655 w 980"/>
                <a:gd name="T77" fmla="*/ 102 h 996"/>
                <a:gd name="T78" fmla="*/ 707 w 980"/>
                <a:gd name="T79" fmla="*/ 76 h 996"/>
                <a:gd name="T80" fmla="*/ 761 w 980"/>
                <a:gd name="T81" fmla="*/ 54 h 996"/>
                <a:gd name="T82" fmla="*/ 815 w 980"/>
                <a:gd name="T83" fmla="*/ 35 h 996"/>
                <a:gd name="T84" fmla="*/ 870 w 980"/>
                <a:gd name="T85" fmla="*/ 19 h 996"/>
                <a:gd name="T86" fmla="*/ 925 w 980"/>
                <a:gd name="T87" fmla="*/ 7 h 996"/>
                <a:gd name="T88" fmla="*/ 980 w 980"/>
                <a:gd name="T89" fmla="*/ 0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80" h="996">
                  <a:moveTo>
                    <a:pt x="980" y="0"/>
                  </a:moveTo>
                  <a:lnTo>
                    <a:pt x="952" y="46"/>
                  </a:lnTo>
                  <a:lnTo>
                    <a:pt x="921" y="94"/>
                  </a:lnTo>
                  <a:lnTo>
                    <a:pt x="890" y="145"/>
                  </a:lnTo>
                  <a:lnTo>
                    <a:pt x="856" y="198"/>
                  </a:lnTo>
                  <a:lnTo>
                    <a:pt x="819" y="255"/>
                  </a:lnTo>
                  <a:lnTo>
                    <a:pt x="781" y="314"/>
                  </a:lnTo>
                  <a:lnTo>
                    <a:pt x="740" y="376"/>
                  </a:lnTo>
                  <a:lnTo>
                    <a:pt x="696" y="444"/>
                  </a:lnTo>
                  <a:lnTo>
                    <a:pt x="649" y="514"/>
                  </a:lnTo>
                  <a:lnTo>
                    <a:pt x="599" y="588"/>
                  </a:lnTo>
                  <a:lnTo>
                    <a:pt x="546" y="665"/>
                  </a:lnTo>
                  <a:lnTo>
                    <a:pt x="491" y="748"/>
                  </a:lnTo>
                  <a:lnTo>
                    <a:pt x="431" y="834"/>
                  </a:lnTo>
                  <a:lnTo>
                    <a:pt x="369" y="926"/>
                  </a:lnTo>
                  <a:lnTo>
                    <a:pt x="347" y="960"/>
                  </a:lnTo>
                  <a:lnTo>
                    <a:pt x="331" y="996"/>
                  </a:lnTo>
                  <a:lnTo>
                    <a:pt x="0" y="666"/>
                  </a:lnTo>
                  <a:lnTo>
                    <a:pt x="2" y="664"/>
                  </a:lnTo>
                  <a:lnTo>
                    <a:pt x="8" y="657"/>
                  </a:lnTo>
                  <a:lnTo>
                    <a:pt x="18" y="645"/>
                  </a:lnTo>
                  <a:lnTo>
                    <a:pt x="30" y="629"/>
                  </a:lnTo>
                  <a:lnTo>
                    <a:pt x="47" y="609"/>
                  </a:lnTo>
                  <a:lnTo>
                    <a:pt x="66" y="588"/>
                  </a:lnTo>
                  <a:lnTo>
                    <a:pt x="89" y="561"/>
                  </a:lnTo>
                  <a:lnTo>
                    <a:pt x="115" y="533"/>
                  </a:lnTo>
                  <a:lnTo>
                    <a:pt x="144" y="503"/>
                  </a:lnTo>
                  <a:lnTo>
                    <a:pt x="174" y="471"/>
                  </a:lnTo>
                  <a:lnTo>
                    <a:pt x="208" y="438"/>
                  </a:lnTo>
                  <a:lnTo>
                    <a:pt x="244" y="403"/>
                  </a:lnTo>
                  <a:lnTo>
                    <a:pt x="283" y="368"/>
                  </a:lnTo>
                  <a:lnTo>
                    <a:pt x="324" y="332"/>
                  </a:lnTo>
                  <a:lnTo>
                    <a:pt x="366" y="296"/>
                  </a:lnTo>
                  <a:lnTo>
                    <a:pt x="410" y="261"/>
                  </a:lnTo>
                  <a:lnTo>
                    <a:pt x="457" y="226"/>
                  </a:lnTo>
                  <a:lnTo>
                    <a:pt x="504" y="192"/>
                  </a:lnTo>
                  <a:lnTo>
                    <a:pt x="554" y="160"/>
                  </a:lnTo>
                  <a:lnTo>
                    <a:pt x="603" y="130"/>
                  </a:lnTo>
                  <a:lnTo>
                    <a:pt x="655" y="102"/>
                  </a:lnTo>
                  <a:lnTo>
                    <a:pt x="707" y="76"/>
                  </a:lnTo>
                  <a:lnTo>
                    <a:pt x="761" y="54"/>
                  </a:lnTo>
                  <a:lnTo>
                    <a:pt x="815" y="35"/>
                  </a:lnTo>
                  <a:lnTo>
                    <a:pt x="870" y="19"/>
                  </a:lnTo>
                  <a:lnTo>
                    <a:pt x="925" y="7"/>
                  </a:lnTo>
                  <a:lnTo>
                    <a:pt x="9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5" name="Freeform 1274">
              <a:extLst>
                <a:ext uri="{FF2B5EF4-FFF2-40B4-BE49-F238E27FC236}">
                  <a16:creationId xmlns:a16="http://schemas.microsoft.com/office/drawing/2014/main" id="{2FDC9905-EC30-4148-5356-E5507D809F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4" y="5106"/>
              <a:ext cx="498" cy="489"/>
            </a:xfrm>
            <a:custGeom>
              <a:avLst/>
              <a:gdLst>
                <a:gd name="T0" fmla="*/ 998 w 998"/>
                <a:gd name="T1" fmla="*/ 0 h 979"/>
                <a:gd name="T2" fmla="*/ 990 w 998"/>
                <a:gd name="T3" fmla="*/ 55 h 979"/>
                <a:gd name="T4" fmla="*/ 978 w 998"/>
                <a:gd name="T5" fmla="*/ 111 h 979"/>
                <a:gd name="T6" fmla="*/ 963 w 998"/>
                <a:gd name="T7" fmla="*/ 165 h 979"/>
                <a:gd name="T8" fmla="*/ 943 w 998"/>
                <a:gd name="T9" fmla="*/ 220 h 979"/>
                <a:gd name="T10" fmla="*/ 920 w 998"/>
                <a:gd name="T11" fmla="*/ 273 h 979"/>
                <a:gd name="T12" fmla="*/ 895 w 998"/>
                <a:gd name="T13" fmla="*/ 326 h 979"/>
                <a:gd name="T14" fmla="*/ 867 w 998"/>
                <a:gd name="T15" fmla="*/ 377 h 979"/>
                <a:gd name="T16" fmla="*/ 837 w 998"/>
                <a:gd name="T17" fmla="*/ 427 h 979"/>
                <a:gd name="T18" fmla="*/ 804 w 998"/>
                <a:gd name="T19" fmla="*/ 477 h 979"/>
                <a:gd name="T20" fmla="*/ 770 w 998"/>
                <a:gd name="T21" fmla="*/ 524 h 979"/>
                <a:gd name="T22" fmla="*/ 736 w 998"/>
                <a:gd name="T23" fmla="*/ 570 h 979"/>
                <a:gd name="T24" fmla="*/ 700 w 998"/>
                <a:gd name="T25" fmla="*/ 614 h 979"/>
                <a:gd name="T26" fmla="*/ 665 w 998"/>
                <a:gd name="T27" fmla="*/ 657 h 979"/>
                <a:gd name="T28" fmla="*/ 629 w 998"/>
                <a:gd name="T29" fmla="*/ 698 h 979"/>
                <a:gd name="T30" fmla="*/ 594 w 998"/>
                <a:gd name="T31" fmla="*/ 736 h 979"/>
                <a:gd name="T32" fmla="*/ 559 w 998"/>
                <a:gd name="T33" fmla="*/ 771 h 979"/>
                <a:gd name="T34" fmla="*/ 525 w 998"/>
                <a:gd name="T35" fmla="*/ 805 h 979"/>
                <a:gd name="T36" fmla="*/ 494 w 998"/>
                <a:gd name="T37" fmla="*/ 837 h 979"/>
                <a:gd name="T38" fmla="*/ 463 w 998"/>
                <a:gd name="T39" fmla="*/ 866 h 979"/>
                <a:gd name="T40" fmla="*/ 434 w 998"/>
                <a:gd name="T41" fmla="*/ 891 h 979"/>
                <a:gd name="T42" fmla="*/ 409 w 998"/>
                <a:gd name="T43" fmla="*/ 914 h 979"/>
                <a:gd name="T44" fmla="*/ 386 w 998"/>
                <a:gd name="T45" fmla="*/ 933 h 979"/>
                <a:gd name="T46" fmla="*/ 367 w 998"/>
                <a:gd name="T47" fmla="*/ 949 h 979"/>
                <a:gd name="T48" fmla="*/ 351 w 998"/>
                <a:gd name="T49" fmla="*/ 962 h 979"/>
                <a:gd name="T50" fmla="*/ 340 w 998"/>
                <a:gd name="T51" fmla="*/ 972 h 979"/>
                <a:gd name="T52" fmla="*/ 333 w 998"/>
                <a:gd name="T53" fmla="*/ 978 h 979"/>
                <a:gd name="T54" fmla="*/ 330 w 998"/>
                <a:gd name="T55" fmla="*/ 979 h 979"/>
                <a:gd name="T56" fmla="*/ 0 w 998"/>
                <a:gd name="T57" fmla="*/ 649 h 979"/>
                <a:gd name="T58" fmla="*/ 35 w 998"/>
                <a:gd name="T59" fmla="*/ 633 h 979"/>
                <a:gd name="T60" fmla="*/ 70 w 998"/>
                <a:gd name="T61" fmla="*/ 612 h 979"/>
                <a:gd name="T62" fmla="*/ 161 w 998"/>
                <a:gd name="T63" fmla="*/ 549 h 979"/>
                <a:gd name="T64" fmla="*/ 248 w 998"/>
                <a:gd name="T65" fmla="*/ 490 h 979"/>
                <a:gd name="T66" fmla="*/ 330 w 998"/>
                <a:gd name="T67" fmla="*/ 433 h 979"/>
                <a:gd name="T68" fmla="*/ 409 w 998"/>
                <a:gd name="T69" fmla="*/ 381 h 979"/>
                <a:gd name="T70" fmla="*/ 483 w 998"/>
                <a:gd name="T71" fmla="*/ 332 h 979"/>
                <a:gd name="T72" fmla="*/ 553 w 998"/>
                <a:gd name="T73" fmla="*/ 285 h 979"/>
                <a:gd name="T74" fmla="*/ 619 w 998"/>
                <a:gd name="T75" fmla="*/ 241 h 979"/>
                <a:gd name="T76" fmla="*/ 682 w 998"/>
                <a:gd name="T77" fmla="*/ 200 h 979"/>
                <a:gd name="T78" fmla="*/ 743 w 998"/>
                <a:gd name="T79" fmla="*/ 162 h 979"/>
                <a:gd name="T80" fmla="*/ 799 w 998"/>
                <a:gd name="T81" fmla="*/ 125 h 979"/>
                <a:gd name="T82" fmla="*/ 853 w 998"/>
                <a:gd name="T83" fmla="*/ 92 h 979"/>
                <a:gd name="T84" fmla="*/ 903 w 998"/>
                <a:gd name="T85" fmla="*/ 59 h 979"/>
                <a:gd name="T86" fmla="*/ 952 w 998"/>
                <a:gd name="T87" fmla="*/ 29 h 979"/>
                <a:gd name="T88" fmla="*/ 998 w 998"/>
                <a:gd name="T89" fmla="*/ 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98" h="979">
                  <a:moveTo>
                    <a:pt x="998" y="0"/>
                  </a:moveTo>
                  <a:lnTo>
                    <a:pt x="990" y="55"/>
                  </a:lnTo>
                  <a:lnTo>
                    <a:pt x="978" y="111"/>
                  </a:lnTo>
                  <a:lnTo>
                    <a:pt x="963" y="165"/>
                  </a:lnTo>
                  <a:lnTo>
                    <a:pt x="943" y="220"/>
                  </a:lnTo>
                  <a:lnTo>
                    <a:pt x="920" y="273"/>
                  </a:lnTo>
                  <a:lnTo>
                    <a:pt x="895" y="326"/>
                  </a:lnTo>
                  <a:lnTo>
                    <a:pt x="867" y="377"/>
                  </a:lnTo>
                  <a:lnTo>
                    <a:pt x="837" y="427"/>
                  </a:lnTo>
                  <a:lnTo>
                    <a:pt x="804" y="477"/>
                  </a:lnTo>
                  <a:lnTo>
                    <a:pt x="770" y="524"/>
                  </a:lnTo>
                  <a:lnTo>
                    <a:pt x="736" y="570"/>
                  </a:lnTo>
                  <a:lnTo>
                    <a:pt x="700" y="614"/>
                  </a:lnTo>
                  <a:lnTo>
                    <a:pt x="665" y="657"/>
                  </a:lnTo>
                  <a:lnTo>
                    <a:pt x="629" y="698"/>
                  </a:lnTo>
                  <a:lnTo>
                    <a:pt x="594" y="736"/>
                  </a:lnTo>
                  <a:lnTo>
                    <a:pt x="559" y="771"/>
                  </a:lnTo>
                  <a:lnTo>
                    <a:pt x="525" y="805"/>
                  </a:lnTo>
                  <a:lnTo>
                    <a:pt x="494" y="837"/>
                  </a:lnTo>
                  <a:lnTo>
                    <a:pt x="463" y="866"/>
                  </a:lnTo>
                  <a:lnTo>
                    <a:pt x="434" y="891"/>
                  </a:lnTo>
                  <a:lnTo>
                    <a:pt x="409" y="914"/>
                  </a:lnTo>
                  <a:lnTo>
                    <a:pt x="386" y="933"/>
                  </a:lnTo>
                  <a:lnTo>
                    <a:pt x="367" y="949"/>
                  </a:lnTo>
                  <a:lnTo>
                    <a:pt x="351" y="962"/>
                  </a:lnTo>
                  <a:lnTo>
                    <a:pt x="340" y="972"/>
                  </a:lnTo>
                  <a:lnTo>
                    <a:pt x="333" y="978"/>
                  </a:lnTo>
                  <a:lnTo>
                    <a:pt x="330" y="979"/>
                  </a:lnTo>
                  <a:lnTo>
                    <a:pt x="0" y="649"/>
                  </a:lnTo>
                  <a:lnTo>
                    <a:pt x="35" y="633"/>
                  </a:lnTo>
                  <a:lnTo>
                    <a:pt x="70" y="612"/>
                  </a:lnTo>
                  <a:lnTo>
                    <a:pt x="161" y="549"/>
                  </a:lnTo>
                  <a:lnTo>
                    <a:pt x="248" y="490"/>
                  </a:lnTo>
                  <a:lnTo>
                    <a:pt x="330" y="433"/>
                  </a:lnTo>
                  <a:lnTo>
                    <a:pt x="409" y="381"/>
                  </a:lnTo>
                  <a:lnTo>
                    <a:pt x="483" y="332"/>
                  </a:lnTo>
                  <a:lnTo>
                    <a:pt x="553" y="285"/>
                  </a:lnTo>
                  <a:lnTo>
                    <a:pt x="619" y="241"/>
                  </a:lnTo>
                  <a:lnTo>
                    <a:pt x="682" y="200"/>
                  </a:lnTo>
                  <a:lnTo>
                    <a:pt x="743" y="162"/>
                  </a:lnTo>
                  <a:lnTo>
                    <a:pt x="799" y="125"/>
                  </a:lnTo>
                  <a:lnTo>
                    <a:pt x="853" y="92"/>
                  </a:lnTo>
                  <a:lnTo>
                    <a:pt x="903" y="59"/>
                  </a:lnTo>
                  <a:lnTo>
                    <a:pt x="952" y="29"/>
                  </a:lnTo>
                  <a:lnTo>
                    <a:pt x="9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6" name="Freeform 1275">
              <a:extLst>
                <a:ext uri="{FF2B5EF4-FFF2-40B4-BE49-F238E27FC236}">
                  <a16:creationId xmlns:a16="http://schemas.microsoft.com/office/drawing/2014/main" id="{2D5EECDA-EB19-2856-E2F3-C312BE33194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6" y="4987"/>
              <a:ext cx="618" cy="618"/>
            </a:xfrm>
            <a:custGeom>
              <a:avLst/>
              <a:gdLst>
                <a:gd name="T0" fmla="*/ 496 w 1237"/>
                <a:gd name="T1" fmla="*/ 0 h 1235"/>
                <a:gd name="T2" fmla="*/ 532 w 1237"/>
                <a:gd name="T3" fmla="*/ 36 h 1235"/>
                <a:gd name="T4" fmla="*/ 502 w 1237"/>
                <a:gd name="T5" fmla="*/ 104 h 1235"/>
                <a:gd name="T6" fmla="*/ 474 w 1237"/>
                <a:gd name="T7" fmla="*/ 173 h 1235"/>
                <a:gd name="T8" fmla="*/ 447 w 1237"/>
                <a:gd name="T9" fmla="*/ 248 h 1235"/>
                <a:gd name="T10" fmla="*/ 423 w 1237"/>
                <a:gd name="T11" fmla="*/ 324 h 1235"/>
                <a:gd name="T12" fmla="*/ 403 w 1237"/>
                <a:gd name="T13" fmla="*/ 401 h 1235"/>
                <a:gd name="T14" fmla="*/ 375 w 1237"/>
                <a:gd name="T15" fmla="*/ 522 h 1235"/>
                <a:gd name="T16" fmla="*/ 353 w 1237"/>
                <a:gd name="T17" fmla="*/ 644 h 1235"/>
                <a:gd name="T18" fmla="*/ 335 w 1237"/>
                <a:gd name="T19" fmla="*/ 767 h 1235"/>
                <a:gd name="T20" fmla="*/ 323 w 1237"/>
                <a:gd name="T21" fmla="*/ 890 h 1235"/>
                <a:gd name="T22" fmla="*/ 320 w 1237"/>
                <a:gd name="T23" fmla="*/ 915 h 1235"/>
                <a:gd name="T24" fmla="*/ 423 w 1237"/>
                <a:gd name="T25" fmla="*/ 906 h 1235"/>
                <a:gd name="T26" fmla="*/ 526 w 1237"/>
                <a:gd name="T27" fmla="*/ 893 h 1235"/>
                <a:gd name="T28" fmla="*/ 647 w 1237"/>
                <a:gd name="T29" fmla="*/ 874 h 1235"/>
                <a:gd name="T30" fmla="*/ 766 w 1237"/>
                <a:gd name="T31" fmla="*/ 849 h 1235"/>
                <a:gd name="T32" fmla="*/ 885 w 1237"/>
                <a:gd name="T33" fmla="*/ 820 h 1235"/>
                <a:gd name="T34" fmla="*/ 1002 w 1237"/>
                <a:gd name="T35" fmla="*/ 784 h 1235"/>
                <a:gd name="T36" fmla="*/ 1060 w 1237"/>
                <a:gd name="T37" fmla="*/ 763 h 1235"/>
                <a:gd name="T38" fmla="*/ 1117 w 1237"/>
                <a:gd name="T39" fmla="*/ 740 h 1235"/>
                <a:gd name="T40" fmla="*/ 1173 w 1237"/>
                <a:gd name="T41" fmla="*/ 717 h 1235"/>
                <a:gd name="T42" fmla="*/ 1200 w 1237"/>
                <a:gd name="T43" fmla="*/ 704 h 1235"/>
                <a:gd name="T44" fmla="*/ 1237 w 1237"/>
                <a:gd name="T45" fmla="*/ 740 h 1235"/>
                <a:gd name="T46" fmla="*/ 1194 w 1237"/>
                <a:gd name="T47" fmla="*/ 797 h 1235"/>
                <a:gd name="T48" fmla="*/ 1147 w 1237"/>
                <a:gd name="T49" fmla="*/ 851 h 1235"/>
                <a:gd name="T50" fmla="*/ 1095 w 1237"/>
                <a:gd name="T51" fmla="*/ 901 h 1235"/>
                <a:gd name="T52" fmla="*/ 1041 w 1237"/>
                <a:gd name="T53" fmla="*/ 947 h 1235"/>
                <a:gd name="T54" fmla="*/ 983 w 1237"/>
                <a:gd name="T55" fmla="*/ 989 h 1235"/>
                <a:gd name="T56" fmla="*/ 922 w 1237"/>
                <a:gd name="T57" fmla="*/ 1027 h 1235"/>
                <a:gd name="T58" fmla="*/ 858 w 1237"/>
                <a:gd name="T59" fmla="*/ 1062 h 1235"/>
                <a:gd name="T60" fmla="*/ 794 w 1237"/>
                <a:gd name="T61" fmla="*/ 1094 h 1235"/>
                <a:gd name="T62" fmla="*/ 728 w 1237"/>
                <a:gd name="T63" fmla="*/ 1123 h 1235"/>
                <a:gd name="T64" fmla="*/ 661 w 1237"/>
                <a:gd name="T65" fmla="*/ 1147 h 1235"/>
                <a:gd name="T66" fmla="*/ 594 w 1237"/>
                <a:gd name="T67" fmla="*/ 1169 h 1235"/>
                <a:gd name="T68" fmla="*/ 491 w 1237"/>
                <a:gd name="T69" fmla="*/ 1196 h 1235"/>
                <a:gd name="T70" fmla="*/ 386 w 1237"/>
                <a:gd name="T71" fmla="*/ 1217 h 1235"/>
                <a:gd name="T72" fmla="*/ 280 w 1237"/>
                <a:gd name="T73" fmla="*/ 1229 h 1235"/>
                <a:gd name="T74" fmla="*/ 174 w 1237"/>
                <a:gd name="T75" fmla="*/ 1235 h 1235"/>
                <a:gd name="T76" fmla="*/ 151 w 1237"/>
                <a:gd name="T77" fmla="*/ 1235 h 1235"/>
                <a:gd name="T78" fmla="*/ 128 w 1237"/>
                <a:gd name="T79" fmla="*/ 1233 h 1235"/>
                <a:gd name="T80" fmla="*/ 106 w 1237"/>
                <a:gd name="T81" fmla="*/ 1228 h 1235"/>
                <a:gd name="T82" fmla="*/ 80 w 1237"/>
                <a:gd name="T83" fmla="*/ 1217 h 1235"/>
                <a:gd name="T84" fmla="*/ 57 w 1237"/>
                <a:gd name="T85" fmla="*/ 1201 h 1235"/>
                <a:gd name="T86" fmla="*/ 36 w 1237"/>
                <a:gd name="T87" fmla="*/ 1182 h 1235"/>
                <a:gd name="T88" fmla="*/ 21 w 1237"/>
                <a:gd name="T89" fmla="*/ 1159 h 1235"/>
                <a:gd name="T90" fmla="*/ 8 w 1237"/>
                <a:gd name="T91" fmla="*/ 1134 h 1235"/>
                <a:gd name="T92" fmla="*/ 1 w 1237"/>
                <a:gd name="T93" fmla="*/ 1106 h 1235"/>
                <a:gd name="T94" fmla="*/ 0 w 1237"/>
                <a:gd name="T95" fmla="*/ 1073 h 1235"/>
                <a:gd name="T96" fmla="*/ 0 w 1237"/>
                <a:gd name="T97" fmla="*/ 1041 h 1235"/>
                <a:gd name="T98" fmla="*/ 6 w 1237"/>
                <a:gd name="T99" fmla="*/ 947 h 1235"/>
                <a:gd name="T100" fmla="*/ 18 w 1237"/>
                <a:gd name="T101" fmla="*/ 855 h 1235"/>
                <a:gd name="T102" fmla="*/ 35 w 1237"/>
                <a:gd name="T103" fmla="*/ 762 h 1235"/>
                <a:gd name="T104" fmla="*/ 57 w 1237"/>
                <a:gd name="T105" fmla="*/ 671 h 1235"/>
                <a:gd name="T106" fmla="*/ 85 w 1237"/>
                <a:gd name="T107" fmla="*/ 582 h 1235"/>
                <a:gd name="T108" fmla="*/ 115 w 1237"/>
                <a:gd name="T109" fmla="*/ 501 h 1235"/>
                <a:gd name="T110" fmla="*/ 150 w 1237"/>
                <a:gd name="T111" fmla="*/ 421 h 1235"/>
                <a:gd name="T112" fmla="*/ 190 w 1237"/>
                <a:gd name="T113" fmla="*/ 345 h 1235"/>
                <a:gd name="T114" fmla="*/ 235 w 1237"/>
                <a:gd name="T115" fmla="*/ 270 h 1235"/>
                <a:gd name="T116" fmla="*/ 285 w 1237"/>
                <a:gd name="T117" fmla="*/ 200 h 1235"/>
                <a:gd name="T118" fmla="*/ 331 w 1237"/>
                <a:gd name="T119" fmla="*/ 144 h 1235"/>
                <a:gd name="T120" fmla="*/ 382 w 1237"/>
                <a:gd name="T121" fmla="*/ 92 h 1235"/>
                <a:gd name="T122" fmla="*/ 438 w 1237"/>
                <a:gd name="T123" fmla="*/ 44 h 1235"/>
                <a:gd name="T124" fmla="*/ 496 w 1237"/>
                <a:gd name="T125" fmla="*/ 0 h 1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37" h="1235">
                  <a:moveTo>
                    <a:pt x="496" y="0"/>
                  </a:moveTo>
                  <a:lnTo>
                    <a:pt x="532" y="36"/>
                  </a:lnTo>
                  <a:lnTo>
                    <a:pt x="502" y="104"/>
                  </a:lnTo>
                  <a:lnTo>
                    <a:pt x="474" y="173"/>
                  </a:lnTo>
                  <a:lnTo>
                    <a:pt x="447" y="248"/>
                  </a:lnTo>
                  <a:lnTo>
                    <a:pt x="423" y="324"/>
                  </a:lnTo>
                  <a:lnTo>
                    <a:pt x="403" y="401"/>
                  </a:lnTo>
                  <a:lnTo>
                    <a:pt x="375" y="522"/>
                  </a:lnTo>
                  <a:lnTo>
                    <a:pt x="353" y="644"/>
                  </a:lnTo>
                  <a:lnTo>
                    <a:pt x="335" y="767"/>
                  </a:lnTo>
                  <a:lnTo>
                    <a:pt x="323" y="890"/>
                  </a:lnTo>
                  <a:lnTo>
                    <a:pt x="320" y="915"/>
                  </a:lnTo>
                  <a:lnTo>
                    <a:pt x="423" y="906"/>
                  </a:lnTo>
                  <a:lnTo>
                    <a:pt x="526" y="893"/>
                  </a:lnTo>
                  <a:lnTo>
                    <a:pt x="647" y="874"/>
                  </a:lnTo>
                  <a:lnTo>
                    <a:pt x="766" y="849"/>
                  </a:lnTo>
                  <a:lnTo>
                    <a:pt x="885" y="820"/>
                  </a:lnTo>
                  <a:lnTo>
                    <a:pt x="1002" y="784"/>
                  </a:lnTo>
                  <a:lnTo>
                    <a:pt x="1060" y="763"/>
                  </a:lnTo>
                  <a:lnTo>
                    <a:pt x="1117" y="740"/>
                  </a:lnTo>
                  <a:lnTo>
                    <a:pt x="1173" y="717"/>
                  </a:lnTo>
                  <a:lnTo>
                    <a:pt x="1200" y="704"/>
                  </a:lnTo>
                  <a:lnTo>
                    <a:pt x="1237" y="740"/>
                  </a:lnTo>
                  <a:lnTo>
                    <a:pt x="1194" y="797"/>
                  </a:lnTo>
                  <a:lnTo>
                    <a:pt x="1147" y="851"/>
                  </a:lnTo>
                  <a:lnTo>
                    <a:pt x="1095" y="901"/>
                  </a:lnTo>
                  <a:lnTo>
                    <a:pt x="1041" y="947"/>
                  </a:lnTo>
                  <a:lnTo>
                    <a:pt x="983" y="989"/>
                  </a:lnTo>
                  <a:lnTo>
                    <a:pt x="922" y="1027"/>
                  </a:lnTo>
                  <a:lnTo>
                    <a:pt x="858" y="1062"/>
                  </a:lnTo>
                  <a:lnTo>
                    <a:pt x="794" y="1094"/>
                  </a:lnTo>
                  <a:lnTo>
                    <a:pt x="728" y="1123"/>
                  </a:lnTo>
                  <a:lnTo>
                    <a:pt x="661" y="1147"/>
                  </a:lnTo>
                  <a:lnTo>
                    <a:pt x="594" y="1169"/>
                  </a:lnTo>
                  <a:lnTo>
                    <a:pt x="491" y="1196"/>
                  </a:lnTo>
                  <a:lnTo>
                    <a:pt x="386" y="1217"/>
                  </a:lnTo>
                  <a:lnTo>
                    <a:pt x="280" y="1229"/>
                  </a:lnTo>
                  <a:lnTo>
                    <a:pt x="174" y="1235"/>
                  </a:lnTo>
                  <a:lnTo>
                    <a:pt x="151" y="1235"/>
                  </a:lnTo>
                  <a:lnTo>
                    <a:pt x="128" y="1233"/>
                  </a:lnTo>
                  <a:lnTo>
                    <a:pt x="106" y="1228"/>
                  </a:lnTo>
                  <a:lnTo>
                    <a:pt x="80" y="1217"/>
                  </a:lnTo>
                  <a:lnTo>
                    <a:pt x="57" y="1201"/>
                  </a:lnTo>
                  <a:lnTo>
                    <a:pt x="36" y="1182"/>
                  </a:lnTo>
                  <a:lnTo>
                    <a:pt x="21" y="1159"/>
                  </a:lnTo>
                  <a:lnTo>
                    <a:pt x="8" y="1134"/>
                  </a:lnTo>
                  <a:lnTo>
                    <a:pt x="1" y="1106"/>
                  </a:lnTo>
                  <a:lnTo>
                    <a:pt x="0" y="1073"/>
                  </a:lnTo>
                  <a:lnTo>
                    <a:pt x="0" y="1041"/>
                  </a:lnTo>
                  <a:lnTo>
                    <a:pt x="6" y="947"/>
                  </a:lnTo>
                  <a:lnTo>
                    <a:pt x="18" y="855"/>
                  </a:lnTo>
                  <a:lnTo>
                    <a:pt x="35" y="762"/>
                  </a:lnTo>
                  <a:lnTo>
                    <a:pt x="57" y="671"/>
                  </a:lnTo>
                  <a:lnTo>
                    <a:pt x="85" y="582"/>
                  </a:lnTo>
                  <a:lnTo>
                    <a:pt x="115" y="501"/>
                  </a:lnTo>
                  <a:lnTo>
                    <a:pt x="150" y="421"/>
                  </a:lnTo>
                  <a:lnTo>
                    <a:pt x="190" y="345"/>
                  </a:lnTo>
                  <a:lnTo>
                    <a:pt x="235" y="270"/>
                  </a:lnTo>
                  <a:lnTo>
                    <a:pt x="285" y="200"/>
                  </a:lnTo>
                  <a:lnTo>
                    <a:pt x="331" y="144"/>
                  </a:lnTo>
                  <a:lnTo>
                    <a:pt x="382" y="92"/>
                  </a:lnTo>
                  <a:lnTo>
                    <a:pt x="438" y="44"/>
                  </a:lnTo>
                  <a:lnTo>
                    <a:pt x="4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6" name="Freeform 1276">
              <a:extLst>
                <a:ext uri="{FF2B5EF4-FFF2-40B4-BE49-F238E27FC236}">
                  <a16:creationId xmlns:a16="http://schemas.microsoft.com/office/drawing/2014/main" id="{662A0E9E-8CCD-2907-DCB5-8851E5A794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66" y="3626"/>
              <a:ext cx="1731" cy="1729"/>
            </a:xfrm>
            <a:custGeom>
              <a:avLst/>
              <a:gdLst>
                <a:gd name="T0" fmla="*/ 1977 w 3461"/>
                <a:gd name="T1" fmla="*/ 939 h 3456"/>
                <a:gd name="T2" fmla="*/ 1837 w 3461"/>
                <a:gd name="T3" fmla="*/ 996 h 3456"/>
                <a:gd name="T4" fmla="*/ 1719 w 3461"/>
                <a:gd name="T5" fmla="*/ 1101 h 3456"/>
                <a:gd name="T6" fmla="*/ 1646 w 3461"/>
                <a:gd name="T7" fmla="*/ 1235 h 3456"/>
                <a:gd name="T8" fmla="*/ 1621 w 3461"/>
                <a:gd name="T9" fmla="*/ 1382 h 3456"/>
                <a:gd name="T10" fmla="*/ 1646 w 3461"/>
                <a:gd name="T11" fmla="*/ 1529 h 3456"/>
                <a:gd name="T12" fmla="*/ 1719 w 3461"/>
                <a:gd name="T13" fmla="*/ 1665 h 3456"/>
                <a:gd name="T14" fmla="*/ 1837 w 3461"/>
                <a:gd name="T15" fmla="*/ 1770 h 3456"/>
                <a:gd name="T16" fmla="*/ 1977 w 3461"/>
                <a:gd name="T17" fmla="*/ 1826 h 3456"/>
                <a:gd name="T18" fmla="*/ 2127 w 3461"/>
                <a:gd name="T19" fmla="*/ 1835 h 3456"/>
                <a:gd name="T20" fmla="*/ 2270 w 3461"/>
                <a:gd name="T21" fmla="*/ 1794 h 3456"/>
                <a:gd name="T22" fmla="*/ 2399 w 3461"/>
                <a:gd name="T23" fmla="*/ 1705 h 3456"/>
                <a:gd name="T24" fmla="*/ 2488 w 3461"/>
                <a:gd name="T25" fmla="*/ 1577 h 3456"/>
                <a:gd name="T26" fmla="*/ 2529 w 3461"/>
                <a:gd name="T27" fmla="*/ 1433 h 3456"/>
                <a:gd name="T28" fmla="*/ 2521 w 3461"/>
                <a:gd name="T29" fmla="*/ 1283 h 3456"/>
                <a:gd name="T30" fmla="*/ 2464 w 3461"/>
                <a:gd name="T31" fmla="*/ 1143 h 3456"/>
                <a:gd name="T32" fmla="*/ 2359 w 3461"/>
                <a:gd name="T33" fmla="*/ 1026 h 3456"/>
                <a:gd name="T34" fmla="*/ 2225 w 3461"/>
                <a:gd name="T35" fmla="*/ 952 h 3456"/>
                <a:gd name="T36" fmla="*/ 2076 w 3461"/>
                <a:gd name="T37" fmla="*/ 928 h 3456"/>
                <a:gd name="T38" fmla="*/ 3351 w 3461"/>
                <a:gd name="T39" fmla="*/ 2 h 3456"/>
                <a:gd name="T40" fmla="*/ 3421 w 3461"/>
                <a:gd name="T41" fmla="*/ 40 h 3456"/>
                <a:gd name="T42" fmla="*/ 3459 w 3461"/>
                <a:gd name="T43" fmla="*/ 111 h 3456"/>
                <a:gd name="T44" fmla="*/ 3457 w 3461"/>
                <a:gd name="T45" fmla="*/ 256 h 3456"/>
                <a:gd name="T46" fmla="*/ 3444 w 3461"/>
                <a:gd name="T47" fmla="*/ 471 h 3456"/>
                <a:gd name="T48" fmla="*/ 3416 w 3461"/>
                <a:gd name="T49" fmla="*/ 722 h 3456"/>
                <a:gd name="T50" fmla="*/ 3372 w 3461"/>
                <a:gd name="T51" fmla="*/ 997 h 3456"/>
                <a:gd name="T52" fmla="*/ 3304 w 3461"/>
                <a:gd name="T53" fmla="*/ 1283 h 3456"/>
                <a:gd name="T54" fmla="*/ 3210 w 3461"/>
                <a:gd name="T55" fmla="*/ 1569 h 3456"/>
                <a:gd name="T56" fmla="*/ 3083 w 3461"/>
                <a:gd name="T57" fmla="*/ 1845 h 3456"/>
                <a:gd name="T58" fmla="*/ 2922 w 3461"/>
                <a:gd name="T59" fmla="*/ 2094 h 3456"/>
                <a:gd name="T60" fmla="*/ 2738 w 3461"/>
                <a:gd name="T61" fmla="*/ 2296 h 3456"/>
                <a:gd name="T62" fmla="*/ 2592 w 3461"/>
                <a:gd name="T63" fmla="*/ 2431 h 3456"/>
                <a:gd name="T64" fmla="*/ 2457 w 3461"/>
                <a:gd name="T65" fmla="*/ 2538 h 3456"/>
                <a:gd name="T66" fmla="*/ 2318 w 3461"/>
                <a:gd name="T67" fmla="*/ 2635 h 3456"/>
                <a:gd name="T68" fmla="*/ 2156 w 3461"/>
                <a:gd name="T69" fmla="*/ 2738 h 3456"/>
                <a:gd name="T70" fmla="*/ 2003 w 3461"/>
                <a:gd name="T71" fmla="*/ 2833 h 3456"/>
                <a:gd name="T72" fmla="*/ 1849 w 3461"/>
                <a:gd name="T73" fmla="*/ 2931 h 3456"/>
                <a:gd name="T74" fmla="*/ 1665 w 3461"/>
                <a:gd name="T75" fmla="*/ 3049 h 3456"/>
                <a:gd name="T76" fmla="*/ 1449 w 3461"/>
                <a:gd name="T77" fmla="*/ 3193 h 3456"/>
                <a:gd name="T78" fmla="*/ 1193 w 3461"/>
                <a:gd name="T79" fmla="*/ 3366 h 3456"/>
                <a:gd name="T80" fmla="*/ 1048 w 3461"/>
                <a:gd name="T81" fmla="*/ 3453 h 3456"/>
                <a:gd name="T82" fmla="*/ 969 w 3461"/>
                <a:gd name="T83" fmla="*/ 3445 h 3456"/>
                <a:gd name="T84" fmla="*/ 40 w 3461"/>
                <a:gd name="T85" fmla="*/ 2534 h 3456"/>
                <a:gd name="T86" fmla="*/ 3 w 3461"/>
                <a:gd name="T87" fmla="*/ 2463 h 3456"/>
                <a:gd name="T88" fmla="*/ 11 w 3461"/>
                <a:gd name="T89" fmla="*/ 2383 h 3456"/>
                <a:gd name="T90" fmla="*/ 152 w 3461"/>
                <a:gd name="T91" fmla="*/ 2175 h 3456"/>
                <a:gd name="T92" fmla="*/ 315 w 3461"/>
                <a:gd name="T93" fmla="*/ 1934 h 3456"/>
                <a:gd name="T94" fmla="*/ 449 w 3461"/>
                <a:gd name="T95" fmla="*/ 1729 h 3456"/>
                <a:gd name="T96" fmla="*/ 560 w 3461"/>
                <a:gd name="T97" fmla="*/ 1556 h 3456"/>
                <a:gd name="T98" fmla="*/ 653 w 3461"/>
                <a:gd name="T99" fmla="*/ 1409 h 3456"/>
                <a:gd name="T100" fmla="*/ 755 w 3461"/>
                <a:gd name="T101" fmla="*/ 1246 h 3456"/>
                <a:gd name="T102" fmla="*/ 855 w 3461"/>
                <a:gd name="T103" fmla="*/ 1094 h 3456"/>
                <a:gd name="T104" fmla="*/ 953 w 3461"/>
                <a:gd name="T105" fmla="*/ 957 h 3456"/>
                <a:gd name="T106" fmla="*/ 1068 w 3461"/>
                <a:gd name="T107" fmla="*/ 822 h 3456"/>
                <a:gd name="T108" fmla="*/ 1215 w 3461"/>
                <a:gd name="T109" fmla="*/ 667 h 3456"/>
                <a:gd name="T110" fmla="*/ 1442 w 3461"/>
                <a:gd name="T111" fmla="*/ 480 h 3456"/>
                <a:gd name="T112" fmla="*/ 1704 w 3461"/>
                <a:gd name="T113" fmla="*/ 332 h 3456"/>
                <a:gd name="T114" fmla="*/ 1983 w 3461"/>
                <a:gd name="T115" fmla="*/ 217 h 3456"/>
                <a:gd name="T116" fmla="*/ 2272 w 3461"/>
                <a:gd name="T117" fmla="*/ 131 h 3456"/>
                <a:gd name="T118" fmla="*/ 2556 w 3461"/>
                <a:gd name="T119" fmla="*/ 72 h 3456"/>
                <a:gd name="T120" fmla="*/ 2824 w 3461"/>
                <a:gd name="T121" fmla="*/ 34 h 3456"/>
                <a:gd name="T122" fmla="*/ 3065 w 3461"/>
                <a:gd name="T123" fmla="*/ 11 h 3456"/>
                <a:gd name="T124" fmla="*/ 3265 w 3461"/>
                <a:gd name="T125" fmla="*/ 1 h 3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61" h="3456">
                  <a:moveTo>
                    <a:pt x="2076" y="928"/>
                  </a:moveTo>
                  <a:lnTo>
                    <a:pt x="2026" y="931"/>
                  </a:lnTo>
                  <a:lnTo>
                    <a:pt x="1977" y="939"/>
                  </a:lnTo>
                  <a:lnTo>
                    <a:pt x="1928" y="952"/>
                  </a:lnTo>
                  <a:lnTo>
                    <a:pt x="1881" y="972"/>
                  </a:lnTo>
                  <a:lnTo>
                    <a:pt x="1837" y="996"/>
                  </a:lnTo>
                  <a:lnTo>
                    <a:pt x="1794" y="1026"/>
                  </a:lnTo>
                  <a:lnTo>
                    <a:pt x="1754" y="1061"/>
                  </a:lnTo>
                  <a:lnTo>
                    <a:pt x="1719" y="1101"/>
                  </a:lnTo>
                  <a:lnTo>
                    <a:pt x="1689" y="1143"/>
                  </a:lnTo>
                  <a:lnTo>
                    <a:pt x="1665" y="1188"/>
                  </a:lnTo>
                  <a:lnTo>
                    <a:pt x="1646" y="1235"/>
                  </a:lnTo>
                  <a:lnTo>
                    <a:pt x="1632" y="1283"/>
                  </a:lnTo>
                  <a:lnTo>
                    <a:pt x="1624" y="1333"/>
                  </a:lnTo>
                  <a:lnTo>
                    <a:pt x="1621" y="1382"/>
                  </a:lnTo>
                  <a:lnTo>
                    <a:pt x="1624" y="1433"/>
                  </a:lnTo>
                  <a:lnTo>
                    <a:pt x="1632" y="1481"/>
                  </a:lnTo>
                  <a:lnTo>
                    <a:pt x="1646" y="1529"/>
                  </a:lnTo>
                  <a:lnTo>
                    <a:pt x="1665" y="1577"/>
                  </a:lnTo>
                  <a:lnTo>
                    <a:pt x="1689" y="1622"/>
                  </a:lnTo>
                  <a:lnTo>
                    <a:pt x="1719" y="1665"/>
                  </a:lnTo>
                  <a:lnTo>
                    <a:pt x="1754" y="1705"/>
                  </a:lnTo>
                  <a:lnTo>
                    <a:pt x="1794" y="1740"/>
                  </a:lnTo>
                  <a:lnTo>
                    <a:pt x="1837" y="1770"/>
                  </a:lnTo>
                  <a:lnTo>
                    <a:pt x="1881" y="1794"/>
                  </a:lnTo>
                  <a:lnTo>
                    <a:pt x="1928" y="1813"/>
                  </a:lnTo>
                  <a:lnTo>
                    <a:pt x="1977" y="1826"/>
                  </a:lnTo>
                  <a:lnTo>
                    <a:pt x="2026" y="1835"/>
                  </a:lnTo>
                  <a:lnTo>
                    <a:pt x="2076" y="1837"/>
                  </a:lnTo>
                  <a:lnTo>
                    <a:pt x="2127" y="1835"/>
                  </a:lnTo>
                  <a:lnTo>
                    <a:pt x="2175" y="1826"/>
                  </a:lnTo>
                  <a:lnTo>
                    <a:pt x="2225" y="1813"/>
                  </a:lnTo>
                  <a:lnTo>
                    <a:pt x="2270" y="1794"/>
                  </a:lnTo>
                  <a:lnTo>
                    <a:pt x="2316" y="1770"/>
                  </a:lnTo>
                  <a:lnTo>
                    <a:pt x="2359" y="1740"/>
                  </a:lnTo>
                  <a:lnTo>
                    <a:pt x="2399" y="1705"/>
                  </a:lnTo>
                  <a:lnTo>
                    <a:pt x="2434" y="1665"/>
                  </a:lnTo>
                  <a:lnTo>
                    <a:pt x="2464" y="1622"/>
                  </a:lnTo>
                  <a:lnTo>
                    <a:pt x="2488" y="1577"/>
                  </a:lnTo>
                  <a:lnTo>
                    <a:pt x="2507" y="1529"/>
                  </a:lnTo>
                  <a:lnTo>
                    <a:pt x="2521" y="1481"/>
                  </a:lnTo>
                  <a:lnTo>
                    <a:pt x="2529" y="1433"/>
                  </a:lnTo>
                  <a:lnTo>
                    <a:pt x="2532" y="1382"/>
                  </a:lnTo>
                  <a:lnTo>
                    <a:pt x="2529" y="1333"/>
                  </a:lnTo>
                  <a:lnTo>
                    <a:pt x="2521" y="1283"/>
                  </a:lnTo>
                  <a:lnTo>
                    <a:pt x="2507" y="1235"/>
                  </a:lnTo>
                  <a:lnTo>
                    <a:pt x="2488" y="1188"/>
                  </a:lnTo>
                  <a:lnTo>
                    <a:pt x="2464" y="1143"/>
                  </a:lnTo>
                  <a:lnTo>
                    <a:pt x="2434" y="1101"/>
                  </a:lnTo>
                  <a:lnTo>
                    <a:pt x="2399" y="1061"/>
                  </a:lnTo>
                  <a:lnTo>
                    <a:pt x="2359" y="1026"/>
                  </a:lnTo>
                  <a:lnTo>
                    <a:pt x="2316" y="996"/>
                  </a:lnTo>
                  <a:lnTo>
                    <a:pt x="2270" y="972"/>
                  </a:lnTo>
                  <a:lnTo>
                    <a:pt x="2225" y="952"/>
                  </a:lnTo>
                  <a:lnTo>
                    <a:pt x="2175" y="939"/>
                  </a:lnTo>
                  <a:lnTo>
                    <a:pt x="2127" y="931"/>
                  </a:lnTo>
                  <a:lnTo>
                    <a:pt x="2076" y="928"/>
                  </a:lnTo>
                  <a:close/>
                  <a:moveTo>
                    <a:pt x="3322" y="0"/>
                  </a:moveTo>
                  <a:lnTo>
                    <a:pt x="3325" y="0"/>
                  </a:lnTo>
                  <a:lnTo>
                    <a:pt x="3351" y="2"/>
                  </a:lnTo>
                  <a:lnTo>
                    <a:pt x="3377" y="10"/>
                  </a:lnTo>
                  <a:lnTo>
                    <a:pt x="3401" y="23"/>
                  </a:lnTo>
                  <a:lnTo>
                    <a:pt x="3421" y="40"/>
                  </a:lnTo>
                  <a:lnTo>
                    <a:pt x="3438" y="60"/>
                  </a:lnTo>
                  <a:lnTo>
                    <a:pt x="3451" y="86"/>
                  </a:lnTo>
                  <a:lnTo>
                    <a:pt x="3459" y="111"/>
                  </a:lnTo>
                  <a:lnTo>
                    <a:pt x="3461" y="139"/>
                  </a:lnTo>
                  <a:lnTo>
                    <a:pt x="3460" y="194"/>
                  </a:lnTo>
                  <a:lnTo>
                    <a:pt x="3457" y="256"/>
                  </a:lnTo>
                  <a:lnTo>
                    <a:pt x="3454" y="323"/>
                  </a:lnTo>
                  <a:lnTo>
                    <a:pt x="3450" y="395"/>
                  </a:lnTo>
                  <a:lnTo>
                    <a:pt x="3444" y="471"/>
                  </a:lnTo>
                  <a:lnTo>
                    <a:pt x="3437" y="552"/>
                  </a:lnTo>
                  <a:lnTo>
                    <a:pt x="3427" y="635"/>
                  </a:lnTo>
                  <a:lnTo>
                    <a:pt x="3416" y="722"/>
                  </a:lnTo>
                  <a:lnTo>
                    <a:pt x="3404" y="811"/>
                  </a:lnTo>
                  <a:lnTo>
                    <a:pt x="3389" y="903"/>
                  </a:lnTo>
                  <a:lnTo>
                    <a:pt x="3372" y="997"/>
                  </a:lnTo>
                  <a:lnTo>
                    <a:pt x="3351" y="1091"/>
                  </a:lnTo>
                  <a:lnTo>
                    <a:pt x="3329" y="1187"/>
                  </a:lnTo>
                  <a:lnTo>
                    <a:pt x="3304" y="1283"/>
                  </a:lnTo>
                  <a:lnTo>
                    <a:pt x="3275" y="1380"/>
                  </a:lnTo>
                  <a:lnTo>
                    <a:pt x="3244" y="1475"/>
                  </a:lnTo>
                  <a:lnTo>
                    <a:pt x="3210" y="1569"/>
                  </a:lnTo>
                  <a:lnTo>
                    <a:pt x="3171" y="1663"/>
                  </a:lnTo>
                  <a:lnTo>
                    <a:pt x="3129" y="1755"/>
                  </a:lnTo>
                  <a:lnTo>
                    <a:pt x="3083" y="1845"/>
                  </a:lnTo>
                  <a:lnTo>
                    <a:pt x="3033" y="1932"/>
                  </a:lnTo>
                  <a:lnTo>
                    <a:pt x="2980" y="2015"/>
                  </a:lnTo>
                  <a:lnTo>
                    <a:pt x="2922" y="2094"/>
                  </a:lnTo>
                  <a:lnTo>
                    <a:pt x="2859" y="2172"/>
                  </a:lnTo>
                  <a:lnTo>
                    <a:pt x="2793" y="2243"/>
                  </a:lnTo>
                  <a:lnTo>
                    <a:pt x="2738" y="2296"/>
                  </a:lnTo>
                  <a:lnTo>
                    <a:pt x="2686" y="2346"/>
                  </a:lnTo>
                  <a:lnTo>
                    <a:pt x="2638" y="2390"/>
                  </a:lnTo>
                  <a:lnTo>
                    <a:pt x="2592" y="2431"/>
                  </a:lnTo>
                  <a:lnTo>
                    <a:pt x="2546" y="2469"/>
                  </a:lnTo>
                  <a:lnTo>
                    <a:pt x="2501" y="2504"/>
                  </a:lnTo>
                  <a:lnTo>
                    <a:pt x="2457" y="2538"/>
                  </a:lnTo>
                  <a:lnTo>
                    <a:pt x="2412" y="2571"/>
                  </a:lnTo>
                  <a:lnTo>
                    <a:pt x="2366" y="2603"/>
                  </a:lnTo>
                  <a:lnTo>
                    <a:pt x="2318" y="2635"/>
                  </a:lnTo>
                  <a:lnTo>
                    <a:pt x="2267" y="2668"/>
                  </a:lnTo>
                  <a:lnTo>
                    <a:pt x="2214" y="2702"/>
                  </a:lnTo>
                  <a:lnTo>
                    <a:pt x="2156" y="2738"/>
                  </a:lnTo>
                  <a:lnTo>
                    <a:pt x="2094" y="2777"/>
                  </a:lnTo>
                  <a:lnTo>
                    <a:pt x="2050" y="2804"/>
                  </a:lnTo>
                  <a:lnTo>
                    <a:pt x="2003" y="2833"/>
                  </a:lnTo>
                  <a:lnTo>
                    <a:pt x="1955" y="2865"/>
                  </a:lnTo>
                  <a:lnTo>
                    <a:pt x="1903" y="2897"/>
                  </a:lnTo>
                  <a:lnTo>
                    <a:pt x="1849" y="2931"/>
                  </a:lnTo>
                  <a:lnTo>
                    <a:pt x="1791" y="2969"/>
                  </a:lnTo>
                  <a:lnTo>
                    <a:pt x="1729" y="3007"/>
                  </a:lnTo>
                  <a:lnTo>
                    <a:pt x="1665" y="3049"/>
                  </a:lnTo>
                  <a:lnTo>
                    <a:pt x="1597" y="3094"/>
                  </a:lnTo>
                  <a:lnTo>
                    <a:pt x="1525" y="3142"/>
                  </a:lnTo>
                  <a:lnTo>
                    <a:pt x="1449" y="3193"/>
                  </a:lnTo>
                  <a:lnTo>
                    <a:pt x="1368" y="3247"/>
                  </a:lnTo>
                  <a:lnTo>
                    <a:pt x="1283" y="3304"/>
                  </a:lnTo>
                  <a:lnTo>
                    <a:pt x="1193" y="3366"/>
                  </a:lnTo>
                  <a:lnTo>
                    <a:pt x="1099" y="3431"/>
                  </a:lnTo>
                  <a:lnTo>
                    <a:pt x="1074" y="3445"/>
                  </a:lnTo>
                  <a:lnTo>
                    <a:pt x="1048" y="3453"/>
                  </a:lnTo>
                  <a:lnTo>
                    <a:pt x="1021" y="3456"/>
                  </a:lnTo>
                  <a:lnTo>
                    <a:pt x="994" y="3454"/>
                  </a:lnTo>
                  <a:lnTo>
                    <a:pt x="969" y="3445"/>
                  </a:lnTo>
                  <a:lnTo>
                    <a:pt x="946" y="3433"/>
                  </a:lnTo>
                  <a:lnTo>
                    <a:pt x="924" y="3415"/>
                  </a:lnTo>
                  <a:lnTo>
                    <a:pt x="40" y="2534"/>
                  </a:lnTo>
                  <a:lnTo>
                    <a:pt x="23" y="2512"/>
                  </a:lnTo>
                  <a:lnTo>
                    <a:pt x="10" y="2488"/>
                  </a:lnTo>
                  <a:lnTo>
                    <a:pt x="3" y="2463"/>
                  </a:lnTo>
                  <a:lnTo>
                    <a:pt x="0" y="2436"/>
                  </a:lnTo>
                  <a:lnTo>
                    <a:pt x="3" y="2408"/>
                  </a:lnTo>
                  <a:lnTo>
                    <a:pt x="11" y="2383"/>
                  </a:lnTo>
                  <a:lnTo>
                    <a:pt x="25" y="2359"/>
                  </a:lnTo>
                  <a:lnTo>
                    <a:pt x="90" y="2265"/>
                  </a:lnTo>
                  <a:lnTo>
                    <a:pt x="152" y="2175"/>
                  </a:lnTo>
                  <a:lnTo>
                    <a:pt x="210" y="2090"/>
                  </a:lnTo>
                  <a:lnTo>
                    <a:pt x="264" y="2010"/>
                  </a:lnTo>
                  <a:lnTo>
                    <a:pt x="315" y="1934"/>
                  </a:lnTo>
                  <a:lnTo>
                    <a:pt x="362" y="1861"/>
                  </a:lnTo>
                  <a:lnTo>
                    <a:pt x="407" y="1794"/>
                  </a:lnTo>
                  <a:lnTo>
                    <a:pt x="449" y="1729"/>
                  </a:lnTo>
                  <a:lnTo>
                    <a:pt x="489" y="1668"/>
                  </a:lnTo>
                  <a:lnTo>
                    <a:pt x="525" y="1610"/>
                  </a:lnTo>
                  <a:lnTo>
                    <a:pt x="560" y="1556"/>
                  </a:lnTo>
                  <a:lnTo>
                    <a:pt x="593" y="1504"/>
                  </a:lnTo>
                  <a:lnTo>
                    <a:pt x="624" y="1456"/>
                  </a:lnTo>
                  <a:lnTo>
                    <a:pt x="653" y="1409"/>
                  </a:lnTo>
                  <a:lnTo>
                    <a:pt x="681" y="1365"/>
                  </a:lnTo>
                  <a:lnTo>
                    <a:pt x="718" y="1303"/>
                  </a:lnTo>
                  <a:lnTo>
                    <a:pt x="755" y="1246"/>
                  </a:lnTo>
                  <a:lnTo>
                    <a:pt x="790" y="1193"/>
                  </a:lnTo>
                  <a:lnTo>
                    <a:pt x="822" y="1142"/>
                  </a:lnTo>
                  <a:lnTo>
                    <a:pt x="855" y="1094"/>
                  </a:lnTo>
                  <a:lnTo>
                    <a:pt x="886" y="1048"/>
                  </a:lnTo>
                  <a:lnTo>
                    <a:pt x="919" y="1002"/>
                  </a:lnTo>
                  <a:lnTo>
                    <a:pt x="953" y="957"/>
                  </a:lnTo>
                  <a:lnTo>
                    <a:pt x="989" y="914"/>
                  </a:lnTo>
                  <a:lnTo>
                    <a:pt x="1027" y="868"/>
                  </a:lnTo>
                  <a:lnTo>
                    <a:pt x="1068" y="822"/>
                  </a:lnTo>
                  <a:lnTo>
                    <a:pt x="1112" y="773"/>
                  </a:lnTo>
                  <a:lnTo>
                    <a:pt x="1161" y="722"/>
                  </a:lnTo>
                  <a:lnTo>
                    <a:pt x="1215" y="667"/>
                  </a:lnTo>
                  <a:lnTo>
                    <a:pt x="1287" y="601"/>
                  </a:lnTo>
                  <a:lnTo>
                    <a:pt x="1363" y="538"/>
                  </a:lnTo>
                  <a:lnTo>
                    <a:pt x="1442" y="480"/>
                  </a:lnTo>
                  <a:lnTo>
                    <a:pt x="1527" y="427"/>
                  </a:lnTo>
                  <a:lnTo>
                    <a:pt x="1613" y="378"/>
                  </a:lnTo>
                  <a:lnTo>
                    <a:pt x="1704" y="332"/>
                  </a:lnTo>
                  <a:lnTo>
                    <a:pt x="1794" y="290"/>
                  </a:lnTo>
                  <a:lnTo>
                    <a:pt x="1889" y="252"/>
                  </a:lnTo>
                  <a:lnTo>
                    <a:pt x="1983" y="217"/>
                  </a:lnTo>
                  <a:lnTo>
                    <a:pt x="2080" y="186"/>
                  </a:lnTo>
                  <a:lnTo>
                    <a:pt x="2175" y="157"/>
                  </a:lnTo>
                  <a:lnTo>
                    <a:pt x="2272" y="131"/>
                  </a:lnTo>
                  <a:lnTo>
                    <a:pt x="2367" y="110"/>
                  </a:lnTo>
                  <a:lnTo>
                    <a:pt x="2463" y="89"/>
                  </a:lnTo>
                  <a:lnTo>
                    <a:pt x="2556" y="72"/>
                  </a:lnTo>
                  <a:lnTo>
                    <a:pt x="2648" y="57"/>
                  </a:lnTo>
                  <a:lnTo>
                    <a:pt x="2737" y="45"/>
                  </a:lnTo>
                  <a:lnTo>
                    <a:pt x="2824" y="34"/>
                  </a:lnTo>
                  <a:lnTo>
                    <a:pt x="2909" y="24"/>
                  </a:lnTo>
                  <a:lnTo>
                    <a:pt x="2988" y="17"/>
                  </a:lnTo>
                  <a:lnTo>
                    <a:pt x="3065" y="11"/>
                  </a:lnTo>
                  <a:lnTo>
                    <a:pt x="3137" y="6"/>
                  </a:lnTo>
                  <a:lnTo>
                    <a:pt x="3204" y="3"/>
                  </a:lnTo>
                  <a:lnTo>
                    <a:pt x="3265" y="1"/>
                  </a:lnTo>
                  <a:lnTo>
                    <a:pt x="33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47" name="Freeform 1171">
            <a:extLst>
              <a:ext uri="{FF2B5EF4-FFF2-40B4-BE49-F238E27FC236}">
                <a16:creationId xmlns:a16="http://schemas.microsoft.com/office/drawing/2014/main" id="{2EF9146F-0B4E-069D-358A-F6E32C636519}"/>
              </a:ext>
            </a:extLst>
          </p:cNvPr>
          <p:cNvSpPr>
            <a:spLocks/>
          </p:cNvSpPr>
          <p:nvPr/>
        </p:nvSpPr>
        <p:spPr bwMode="auto">
          <a:xfrm>
            <a:off x="8105133" y="1881216"/>
            <a:ext cx="516051" cy="386994"/>
          </a:xfrm>
          <a:custGeom>
            <a:avLst/>
            <a:gdLst>
              <a:gd name="T0" fmla="*/ 6189 w 6231"/>
              <a:gd name="T1" fmla="*/ 0 h 4673"/>
              <a:gd name="T2" fmla="*/ 6206 w 6231"/>
              <a:gd name="T3" fmla="*/ 6 h 4673"/>
              <a:gd name="T4" fmla="*/ 6219 w 6231"/>
              <a:gd name="T5" fmla="*/ 17 h 4673"/>
              <a:gd name="T6" fmla="*/ 6229 w 6231"/>
              <a:gd name="T7" fmla="*/ 34 h 4673"/>
              <a:gd name="T8" fmla="*/ 6231 w 6231"/>
              <a:gd name="T9" fmla="*/ 53 h 4673"/>
              <a:gd name="T10" fmla="*/ 6223 w 6231"/>
              <a:gd name="T11" fmla="*/ 72 h 4673"/>
              <a:gd name="T12" fmla="*/ 3477 w 6231"/>
              <a:gd name="T13" fmla="*/ 4603 h 4673"/>
              <a:gd name="T14" fmla="*/ 3455 w 6231"/>
              <a:gd name="T15" fmla="*/ 4631 h 4673"/>
              <a:gd name="T16" fmla="*/ 3428 w 6231"/>
              <a:gd name="T17" fmla="*/ 4652 h 4673"/>
              <a:gd name="T18" fmla="*/ 3398 w 6231"/>
              <a:gd name="T19" fmla="*/ 4665 h 4673"/>
              <a:gd name="T20" fmla="*/ 3366 w 6231"/>
              <a:gd name="T21" fmla="*/ 4673 h 4673"/>
              <a:gd name="T22" fmla="*/ 3332 w 6231"/>
              <a:gd name="T23" fmla="*/ 4673 h 4673"/>
              <a:gd name="T24" fmla="*/ 3300 w 6231"/>
              <a:gd name="T25" fmla="*/ 4664 h 4673"/>
              <a:gd name="T26" fmla="*/ 3269 w 6231"/>
              <a:gd name="T27" fmla="*/ 4648 h 4673"/>
              <a:gd name="T28" fmla="*/ 2513 w 6231"/>
              <a:gd name="T29" fmla="*/ 4132 h 4673"/>
              <a:gd name="T30" fmla="*/ 1745 w 6231"/>
              <a:gd name="T31" fmla="*/ 4641 h 4673"/>
              <a:gd name="T32" fmla="*/ 1717 w 6231"/>
              <a:gd name="T33" fmla="*/ 4654 h 4673"/>
              <a:gd name="T34" fmla="*/ 1690 w 6231"/>
              <a:gd name="T35" fmla="*/ 4656 h 4673"/>
              <a:gd name="T36" fmla="*/ 1664 w 6231"/>
              <a:gd name="T37" fmla="*/ 4650 h 4673"/>
              <a:gd name="T38" fmla="*/ 1639 w 6231"/>
              <a:gd name="T39" fmla="*/ 4639 h 4673"/>
              <a:gd name="T40" fmla="*/ 1621 w 6231"/>
              <a:gd name="T41" fmla="*/ 4618 h 4673"/>
              <a:gd name="T42" fmla="*/ 1609 w 6231"/>
              <a:gd name="T43" fmla="*/ 4595 h 4673"/>
              <a:gd name="T44" fmla="*/ 1603 w 6231"/>
              <a:gd name="T45" fmla="*/ 4565 h 4673"/>
              <a:gd name="T46" fmla="*/ 1603 w 6231"/>
              <a:gd name="T47" fmla="*/ 3511 h 4673"/>
              <a:gd name="T48" fmla="*/ 5090 w 6231"/>
              <a:gd name="T49" fmla="*/ 905 h 4673"/>
              <a:gd name="T50" fmla="*/ 972 w 6231"/>
              <a:gd name="T51" fmla="*/ 3077 h 4673"/>
              <a:gd name="T52" fmla="*/ 64 w 6231"/>
              <a:gd name="T53" fmla="*/ 2459 h 4673"/>
              <a:gd name="T54" fmla="*/ 36 w 6231"/>
              <a:gd name="T55" fmla="*/ 2434 h 4673"/>
              <a:gd name="T56" fmla="*/ 15 w 6231"/>
              <a:gd name="T57" fmla="*/ 2404 h 4673"/>
              <a:gd name="T58" fmla="*/ 4 w 6231"/>
              <a:gd name="T59" fmla="*/ 2370 h 4673"/>
              <a:gd name="T60" fmla="*/ 0 w 6231"/>
              <a:gd name="T61" fmla="*/ 2335 h 4673"/>
              <a:gd name="T62" fmla="*/ 0 w 6231"/>
              <a:gd name="T63" fmla="*/ 2335 h 4673"/>
              <a:gd name="T64" fmla="*/ 4 w 6231"/>
              <a:gd name="T65" fmla="*/ 2301 h 4673"/>
              <a:gd name="T66" fmla="*/ 17 w 6231"/>
              <a:gd name="T67" fmla="*/ 2269 h 4673"/>
              <a:gd name="T68" fmla="*/ 36 w 6231"/>
              <a:gd name="T69" fmla="*/ 2241 h 4673"/>
              <a:gd name="T70" fmla="*/ 62 w 6231"/>
              <a:gd name="T71" fmla="*/ 2216 h 4673"/>
              <a:gd name="T72" fmla="*/ 96 w 6231"/>
              <a:gd name="T73" fmla="*/ 2199 h 4673"/>
              <a:gd name="T74" fmla="*/ 6168 w 6231"/>
              <a:gd name="T75" fmla="*/ 4 h 4673"/>
              <a:gd name="T76" fmla="*/ 6189 w 6231"/>
              <a:gd name="T77" fmla="*/ 0 h 46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231" h="4673">
                <a:moveTo>
                  <a:pt x="6189" y="0"/>
                </a:moveTo>
                <a:lnTo>
                  <a:pt x="6206" y="6"/>
                </a:lnTo>
                <a:lnTo>
                  <a:pt x="6219" y="17"/>
                </a:lnTo>
                <a:lnTo>
                  <a:pt x="6229" y="34"/>
                </a:lnTo>
                <a:lnTo>
                  <a:pt x="6231" y="53"/>
                </a:lnTo>
                <a:lnTo>
                  <a:pt x="6223" y="72"/>
                </a:lnTo>
                <a:lnTo>
                  <a:pt x="3477" y="4603"/>
                </a:lnTo>
                <a:lnTo>
                  <a:pt x="3455" y="4631"/>
                </a:lnTo>
                <a:lnTo>
                  <a:pt x="3428" y="4652"/>
                </a:lnTo>
                <a:lnTo>
                  <a:pt x="3398" y="4665"/>
                </a:lnTo>
                <a:lnTo>
                  <a:pt x="3366" y="4673"/>
                </a:lnTo>
                <a:lnTo>
                  <a:pt x="3332" y="4673"/>
                </a:lnTo>
                <a:lnTo>
                  <a:pt x="3300" y="4664"/>
                </a:lnTo>
                <a:lnTo>
                  <a:pt x="3269" y="4648"/>
                </a:lnTo>
                <a:lnTo>
                  <a:pt x="2513" y="4132"/>
                </a:lnTo>
                <a:lnTo>
                  <a:pt x="1745" y="4641"/>
                </a:lnTo>
                <a:lnTo>
                  <a:pt x="1717" y="4654"/>
                </a:lnTo>
                <a:lnTo>
                  <a:pt x="1690" y="4656"/>
                </a:lnTo>
                <a:lnTo>
                  <a:pt x="1664" y="4650"/>
                </a:lnTo>
                <a:lnTo>
                  <a:pt x="1639" y="4639"/>
                </a:lnTo>
                <a:lnTo>
                  <a:pt x="1621" y="4618"/>
                </a:lnTo>
                <a:lnTo>
                  <a:pt x="1609" y="4595"/>
                </a:lnTo>
                <a:lnTo>
                  <a:pt x="1603" y="4565"/>
                </a:lnTo>
                <a:lnTo>
                  <a:pt x="1603" y="3511"/>
                </a:lnTo>
                <a:lnTo>
                  <a:pt x="5090" y="905"/>
                </a:lnTo>
                <a:lnTo>
                  <a:pt x="972" y="3077"/>
                </a:lnTo>
                <a:lnTo>
                  <a:pt x="64" y="2459"/>
                </a:lnTo>
                <a:lnTo>
                  <a:pt x="36" y="2434"/>
                </a:lnTo>
                <a:lnTo>
                  <a:pt x="15" y="2404"/>
                </a:lnTo>
                <a:lnTo>
                  <a:pt x="4" y="2370"/>
                </a:lnTo>
                <a:lnTo>
                  <a:pt x="0" y="2335"/>
                </a:lnTo>
                <a:lnTo>
                  <a:pt x="0" y="2335"/>
                </a:lnTo>
                <a:lnTo>
                  <a:pt x="4" y="2301"/>
                </a:lnTo>
                <a:lnTo>
                  <a:pt x="17" y="2269"/>
                </a:lnTo>
                <a:lnTo>
                  <a:pt x="36" y="2241"/>
                </a:lnTo>
                <a:lnTo>
                  <a:pt x="62" y="2216"/>
                </a:lnTo>
                <a:lnTo>
                  <a:pt x="96" y="2199"/>
                </a:lnTo>
                <a:lnTo>
                  <a:pt x="6168" y="4"/>
                </a:lnTo>
                <a:lnTo>
                  <a:pt x="618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2BA2072A-041A-B3D7-1F52-CA8BD47EAF95}"/>
              </a:ext>
            </a:extLst>
          </p:cNvPr>
          <p:cNvGrpSpPr/>
          <p:nvPr/>
        </p:nvGrpSpPr>
        <p:grpSpPr>
          <a:xfrm>
            <a:off x="1885693" y="1844675"/>
            <a:ext cx="3986156" cy="854999"/>
            <a:chOff x="1486003" y="3835364"/>
            <a:chExt cx="3986156" cy="854999"/>
          </a:xfrm>
        </p:grpSpPr>
        <p:sp>
          <p:nvSpPr>
            <p:cNvPr id="49" name="TextBox 41">
              <a:extLst>
                <a:ext uri="{FF2B5EF4-FFF2-40B4-BE49-F238E27FC236}">
                  <a16:creationId xmlns:a16="http://schemas.microsoft.com/office/drawing/2014/main" id="{33DD0AEC-4099-CCD4-BF5D-B7839EF0D973}"/>
                </a:ext>
              </a:extLst>
            </p:cNvPr>
            <p:cNvSpPr txBox="1"/>
            <p:nvPr/>
          </p:nvSpPr>
          <p:spPr>
            <a:xfrm>
              <a:off x="1615014" y="3835364"/>
              <a:ext cx="1569660" cy="369332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Segoe UI Black" panose="020B0A02040204020203" pitchFamily="34" charset="0"/>
                </a:rPr>
                <a:t>添加标题文本</a:t>
              </a:r>
              <a:endPara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Segoe UI Black" panose="020B0A02040204020203" pitchFamily="34" charset="0"/>
              </a:endParaRPr>
            </a:p>
          </p:txBody>
        </p:sp>
        <p:sp>
          <p:nvSpPr>
            <p:cNvPr id="50" name="Subtitle 2">
              <a:extLst>
                <a:ext uri="{FF2B5EF4-FFF2-40B4-BE49-F238E27FC236}">
                  <a16:creationId xmlns:a16="http://schemas.microsoft.com/office/drawing/2014/main" id="{49237B3C-0850-742A-945C-DF50E101D65F}"/>
                </a:ext>
              </a:extLst>
            </p:cNvPr>
            <p:cNvSpPr txBox="1">
              <a:spLocks/>
            </p:cNvSpPr>
            <p:nvPr/>
          </p:nvSpPr>
          <p:spPr>
            <a:xfrm>
              <a:off x="1486003" y="4132195"/>
              <a:ext cx="3986156" cy="558168"/>
            </a:xfrm>
            <a:prstGeom prst="rect">
              <a:avLst/>
            </a:prstGeom>
          </p:spPr>
          <p:txBody>
            <a:bodyPr vert="horz" wrap="square" lIns="217490" tIns="108745" rIns="217490" bIns="108745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0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Segoe UI" panose="020B0502040204020203" pitchFamily="34" charset="0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Segoe UI" panose="020B0502040204020203" pitchFamily="34" charset="0"/>
                </a:rPr>
                <a:t>... ...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E5F474A7-893E-2BB0-969A-A291FF211601}"/>
              </a:ext>
            </a:extLst>
          </p:cNvPr>
          <p:cNvGrpSpPr/>
          <p:nvPr/>
        </p:nvGrpSpPr>
        <p:grpSpPr>
          <a:xfrm>
            <a:off x="1885693" y="3177630"/>
            <a:ext cx="3986156" cy="854999"/>
            <a:chOff x="1486003" y="3835364"/>
            <a:chExt cx="3986156" cy="854999"/>
          </a:xfrm>
        </p:grpSpPr>
        <p:sp>
          <p:nvSpPr>
            <p:cNvPr id="52" name="TextBox 41">
              <a:extLst>
                <a:ext uri="{FF2B5EF4-FFF2-40B4-BE49-F238E27FC236}">
                  <a16:creationId xmlns:a16="http://schemas.microsoft.com/office/drawing/2014/main" id="{9554F81C-C2D7-185C-C58B-DFE57B21CF5D}"/>
                </a:ext>
              </a:extLst>
            </p:cNvPr>
            <p:cNvSpPr txBox="1"/>
            <p:nvPr/>
          </p:nvSpPr>
          <p:spPr>
            <a:xfrm>
              <a:off x="1615014" y="3835364"/>
              <a:ext cx="1569660" cy="369332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Segoe UI Black" panose="020B0A02040204020203" pitchFamily="34" charset="0"/>
                </a:rPr>
                <a:t>添加标题文本</a:t>
              </a:r>
              <a:endPara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Segoe UI Black" panose="020B0A02040204020203" pitchFamily="34" charset="0"/>
              </a:endParaRPr>
            </a:p>
          </p:txBody>
        </p:sp>
        <p:sp>
          <p:nvSpPr>
            <p:cNvPr id="53" name="Subtitle 2">
              <a:extLst>
                <a:ext uri="{FF2B5EF4-FFF2-40B4-BE49-F238E27FC236}">
                  <a16:creationId xmlns:a16="http://schemas.microsoft.com/office/drawing/2014/main" id="{91BE1A20-F648-D246-DB34-DD45C09906BE}"/>
                </a:ext>
              </a:extLst>
            </p:cNvPr>
            <p:cNvSpPr txBox="1">
              <a:spLocks/>
            </p:cNvSpPr>
            <p:nvPr/>
          </p:nvSpPr>
          <p:spPr>
            <a:xfrm>
              <a:off x="1486003" y="4132195"/>
              <a:ext cx="3986156" cy="558168"/>
            </a:xfrm>
            <a:prstGeom prst="rect">
              <a:avLst/>
            </a:prstGeom>
          </p:spPr>
          <p:txBody>
            <a:bodyPr vert="horz" wrap="square" lIns="217490" tIns="108745" rIns="217490" bIns="108745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0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Segoe UI" panose="020B0502040204020203" pitchFamily="34" charset="0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Segoe UI" panose="020B0502040204020203" pitchFamily="34" charset="0"/>
                </a:rPr>
                <a:t>... ...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F00DBA98-C44F-056A-F724-EE75FBF8B2ED}"/>
              </a:ext>
            </a:extLst>
          </p:cNvPr>
          <p:cNvGrpSpPr/>
          <p:nvPr/>
        </p:nvGrpSpPr>
        <p:grpSpPr>
          <a:xfrm>
            <a:off x="1885693" y="4597669"/>
            <a:ext cx="3986156" cy="854999"/>
            <a:chOff x="1486003" y="3835364"/>
            <a:chExt cx="3986156" cy="854999"/>
          </a:xfrm>
        </p:grpSpPr>
        <p:sp>
          <p:nvSpPr>
            <p:cNvPr id="55" name="TextBox 41">
              <a:extLst>
                <a:ext uri="{FF2B5EF4-FFF2-40B4-BE49-F238E27FC236}">
                  <a16:creationId xmlns:a16="http://schemas.microsoft.com/office/drawing/2014/main" id="{0BFF5A74-EBE7-2DE1-DB5B-2316DA366961}"/>
                </a:ext>
              </a:extLst>
            </p:cNvPr>
            <p:cNvSpPr txBox="1"/>
            <p:nvPr/>
          </p:nvSpPr>
          <p:spPr>
            <a:xfrm>
              <a:off x="1615014" y="3835364"/>
              <a:ext cx="1569660" cy="369332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Segoe UI Black" panose="020B0A02040204020203" pitchFamily="34" charset="0"/>
                </a:rPr>
                <a:t>添加标题文本</a:t>
              </a:r>
              <a:endPara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Segoe UI Black" panose="020B0A02040204020203" pitchFamily="34" charset="0"/>
              </a:endParaRPr>
            </a:p>
          </p:txBody>
        </p:sp>
        <p:sp>
          <p:nvSpPr>
            <p:cNvPr id="56" name="Subtitle 2">
              <a:extLst>
                <a:ext uri="{FF2B5EF4-FFF2-40B4-BE49-F238E27FC236}">
                  <a16:creationId xmlns:a16="http://schemas.microsoft.com/office/drawing/2014/main" id="{7073E0C9-9E9F-BC84-A574-DD1AFC5A3584}"/>
                </a:ext>
              </a:extLst>
            </p:cNvPr>
            <p:cNvSpPr txBox="1">
              <a:spLocks/>
            </p:cNvSpPr>
            <p:nvPr/>
          </p:nvSpPr>
          <p:spPr>
            <a:xfrm>
              <a:off x="1486003" y="4132195"/>
              <a:ext cx="3986156" cy="558168"/>
            </a:xfrm>
            <a:prstGeom prst="rect">
              <a:avLst/>
            </a:prstGeom>
          </p:spPr>
          <p:txBody>
            <a:bodyPr vert="horz" wrap="square" lIns="217490" tIns="108745" rIns="217490" bIns="108745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0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Segoe UI" panose="020B0502040204020203" pitchFamily="34" charset="0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Segoe UI" panose="020B0502040204020203" pitchFamily="34" charset="0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43270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" name="任意多边形: 形状 715">
            <a:extLst>
              <a:ext uri="{FF2B5EF4-FFF2-40B4-BE49-F238E27FC236}">
                <a16:creationId xmlns:a16="http://schemas.microsoft.com/office/drawing/2014/main" id="{3093A02B-9356-9133-977F-AFAA0C85A10C}"/>
              </a:ext>
            </a:extLst>
          </p:cNvPr>
          <p:cNvSpPr/>
          <p:nvPr/>
        </p:nvSpPr>
        <p:spPr>
          <a:xfrm rot="10800000">
            <a:off x="-1600658" y="3222228"/>
            <a:ext cx="6251556" cy="5961388"/>
          </a:xfrm>
          <a:custGeom>
            <a:avLst/>
            <a:gdLst>
              <a:gd name="connsiteX0" fmla="*/ 0 w 3822700"/>
              <a:gd name="connsiteY0" fmla="*/ 457200 h 3645268"/>
              <a:gd name="connsiteX1" fmla="*/ 482600 w 3822700"/>
              <a:gd name="connsiteY1" fmla="*/ 1422400 h 3645268"/>
              <a:gd name="connsiteX2" fmla="*/ 444500 w 3822700"/>
              <a:gd name="connsiteY2" fmla="*/ 2260600 h 3645268"/>
              <a:gd name="connsiteX3" fmla="*/ 1485900 w 3822700"/>
              <a:gd name="connsiteY3" fmla="*/ 2590800 h 3645268"/>
              <a:gd name="connsiteX4" fmla="*/ 2336800 w 3822700"/>
              <a:gd name="connsiteY4" fmla="*/ 3644900 h 3645268"/>
              <a:gd name="connsiteX5" fmla="*/ 3708400 w 3822700"/>
              <a:gd name="connsiteY5" fmla="*/ 2679700 h 3645268"/>
              <a:gd name="connsiteX6" fmla="*/ 3822700 w 3822700"/>
              <a:gd name="connsiteY6" fmla="*/ 0 h 3645268"/>
              <a:gd name="connsiteX7" fmla="*/ 0 w 3822700"/>
              <a:gd name="connsiteY7" fmla="*/ 457200 h 3645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22700" h="3645268">
                <a:moveTo>
                  <a:pt x="0" y="457200"/>
                </a:moveTo>
                <a:cubicBezTo>
                  <a:pt x="204258" y="789516"/>
                  <a:pt x="408517" y="1121833"/>
                  <a:pt x="482600" y="1422400"/>
                </a:cubicBezTo>
                <a:cubicBezTo>
                  <a:pt x="556683" y="1722967"/>
                  <a:pt x="277283" y="2065867"/>
                  <a:pt x="444500" y="2260600"/>
                </a:cubicBezTo>
                <a:cubicBezTo>
                  <a:pt x="611717" y="2455333"/>
                  <a:pt x="1170517" y="2360083"/>
                  <a:pt x="1485900" y="2590800"/>
                </a:cubicBezTo>
                <a:cubicBezTo>
                  <a:pt x="1801283" y="2821517"/>
                  <a:pt x="1966383" y="3630083"/>
                  <a:pt x="2336800" y="3644900"/>
                </a:cubicBezTo>
                <a:cubicBezTo>
                  <a:pt x="2707217" y="3659717"/>
                  <a:pt x="3462867" y="3225800"/>
                  <a:pt x="3708400" y="2679700"/>
                </a:cubicBezTo>
                <a:lnTo>
                  <a:pt x="3822700" y="0"/>
                </a:lnTo>
                <a:lnTo>
                  <a:pt x="0" y="457200"/>
                </a:lnTo>
                <a:close/>
              </a:path>
            </a:pathLst>
          </a:custGeom>
          <a:solidFill>
            <a:srgbClr val="9EAA9D">
              <a:alpha val="18000"/>
            </a:srgbClr>
          </a:solidFill>
          <a:ln>
            <a:noFill/>
          </a:ln>
          <a:effectLst>
            <a:softEdge rad="469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9" name="任意多边形: 形状 708">
            <a:extLst>
              <a:ext uri="{FF2B5EF4-FFF2-40B4-BE49-F238E27FC236}">
                <a16:creationId xmlns:a16="http://schemas.microsoft.com/office/drawing/2014/main" id="{1883368B-3926-5368-6741-7E176EF392A7}"/>
              </a:ext>
            </a:extLst>
          </p:cNvPr>
          <p:cNvSpPr/>
          <p:nvPr/>
        </p:nvSpPr>
        <p:spPr>
          <a:xfrm>
            <a:off x="7162826" y="-2713650"/>
            <a:ext cx="6626618" cy="6319040"/>
          </a:xfrm>
          <a:custGeom>
            <a:avLst/>
            <a:gdLst>
              <a:gd name="connsiteX0" fmla="*/ 0 w 3822700"/>
              <a:gd name="connsiteY0" fmla="*/ 457200 h 3645268"/>
              <a:gd name="connsiteX1" fmla="*/ 482600 w 3822700"/>
              <a:gd name="connsiteY1" fmla="*/ 1422400 h 3645268"/>
              <a:gd name="connsiteX2" fmla="*/ 444500 w 3822700"/>
              <a:gd name="connsiteY2" fmla="*/ 2260600 h 3645268"/>
              <a:gd name="connsiteX3" fmla="*/ 1485900 w 3822700"/>
              <a:gd name="connsiteY3" fmla="*/ 2590800 h 3645268"/>
              <a:gd name="connsiteX4" fmla="*/ 2336800 w 3822700"/>
              <a:gd name="connsiteY4" fmla="*/ 3644900 h 3645268"/>
              <a:gd name="connsiteX5" fmla="*/ 3708400 w 3822700"/>
              <a:gd name="connsiteY5" fmla="*/ 2679700 h 3645268"/>
              <a:gd name="connsiteX6" fmla="*/ 3822700 w 3822700"/>
              <a:gd name="connsiteY6" fmla="*/ 0 h 3645268"/>
              <a:gd name="connsiteX7" fmla="*/ 0 w 3822700"/>
              <a:gd name="connsiteY7" fmla="*/ 457200 h 3645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22700" h="3645268">
                <a:moveTo>
                  <a:pt x="0" y="457200"/>
                </a:moveTo>
                <a:cubicBezTo>
                  <a:pt x="204258" y="789516"/>
                  <a:pt x="408517" y="1121833"/>
                  <a:pt x="482600" y="1422400"/>
                </a:cubicBezTo>
                <a:cubicBezTo>
                  <a:pt x="556683" y="1722967"/>
                  <a:pt x="277283" y="2065867"/>
                  <a:pt x="444500" y="2260600"/>
                </a:cubicBezTo>
                <a:cubicBezTo>
                  <a:pt x="611717" y="2455333"/>
                  <a:pt x="1170517" y="2360083"/>
                  <a:pt x="1485900" y="2590800"/>
                </a:cubicBezTo>
                <a:cubicBezTo>
                  <a:pt x="1801283" y="2821517"/>
                  <a:pt x="1966383" y="3630083"/>
                  <a:pt x="2336800" y="3644900"/>
                </a:cubicBezTo>
                <a:cubicBezTo>
                  <a:pt x="2707217" y="3659717"/>
                  <a:pt x="3462867" y="3225800"/>
                  <a:pt x="3708400" y="2679700"/>
                </a:cubicBezTo>
                <a:lnTo>
                  <a:pt x="3822700" y="0"/>
                </a:lnTo>
                <a:lnTo>
                  <a:pt x="0" y="457200"/>
                </a:lnTo>
                <a:close/>
              </a:path>
            </a:pathLst>
          </a:custGeom>
          <a:solidFill>
            <a:srgbClr val="9EAA9D">
              <a:alpha val="7000"/>
            </a:srgbClr>
          </a:solidFill>
          <a:ln>
            <a:noFill/>
          </a:ln>
          <a:effectLst>
            <a:softEdge rad="292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F83E77A-84A5-5C92-7312-3C278043275B}"/>
              </a:ext>
            </a:extLst>
          </p:cNvPr>
          <p:cNvGrpSpPr/>
          <p:nvPr/>
        </p:nvGrpSpPr>
        <p:grpSpPr>
          <a:xfrm>
            <a:off x="4826000" y="361578"/>
            <a:ext cx="2540000" cy="1336442"/>
            <a:chOff x="2580811" y="1585389"/>
            <a:chExt cx="3501884" cy="1842546"/>
          </a:xfrm>
        </p:grpSpPr>
        <p:sp>
          <p:nvSpPr>
            <p:cNvPr id="723" name="椭圆 722">
              <a:extLst>
                <a:ext uri="{FF2B5EF4-FFF2-40B4-BE49-F238E27FC236}">
                  <a16:creationId xmlns:a16="http://schemas.microsoft.com/office/drawing/2014/main" id="{E496CBA1-2B28-E086-8DBA-BEE9C5D09281}"/>
                </a:ext>
              </a:extLst>
            </p:cNvPr>
            <p:cNvSpPr/>
            <p:nvPr/>
          </p:nvSpPr>
          <p:spPr>
            <a:xfrm>
              <a:off x="2580811" y="1700132"/>
              <a:ext cx="1727803" cy="1727803"/>
            </a:xfrm>
            <a:custGeom>
              <a:avLst/>
              <a:gdLst>
                <a:gd name="connsiteX0" fmla="*/ 0 w 1727803"/>
                <a:gd name="connsiteY0" fmla="*/ 863902 h 1727803"/>
                <a:gd name="connsiteX1" fmla="*/ 863902 w 1727803"/>
                <a:gd name="connsiteY1" fmla="*/ 0 h 1727803"/>
                <a:gd name="connsiteX2" fmla="*/ 1727804 w 1727803"/>
                <a:gd name="connsiteY2" fmla="*/ 863902 h 1727803"/>
                <a:gd name="connsiteX3" fmla="*/ 863902 w 1727803"/>
                <a:gd name="connsiteY3" fmla="*/ 1727804 h 1727803"/>
                <a:gd name="connsiteX4" fmla="*/ 0 w 1727803"/>
                <a:gd name="connsiteY4" fmla="*/ 863902 h 1727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7803" h="1727803" fill="none" extrusionOk="0">
                  <a:moveTo>
                    <a:pt x="0" y="863902"/>
                  </a:moveTo>
                  <a:cubicBezTo>
                    <a:pt x="-29137" y="374845"/>
                    <a:pt x="352212" y="62467"/>
                    <a:pt x="863902" y="0"/>
                  </a:cubicBezTo>
                  <a:cubicBezTo>
                    <a:pt x="1364471" y="26926"/>
                    <a:pt x="1748016" y="407444"/>
                    <a:pt x="1727804" y="863902"/>
                  </a:cubicBezTo>
                  <a:cubicBezTo>
                    <a:pt x="1708430" y="1335085"/>
                    <a:pt x="1400365" y="1796337"/>
                    <a:pt x="863902" y="1727804"/>
                  </a:cubicBezTo>
                  <a:cubicBezTo>
                    <a:pt x="361768" y="1761623"/>
                    <a:pt x="-48431" y="1296599"/>
                    <a:pt x="0" y="863902"/>
                  </a:cubicBezTo>
                  <a:close/>
                </a:path>
                <a:path w="1727803" h="1727803" stroke="0" extrusionOk="0">
                  <a:moveTo>
                    <a:pt x="0" y="863902"/>
                  </a:moveTo>
                  <a:cubicBezTo>
                    <a:pt x="20757" y="356231"/>
                    <a:pt x="437594" y="79644"/>
                    <a:pt x="863902" y="0"/>
                  </a:cubicBezTo>
                  <a:cubicBezTo>
                    <a:pt x="1316392" y="-68559"/>
                    <a:pt x="1803244" y="431907"/>
                    <a:pt x="1727804" y="863902"/>
                  </a:cubicBezTo>
                  <a:cubicBezTo>
                    <a:pt x="1722844" y="1286901"/>
                    <a:pt x="1300717" y="1745958"/>
                    <a:pt x="863902" y="1727804"/>
                  </a:cubicBezTo>
                  <a:cubicBezTo>
                    <a:pt x="382611" y="1707795"/>
                    <a:pt x="39621" y="1398156"/>
                    <a:pt x="0" y="863902"/>
                  </a:cubicBezTo>
                  <a:close/>
                </a:path>
              </a:pathLst>
            </a:custGeom>
            <a:solidFill>
              <a:srgbClr val="9EAA9D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617256088">
                    <a:prstGeom prst="ellipse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724" name="椭圆 723">
              <a:extLst>
                <a:ext uri="{FF2B5EF4-FFF2-40B4-BE49-F238E27FC236}">
                  <a16:creationId xmlns:a16="http://schemas.microsoft.com/office/drawing/2014/main" id="{73F13AAB-9C09-DA0F-390E-CCCEF3FC7D5E}"/>
                </a:ext>
              </a:extLst>
            </p:cNvPr>
            <p:cNvSpPr/>
            <p:nvPr/>
          </p:nvSpPr>
          <p:spPr>
            <a:xfrm>
              <a:off x="4354892" y="1700132"/>
              <a:ext cx="1727803" cy="1727803"/>
            </a:xfrm>
            <a:custGeom>
              <a:avLst/>
              <a:gdLst>
                <a:gd name="connsiteX0" fmla="*/ 0 w 1727803"/>
                <a:gd name="connsiteY0" fmla="*/ 863902 h 1727803"/>
                <a:gd name="connsiteX1" fmla="*/ 863902 w 1727803"/>
                <a:gd name="connsiteY1" fmla="*/ 0 h 1727803"/>
                <a:gd name="connsiteX2" fmla="*/ 1727804 w 1727803"/>
                <a:gd name="connsiteY2" fmla="*/ 863902 h 1727803"/>
                <a:gd name="connsiteX3" fmla="*/ 863902 w 1727803"/>
                <a:gd name="connsiteY3" fmla="*/ 1727804 h 1727803"/>
                <a:gd name="connsiteX4" fmla="*/ 0 w 1727803"/>
                <a:gd name="connsiteY4" fmla="*/ 863902 h 1727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7803" h="1727803" fill="none" extrusionOk="0">
                  <a:moveTo>
                    <a:pt x="0" y="863902"/>
                  </a:moveTo>
                  <a:cubicBezTo>
                    <a:pt x="61753" y="438389"/>
                    <a:pt x="377734" y="-11347"/>
                    <a:pt x="863902" y="0"/>
                  </a:cubicBezTo>
                  <a:cubicBezTo>
                    <a:pt x="1322383" y="1170"/>
                    <a:pt x="1708068" y="466537"/>
                    <a:pt x="1727804" y="863902"/>
                  </a:cubicBezTo>
                  <a:cubicBezTo>
                    <a:pt x="1727849" y="1327595"/>
                    <a:pt x="1307038" y="1739434"/>
                    <a:pt x="863902" y="1727804"/>
                  </a:cubicBezTo>
                  <a:cubicBezTo>
                    <a:pt x="366136" y="1701091"/>
                    <a:pt x="32884" y="1322578"/>
                    <a:pt x="0" y="863902"/>
                  </a:cubicBezTo>
                  <a:close/>
                </a:path>
                <a:path w="1727803" h="1727803" stroke="0" extrusionOk="0">
                  <a:moveTo>
                    <a:pt x="0" y="863902"/>
                  </a:moveTo>
                  <a:cubicBezTo>
                    <a:pt x="-19815" y="350242"/>
                    <a:pt x="401912" y="-6747"/>
                    <a:pt x="863902" y="0"/>
                  </a:cubicBezTo>
                  <a:cubicBezTo>
                    <a:pt x="1374120" y="70166"/>
                    <a:pt x="1707948" y="396040"/>
                    <a:pt x="1727804" y="863902"/>
                  </a:cubicBezTo>
                  <a:cubicBezTo>
                    <a:pt x="1677536" y="1297401"/>
                    <a:pt x="1385838" y="1711147"/>
                    <a:pt x="863902" y="1727804"/>
                  </a:cubicBezTo>
                  <a:cubicBezTo>
                    <a:pt x="376312" y="1716892"/>
                    <a:pt x="36712" y="1368840"/>
                    <a:pt x="0" y="863902"/>
                  </a:cubicBezTo>
                  <a:close/>
                </a:path>
              </a:pathLst>
            </a:custGeom>
            <a:solidFill>
              <a:srgbClr val="8D96A2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3978248048">
                    <a:prstGeom prst="ellipse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727" name="PA_文本框 2">
              <a:extLst>
                <a:ext uri="{FF2B5EF4-FFF2-40B4-BE49-F238E27FC236}">
                  <a16:creationId xmlns:a16="http://schemas.microsoft.com/office/drawing/2014/main" id="{AB58067F-5674-8DB3-D856-76BA0A16BE8C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2881968" y="1585389"/>
              <a:ext cx="1147458" cy="1737631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R="0" lvl="0" indent="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400" b="1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rgbClr val="CDA23D"/>
                      </a:gs>
                      <a:gs pos="55000">
                        <a:srgbClr val="E1B64A"/>
                      </a:gs>
                      <a:gs pos="100000">
                        <a:srgbClr val="F7E880">
                          <a:lumMod val="99000"/>
                        </a:srgbClr>
                      </a:gs>
                    </a:gsLst>
                    <a:lin ang="2700000" scaled="1"/>
                  </a:gradFill>
                  <a:effectLst/>
                  <a:uLnTx/>
                  <a:uFillTx/>
                  <a:latin typeface="Arial"/>
                  <a:ea typeface="微软雅黑"/>
                </a:defRPr>
              </a:lvl1pPr>
            </a:lstStyle>
            <a:p>
              <a:pPr algn="ctr"/>
              <a:r>
                <a:rPr lang="zh-CN" altLang="en-US" sz="6600" b="0" dirty="0">
                  <a:solidFill>
                    <a:schemeClr val="bg1"/>
                  </a:solidFill>
                  <a:latin typeface="站酷庆科黄油体" panose="02000803000000020004" pitchFamily="2" charset="-122"/>
                  <a:ea typeface="站酷庆科黄油体" panose="02000803000000020004" pitchFamily="2" charset="-122"/>
                  <a:cs typeface="+mn-ea"/>
                  <a:sym typeface="+mn-lt"/>
                </a:rPr>
                <a:t>目</a:t>
              </a:r>
              <a:endParaRPr lang="en-US" sz="6600" b="0" dirty="0">
                <a:solidFill>
                  <a:schemeClr val="bg1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endParaRPr>
            </a:p>
          </p:txBody>
        </p:sp>
        <p:sp>
          <p:nvSpPr>
            <p:cNvPr id="728" name="PA_文本框 2">
              <a:extLst>
                <a:ext uri="{FF2B5EF4-FFF2-40B4-BE49-F238E27FC236}">
                  <a16:creationId xmlns:a16="http://schemas.microsoft.com/office/drawing/2014/main" id="{F5B4B12E-52BB-D77F-25D1-BE9055EDA10B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4672448" y="1602898"/>
              <a:ext cx="1147458" cy="1737631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R="0" lvl="0" indent="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400" b="1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rgbClr val="CDA23D"/>
                      </a:gs>
                      <a:gs pos="55000">
                        <a:srgbClr val="E1B64A"/>
                      </a:gs>
                      <a:gs pos="100000">
                        <a:srgbClr val="F7E880">
                          <a:lumMod val="99000"/>
                        </a:srgbClr>
                      </a:gs>
                    </a:gsLst>
                    <a:lin ang="2700000" scaled="1"/>
                  </a:gradFill>
                  <a:effectLst/>
                  <a:uLnTx/>
                  <a:uFillTx/>
                  <a:latin typeface="Arial"/>
                  <a:ea typeface="微软雅黑"/>
                </a:defRPr>
              </a:lvl1pPr>
            </a:lstStyle>
            <a:p>
              <a:pPr algn="ctr"/>
              <a:r>
                <a:rPr lang="zh-CN" altLang="en-US" sz="6600" b="0" dirty="0">
                  <a:solidFill>
                    <a:schemeClr val="bg1"/>
                  </a:solidFill>
                  <a:latin typeface="站酷庆科黄油体" panose="02000803000000020004" pitchFamily="2" charset="-122"/>
                  <a:ea typeface="站酷庆科黄油体" panose="02000803000000020004" pitchFamily="2" charset="-122"/>
                  <a:cs typeface="+mn-ea"/>
                  <a:sym typeface="+mn-lt"/>
                </a:rPr>
                <a:t>录</a:t>
              </a:r>
              <a:endParaRPr lang="en-US" sz="6600" b="0" dirty="0">
                <a:solidFill>
                  <a:schemeClr val="bg1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endParaRPr>
            </a:p>
          </p:txBody>
        </p:sp>
      </p:grp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70E71064-955A-03FC-3539-05E7E4AE8545}"/>
              </a:ext>
            </a:extLst>
          </p:cNvPr>
          <p:cNvSpPr/>
          <p:nvPr/>
        </p:nvSpPr>
        <p:spPr>
          <a:xfrm rot="10800000">
            <a:off x="-930618" y="4635804"/>
            <a:ext cx="3822700" cy="3645268"/>
          </a:xfrm>
          <a:custGeom>
            <a:avLst/>
            <a:gdLst>
              <a:gd name="connsiteX0" fmla="*/ 0 w 3822700"/>
              <a:gd name="connsiteY0" fmla="*/ 457200 h 3645268"/>
              <a:gd name="connsiteX1" fmla="*/ 482600 w 3822700"/>
              <a:gd name="connsiteY1" fmla="*/ 1422400 h 3645268"/>
              <a:gd name="connsiteX2" fmla="*/ 444500 w 3822700"/>
              <a:gd name="connsiteY2" fmla="*/ 2260600 h 3645268"/>
              <a:gd name="connsiteX3" fmla="*/ 1485900 w 3822700"/>
              <a:gd name="connsiteY3" fmla="*/ 2590800 h 3645268"/>
              <a:gd name="connsiteX4" fmla="*/ 2336800 w 3822700"/>
              <a:gd name="connsiteY4" fmla="*/ 3644900 h 3645268"/>
              <a:gd name="connsiteX5" fmla="*/ 3708400 w 3822700"/>
              <a:gd name="connsiteY5" fmla="*/ 2679700 h 3645268"/>
              <a:gd name="connsiteX6" fmla="*/ 3822700 w 3822700"/>
              <a:gd name="connsiteY6" fmla="*/ 0 h 3645268"/>
              <a:gd name="connsiteX7" fmla="*/ 0 w 3822700"/>
              <a:gd name="connsiteY7" fmla="*/ 457200 h 3645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22700" h="3645268">
                <a:moveTo>
                  <a:pt x="0" y="457200"/>
                </a:moveTo>
                <a:cubicBezTo>
                  <a:pt x="204258" y="789516"/>
                  <a:pt x="408517" y="1121833"/>
                  <a:pt x="482600" y="1422400"/>
                </a:cubicBezTo>
                <a:cubicBezTo>
                  <a:pt x="556683" y="1722967"/>
                  <a:pt x="277283" y="2065867"/>
                  <a:pt x="444500" y="2260600"/>
                </a:cubicBezTo>
                <a:cubicBezTo>
                  <a:pt x="611717" y="2455333"/>
                  <a:pt x="1170517" y="2360083"/>
                  <a:pt x="1485900" y="2590800"/>
                </a:cubicBezTo>
                <a:cubicBezTo>
                  <a:pt x="1801283" y="2821517"/>
                  <a:pt x="1966383" y="3630083"/>
                  <a:pt x="2336800" y="3644900"/>
                </a:cubicBezTo>
                <a:cubicBezTo>
                  <a:pt x="2707217" y="3659717"/>
                  <a:pt x="3462867" y="3225800"/>
                  <a:pt x="3708400" y="2679700"/>
                </a:cubicBezTo>
                <a:lnTo>
                  <a:pt x="3822700" y="0"/>
                </a:lnTo>
                <a:lnTo>
                  <a:pt x="0" y="457200"/>
                </a:lnTo>
                <a:close/>
              </a:path>
            </a:pathLst>
          </a:custGeom>
          <a:solidFill>
            <a:srgbClr val="9EAA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0484B2EA-C406-F17C-6FDF-4B1B1D840849}"/>
              </a:ext>
            </a:extLst>
          </p:cNvPr>
          <p:cNvSpPr/>
          <p:nvPr/>
        </p:nvSpPr>
        <p:spPr>
          <a:xfrm rot="10800000">
            <a:off x="-981287" y="4127499"/>
            <a:ext cx="4352886" cy="4150846"/>
          </a:xfrm>
          <a:custGeom>
            <a:avLst/>
            <a:gdLst>
              <a:gd name="connsiteX0" fmla="*/ 0 w 3822700"/>
              <a:gd name="connsiteY0" fmla="*/ 457200 h 3645268"/>
              <a:gd name="connsiteX1" fmla="*/ 482600 w 3822700"/>
              <a:gd name="connsiteY1" fmla="*/ 1422400 h 3645268"/>
              <a:gd name="connsiteX2" fmla="*/ 444500 w 3822700"/>
              <a:gd name="connsiteY2" fmla="*/ 2260600 h 3645268"/>
              <a:gd name="connsiteX3" fmla="*/ 1485900 w 3822700"/>
              <a:gd name="connsiteY3" fmla="*/ 2590800 h 3645268"/>
              <a:gd name="connsiteX4" fmla="*/ 2336800 w 3822700"/>
              <a:gd name="connsiteY4" fmla="*/ 3644900 h 3645268"/>
              <a:gd name="connsiteX5" fmla="*/ 3708400 w 3822700"/>
              <a:gd name="connsiteY5" fmla="*/ 2679700 h 3645268"/>
              <a:gd name="connsiteX6" fmla="*/ 3822700 w 3822700"/>
              <a:gd name="connsiteY6" fmla="*/ 0 h 3645268"/>
              <a:gd name="connsiteX7" fmla="*/ 0 w 3822700"/>
              <a:gd name="connsiteY7" fmla="*/ 457200 h 3645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22700" h="3645268">
                <a:moveTo>
                  <a:pt x="0" y="457200"/>
                </a:moveTo>
                <a:cubicBezTo>
                  <a:pt x="204258" y="789516"/>
                  <a:pt x="408517" y="1121833"/>
                  <a:pt x="482600" y="1422400"/>
                </a:cubicBezTo>
                <a:cubicBezTo>
                  <a:pt x="556683" y="1722967"/>
                  <a:pt x="277283" y="2065867"/>
                  <a:pt x="444500" y="2260600"/>
                </a:cubicBezTo>
                <a:cubicBezTo>
                  <a:pt x="611717" y="2455333"/>
                  <a:pt x="1170517" y="2360083"/>
                  <a:pt x="1485900" y="2590800"/>
                </a:cubicBezTo>
                <a:cubicBezTo>
                  <a:pt x="1801283" y="2821517"/>
                  <a:pt x="1966383" y="3630083"/>
                  <a:pt x="2336800" y="3644900"/>
                </a:cubicBezTo>
                <a:cubicBezTo>
                  <a:pt x="2707217" y="3659717"/>
                  <a:pt x="3462867" y="3225800"/>
                  <a:pt x="3708400" y="2679700"/>
                </a:cubicBezTo>
                <a:lnTo>
                  <a:pt x="3822700" y="0"/>
                </a:lnTo>
                <a:lnTo>
                  <a:pt x="0" y="457200"/>
                </a:lnTo>
                <a:close/>
              </a:path>
            </a:pathLst>
          </a:custGeom>
          <a:noFill/>
          <a:ln>
            <a:solidFill>
              <a:srgbClr val="9EAA9D">
                <a:alpha val="4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049D433-D8C6-8C08-FC97-67B7A8C50E9A}"/>
              </a:ext>
            </a:extLst>
          </p:cNvPr>
          <p:cNvGrpSpPr/>
          <p:nvPr/>
        </p:nvGrpSpPr>
        <p:grpSpPr>
          <a:xfrm>
            <a:off x="8604328" y="-1630696"/>
            <a:ext cx="4285040" cy="4086148"/>
            <a:chOff x="8604328" y="-1630696"/>
            <a:chExt cx="4285040" cy="4086148"/>
          </a:xfrm>
        </p:grpSpPr>
        <p:sp>
          <p:nvSpPr>
            <p:cNvPr id="1439" name="任意多边形: 形状 1438">
              <a:extLst>
                <a:ext uri="{FF2B5EF4-FFF2-40B4-BE49-F238E27FC236}">
                  <a16:creationId xmlns:a16="http://schemas.microsoft.com/office/drawing/2014/main" id="{88820FA8-E895-2618-7633-F9FC3BABC205}"/>
                </a:ext>
              </a:extLst>
            </p:cNvPr>
            <p:cNvSpPr/>
            <p:nvPr/>
          </p:nvSpPr>
          <p:spPr>
            <a:xfrm>
              <a:off x="9065230" y="-1625600"/>
              <a:ext cx="3822700" cy="3645268"/>
            </a:xfrm>
            <a:custGeom>
              <a:avLst/>
              <a:gdLst>
                <a:gd name="connsiteX0" fmla="*/ 0 w 3822700"/>
                <a:gd name="connsiteY0" fmla="*/ 457200 h 3645268"/>
                <a:gd name="connsiteX1" fmla="*/ 482600 w 3822700"/>
                <a:gd name="connsiteY1" fmla="*/ 1422400 h 3645268"/>
                <a:gd name="connsiteX2" fmla="*/ 444500 w 3822700"/>
                <a:gd name="connsiteY2" fmla="*/ 2260600 h 3645268"/>
                <a:gd name="connsiteX3" fmla="*/ 1485900 w 3822700"/>
                <a:gd name="connsiteY3" fmla="*/ 2590800 h 3645268"/>
                <a:gd name="connsiteX4" fmla="*/ 2336800 w 3822700"/>
                <a:gd name="connsiteY4" fmla="*/ 3644900 h 3645268"/>
                <a:gd name="connsiteX5" fmla="*/ 3708400 w 3822700"/>
                <a:gd name="connsiteY5" fmla="*/ 2679700 h 3645268"/>
                <a:gd name="connsiteX6" fmla="*/ 3822700 w 3822700"/>
                <a:gd name="connsiteY6" fmla="*/ 0 h 3645268"/>
                <a:gd name="connsiteX7" fmla="*/ 0 w 3822700"/>
                <a:gd name="connsiteY7" fmla="*/ 457200 h 364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22700" h="3645268">
                  <a:moveTo>
                    <a:pt x="0" y="457200"/>
                  </a:moveTo>
                  <a:cubicBezTo>
                    <a:pt x="204258" y="789516"/>
                    <a:pt x="408517" y="1121833"/>
                    <a:pt x="482600" y="1422400"/>
                  </a:cubicBezTo>
                  <a:cubicBezTo>
                    <a:pt x="556683" y="1722967"/>
                    <a:pt x="277283" y="2065867"/>
                    <a:pt x="444500" y="2260600"/>
                  </a:cubicBezTo>
                  <a:cubicBezTo>
                    <a:pt x="611717" y="2455333"/>
                    <a:pt x="1170517" y="2360083"/>
                    <a:pt x="1485900" y="2590800"/>
                  </a:cubicBezTo>
                  <a:cubicBezTo>
                    <a:pt x="1801283" y="2821517"/>
                    <a:pt x="1966383" y="3630083"/>
                    <a:pt x="2336800" y="3644900"/>
                  </a:cubicBezTo>
                  <a:cubicBezTo>
                    <a:pt x="2707217" y="3659717"/>
                    <a:pt x="3462867" y="3225800"/>
                    <a:pt x="3708400" y="2679700"/>
                  </a:cubicBezTo>
                  <a:lnTo>
                    <a:pt x="3822700" y="0"/>
                  </a:lnTo>
                  <a:lnTo>
                    <a:pt x="0" y="457200"/>
                  </a:lnTo>
                  <a:close/>
                </a:path>
              </a:pathLst>
            </a:custGeom>
            <a:solidFill>
              <a:srgbClr val="9EAA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D6687FCD-91D4-4253-87C1-BF2AB3CFC37C}"/>
                </a:ext>
              </a:extLst>
            </p:cNvPr>
            <p:cNvSpPr/>
            <p:nvPr/>
          </p:nvSpPr>
          <p:spPr>
            <a:xfrm>
              <a:off x="8604328" y="-1630696"/>
              <a:ext cx="4285040" cy="4086148"/>
            </a:xfrm>
            <a:custGeom>
              <a:avLst/>
              <a:gdLst>
                <a:gd name="connsiteX0" fmla="*/ 0 w 3822700"/>
                <a:gd name="connsiteY0" fmla="*/ 457200 h 3645268"/>
                <a:gd name="connsiteX1" fmla="*/ 482600 w 3822700"/>
                <a:gd name="connsiteY1" fmla="*/ 1422400 h 3645268"/>
                <a:gd name="connsiteX2" fmla="*/ 444500 w 3822700"/>
                <a:gd name="connsiteY2" fmla="*/ 2260600 h 3645268"/>
                <a:gd name="connsiteX3" fmla="*/ 1485900 w 3822700"/>
                <a:gd name="connsiteY3" fmla="*/ 2590800 h 3645268"/>
                <a:gd name="connsiteX4" fmla="*/ 2336800 w 3822700"/>
                <a:gd name="connsiteY4" fmla="*/ 3644900 h 3645268"/>
                <a:gd name="connsiteX5" fmla="*/ 3708400 w 3822700"/>
                <a:gd name="connsiteY5" fmla="*/ 2679700 h 3645268"/>
                <a:gd name="connsiteX6" fmla="*/ 3822700 w 3822700"/>
                <a:gd name="connsiteY6" fmla="*/ 0 h 3645268"/>
                <a:gd name="connsiteX7" fmla="*/ 0 w 3822700"/>
                <a:gd name="connsiteY7" fmla="*/ 457200 h 364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22700" h="3645268">
                  <a:moveTo>
                    <a:pt x="0" y="457200"/>
                  </a:moveTo>
                  <a:cubicBezTo>
                    <a:pt x="204258" y="789516"/>
                    <a:pt x="408517" y="1121833"/>
                    <a:pt x="482600" y="1422400"/>
                  </a:cubicBezTo>
                  <a:cubicBezTo>
                    <a:pt x="556683" y="1722967"/>
                    <a:pt x="277283" y="2065867"/>
                    <a:pt x="444500" y="2260600"/>
                  </a:cubicBezTo>
                  <a:cubicBezTo>
                    <a:pt x="611717" y="2455333"/>
                    <a:pt x="1170517" y="2360083"/>
                    <a:pt x="1485900" y="2590800"/>
                  </a:cubicBezTo>
                  <a:cubicBezTo>
                    <a:pt x="1801283" y="2821517"/>
                    <a:pt x="1966383" y="3630083"/>
                    <a:pt x="2336800" y="3644900"/>
                  </a:cubicBezTo>
                  <a:cubicBezTo>
                    <a:pt x="2707217" y="3659717"/>
                    <a:pt x="3462867" y="3225800"/>
                    <a:pt x="3708400" y="2679700"/>
                  </a:cubicBezTo>
                  <a:lnTo>
                    <a:pt x="3822700" y="0"/>
                  </a:lnTo>
                  <a:lnTo>
                    <a:pt x="0" y="457200"/>
                  </a:lnTo>
                  <a:close/>
                </a:path>
              </a:pathLst>
            </a:custGeom>
            <a:noFill/>
            <a:ln>
              <a:solidFill>
                <a:srgbClr val="9EAA9D">
                  <a:alpha val="44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15" name="图片 714">
            <a:extLst>
              <a:ext uri="{FF2B5EF4-FFF2-40B4-BE49-F238E27FC236}">
                <a16:creationId xmlns:a16="http://schemas.microsoft.com/office/drawing/2014/main" id="{0CB3C90E-A5FD-1597-6BC2-560887541A6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99073" y="4503413"/>
            <a:ext cx="7092927" cy="2354587"/>
          </a:xfrm>
          <a:prstGeom prst="rect">
            <a:avLst/>
          </a:prstGeom>
        </p:spPr>
      </p:pic>
      <p:grpSp>
        <p:nvGrpSpPr>
          <p:cNvPr id="40" name="组合 39">
            <a:extLst>
              <a:ext uri="{FF2B5EF4-FFF2-40B4-BE49-F238E27FC236}">
                <a16:creationId xmlns:a16="http://schemas.microsoft.com/office/drawing/2014/main" id="{7BC63089-D296-AD9B-5406-91CE88E238B6}"/>
              </a:ext>
            </a:extLst>
          </p:cNvPr>
          <p:cNvGrpSpPr/>
          <p:nvPr/>
        </p:nvGrpSpPr>
        <p:grpSpPr>
          <a:xfrm>
            <a:off x="2252123" y="2135284"/>
            <a:ext cx="8974535" cy="2561867"/>
            <a:chOff x="2011191" y="2053516"/>
            <a:chExt cx="8974535" cy="2561867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27C0EE90-F87D-413C-C624-3C75CDC02FF1}"/>
                </a:ext>
              </a:extLst>
            </p:cNvPr>
            <p:cNvGrpSpPr/>
            <p:nvPr/>
          </p:nvGrpSpPr>
          <p:grpSpPr>
            <a:xfrm>
              <a:off x="3089992" y="2183355"/>
              <a:ext cx="3564947" cy="791293"/>
              <a:chOff x="405539" y="-2071503"/>
              <a:chExt cx="3564947" cy="791293"/>
            </a:xfrm>
          </p:grpSpPr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90F8AEC-00E7-E910-5E78-E7BE7C4954AF}"/>
                  </a:ext>
                </a:extLst>
              </p:cNvPr>
              <p:cNvSpPr txBox="1"/>
              <p:nvPr/>
            </p:nvSpPr>
            <p:spPr>
              <a:xfrm>
                <a:off x="405539" y="-2071503"/>
                <a:ext cx="240393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800" b="1" noProof="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整体活动概述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" name="矩形 3">
                <a:extLst>
                  <a:ext uri="{FF2B5EF4-FFF2-40B4-BE49-F238E27FC236}">
                    <a16:creationId xmlns:a16="http://schemas.microsoft.com/office/drawing/2014/main" id="{D4147D0D-5A0F-15A1-F5DE-05C1A935553E}"/>
                  </a:ext>
                </a:extLst>
              </p:cNvPr>
              <p:cNvSpPr/>
              <p:nvPr/>
            </p:nvSpPr>
            <p:spPr>
              <a:xfrm>
                <a:off x="427101" y="-1629605"/>
                <a:ext cx="3543385" cy="3493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defRPr/>
                </a:pPr>
                <a:r>
                  <a:rPr lang="en-US" altLang="zh-CN" sz="16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Overall activity overview</a:t>
                </a: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8765735B-5535-A3DC-82EC-6C5C059D1007}"/>
                </a:ext>
              </a:extLst>
            </p:cNvPr>
            <p:cNvGrpSpPr/>
            <p:nvPr/>
          </p:nvGrpSpPr>
          <p:grpSpPr>
            <a:xfrm>
              <a:off x="7399836" y="2177633"/>
              <a:ext cx="3564947" cy="791293"/>
              <a:chOff x="405539" y="-884915"/>
              <a:chExt cx="3564947" cy="791293"/>
            </a:xfrm>
          </p:grpSpPr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7227FB6-C4B7-CF56-7B5E-40BA8EEF588C}"/>
                  </a:ext>
                </a:extLst>
              </p:cNvPr>
              <p:cNvSpPr txBox="1"/>
              <p:nvPr/>
            </p:nvSpPr>
            <p:spPr>
              <a:xfrm>
                <a:off x="405539" y="-884915"/>
                <a:ext cx="240393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活动流程安排</a:t>
                </a: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BC4398E6-E5A6-F293-AADB-528828D1F6D2}"/>
                  </a:ext>
                </a:extLst>
              </p:cNvPr>
              <p:cNvSpPr/>
              <p:nvPr/>
            </p:nvSpPr>
            <p:spPr>
              <a:xfrm>
                <a:off x="427101" y="-443017"/>
                <a:ext cx="3543385" cy="3493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defRPr/>
                </a:pPr>
                <a:r>
                  <a:rPr lang="en-US" altLang="zh-CN" sz="16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Activity process arrangement</a:t>
                </a: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B74043CA-70BC-C353-6D05-6CC289879AE5}"/>
                </a:ext>
              </a:extLst>
            </p:cNvPr>
            <p:cNvGrpSpPr/>
            <p:nvPr/>
          </p:nvGrpSpPr>
          <p:grpSpPr>
            <a:xfrm>
              <a:off x="3089992" y="3697429"/>
              <a:ext cx="3564947" cy="791293"/>
              <a:chOff x="403827" y="339076"/>
              <a:chExt cx="3564947" cy="791293"/>
            </a:xfrm>
          </p:grpSpPr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7F5BE63-E37C-4DC7-1DD5-6517B05C4AC5}"/>
                  </a:ext>
                </a:extLst>
              </p:cNvPr>
              <p:cNvSpPr txBox="1"/>
              <p:nvPr/>
            </p:nvSpPr>
            <p:spPr>
              <a:xfrm>
                <a:off x="403827" y="339076"/>
                <a:ext cx="240393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8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活动氛围布置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AA8DAD7C-1AFE-2822-6F9D-17B02BC0846A}"/>
                  </a:ext>
                </a:extLst>
              </p:cNvPr>
              <p:cNvSpPr/>
              <p:nvPr/>
            </p:nvSpPr>
            <p:spPr>
              <a:xfrm>
                <a:off x="425389" y="780974"/>
                <a:ext cx="3543385" cy="3493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defRPr/>
                </a:pPr>
                <a:r>
                  <a:rPr lang="en-US" altLang="zh-CN" sz="16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Event atmosphere arrangement</a:t>
                </a: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FC31A8B7-BA2A-C8DC-9C14-0DF9D80245E5}"/>
                </a:ext>
              </a:extLst>
            </p:cNvPr>
            <p:cNvGrpSpPr/>
            <p:nvPr/>
          </p:nvGrpSpPr>
          <p:grpSpPr>
            <a:xfrm>
              <a:off x="7420779" y="3704711"/>
              <a:ext cx="3564947" cy="791293"/>
              <a:chOff x="405539" y="1525664"/>
              <a:chExt cx="3564947" cy="791293"/>
            </a:xfrm>
          </p:grpSpPr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83A705BC-AE75-575B-61F6-A5316230E077}"/>
                  </a:ext>
                </a:extLst>
              </p:cNvPr>
              <p:cNvSpPr txBox="1"/>
              <p:nvPr/>
            </p:nvSpPr>
            <p:spPr>
              <a:xfrm>
                <a:off x="405539" y="1525664"/>
                <a:ext cx="240393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活动后勤保障</a:t>
                </a:r>
              </a:p>
            </p:txBody>
          </p:sp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64CC097A-917A-B135-2FD2-7ADCB686D79A}"/>
                  </a:ext>
                </a:extLst>
              </p:cNvPr>
              <p:cNvSpPr/>
              <p:nvPr/>
            </p:nvSpPr>
            <p:spPr>
              <a:xfrm>
                <a:off x="427101" y="1967562"/>
                <a:ext cx="3543385" cy="3493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defRPr/>
                </a:pPr>
                <a:r>
                  <a:rPr lang="en-US" altLang="zh-CN" sz="16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Event logistics support</a:t>
                </a:r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6CFB37BD-98B3-E6A8-E95C-821E28DF5A8A}"/>
                </a:ext>
              </a:extLst>
            </p:cNvPr>
            <p:cNvGrpSpPr/>
            <p:nvPr/>
          </p:nvGrpSpPr>
          <p:grpSpPr>
            <a:xfrm>
              <a:off x="2011191" y="2053516"/>
              <a:ext cx="990649" cy="1039529"/>
              <a:chOff x="2011191" y="2053516"/>
              <a:chExt cx="990649" cy="1039529"/>
            </a:xfrm>
          </p:grpSpPr>
          <p:sp>
            <p:nvSpPr>
              <p:cNvPr id="28" name="图形 26">
                <a:extLst>
                  <a:ext uri="{FF2B5EF4-FFF2-40B4-BE49-F238E27FC236}">
                    <a16:creationId xmlns:a16="http://schemas.microsoft.com/office/drawing/2014/main" id="{411C7576-9E6A-D3BB-3F0E-5B1F0A4717B2}"/>
                  </a:ext>
                </a:extLst>
              </p:cNvPr>
              <p:cNvSpPr/>
              <p:nvPr/>
            </p:nvSpPr>
            <p:spPr>
              <a:xfrm>
                <a:off x="2011191" y="2053516"/>
                <a:ext cx="990649" cy="1039529"/>
              </a:xfrm>
              <a:custGeom>
                <a:avLst/>
                <a:gdLst>
                  <a:gd name="connsiteX0" fmla="*/ 1554750 w 2288296"/>
                  <a:gd name="connsiteY0" fmla="*/ 2129811 h 2401203"/>
                  <a:gd name="connsiteX1" fmla="*/ 2175 w 2288296"/>
                  <a:gd name="connsiteY1" fmla="*/ 1177311 h 2401203"/>
                  <a:gd name="connsiteX2" fmla="*/ 1497600 w 2288296"/>
                  <a:gd name="connsiteY2" fmla="*/ 329586 h 2401203"/>
                  <a:gd name="connsiteX3" fmla="*/ 1554750 w 2288296"/>
                  <a:gd name="connsiteY3" fmla="*/ 2129811 h 240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8296" h="2401203">
                    <a:moveTo>
                      <a:pt x="1554750" y="2129811"/>
                    </a:moveTo>
                    <a:cubicBezTo>
                      <a:pt x="557800" y="2694961"/>
                      <a:pt x="40275" y="2377461"/>
                      <a:pt x="2175" y="1177311"/>
                    </a:cubicBezTo>
                    <a:cubicBezTo>
                      <a:pt x="-35925" y="-22839"/>
                      <a:pt x="462550" y="-305414"/>
                      <a:pt x="1497600" y="329586"/>
                    </a:cubicBezTo>
                    <a:cubicBezTo>
                      <a:pt x="2532650" y="964586"/>
                      <a:pt x="2551700" y="1564661"/>
                      <a:pt x="1554750" y="2129811"/>
                    </a:cubicBezTo>
                    <a:close/>
                  </a:path>
                </a:pathLst>
              </a:custGeom>
              <a:solidFill>
                <a:srgbClr val="8D96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A1E758D7-42B9-9569-A61C-60DB8F43A7E7}"/>
                  </a:ext>
                </a:extLst>
              </p:cNvPr>
              <p:cNvSpPr txBox="1"/>
              <p:nvPr/>
            </p:nvSpPr>
            <p:spPr>
              <a:xfrm>
                <a:off x="2108311" y="2265780"/>
                <a:ext cx="768159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>
                    <a:solidFill>
                      <a:schemeClr val="bg1"/>
                    </a:solidFill>
                  </a:rPr>
                  <a:t>01</a:t>
                </a:r>
                <a:endParaRPr lang="zh-CN" altLang="en-US" sz="40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DA2E6B4E-0F96-7DD9-3CB6-9F83AA8FCFA9}"/>
                </a:ext>
              </a:extLst>
            </p:cNvPr>
            <p:cNvGrpSpPr/>
            <p:nvPr/>
          </p:nvGrpSpPr>
          <p:grpSpPr>
            <a:xfrm>
              <a:off x="6333010" y="2053516"/>
              <a:ext cx="990649" cy="1039529"/>
              <a:chOff x="2011191" y="2053516"/>
              <a:chExt cx="990649" cy="1039529"/>
            </a:xfrm>
          </p:grpSpPr>
          <p:sp>
            <p:nvSpPr>
              <p:cNvPr id="32" name="图形 26">
                <a:extLst>
                  <a:ext uri="{FF2B5EF4-FFF2-40B4-BE49-F238E27FC236}">
                    <a16:creationId xmlns:a16="http://schemas.microsoft.com/office/drawing/2014/main" id="{65FC8FE2-0959-BA89-FE9A-15F927F554A4}"/>
                  </a:ext>
                </a:extLst>
              </p:cNvPr>
              <p:cNvSpPr/>
              <p:nvPr/>
            </p:nvSpPr>
            <p:spPr>
              <a:xfrm>
                <a:off x="2011191" y="2053516"/>
                <a:ext cx="990649" cy="1039529"/>
              </a:xfrm>
              <a:custGeom>
                <a:avLst/>
                <a:gdLst>
                  <a:gd name="connsiteX0" fmla="*/ 1554750 w 2288296"/>
                  <a:gd name="connsiteY0" fmla="*/ 2129811 h 2401203"/>
                  <a:gd name="connsiteX1" fmla="*/ 2175 w 2288296"/>
                  <a:gd name="connsiteY1" fmla="*/ 1177311 h 2401203"/>
                  <a:gd name="connsiteX2" fmla="*/ 1497600 w 2288296"/>
                  <a:gd name="connsiteY2" fmla="*/ 329586 h 2401203"/>
                  <a:gd name="connsiteX3" fmla="*/ 1554750 w 2288296"/>
                  <a:gd name="connsiteY3" fmla="*/ 2129811 h 240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8296" h="2401203">
                    <a:moveTo>
                      <a:pt x="1554750" y="2129811"/>
                    </a:moveTo>
                    <a:cubicBezTo>
                      <a:pt x="557800" y="2694961"/>
                      <a:pt x="40275" y="2377461"/>
                      <a:pt x="2175" y="1177311"/>
                    </a:cubicBezTo>
                    <a:cubicBezTo>
                      <a:pt x="-35925" y="-22839"/>
                      <a:pt x="462550" y="-305414"/>
                      <a:pt x="1497600" y="329586"/>
                    </a:cubicBezTo>
                    <a:cubicBezTo>
                      <a:pt x="2532650" y="964586"/>
                      <a:pt x="2551700" y="1564661"/>
                      <a:pt x="1554750" y="2129811"/>
                    </a:cubicBezTo>
                    <a:close/>
                  </a:path>
                </a:pathLst>
              </a:custGeom>
              <a:solidFill>
                <a:srgbClr val="9EAA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6CAD2F79-3F27-3CF2-C046-DBC704F6317E}"/>
                  </a:ext>
                </a:extLst>
              </p:cNvPr>
              <p:cNvSpPr txBox="1"/>
              <p:nvPr/>
            </p:nvSpPr>
            <p:spPr>
              <a:xfrm>
                <a:off x="2108311" y="2265780"/>
                <a:ext cx="768159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>
                    <a:solidFill>
                      <a:schemeClr val="bg1"/>
                    </a:solidFill>
                  </a:rPr>
                  <a:t>02</a:t>
                </a:r>
                <a:endParaRPr lang="zh-CN" altLang="en-US" sz="40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12CA4401-9E60-9524-18A5-67325D29906F}"/>
                </a:ext>
              </a:extLst>
            </p:cNvPr>
            <p:cNvGrpSpPr/>
            <p:nvPr/>
          </p:nvGrpSpPr>
          <p:grpSpPr>
            <a:xfrm>
              <a:off x="2011191" y="3575854"/>
              <a:ext cx="990649" cy="1039529"/>
              <a:chOff x="2011191" y="2053516"/>
              <a:chExt cx="990649" cy="1039529"/>
            </a:xfrm>
          </p:grpSpPr>
          <p:sp>
            <p:nvSpPr>
              <p:cNvPr id="35" name="图形 26">
                <a:extLst>
                  <a:ext uri="{FF2B5EF4-FFF2-40B4-BE49-F238E27FC236}">
                    <a16:creationId xmlns:a16="http://schemas.microsoft.com/office/drawing/2014/main" id="{1C2C4446-F65F-B54F-D96C-07ACF98A2A3C}"/>
                  </a:ext>
                </a:extLst>
              </p:cNvPr>
              <p:cNvSpPr/>
              <p:nvPr/>
            </p:nvSpPr>
            <p:spPr>
              <a:xfrm>
                <a:off x="2011191" y="2053516"/>
                <a:ext cx="990649" cy="1039529"/>
              </a:xfrm>
              <a:custGeom>
                <a:avLst/>
                <a:gdLst>
                  <a:gd name="connsiteX0" fmla="*/ 1554750 w 2288296"/>
                  <a:gd name="connsiteY0" fmla="*/ 2129811 h 2401203"/>
                  <a:gd name="connsiteX1" fmla="*/ 2175 w 2288296"/>
                  <a:gd name="connsiteY1" fmla="*/ 1177311 h 2401203"/>
                  <a:gd name="connsiteX2" fmla="*/ 1497600 w 2288296"/>
                  <a:gd name="connsiteY2" fmla="*/ 329586 h 2401203"/>
                  <a:gd name="connsiteX3" fmla="*/ 1554750 w 2288296"/>
                  <a:gd name="connsiteY3" fmla="*/ 2129811 h 240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8296" h="2401203">
                    <a:moveTo>
                      <a:pt x="1554750" y="2129811"/>
                    </a:moveTo>
                    <a:cubicBezTo>
                      <a:pt x="557800" y="2694961"/>
                      <a:pt x="40275" y="2377461"/>
                      <a:pt x="2175" y="1177311"/>
                    </a:cubicBezTo>
                    <a:cubicBezTo>
                      <a:pt x="-35925" y="-22839"/>
                      <a:pt x="462550" y="-305414"/>
                      <a:pt x="1497600" y="329586"/>
                    </a:cubicBezTo>
                    <a:cubicBezTo>
                      <a:pt x="2532650" y="964586"/>
                      <a:pt x="2551700" y="1564661"/>
                      <a:pt x="1554750" y="2129811"/>
                    </a:cubicBezTo>
                    <a:close/>
                  </a:path>
                </a:pathLst>
              </a:custGeom>
              <a:solidFill>
                <a:srgbClr val="9EAA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B715C133-CA31-346A-EF29-95B4A15F38F3}"/>
                  </a:ext>
                </a:extLst>
              </p:cNvPr>
              <p:cNvSpPr txBox="1"/>
              <p:nvPr/>
            </p:nvSpPr>
            <p:spPr>
              <a:xfrm>
                <a:off x="2108311" y="2265780"/>
                <a:ext cx="768159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>
                    <a:solidFill>
                      <a:schemeClr val="bg1"/>
                    </a:solidFill>
                  </a:rPr>
                  <a:t>03</a:t>
                </a:r>
                <a:endParaRPr lang="zh-CN" altLang="en-US" sz="40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B8BEC4A8-4718-4D96-5F45-BB3A736956A7}"/>
                </a:ext>
              </a:extLst>
            </p:cNvPr>
            <p:cNvGrpSpPr/>
            <p:nvPr/>
          </p:nvGrpSpPr>
          <p:grpSpPr>
            <a:xfrm>
              <a:off x="6333010" y="3575854"/>
              <a:ext cx="990649" cy="1039529"/>
              <a:chOff x="2011191" y="2053516"/>
              <a:chExt cx="990649" cy="1039529"/>
            </a:xfrm>
          </p:grpSpPr>
          <p:sp>
            <p:nvSpPr>
              <p:cNvPr id="38" name="图形 26">
                <a:extLst>
                  <a:ext uri="{FF2B5EF4-FFF2-40B4-BE49-F238E27FC236}">
                    <a16:creationId xmlns:a16="http://schemas.microsoft.com/office/drawing/2014/main" id="{6758CF8F-C75B-F993-397A-4AAB19EC9381}"/>
                  </a:ext>
                </a:extLst>
              </p:cNvPr>
              <p:cNvSpPr/>
              <p:nvPr/>
            </p:nvSpPr>
            <p:spPr>
              <a:xfrm>
                <a:off x="2011191" y="2053516"/>
                <a:ext cx="990649" cy="1039529"/>
              </a:xfrm>
              <a:custGeom>
                <a:avLst/>
                <a:gdLst>
                  <a:gd name="connsiteX0" fmla="*/ 1554750 w 2288296"/>
                  <a:gd name="connsiteY0" fmla="*/ 2129811 h 2401203"/>
                  <a:gd name="connsiteX1" fmla="*/ 2175 w 2288296"/>
                  <a:gd name="connsiteY1" fmla="*/ 1177311 h 2401203"/>
                  <a:gd name="connsiteX2" fmla="*/ 1497600 w 2288296"/>
                  <a:gd name="connsiteY2" fmla="*/ 329586 h 2401203"/>
                  <a:gd name="connsiteX3" fmla="*/ 1554750 w 2288296"/>
                  <a:gd name="connsiteY3" fmla="*/ 2129811 h 240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8296" h="2401203">
                    <a:moveTo>
                      <a:pt x="1554750" y="2129811"/>
                    </a:moveTo>
                    <a:cubicBezTo>
                      <a:pt x="557800" y="2694961"/>
                      <a:pt x="40275" y="2377461"/>
                      <a:pt x="2175" y="1177311"/>
                    </a:cubicBezTo>
                    <a:cubicBezTo>
                      <a:pt x="-35925" y="-22839"/>
                      <a:pt x="462550" y="-305414"/>
                      <a:pt x="1497600" y="329586"/>
                    </a:cubicBezTo>
                    <a:cubicBezTo>
                      <a:pt x="2532650" y="964586"/>
                      <a:pt x="2551700" y="1564661"/>
                      <a:pt x="1554750" y="2129811"/>
                    </a:cubicBezTo>
                    <a:close/>
                  </a:path>
                </a:pathLst>
              </a:custGeom>
              <a:solidFill>
                <a:srgbClr val="8D96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2E98B272-B38B-FFB4-2148-60322D99E722}"/>
                  </a:ext>
                </a:extLst>
              </p:cNvPr>
              <p:cNvSpPr txBox="1"/>
              <p:nvPr/>
            </p:nvSpPr>
            <p:spPr>
              <a:xfrm>
                <a:off x="2108311" y="2265780"/>
                <a:ext cx="768159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>
                    <a:solidFill>
                      <a:schemeClr val="bg1"/>
                    </a:solidFill>
                  </a:rPr>
                  <a:t>04</a:t>
                </a:r>
                <a:endParaRPr lang="zh-CN" altLang="en-US" sz="4000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DDB78965-6125-4FE3-F169-96837291DB6F}"/>
              </a:ext>
            </a:extLst>
          </p:cNvPr>
          <p:cNvSpPr txBox="1"/>
          <p:nvPr/>
        </p:nvSpPr>
        <p:spPr>
          <a:xfrm>
            <a:off x="-67767200" y="-42704266"/>
            <a:ext cx="7721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 1P PT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 1 pptmoban.com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2008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3965AF7F-3C60-7A12-7767-0C489D3463C9}"/>
              </a:ext>
            </a:extLst>
          </p:cNvPr>
          <p:cNvGrpSpPr/>
          <p:nvPr/>
        </p:nvGrpSpPr>
        <p:grpSpPr>
          <a:xfrm>
            <a:off x="262366" y="3662"/>
            <a:ext cx="1177793" cy="1122414"/>
            <a:chOff x="1806743" y="1977234"/>
            <a:chExt cx="1377682" cy="1312902"/>
          </a:xfrm>
        </p:grpSpPr>
        <p:sp>
          <p:nvSpPr>
            <p:cNvPr id="7" name="图形 26">
              <a:extLst>
                <a:ext uri="{FF2B5EF4-FFF2-40B4-BE49-F238E27FC236}">
                  <a16:creationId xmlns:a16="http://schemas.microsoft.com/office/drawing/2014/main" id="{FC0D3291-A092-3B17-E624-9EB3B0A908A3}"/>
                </a:ext>
              </a:extLst>
            </p:cNvPr>
            <p:cNvSpPr/>
            <p:nvPr/>
          </p:nvSpPr>
          <p:spPr>
            <a:xfrm rot="2700000">
              <a:off x="1839133" y="1944844"/>
              <a:ext cx="1312902" cy="1377682"/>
            </a:xfrm>
            <a:custGeom>
              <a:avLst/>
              <a:gdLst>
                <a:gd name="connsiteX0" fmla="*/ 1554750 w 2288296"/>
                <a:gd name="connsiteY0" fmla="*/ 2129811 h 2401203"/>
                <a:gd name="connsiteX1" fmla="*/ 2175 w 2288296"/>
                <a:gd name="connsiteY1" fmla="*/ 1177311 h 2401203"/>
                <a:gd name="connsiteX2" fmla="*/ 1497600 w 2288296"/>
                <a:gd name="connsiteY2" fmla="*/ 329586 h 2401203"/>
                <a:gd name="connsiteX3" fmla="*/ 1554750 w 2288296"/>
                <a:gd name="connsiteY3" fmla="*/ 2129811 h 240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8296" h="2401203">
                  <a:moveTo>
                    <a:pt x="1554750" y="2129811"/>
                  </a:moveTo>
                  <a:cubicBezTo>
                    <a:pt x="557800" y="2694961"/>
                    <a:pt x="40275" y="2377461"/>
                    <a:pt x="2175" y="1177311"/>
                  </a:cubicBezTo>
                  <a:cubicBezTo>
                    <a:pt x="-35925" y="-22839"/>
                    <a:pt x="462550" y="-305414"/>
                    <a:pt x="1497600" y="329586"/>
                  </a:cubicBezTo>
                  <a:cubicBezTo>
                    <a:pt x="2532650" y="964586"/>
                    <a:pt x="2551700" y="1564661"/>
                    <a:pt x="1554750" y="2129811"/>
                  </a:cubicBezTo>
                  <a:close/>
                </a:path>
              </a:pathLst>
            </a:custGeom>
            <a:solidFill>
              <a:srgbClr val="9EAA9D">
                <a:alpha val="26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图形 26">
              <a:extLst>
                <a:ext uri="{FF2B5EF4-FFF2-40B4-BE49-F238E27FC236}">
                  <a16:creationId xmlns:a16="http://schemas.microsoft.com/office/drawing/2014/main" id="{E7C16E62-B983-01E1-9E74-A4BE60F20D62}"/>
                </a:ext>
              </a:extLst>
            </p:cNvPr>
            <p:cNvSpPr/>
            <p:nvPr/>
          </p:nvSpPr>
          <p:spPr>
            <a:xfrm>
              <a:off x="2011191" y="2053516"/>
              <a:ext cx="990649" cy="1039529"/>
            </a:xfrm>
            <a:custGeom>
              <a:avLst/>
              <a:gdLst>
                <a:gd name="connsiteX0" fmla="*/ 1554750 w 2288296"/>
                <a:gd name="connsiteY0" fmla="*/ 2129811 h 2401203"/>
                <a:gd name="connsiteX1" fmla="*/ 2175 w 2288296"/>
                <a:gd name="connsiteY1" fmla="*/ 1177311 h 2401203"/>
                <a:gd name="connsiteX2" fmla="*/ 1497600 w 2288296"/>
                <a:gd name="connsiteY2" fmla="*/ 329586 h 2401203"/>
                <a:gd name="connsiteX3" fmla="*/ 1554750 w 2288296"/>
                <a:gd name="connsiteY3" fmla="*/ 2129811 h 240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8296" h="2401203">
                  <a:moveTo>
                    <a:pt x="1554750" y="2129811"/>
                  </a:moveTo>
                  <a:cubicBezTo>
                    <a:pt x="557800" y="2694961"/>
                    <a:pt x="40275" y="2377461"/>
                    <a:pt x="2175" y="1177311"/>
                  </a:cubicBezTo>
                  <a:cubicBezTo>
                    <a:pt x="-35925" y="-22839"/>
                    <a:pt x="462550" y="-305414"/>
                    <a:pt x="1497600" y="329586"/>
                  </a:cubicBezTo>
                  <a:cubicBezTo>
                    <a:pt x="2532650" y="964586"/>
                    <a:pt x="2551700" y="1564661"/>
                    <a:pt x="1554750" y="2129811"/>
                  </a:cubicBezTo>
                  <a:close/>
                </a:path>
              </a:pathLst>
            </a:custGeom>
            <a:solidFill>
              <a:srgbClr val="8D96A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A24E2BE-AC95-EFCA-B487-1382324E653C}"/>
                </a:ext>
              </a:extLst>
            </p:cNvPr>
            <p:cNvSpPr txBox="1"/>
            <p:nvPr/>
          </p:nvSpPr>
          <p:spPr>
            <a:xfrm>
              <a:off x="2041516" y="2147778"/>
              <a:ext cx="898527" cy="8280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</a:rPr>
                <a:t>04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471049F5-993B-F914-9541-F271723DA2AD}"/>
              </a:ext>
            </a:extLst>
          </p:cNvPr>
          <p:cNvGrpSpPr/>
          <p:nvPr/>
        </p:nvGrpSpPr>
        <p:grpSpPr>
          <a:xfrm>
            <a:off x="1405242" y="225066"/>
            <a:ext cx="3564947" cy="791293"/>
            <a:chOff x="3330924" y="2265123"/>
            <a:chExt cx="3564947" cy="791293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F2A3565-1782-7D33-AB3D-C5EA7BBA2F5E}"/>
                </a:ext>
              </a:extLst>
            </p:cNvPr>
            <p:cNvSpPr txBox="1"/>
            <p:nvPr/>
          </p:nvSpPr>
          <p:spPr>
            <a:xfrm>
              <a:off x="3330924" y="2265123"/>
              <a:ext cx="24039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活动后勤保障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4481C2BC-8B15-1858-5C15-2DEBEA72917B}"/>
                </a:ext>
              </a:extLst>
            </p:cNvPr>
            <p:cNvSpPr/>
            <p:nvPr/>
          </p:nvSpPr>
          <p:spPr>
            <a:xfrm>
              <a:off x="3352486" y="2707021"/>
              <a:ext cx="3543385" cy="3493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Event logistics support</a:t>
              </a:r>
            </a:p>
          </p:txBody>
        </p:sp>
      </p:grpSp>
      <p:sp>
        <p:nvSpPr>
          <p:cNvPr id="2" name="Freeform 11">
            <a:extLst>
              <a:ext uri="{FF2B5EF4-FFF2-40B4-BE49-F238E27FC236}">
                <a16:creationId xmlns:a16="http://schemas.microsoft.com/office/drawing/2014/main" id="{5D16FD9B-3814-C9C4-05A4-7B7F1C7F8EF4}"/>
              </a:ext>
            </a:extLst>
          </p:cNvPr>
          <p:cNvSpPr>
            <a:spLocks/>
          </p:cNvSpPr>
          <p:nvPr/>
        </p:nvSpPr>
        <p:spPr bwMode="auto">
          <a:xfrm>
            <a:off x="5533252" y="4571211"/>
            <a:ext cx="1724243" cy="2283403"/>
          </a:xfrm>
          <a:custGeom>
            <a:avLst/>
            <a:gdLst/>
            <a:ahLst/>
            <a:cxnLst>
              <a:cxn ang="0">
                <a:pos x="885" y="361"/>
              </a:cxn>
              <a:cxn ang="0">
                <a:pos x="840" y="315"/>
              </a:cxn>
              <a:cxn ang="0">
                <a:pos x="379" y="777"/>
              </a:cxn>
              <a:cxn ang="0">
                <a:pos x="379" y="1172"/>
              </a:cxn>
              <a:cxn ang="0">
                <a:pos x="0" y="1172"/>
              </a:cxn>
              <a:cxn ang="0">
                <a:pos x="0" y="620"/>
              </a:cxn>
              <a:cxn ang="0">
                <a:pos x="572" y="49"/>
              </a:cxn>
              <a:cxn ang="0">
                <a:pos x="523" y="0"/>
              </a:cxn>
              <a:cxn ang="0">
                <a:pos x="885" y="0"/>
              </a:cxn>
              <a:cxn ang="0">
                <a:pos x="885" y="361"/>
              </a:cxn>
            </a:cxnLst>
            <a:rect l="0" t="0" r="r" b="b"/>
            <a:pathLst>
              <a:path w="885" h="1172">
                <a:moveTo>
                  <a:pt x="885" y="361"/>
                </a:moveTo>
                <a:lnTo>
                  <a:pt x="840" y="315"/>
                </a:lnTo>
                <a:lnTo>
                  <a:pt x="379" y="777"/>
                </a:lnTo>
                <a:lnTo>
                  <a:pt x="379" y="1172"/>
                </a:lnTo>
                <a:lnTo>
                  <a:pt x="0" y="1172"/>
                </a:lnTo>
                <a:lnTo>
                  <a:pt x="0" y="620"/>
                </a:lnTo>
                <a:lnTo>
                  <a:pt x="572" y="49"/>
                </a:lnTo>
                <a:lnTo>
                  <a:pt x="523" y="0"/>
                </a:lnTo>
                <a:lnTo>
                  <a:pt x="885" y="0"/>
                </a:lnTo>
                <a:lnTo>
                  <a:pt x="885" y="361"/>
                </a:lnTo>
                <a:close/>
              </a:path>
            </a:pathLst>
          </a:custGeom>
          <a:solidFill>
            <a:srgbClr val="9EAA9D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>
              <a:solidFill>
                <a:srgbClr val="262626"/>
              </a:solidFill>
              <a:cs typeface="+mn-ea"/>
              <a:sym typeface="+mn-lt"/>
            </a:endParaRPr>
          </a:p>
        </p:txBody>
      </p:sp>
      <p:sp>
        <p:nvSpPr>
          <p:cNvPr id="3" name="Freeform 12">
            <a:extLst>
              <a:ext uri="{FF2B5EF4-FFF2-40B4-BE49-F238E27FC236}">
                <a16:creationId xmlns:a16="http://schemas.microsoft.com/office/drawing/2014/main" id="{D352D1C1-BE9C-A105-88DE-C91C8D7E098E}"/>
              </a:ext>
            </a:extLst>
          </p:cNvPr>
          <p:cNvSpPr>
            <a:spLocks/>
          </p:cNvSpPr>
          <p:nvPr/>
        </p:nvSpPr>
        <p:spPr bwMode="auto">
          <a:xfrm>
            <a:off x="5141645" y="1892305"/>
            <a:ext cx="1418360" cy="1465118"/>
          </a:xfrm>
          <a:custGeom>
            <a:avLst/>
            <a:gdLst/>
            <a:ahLst/>
            <a:cxnLst>
              <a:cxn ang="0">
                <a:pos x="313" y="41"/>
              </a:cxn>
              <a:cxn ang="0">
                <a:pos x="709" y="437"/>
              </a:cxn>
              <a:cxn ang="0">
                <a:pos x="682" y="463"/>
              </a:cxn>
              <a:cxn ang="0">
                <a:pos x="728" y="509"/>
              </a:cxn>
              <a:cxn ang="0">
                <a:pos x="483" y="752"/>
              </a:cxn>
              <a:cxn ang="0">
                <a:pos x="41" y="312"/>
              </a:cxn>
              <a:cxn ang="0">
                <a:pos x="0" y="352"/>
              </a:cxn>
              <a:cxn ang="0">
                <a:pos x="0" y="0"/>
              </a:cxn>
              <a:cxn ang="0">
                <a:pos x="349" y="0"/>
              </a:cxn>
              <a:cxn ang="0">
                <a:pos x="313" y="41"/>
              </a:cxn>
            </a:cxnLst>
            <a:rect l="0" t="0" r="r" b="b"/>
            <a:pathLst>
              <a:path w="728" h="752">
                <a:moveTo>
                  <a:pt x="313" y="41"/>
                </a:moveTo>
                <a:lnTo>
                  <a:pt x="709" y="437"/>
                </a:lnTo>
                <a:lnTo>
                  <a:pt x="682" y="463"/>
                </a:lnTo>
                <a:lnTo>
                  <a:pt x="728" y="509"/>
                </a:lnTo>
                <a:lnTo>
                  <a:pt x="483" y="752"/>
                </a:lnTo>
                <a:lnTo>
                  <a:pt x="41" y="312"/>
                </a:lnTo>
                <a:lnTo>
                  <a:pt x="0" y="352"/>
                </a:lnTo>
                <a:lnTo>
                  <a:pt x="0" y="0"/>
                </a:lnTo>
                <a:lnTo>
                  <a:pt x="349" y="0"/>
                </a:lnTo>
                <a:lnTo>
                  <a:pt x="313" y="41"/>
                </a:lnTo>
                <a:close/>
              </a:path>
            </a:pathLst>
          </a:custGeom>
          <a:solidFill>
            <a:srgbClr val="9EAA9D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>
              <a:solidFill>
                <a:srgbClr val="262626"/>
              </a:solidFill>
              <a:cs typeface="+mn-ea"/>
              <a:sym typeface="+mn-lt"/>
            </a:endParaRPr>
          </a:p>
        </p:txBody>
      </p:sp>
      <p:sp>
        <p:nvSpPr>
          <p:cNvPr id="4" name="Freeform 13">
            <a:extLst>
              <a:ext uri="{FF2B5EF4-FFF2-40B4-BE49-F238E27FC236}">
                <a16:creationId xmlns:a16="http://schemas.microsoft.com/office/drawing/2014/main" id="{352065AC-90A7-FA25-65E2-10E891B8DFC4}"/>
              </a:ext>
            </a:extLst>
          </p:cNvPr>
          <p:cNvSpPr>
            <a:spLocks/>
          </p:cNvSpPr>
          <p:nvPr/>
        </p:nvSpPr>
        <p:spPr bwMode="auto">
          <a:xfrm>
            <a:off x="5137748" y="3678893"/>
            <a:ext cx="1431999" cy="1476808"/>
          </a:xfrm>
          <a:custGeom>
            <a:avLst/>
            <a:gdLst/>
            <a:ahLst/>
            <a:cxnLst>
              <a:cxn ang="0">
                <a:pos x="316" y="49"/>
              </a:cxn>
              <a:cxn ang="0">
                <a:pos x="711" y="442"/>
              </a:cxn>
              <a:cxn ang="0">
                <a:pos x="686" y="465"/>
              </a:cxn>
              <a:cxn ang="0">
                <a:pos x="735" y="514"/>
              </a:cxn>
              <a:cxn ang="0">
                <a:pos x="493" y="758"/>
              </a:cxn>
              <a:cxn ang="0">
                <a:pos x="49" y="316"/>
              </a:cxn>
              <a:cxn ang="0">
                <a:pos x="0" y="363"/>
              </a:cxn>
              <a:cxn ang="0">
                <a:pos x="0" y="0"/>
              </a:cxn>
              <a:cxn ang="0">
                <a:pos x="364" y="0"/>
              </a:cxn>
              <a:cxn ang="0">
                <a:pos x="316" y="49"/>
              </a:cxn>
            </a:cxnLst>
            <a:rect l="0" t="0" r="r" b="b"/>
            <a:pathLst>
              <a:path w="735" h="758">
                <a:moveTo>
                  <a:pt x="316" y="49"/>
                </a:moveTo>
                <a:lnTo>
                  <a:pt x="711" y="442"/>
                </a:lnTo>
                <a:lnTo>
                  <a:pt x="686" y="465"/>
                </a:lnTo>
                <a:lnTo>
                  <a:pt x="735" y="514"/>
                </a:lnTo>
                <a:lnTo>
                  <a:pt x="493" y="758"/>
                </a:lnTo>
                <a:lnTo>
                  <a:pt x="49" y="316"/>
                </a:lnTo>
                <a:lnTo>
                  <a:pt x="0" y="363"/>
                </a:lnTo>
                <a:lnTo>
                  <a:pt x="0" y="0"/>
                </a:lnTo>
                <a:lnTo>
                  <a:pt x="364" y="0"/>
                </a:lnTo>
                <a:lnTo>
                  <a:pt x="316" y="49"/>
                </a:lnTo>
                <a:close/>
              </a:path>
            </a:pathLst>
          </a:custGeom>
          <a:solidFill>
            <a:srgbClr val="8D96A2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>
              <a:solidFill>
                <a:srgbClr val="262626"/>
              </a:solidFill>
              <a:cs typeface="+mn-ea"/>
              <a:sym typeface="+mn-lt"/>
            </a:endParaRPr>
          </a:p>
        </p:txBody>
      </p:sp>
      <p:sp>
        <p:nvSpPr>
          <p:cNvPr id="9" name="Freeform 14">
            <a:extLst>
              <a:ext uri="{FF2B5EF4-FFF2-40B4-BE49-F238E27FC236}">
                <a16:creationId xmlns:a16="http://schemas.microsoft.com/office/drawing/2014/main" id="{071E901C-0287-B1B0-43D0-F2E1BB2D17DC}"/>
              </a:ext>
            </a:extLst>
          </p:cNvPr>
          <p:cNvSpPr>
            <a:spLocks/>
          </p:cNvSpPr>
          <p:nvPr/>
        </p:nvSpPr>
        <p:spPr bwMode="auto">
          <a:xfrm>
            <a:off x="5839135" y="2794365"/>
            <a:ext cx="1418360" cy="1455376"/>
          </a:xfrm>
          <a:custGeom>
            <a:avLst/>
            <a:gdLst/>
            <a:ahLst/>
            <a:cxnLst>
              <a:cxn ang="0">
                <a:pos x="728" y="350"/>
              </a:cxn>
              <a:cxn ang="0">
                <a:pos x="684" y="306"/>
              </a:cxn>
              <a:cxn ang="0">
                <a:pos x="241" y="747"/>
              </a:cxn>
              <a:cxn ang="0">
                <a:pos x="0" y="507"/>
              </a:cxn>
              <a:cxn ang="0">
                <a:pos x="42" y="460"/>
              </a:cxn>
              <a:cxn ang="0">
                <a:pos x="21" y="439"/>
              </a:cxn>
              <a:cxn ang="0">
                <a:pos x="419" y="42"/>
              </a:cxn>
              <a:cxn ang="0">
                <a:pos x="377" y="0"/>
              </a:cxn>
              <a:cxn ang="0">
                <a:pos x="728" y="0"/>
              </a:cxn>
              <a:cxn ang="0">
                <a:pos x="728" y="350"/>
              </a:cxn>
            </a:cxnLst>
            <a:rect l="0" t="0" r="r" b="b"/>
            <a:pathLst>
              <a:path w="728" h="747">
                <a:moveTo>
                  <a:pt x="728" y="350"/>
                </a:moveTo>
                <a:lnTo>
                  <a:pt x="684" y="306"/>
                </a:lnTo>
                <a:lnTo>
                  <a:pt x="241" y="747"/>
                </a:lnTo>
                <a:lnTo>
                  <a:pt x="0" y="507"/>
                </a:lnTo>
                <a:lnTo>
                  <a:pt x="42" y="460"/>
                </a:lnTo>
                <a:lnTo>
                  <a:pt x="21" y="439"/>
                </a:lnTo>
                <a:lnTo>
                  <a:pt x="419" y="42"/>
                </a:lnTo>
                <a:lnTo>
                  <a:pt x="377" y="0"/>
                </a:lnTo>
                <a:lnTo>
                  <a:pt x="728" y="0"/>
                </a:lnTo>
                <a:lnTo>
                  <a:pt x="728" y="350"/>
                </a:lnTo>
                <a:close/>
              </a:path>
            </a:pathLst>
          </a:custGeom>
          <a:solidFill>
            <a:srgbClr val="8D96A2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>
              <a:solidFill>
                <a:srgbClr val="262626"/>
              </a:solidFill>
              <a:cs typeface="+mn-ea"/>
              <a:sym typeface="+mn-lt"/>
            </a:endParaRP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63C6EE0A-9C0D-3C59-27A8-E91A05080A50}"/>
              </a:ext>
            </a:extLst>
          </p:cNvPr>
          <p:cNvSpPr txBox="1">
            <a:spLocks/>
          </p:cNvSpPr>
          <p:nvPr/>
        </p:nvSpPr>
        <p:spPr>
          <a:xfrm rot="19086412">
            <a:off x="6655190" y="4756024"/>
            <a:ext cx="410369" cy="41043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2667" dirty="0">
                <a:solidFill>
                  <a:srgbClr val="FFFFFF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70D51F1D-2296-4F2A-7F0D-F8AAA523D5B0}"/>
              </a:ext>
            </a:extLst>
          </p:cNvPr>
          <p:cNvSpPr txBox="1">
            <a:spLocks/>
          </p:cNvSpPr>
          <p:nvPr/>
        </p:nvSpPr>
        <p:spPr>
          <a:xfrm rot="2817072">
            <a:off x="5300011" y="3825688"/>
            <a:ext cx="410369" cy="41043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2667" dirty="0">
                <a:solidFill>
                  <a:srgbClr val="FFFFFF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D248925-608B-AE45-CC0E-A9034D22EB30}"/>
              </a:ext>
            </a:extLst>
          </p:cNvPr>
          <p:cNvSpPr txBox="1">
            <a:spLocks/>
          </p:cNvSpPr>
          <p:nvPr/>
        </p:nvSpPr>
        <p:spPr>
          <a:xfrm rot="18997969">
            <a:off x="6637008" y="2966758"/>
            <a:ext cx="410369" cy="41043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2667" dirty="0">
                <a:solidFill>
                  <a:srgbClr val="FFFFFF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224597B7-5A82-BB95-25ED-F0DA38805751}"/>
              </a:ext>
            </a:extLst>
          </p:cNvPr>
          <p:cNvSpPr txBox="1">
            <a:spLocks/>
          </p:cNvSpPr>
          <p:nvPr/>
        </p:nvSpPr>
        <p:spPr>
          <a:xfrm rot="2817072">
            <a:off x="5318717" y="2070950"/>
            <a:ext cx="410369" cy="41043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2667" dirty="0">
                <a:solidFill>
                  <a:srgbClr val="FFFFFF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14" name="Rectangle 23">
            <a:extLst>
              <a:ext uri="{FF2B5EF4-FFF2-40B4-BE49-F238E27FC236}">
                <a16:creationId xmlns:a16="http://schemas.microsoft.com/office/drawing/2014/main" id="{B2676203-EE60-E04B-F109-AFDB4F28560A}"/>
              </a:ext>
            </a:extLst>
          </p:cNvPr>
          <p:cNvSpPr/>
          <p:nvPr/>
        </p:nvSpPr>
        <p:spPr>
          <a:xfrm rot="18897855">
            <a:off x="6106639" y="3511635"/>
            <a:ext cx="615553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 defTabSz="1375467"/>
            <a:r>
              <a:rPr lang="zh-CN" altLang="en-US" sz="1600" dirty="0">
                <a:solidFill>
                  <a:srgbClr val="FFFFFF"/>
                </a:solidFill>
                <a:cs typeface="+mn-ea"/>
                <a:sym typeface="+mn-lt"/>
              </a:rPr>
              <a:t>关键词</a:t>
            </a:r>
            <a:endParaRPr lang="en-US" altLang="zh-CN" sz="1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5" name="Rectangle 26">
            <a:extLst>
              <a:ext uri="{FF2B5EF4-FFF2-40B4-BE49-F238E27FC236}">
                <a16:creationId xmlns:a16="http://schemas.microsoft.com/office/drawing/2014/main" id="{29B59367-0D2A-B1C6-B08C-79D963648EEF}"/>
              </a:ext>
            </a:extLst>
          </p:cNvPr>
          <p:cNvSpPr/>
          <p:nvPr/>
        </p:nvSpPr>
        <p:spPr>
          <a:xfrm rot="2726022">
            <a:off x="5647828" y="2605550"/>
            <a:ext cx="615553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 defTabSz="1375467"/>
            <a:r>
              <a:rPr lang="zh-CN" altLang="en-US" sz="1600" dirty="0">
                <a:solidFill>
                  <a:srgbClr val="FFFFFF"/>
                </a:solidFill>
                <a:cs typeface="+mn-ea"/>
                <a:sym typeface="+mn-lt"/>
              </a:rPr>
              <a:t>关键词</a:t>
            </a:r>
            <a:endParaRPr lang="en-US" sz="1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6" name="Rectangle 27">
            <a:extLst>
              <a:ext uri="{FF2B5EF4-FFF2-40B4-BE49-F238E27FC236}">
                <a16:creationId xmlns:a16="http://schemas.microsoft.com/office/drawing/2014/main" id="{060CE1BC-EAF6-1EFE-6923-0DB8DE91CB6C}"/>
              </a:ext>
            </a:extLst>
          </p:cNvPr>
          <p:cNvSpPr/>
          <p:nvPr/>
        </p:nvSpPr>
        <p:spPr>
          <a:xfrm rot="2786029">
            <a:off x="5635219" y="4388584"/>
            <a:ext cx="615553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 defTabSz="1375467"/>
            <a:r>
              <a:rPr lang="zh-CN" altLang="en-US" sz="1600" dirty="0">
                <a:solidFill>
                  <a:srgbClr val="FFFFFF"/>
                </a:solidFill>
                <a:cs typeface="+mn-ea"/>
                <a:sym typeface="+mn-lt"/>
              </a:rPr>
              <a:t>关键词</a:t>
            </a:r>
            <a:endParaRPr lang="en-US" altLang="zh-CN" sz="1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7" name="Rectangle 28">
            <a:extLst>
              <a:ext uri="{FF2B5EF4-FFF2-40B4-BE49-F238E27FC236}">
                <a16:creationId xmlns:a16="http://schemas.microsoft.com/office/drawing/2014/main" id="{185BC9D3-A5D6-5D5B-F0DA-48A32B401C66}"/>
              </a:ext>
            </a:extLst>
          </p:cNvPr>
          <p:cNvSpPr/>
          <p:nvPr/>
        </p:nvSpPr>
        <p:spPr>
          <a:xfrm rot="18897855">
            <a:off x="6118327" y="5279123"/>
            <a:ext cx="615553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 defTabSz="1375467"/>
            <a:r>
              <a:rPr lang="zh-CN" altLang="en-US" sz="1600" dirty="0">
                <a:solidFill>
                  <a:srgbClr val="FFFFFF"/>
                </a:solidFill>
                <a:cs typeface="+mn-ea"/>
                <a:sym typeface="+mn-lt"/>
              </a:rPr>
              <a:t>关键词</a:t>
            </a:r>
            <a:endParaRPr lang="en-US" altLang="zh-CN" sz="1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1" name="Freeform 187">
            <a:extLst>
              <a:ext uri="{FF2B5EF4-FFF2-40B4-BE49-F238E27FC236}">
                <a16:creationId xmlns:a16="http://schemas.microsoft.com/office/drawing/2014/main" id="{A0CFBE25-562F-ACC4-0AF7-C5D4D5419111}"/>
              </a:ext>
            </a:extLst>
          </p:cNvPr>
          <p:cNvSpPr>
            <a:spLocks noEditPoints="1"/>
          </p:cNvSpPr>
          <p:nvPr/>
        </p:nvSpPr>
        <p:spPr bwMode="auto">
          <a:xfrm>
            <a:off x="7388531" y="4683003"/>
            <a:ext cx="472688" cy="305479"/>
          </a:xfrm>
          <a:custGeom>
            <a:avLst/>
            <a:gdLst/>
            <a:ahLst/>
            <a:cxnLst>
              <a:cxn ang="0">
                <a:pos x="68" y="25"/>
              </a:cxn>
              <a:cxn ang="0">
                <a:pos x="34" y="44"/>
              </a:cxn>
              <a:cxn ang="0">
                <a:pos x="1" y="25"/>
              </a:cxn>
              <a:cxn ang="0">
                <a:pos x="0" y="22"/>
              </a:cxn>
              <a:cxn ang="0">
                <a:pos x="1" y="20"/>
              </a:cxn>
              <a:cxn ang="0">
                <a:pos x="34" y="0"/>
              </a:cxn>
              <a:cxn ang="0">
                <a:pos x="68" y="20"/>
              </a:cxn>
              <a:cxn ang="0">
                <a:pos x="68" y="22"/>
              </a:cxn>
              <a:cxn ang="0">
                <a:pos x="68" y="25"/>
              </a:cxn>
              <a:cxn ang="0">
                <a:pos x="49" y="9"/>
              </a:cxn>
              <a:cxn ang="0">
                <a:pos x="51" y="17"/>
              </a:cxn>
              <a:cxn ang="0">
                <a:pos x="34" y="34"/>
              </a:cxn>
              <a:cxn ang="0">
                <a:pos x="17" y="17"/>
              </a:cxn>
              <a:cxn ang="0">
                <a:pos x="20" y="9"/>
              </a:cxn>
              <a:cxn ang="0">
                <a:pos x="5" y="22"/>
              </a:cxn>
              <a:cxn ang="0">
                <a:pos x="34" y="39"/>
              </a:cxn>
              <a:cxn ang="0">
                <a:pos x="64" y="22"/>
              </a:cxn>
              <a:cxn ang="0">
                <a:pos x="49" y="9"/>
              </a:cxn>
              <a:cxn ang="0">
                <a:pos x="34" y="6"/>
              </a:cxn>
              <a:cxn ang="0">
                <a:pos x="23" y="17"/>
              </a:cxn>
              <a:cxn ang="0">
                <a:pos x="25" y="19"/>
              </a:cxn>
              <a:cxn ang="0">
                <a:pos x="27" y="17"/>
              </a:cxn>
              <a:cxn ang="0">
                <a:pos x="34" y="9"/>
              </a:cxn>
              <a:cxn ang="0">
                <a:pos x="36" y="8"/>
              </a:cxn>
              <a:cxn ang="0">
                <a:pos x="34" y="6"/>
              </a:cxn>
            </a:cxnLst>
            <a:rect l="0" t="0" r="r" b="b"/>
            <a:pathLst>
              <a:path w="68" h="44">
                <a:moveTo>
                  <a:pt x="68" y="25"/>
                </a:moveTo>
                <a:cubicBezTo>
                  <a:pt x="61" y="36"/>
                  <a:pt x="48" y="44"/>
                  <a:pt x="34" y="44"/>
                </a:cubicBezTo>
                <a:cubicBezTo>
                  <a:pt x="21" y="44"/>
                  <a:pt x="8" y="36"/>
                  <a:pt x="1" y="25"/>
                </a:cubicBezTo>
                <a:cubicBezTo>
                  <a:pt x="1" y="24"/>
                  <a:pt x="0" y="23"/>
                  <a:pt x="0" y="22"/>
                </a:cubicBezTo>
                <a:cubicBezTo>
                  <a:pt x="0" y="21"/>
                  <a:pt x="1" y="20"/>
                  <a:pt x="1" y="20"/>
                </a:cubicBezTo>
                <a:cubicBezTo>
                  <a:pt x="8" y="8"/>
                  <a:pt x="21" y="0"/>
                  <a:pt x="34" y="0"/>
                </a:cubicBezTo>
                <a:cubicBezTo>
                  <a:pt x="48" y="0"/>
                  <a:pt x="61" y="8"/>
                  <a:pt x="68" y="20"/>
                </a:cubicBezTo>
                <a:cubicBezTo>
                  <a:pt x="68" y="20"/>
                  <a:pt x="68" y="21"/>
                  <a:pt x="68" y="22"/>
                </a:cubicBezTo>
                <a:cubicBezTo>
                  <a:pt x="68" y="23"/>
                  <a:pt x="68" y="24"/>
                  <a:pt x="68" y="25"/>
                </a:cubicBezTo>
                <a:close/>
                <a:moveTo>
                  <a:pt x="49" y="9"/>
                </a:moveTo>
                <a:cubicBezTo>
                  <a:pt x="51" y="11"/>
                  <a:pt x="51" y="14"/>
                  <a:pt x="51" y="17"/>
                </a:cubicBezTo>
                <a:cubicBezTo>
                  <a:pt x="51" y="27"/>
                  <a:pt x="44" y="34"/>
                  <a:pt x="34" y="34"/>
                </a:cubicBezTo>
                <a:cubicBezTo>
                  <a:pt x="25" y="34"/>
                  <a:pt x="17" y="27"/>
                  <a:pt x="17" y="17"/>
                </a:cubicBezTo>
                <a:cubicBezTo>
                  <a:pt x="17" y="14"/>
                  <a:pt x="18" y="11"/>
                  <a:pt x="20" y="9"/>
                </a:cubicBezTo>
                <a:cubicBezTo>
                  <a:pt x="14" y="12"/>
                  <a:pt x="9" y="17"/>
                  <a:pt x="5" y="22"/>
                </a:cubicBezTo>
                <a:cubicBezTo>
                  <a:pt x="12" y="32"/>
                  <a:pt x="22" y="39"/>
                  <a:pt x="34" y="39"/>
                </a:cubicBezTo>
                <a:cubicBezTo>
                  <a:pt x="47" y="39"/>
                  <a:pt x="57" y="32"/>
                  <a:pt x="64" y="22"/>
                </a:cubicBezTo>
                <a:cubicBezTo>
                  <a:pt x="60" y="17"/>
                  <a:pt x="55" y="12"/>
                  <a:pt x="49" y="9"/>
                </a:cubicBezTo>
                <a:close/>
                <a:moveTo>
                  <a:pt x="34" y="6"/>
                </a:moveTo>
                <a:cubicBezTo>
                  <a:pt x="28" y="6"/>
                  <a:pt x="23" y="11"/>
                  <a:pt x="23" y="17"/>
                </a:cubicBezTo>
                <a:cubicBezTo>
                  <a:pt x="23" y="18"/>
                  <a:pt x="24" y="19"/>
                  <a:pt x="25" y="19"/>
                </a:cubicBezTo>
                <a:cubicBezTo>
                  <a:pt x="26" y="19"/>
                  <a:pt x="27" y="18"/>
                  <a:pt x="27" y="17"/>
                </a:cubicBezTo>
                <a:cubicBezTo>
                  <a:pt x="27" y="13"/>
                  <a:pt x="30" y="9"/>
                  <a:pt x="34" y="9"/>
                </a:cubicBezTo>
                <a:cubicBezTo>
                  <a:pt x="35" y="9"/>
                  <a:pt x="36" y="9"/>
                  <a:pt x="36" y="8"/>
                </a:cubicBezTo>
                <a:cubicBezTo>
                  <a:pt x="36" y="7"/>
                  <a:pt x="35" y="6"/>
                  <a:pt x="34" y="6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>
              <a:solidFill>
                <a:srgbClr val="262626"/>
              </a:solidFill>
              <a:cs typeface="+mn-ea"/>
              <a:sym typeface="+mn-lt"/>
            </a:endParaRPr>
          </a:p>
        </p:txBody>
      </p:sp>
      <p:sp>
        <p:nvSpPr>
          <p:cNvPr id="22" name="Freeform 52">
            <a:extLst>
              <a:ext uri="{FF2B5EF4-FFF2-40B4-BE49-F238E27FC236}">
                <a16:creationId xmlns:a16="http://schemas.microsoft.com/office/drawing/2014/main" id="{F92B7871-D174-2D3B-8A7E-3E2E8C8AE6C7}"/>
              </a:ext>
            </a:extLst>
          </p:cNvPr>
          <p:cNvSpPr>
            <a:spLocks noEditPoints="1"/>
          </p:cNvSpPr>
          <p:nvPr/>
        </p:nvSpPr>
        <p:spPr bwMode="auto">
          <a:xfrm>
            <a:off x="4552405" y="3757769"/>
            <a:ext cx="454872" cy="454872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27" y="8"/>
              </a:cxn>
              <a:cxn ang="0">
                <a:pos x="8" y="27"/>
              </a:cxn>
              <a:cxn ang="0">
                <a:pos x="27" y="47"/>
              </a:cxn>
              <a:cxn ang="0">
                <a:pos x="47" y="27"/>
              </a:cxn>
              <a:cxn ang="0">
                <a:pos x="27" y="8"/>
              </a:cxn>
              <a:cxn ang="0">
                <a:pos x="32" y="31"/>
              </a:cxn>
              <a:cxn ang="0">
                <a:pos x="31" y="32"/>
              </a:cxn>
              <a:cxn ang="0">
                <a:pos x="19" y="32"/>
              </a:cxn>
              <a:cxn ang="0">
                <a:pos x="18" y="31"/>
              </a:cxn>
              <a:cxn ang="0">
                <a:pos x="18" y="28"/>
              </a:cxn>
              <a:cxn ang="0">
                <a:pos x="19" y="27"/>
              </a:cxn>
              <a:cxn ang="0">
                <a:pos x="27" y="27"/>
              </a:cxn>
              <a:cxn ang="0">
                <a:pos x="27" y="15"/>
              </a:cxn>
              <a:cxn ang="0">
                <a:pos x="28" y="14"/>
              </a:cxn>
              <a:cxn ang="0">
                <a:pos x="31" y="14"/>
              </a:cxn>
              <a:cxn ang="0">
                <a:pos x="32" y="15"/>
              </a:cxn>
              <a:cxn ang="0">
                <a:pos x="32" y="31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27" y="8"/>
                </a:moveTo>
                <a:cubicBezTo>
                  <a:pt x="16" y="8"/>
                  <a:pt x="8" y="17"/>
                  <a:pt x="8" y="27"/>
                </a:cubicBezTo>
                <a:cubicBezTo>
                  <a:pt x="8" y="38"/>
                  <a:pt x="16" y="47"/>
                  <a:pt x="27" y="47"/>
                </a:cubicBezTo>
                <a:cubicBezTo>
                  <a:pt x="38" y="47"/>
                  <a:pt x="47" y="38"/>
                  <a:pt x="47" y="27"/>
                </a:cubicBezTo>
                <a:cubicBezTo>
                  <a:pt x="47" y="17"/>
                  <a:pt x="38" y="8"/>
                  <a:pt x="27" y="8"/>
                </a:cubicBezTo>
                <a:close/>
                <a:moveTo>
                  <a:pt x="32" y="31"/>
                </a:moveTo>
                <a:cubicBezTo>
                  <a:pt x="32" y="31"/>
                  <a:pt x="31" y="32"/>
                  <a:pt x="31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4"/>
                  <a:pt x="28" y="14"/>
                  <a:pt x="28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2" y="14"/>
                  <a:pt x="32" y="15"/>
                </a:cubicBezTo>
                <a:lnTo>
                  <a:pt x="32" y="31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>
              <a:solidFill>
                <a:srgbClr val="262626"/>
              </a:solidFill>
              <a:cs typeface="+mn-ea"/>
              <a:sym typeface="+mn-lt"/>
            </a:endParaRPr>
          </a:p>
        </p:txBody>
      </p:sp>
      <p:sp>
        <p:nvSpPr>
          <p:cNvPr id="23" name="Freeform 51">
            <a:extLst>
              <a:ext uri="{FF2B5EF4-FFF2-40B4-BE49-F238E27FC236}">
                <a16:creationId xmlns:a16="http://schemas.microsoft.com/office/drawing/2014/main" id="{8F613647-B6EC-841D-62BE-368F05C08D94}"/>
              </a:ext>
            </a:extLst>
          </p:cNvPr>
          <p:cNvSpPr>
            <a:spLocks noEditPoints="1"/>
          </p:cNvSpPr>
          <p:nvPr/>
        </p:nvSpPr>
        <p:spPr bwMode="auto">
          <a:xfrm>
            <a:off x="7357579" y="2816388"/>
            <a:ext cx="392214" cy="555269"/>
          </a:xfrm>
          <a:custGeom>
            <a:avLst/>
            <a:gdLst/>
            <a:ahLst/>
            <a:cxnLst>
              <a:cxn ang="0">
                <a:pos x="30" y="24"/>
              </a:cxn>
              <a:cxn ang="0">
                <a:pos x="30" y="54"/>
              </a:cxn>
              <a:cxn ang="0">
                <a:pos x="26" y="58"/>
              </a:cxn>
              <a:cxn ang="0">
                <a:pos x="22" y="54"/>
              </a:cxn>
              <a:cxn ang="0">
                <a:pos x="22" y="40"/>
              </a:cxn>
              <a:cxn ang="0">
                <a:pos x="19" y="40"/>
              </a:cxn>
              <a:cxn ang="0">
                <a:pos x="19" y="54"/>
              </a:cxn>
              <a:cxn ang="0">
                <a:pos x="15" y="58"/>
              </a:cxn>
              <a:cxn ang="0">
                <a:pos x="11" y="54"/>
              </a:cxn>
              <a:cxn ang="0">
                <a:pos x="11" y="24"/>
              </a:cxn>
              <a:cxn ang="0">
                <a:pos x="1" y="14"/>
              </a:cxn>
              <a:cxn ang="0">
                <a:pos x="1" y="9"/>
              </a:cxn>
              <a:cxn ang="0">
                <a:pos x="6" y="9"/>
              </a:cxn>
              <a:cxn ang="0">
                <a:pos x="14" y="17"/>
              </a:cxn>
              <a:cxn ang="0">
                <a:pos x="27" y="17"/>
              </a:cxn>
              <a:cxn ang="0">
                <a:pos x="35" y="9"/>
              </a:cxn>
              <a:cxn ang="0">
                <a:pos x="40" y="9"/>
              </a:cxn>
              <a:cxn ang="0">
                <a:pos x="40" y="14"/>
              </a:cxn>
              <a:cxn ang="0">
                <a:pos x="30" y="24"/>
              </a:cxn>
              <a:cxn ang="0">
                <a:pos x="21" y="16"/>
              </a:cxn>
              <a:cxn ang="0">
                <a:pos x="13" y="8"/>
              </a:cxn>
              <a:cxn ang="0">
                <a:pos x="21" y="0"/>
              </a:cxn>
              <a:cxn ang="0">
                <a:pos x="29" y="8"/>
              </a:cxn>
              <a:cxn ang="0">
                <a:pos x="21" y="16"/>
              </a:cxn>
            </a:cxnLst>
            <a:rect l="0" t="0" r="r" b="b"/>
            <a:pathLst>
              <a:path w="41" h="58">
                <a:moveTo>
                  <a:pt x="30" y="24"/>
                </a:moveTo>
                <a:cubicBezTo>
                  <a:pt x="30" y="54"/>
                  <a:pt x="30" y="54"/>
                  <a:pt x="30" y="54"/>
                </a:cubicBezTo>
                <a:cubicBezTo>
                  <a:pt x="30" y="56"/>
                  <a:pt x="28" y="58"/>
                  <a:pt x="26" y="58"/>
                </a:cubicBezTo>
                <a:cubicBezTo>
                  <a:pt x="24" y="58"/>
                  <a:pt x="22" y="56"/>
                  <a:pt x="22" y="54"/>
                </a:cubicBezTo>
                <a:cubicBezTo>
                  <a:pt x="22" y="40"/>
                  <a:pt x="22" y="40"/>
                  <a:pt x="22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6"/>
                  <a:pt x="18" y="58"/>
                  <a:pt x="15" y="58"/>
                </a:cubicBezTo>
                <a:cubicBezTo>
                  <a:pt x="13" y="58"/>
                  <a:pt x="11" y="56"/>
                  <a:pt x="11" y="54"/>
                </a:cubicBezTo>
                <a:cubicBezTo>
                  <a:pt x="11" y="24"/>
                  <a:pt x="11" y="24"/>
                  <a:pt x="11" y="24"/>
                </a:cubicBezTo>
                <a:cubicBezTo>
                  <a:pt x="1" y="14"/>
                  <a:pt x="1" y="14"/>
                  <a:pt x="1" y="14"/>
                </a:cubicBezTo>
                <a:cubicBezTo>
                  <a:pt x="0" y="13"/>
                  <a:pt x="0" y="10"/>
                  <a:pt x="1" y="9"/>
                </a:cubicBezTo>
                <a:cubicBezTo>
                  <a:pt x="2" y="8"/>
                  <a:pt x="5" y="8"/>
                  <a:pt x="6" y="9"/>
                </a:cubicBezTo>
                <a:cubicBezTo>
                  <a:pt x="14" y="17"/>
                  <a:pt x="14" y="17"/>
                  <a:pt x="14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35" y="9"/>
                  <a:pt x="35" y="9"/>
                  <a:pt x="35" y="9"/>
                </a:cubicBezTo>
                <a:cubicBezTo>
                  <a:pt x="37" y="8"/>
                  <a:pt x="39" y="8"/>
                  <a:pt x="40" y="9"/>
                </a:cubicBezTo>
                <a:cubicBezTo>
                  <a:pt x="41" y="10"/>
                  <a:pt x="41" y="13"/>
                  <a:pt x="40" y="14"/>
                </a:cubicBezTo>
                <a:lnTo>
                  <a:pt x="30" y="24"/>
                </a:lnTo>
                <a:close/>
                <a:moveTo>
                  <a:pt x="21" y="16"/>
                </a:moveTo>
                <a:cubicBezTo>
                  <a:pt x="16" y="16"/>
                  <a:pt x="13" y="12"/>
                  <a:pt x="13" y="8"/>
                </a:cubicBezTo>
                <a:cubicBezTo>
                  <a:pt x="13" y="4"/>
                  <a:pt x="16" y="0"/>
                  <a:pt x="21" y="0"/>
                </a:cubicBezTo>
                <a:cubicBezTo>
                  <a:pt x="25" y="0"/>
                  <a:pt x="29" y="4"/>
                  <a:pt x="29" y="8"/>
                </a:cubicBezTo>
                <a:cubicBezTo>
                  <a:pt x="29" y="12"/>
                  <a:pt x="25" y="16"/>
                  <a:pt x="21" y="16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>
              <a:solidFill>
                <a:srgbClr val="262626"/>
              </a:solidFill>
              <a:cs typeface="+mn-ea"/>
              <a:sym typeface="+mn-lt"/>
            </a:endParaRPr>
          </a:p>
        </p:txBody>
      </p:sp>
      <p:sp>
        <p:nvSpPr>
          <p:cNvPr id="24" name="Freeform 152">
            <a:extLst>
              <a:ext uri="{FF2B5EF4-FFF2-40B4-BE49-F238E27FC236}">
                <a16:creationId xmlns:a16="http://schemas.microsoft.com/office/drawing/2014/main" id="{D4C1DE09-EAB1-1498-C638-B006CA1BC11B}"/>
              </a:ext>
            </a:extLst>
          </p:cNvPr>
          <p:cNvSpPr>
            <a:spLocks noEditPoints="1"/>
          </p:cNvSpPr>
          <p:nvPr/>
        </p:nvSpPr>
        <p:spPr bwMode="auto">
          <a:xfrm>
            <a:off x="4533754" y="1974480"/>
            <a:ext cx="431128" cy="398421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>
              <a:solidFill>
                <a:srgbClr val="262626"/>
              </a:solidFill>
              <a:cs typeface="+mn-ea"/>
              <a:sym typeface="+mn-lt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5110D839-2DCC-38F3-2A45-C3C397785794}"/>
              </a:ext>
            </a:extLst>
          </p:cNvPr>
          <p:cNvGrpSpPr/>
          <p:nvPr/>
        </p:nvGrpSpPr>
        <p:grpSpPr>
          <a:xfrm>
            <a:off x="1105447" y="2026895"/>
            <a:ext cx="3986156" cy="854999"/>
            <a:chOff x="1486003" y="3835364"/>
            <a:chExt cx="3986156" cy="854999"/>
          </a:xfrm>
        </p:grpSpPr>
        <p:sp>
          <p:nvSpPr>
            <p:cNvPr id="36" name="TextBox 41">
              <a:extLst>
                <a:ext uri="{FF2B5EF4-FFF2-40B4-BE49-F238E27FC236}">
                  <a16:creationId xmlns:a16="http://schemas.microsoft.com/office/drawing/2014/main" id="{1113253E-5168-0C5A-E829-D5C2BBC09E24}"/>
                </a:ext>
              </a:extLst>
            </p:cNvPr>
            <p:cNvSpPr txBox="1"/>
            <p:nvPr/>
          </p:nvSpPr>
          <p:spPr>
            <a:xfrm>
              <a:off x="1615014" y="3835364"/>
              <a:ext cx="1569660" cy="369332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Segoe UI Black" panose="020B0A02040204020203" pitchFamily="34" charset="0"/>
                </a:rPr>
                <a:t>添加标题文本</a:t>
              </a:r>
              <a:endPara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Segoe UI Black" panose="020B0A02040204020203" pitchFamily="34" charset="0"/>
              </a:endParaRPr>
            </a:p>
          </p:txBody>
        </p:sp>
        <p:sp>
          <p:nvSpPr>
            <p:cNvPr id="37" name="Subtitle 2">
              <a:extLst>
                <a:ext uri="{FF2B5EF4-FFF2-40B4-BE49-F238E27FC236}">
                  <a16:creationId xmlns:a16="http://schemas.microsoft.com/office/drawing/2014/main" id="{CE12A914-B420-CB88-6FAE-EE4E0519A7C9}"/>
                </a:ext>
              </a:extLst>
            </p:cNvPr>
            <p:cNvSpPr txBox="1">
              <a:spLocks/>
            </p:cNvSpPr>
            <p:nvPr/>
          </p:nvSpPr>
          <p:spPr>
            <a:xfrm>
              <a:off x="1486003" y="4132195"/>
              <a:ext cx="3986156" cy="558168"/>
            </a:xfrm>
            <a:prstGeom prst="rect">
              <a:avLst/>
            </a:prstGeom>
          </p:spPr>
          <p:txBody>
            <a:bodyPr vert="horz" wrap="square" lIns="217490" tIns="108745" rIns="217490" bIns="108745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0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Segoe UI" panose="020B0502040204020203" pitchFamily="34" charset="0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Segoe UI" panose="020B0502040204020203" pitchFamily="34" charset="0"/>
                </a:rPr>
                <a:t>... ...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54AB1A9D-3D05-D0E1-0159-C2965814C237}"/>
              </a:ext>
            </a:extLst>
          </p:cNvPr>
          <p:cNvGrpSpPr/>
          <p:nvPr/>
        </p:nvGrpSpPr>
        <p:grpSpPr>
          <a:xfrm>
            <a:off x="1105447" y="4133483"/>
            <a:ext cx="3986156" cy="854999"/>
            <a:chOff x="1486003" y="3835364"/>
            <a:chExt cx="3986156" cy="854999"/>
          </a:xfrm>
        </p:grpSpPr>
        <p:sp>
          <p:nvSpPr>
            <p:cNvPr id="39" name="TextBox 41">
              <a:extLst>
                <a:ext uri="{FF2B5EF4-FFF2-40B4-BE49-F238E27FC236}">
                  <a16:creationId xmlns:a16="http://schemas.microsoft.com/office/drawing/2014/main" id="{FC7E71C0-75B1-F42F-6307-A03496C558E1}"/>
                </a:ext>
              </a:extLst>
            </p:cNvPr>
            <p:cNvSpPr txBox="1"/>
            <p:nvPr/>
          </p:nvSpPr>
          <p:spPr>
            <a:xfrm>
              <a:off x="1615014" y="3835364"/>
              <a:ext cx="1569660" cy="369332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Segoe UI Black" panose="020B0A02040204020203" pitchFamily="34" charset="0"/>
                </a:rPr>
                <a:t>添加标题文本</a:t>
              </a:r>
              <a:endPara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Segoe UI Black" panose="020B0A02040204020203" pitchFamily="34" charset="0"/>
              </a:endParaRPr>
            </a:p>
          </p:txBody>
        </p:sp>
        <p:sp>
          <p:nvSpPr>
            <p:cNvPr id="40" name="Subtitle 2">
              <a:extLst>
                <a:ext uri="{FF2B5EF4-FFF2-40B4-BE49-F238E27FC236}">
                  <a16:creationId xmlns:a16="http://schemas.microsoft.com/office/drawing/2014/main" id="{0F1FDF8E-AFE4-2650-406D-80EDF9A695F5}"/>
                </a:ext>
              </a:extLst>
            </p:cNvPr>
            <p:cNvSpPr txBox="1">
              <a:spLocks/>
            </p:cNvSpPr>
            <p:nvPr/>
          </p:nvSpPr>
          <p:spPr>
            <a:xfrm>
              <a:off x="1486003" y="4132195"/>
              <a:ext cx="3986156" cy="558168"/>
            </a:xfrm>
            <a:prstGeom prst="rect">
              <a:avLst/>
            </a:prstGeom>
          </p:spPr>
          <p:txBody>
            <a:bodyPr vert="horz" wrap="square" lIns="217490" tIns="108745" rIns="217490" bIns="108745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0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Segoe UI" panose="020B0502040204020203" pitchFamily="34" charset="0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Segoe UI" panose="020B0502040204020203" pitchFamily="34" charset="0"/>
                </a:rPr>
                <a:t>... ...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66087B53-51E4-F9B9-BEEB-EA0F57EA047E}"/>
              </a:ext>
            </a:extLst>
          </p:cNvPr>
          <p:cNvGrpSpPr/>
          <p:nvPr/>
        </p:nvGrpSpPr>
        <p:grpSpPr>
          <a:xfrm>
            <a:off x="7150145" y="1929205"/>
            <a:ext cx="3986156" cy="854999"/>
            <a:chOff x="1486003" y="3835364"/>
            <a:chExt cx="3986156" cy="854999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E2BA7BEF-7B07-EAD5-DB8C-9931B5B71679}"/>
                </a:ext>
              </a:extLst>
            </p:cNvPr>
            <p:cNvSpPr txBox="1"/>
            <p:nvPr/>
          </p:nvSpPr>
          <p:spPr>
            <a:xfrm>
              <a:off x="1615014" y="3835364"/>
              <a:ext cx="1569660" cy="369332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Segoe UI Black" panose="020B0A02040204020203" pitchFamily="34" charset="0"/>
                </a:rPr>
                <a:t>添加标题文本</a:t>
              </a:r>
              <a:endPara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Segoe UI Black" panose="020B0A02040204020203" pitchFamily="34" charset="0"/>
              </a:endParaRPr>
            </a:p>
          </p:txBody>
        </p:sp>
        <p:sp>
          <p:nvSpPr>
            <p:cNvPr id="43" name="Subtitle 2">
              <a:extLst>
                <a:ext uri="{FF2B5EF4-FFF2-40B4-BE49-F238E27FC236}">
                  <a16:creationId xmlns:a16="http://schemas.microsoft.com/office/drawing/2014/main" id="{A81A2E22-5D73-5BFF-B428-DE246B500627}"/>
                </a:ext>
              </a:extLst>
            </p:cNvPr>
            <p:cNvSpPr txBox="1">
              <a:spLocks/>
            </p:cNvSpPr>
            <p:nvPr/>
          </p:nvSpPr>
          <p:spPr>
            <a:xfrm>
              <a:off x="1486003" y="4132195"/>
              <a:ext cx="3986156" cy="558168"/>
            </a:xfrm>
            <a:prstGeom prst="rect">
              <a:avLst/>
            </a:prstGeom>
          </p:spPr>
          <p:txBody>
            <a:bodyPr vert="horz" wrap="square" lIns="217490" tIns="108745" rIns="217490" bIns="108745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0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Segoe UI" panose="020B0502040204020203" pitchFamily="34" charset="0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Segoe UI" panose="020B0502040204020203" pitchFamily="34" charset="0"/>
                </a:rPr>
                <a:t>... ...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CEDCDDA3-A95F-BF5B-DBE3-65A18328DF23}"/>
              </a:ext>
            </a:extLst>
          </p:cNvPr>
          <p:cNvGrpSpPr/>
          <p:nvPr/>
        </p:nvGrpSpPr>
        <p:grpSpPr>
          <a:xfrm>
            <a:off x="7150145" y="3776339"/>
            <a:ext cx="3986156" cy="854999"/>
            <a:chOff x="1486003" y="3835364"/>
            <a:chExt cx="3986156" cy="854999"/>
          </a:xfrm>
        </p:grpSpPr>
        <p:sp>
          <p:nvSpPr>
            <p:cNvPr id="45" name="TextBox 41">
              <a:extLst>
                <a:ext uri="{FF2B5EF4-FFF2-40B4-BE49-F238E27FC236}">
                  <a16:creationId xmlns:a16="http://schemas.microsoft.com/office/drawing/2014/main" id="{4923B07C-90B4-653A-213A-6747CE1D9E20}"/>
                </a:ext>
              </a:extLst>
            </p:cNvPr>
            <p:cNvSpPr txBox="1"/>
            <p:nvPr/>
          </p:nvSpPr>
          <p:spPr>
            <a:xfrm>
              <a:off x="1615014" y="3835364"/>
              <a:ext cx="1569660" cy="369332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Segoe UI Black" panose="020B0A02040204020203" pitchFamily="34" charset="0"/>
                </a:rPr>
                <a:t>添加标题文本</a:t>
              </a:r>
              <a:endPara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Segoe UI Black" panose="020B0A02040204020203" pitchFamily="34" charset="0"/>
              </a:endParaRPr>
            </a:p>
          </p:txBody>
        </p:sp>
        <p:sp>
          <p:nvSpPr>
            <p:cNvPr id="46" name="Subtitle 2">
              <a:extLst>
                <a:ext uri="{FF2B5EF4-FFF2-40B4-BE49-F238E27FC236}">
                  <a16:creationId xmlns:a16="http://schemas.microsoft.com/office/drawing/2014/main" id="{69E9727E-97C0-40C9-2BCC-6D89A2CC3E70}"/>
                </a:ext>
              </a:extLst>
            </p:cNvPr>
            <p:cNvSpPr txBox="1">
              <a:spLocks/>
            </p:cNvSpPr>
            <p:nvPr/>
          </p:nvSpPr>
          <p:spPr>
            <a:xfrm>
              <a:off x="1486003" y="4132195"/>
              <a:ext cx="3986156" cy="558168"/>
            </a:xfrm>
            <a:prstGeom prst="rect">
              <a:avLst/>
            </a:prstGeom>
          </p:spPr>
          <p:txBody>
            <a:bodyPr vert="horz" wrap="square" lIns="217490" tIns="108745" rIns="217490" bIns="108745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0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Segoe UI" panose="020B0502040204020203" pitchFamily="34" charset="0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Segoe UI" panose="020B0502040204020203" pitchFamily="34" charset="0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464545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3965AF7F-3C60-7A12-7767-0C489D3463C9}"/>
              </a:ext>
            </a:extLst>
          </p:cNvPr>
          <p:cNvGrpSpPr/>
          <p:nvPr/>
        </p:nvGrpSpPr>
        <p:grpSpPr>
          <a:xfrm>
            <a:off x="262366" y="3662"/>
            <a:ext cx="1177793" cy="1122414"/>
            <a:chOff x="1806743" y="1977234"/>
            <a:chExt cx="1377682" cy="1312902"/>
          </a:xfrm>
        </p:grpSpPr>
        <p:sp>
          <p:nvSpPr>
            <p:cNvPr id="7" name="图形 26">
              <a:extLst>
                <a:ext uri="{FF2B5EF4-FFF2-40B4-BE49-F238E27FC236}">
                  <a16:creationId xmlns:a16="http://schemas.microsoft.com/office/drawing/2014/main" id="{FC0D3291-A092-3B17-E624-9EB3B0A908A3}"/>
                </a:ext>
              </a:extLst>
            </p:cNvPr>
            <p:cNvSpPr/>
            <p:nvPr/>
          </p:nvSpPr>
          <p:spPr>
            <a:xfrm rot="2700000">
              <a:off x="1839133" y="1944844"/>
              <a:ext cx="1312902" cy="1377682"/>
            </a:xfrm>
            <a:custGeom>
              <a:avLst/>
              <a:gdLst>
                <a:gd name="connsiteX0" fmla="*/ 1554750 w 2288296"/>
                <a:gd name="connsiteY0" fmla="*/ 2129811 h 2401203"/>
                <a:gd name="connsiteX1" fmla="*/ 2175 w 2288296"/>
                <a:gd name="connsiteY1" fmla="*/ 1177311 h 2401203"/>
                <a:gd name="connsiteX2" fmla="*/ 1497600 w 2288296"/>
                <a:gd name="connsiteY2" fmla="*/ 329586 h 2401203"/>
                <a:gd name="connsiteX3" fmla="*/ 1554750 w 2288296"/>
                <a:gd name="connsiteY3" fmla="*/ 2129811 h 240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8296" h="2401203">
                  <a:moveTo>
                    <a:pt x="1554750" y="2129811"/>
                  </a:moveTo>
                  <a:cubicBezTo>
                    <a:pt x="557800" y="2694961"/>
                    <a:pt x="40275" y="2377461"/>
                    <a:pt x="2175" y="1177311"/>
                  </a:cubicBezTo>
                  <a:cubicBezTo>
                    <a:pt x="-35925" y="-22839"/>
                    <a:pt x="462550" y="-305414"/>
                    <a:pt x="1497600" y="329586"/>
                  </a:cubicBezTo>
                  <a:cubicBezTo>
                    <a:pt x="2532650" y="964586"/>
                    <a:pt x="2551700" y="1564661"/>
                    <a:pt x="1554750" y="2129811"/>
                  </a:cubicBezTo>
                  <a:close/>
                </a:path>
              </a:pathLst>
            </a:custGeom>
            <a:solidFill>
              <a:srgbClr val="9EAA9D">
                <a:alpha val="26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图形 26">
              <a:extLst>
                <a:ext uri="{FF2B5EF4-FFF2-40B4-BE49-F238E27FC236}">
                  <a16:creationId xmlns:a16="http://schemas.microsoft.com/office/drawing/2014/main" id="{E7C16E62-B983-01E1-9E74-A4BE60F20D62}"/>
                </a:ext>
              </a:extLst>
            </p:cNvPr>
            <p:cNvSpPr/>
            <p:nvPr/>
          </p:nvSpPr>
          <p:spPr>
            <a:xfrm>
              <a:off x="2011191" y="2053516"/>
              <a:ext cx="990649" cy="1039529"/>
            </a:xfrm>
            <a:custGeom>
              <a:avLst/>
              <a:gdLst>
                <a:gd name="connsiteX0" fmla="*/ 1554750 w 2288296"/>
                <a:gd name="connsiteY0" fmla="*/ 2129811 h 2401203"/>
                <a:gd name="connsiteX1" fmla="*/ 2175 w 2288296"/>
                <a:gd name="connsiteY1" fmla="*/ 1177311 h 2401203"/>
                <a:gd name="connsiteX2" fmla="*/ 1497600 w 2288296"/>
                <a:gd name="connsiteY2" fmla="*/ 329586 h 2401203"/>
                <a:gd name="connsiteX3" fmla="*/ 1554750 w 2288296"/>
                <a:gd name="connsiteY3" fmla="*/ 2129811 h 240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8296" h="2401203">
                  <a:moveTo>
                    <a:pt x="1554750" y="2129811"/>
                  </a:moveTo>
                  <a:cubicBezTo>
                    <a:pt x="557800" y="2694961"/>
                    <a:pt x="40275" y="2377461"/>
                    <a:pt x="2175" y="1177311"/>
                  </a:cubicBezTo>
                  <a:cubicBezTo>
                    <a:pt x="-35925" y="-22839"/>
                    <a:pt x="462550" y="-305414"/>
                    <a:pt x="1497600" y="329586"/>
                  </a:cubicBezTo>
                  <a:cubicBezTo>
                    <a:pt x="2532650" y="964586"/>
                    <a:pt x="2551700" y="1564661"/>
                    <a:pt x="1554750" y="2129811"/>
                  </a:cubicBezTo>
                  <a:close/>
                </a:path>
              </a:pathLst>
            </a:custGeom>
            <a:solidFill>
              <a:srgbClr val="8D96A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A24E2BE-AC95-EFCA-B487-1382324E653C}"/>
                </a:ext>
              </a:extLst>
            </p:cNvPr>
            <p:cNvSpPr txBox="1"/>
            <p:nvPr/>
          </p:nvSpPr>
          <p:spPr>
            <a:xfrm>
              <a:off x="2041516" y="2147778"/>
              <a:ext cx="898527" cy="8280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</a:rPr>
                <a:t>04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471049F5-993B-F914-9541-F271723DA2AD}"/>
              </a:ext>
            </a:extLst>
          </p:cNvPr>
          <p:cNvGrpSpPr/>
          <p:nvPr/>
        </p:nvGrpSpPr>
        <p:grpSpPr>
          <a:xfrm>
            <a:off x="1405242" y="225066"/>
            <a:ext cx="3564947" cy="791293"/>
            <a:chOff x="3330924" y="2265123"/>
            <a:chExt cx="3564947" cy="791293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F2A3565-1782-7D33-AB3D-C5EA7BBA2F5E}"/>
                </a:ext>
              </a:extLst>
            </p:cNvPr>
            <p:cNvSpPr txBox="1"/>
            <p:nvPr/>
          </p:nvSpPr>
          <p:spPr>
            <a:xfrm>
              <a:off x="3330924" y="2265123"/>
              <a:ext cx="24039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活动后勤保障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4481C2BC-8B15-1858-5C15-2DEBEA72917B}"/>
                </a:ext>
              </a:extLst>
            </p:cNvPr>
            <p:cNvSpPr/>
            <p:nvPr/>
          </p:nvSpPr>
          <p:spPr>
            <a:xfrm>
              <a:off x="3352486" y="2707021"/>
              <a:ext cx="3543385" cy="3493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Event logistics support</a:t>
              </a:r>
            </a:p>
          </p:txBody>
        </p:sp>
      </p:grpSp>
      <p:sp>
        <p:nvSpPr>
          <p:cNvPr id="2" name="圆角矩形 28">
            <a:extLst>
              <a:ext uri="{FF2B5EF4-FFF2-40B4-BE49-F238E27FC236}">
                <a16:creationId xmlns:a16="http://schemas.microsoft.com/office/drawing/2014/main" id="{884F7DCA-1CFF-6ADE-7EFA-9038760E386E}"/>
              </a:ext>
            </a:extLst>
          </p:cNvPr>
          <p:cNvSpPr/>
          <p:nvPr/>
        </p:nvSpPr>
        <p:spPr>
          <a:xfrm>
            <a:off x="1215886" y="3811567"/>
            <a:ext cx="1823299" cy="108000"/>
          </a:xfrm>
          <a:prstGeom prst="roundRect">
            <a:avLst>
              <a:gd name="adj" fmla="val 50000"/>
            </a:avLst>
          </a:prstGeom>
          <a:solidFill>
            <a:srgbClr val="98A58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圆角矩形 29">
            <a:extLst>
              <a:ext uri="{FF2B5EF4-FFF2-40B4-BE49-F238E27FC236}">
                <a16:creationId xmlns:a16="http://schemas.microsoft.com/office/drawing/2014/main" id="{E8A852B7-47EE-59E2-7A4D-6C4E71EA5760}"/>
              </a:ext>
            </a:extLst>
          </p:cNvPr>
          <p:cNvSpPr/>
          <p:nvPr/>
        </p:nvSpPr>
        <p:spPr>
          <a:xfrm>
            <a:off x="3825042" y="3799864"/>
            <a:ext cx="1823299" cy="108000"/>
          </a:xfrm>
          <a:prstGeom prst="roundRect">
            <a:avLst>
              <a:gd name="adj" fmla="val 50000"/>
            </a:avLst>
          </a:prstGeom>
          <a:solidFill>
            <a:srgbClr val="8D96A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圆角矩形 30">
            <a:extLst>
              <a:ext uri="{FF2B5EF4-FFF2-40B4-BE49-F238E27FC236}">
                <a16:creationId xmlns:a16="http://schemas.microsoft.com/office/drawing/2014/main" id="{1DBD607C-5EC0-D149-5B86-9635D14AF959}"/>
              </a:ext>
            </a:extLst>
          </p:cNvPr>
          <p:cNvSpPr/>
          <p:nvPr/>
        </p:nvSpPr>
        <p:spPr>
          <a:xfrm>
            <a:off x="6465177" y="3799865"/>
            <a:ext cx="1823299" cy="108000"/>
          </a:xfrm>
          <a:prstGeom prst="roundRect">
            <a:avLst>
              <a:gd name="adj" fmla="val 50000"/>
            </a:avLst>
          </a:prstGeom>
          <a:solidFill>
            <a:srgbClr val="98A58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圆角矩形 31">
            <a:extLst>
              <a:ext uri="{FF2B5EF4-FFF2-40B4-BE49-F238E27FC236}">
                <a16:creationId xmlns:a16="http://schemas.microsoft.com/office/drawing/2014/main" id="{B77599C6-DD0F-AF7F-B151-EE3A8728FC0E}"/>
              </a:ext>
            </a:extLst>
          </p:cNvPr>
          <p:cNvSpPr/>
          <p:nvPr/>
        </p:nvSpPr>
        <p:spPr>
          <a:xfrm>
            <a:off x="9121974" y="3788160"/>
            <a:ext cx="1823299" cy="108000"/>
          </a:xfrm>
          <a:prstGeom prst="roundRect">
            <a:avLst>
              <a:gd name="adj" fmla="val 50000"/>
            </a:avLst>
          </a:prstGeom>
          <a:solidFill>
            <a:srgbClr val="8D96A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任意多边形 33">
            <a:extLst>
              <a:ext uri="{FF2B5EF4-FFF2-40B4-BE49-F238E27FC236}">
                <a16:creationId xmlns:a16="http://schemas.microsoft.com/office/drawing/2014/main" id="{9FF0CDB1-E446-B9E6-4082-EB9B9049E1CE}"/>
              </a:ext>
            </a:extLst>
          </p:cNvPr>
          <p:cNvSpPr/>
          <p:nvPr/>
        </p:nvSpPr>
        <p:spPr>
          <a:xfrm rot="18900000" flipH="1">
            <a:off x="6221332" y="1352016"/>
            <a:ext cx="2301918" cy="2259470"/>
          </a:xfrm>
          <a:custGeom>
            <a:avLst/>
            <a:gdLst>
              <a:gd name="connsiteX0" fmla="*/ 852964 w 2301918"/>
              <a:gd name="connsiteY0" fmla="*/ 2136037 h 2259470"/>
              <a:gd name="connsiteX1" fmla="*/ 852958 w 2301918"/>
              <a:gd name="connsiteY1" fmla="*/ 2136030 h 2259470"/>
              <a:gd name="connsiteX2" fmla="*/ 123441 w 2301918"/>
              <a:gd name="connsiteY2" fmla="*/ 1406512 h 2259470"/>
              <a:gd name="connsiteX3" fmla="*/ 123433 w 2301918"/>
              <a:gd name="connsiteY3" fmla="*/ 1406506 h 2259470"/>
              <a:gd name="connsiteX4" fmla="*/ 123427 w 2301918"/>
              <a:gd name="connsiteY4" fmla="*/ 1406498 h 2259470"/>
              <a:gd name="connsiteX5" fmla="*/ 98928 w 2301918"/>
              <a:gd name="connsiteY5" fmla="*/ 1381999 h 2259470"/>
              <a:gd name="connsiteX6" fmla="*/ 101397 w 2301918"/>
              <a:gd name="connsiteY6" fmla="*/ 1379529 h 2259470"/>
              <a:gd name="connsiteX7" fmla="*/ 69431 w 2301918"/>
              <a:gd name="connsiteY7" fmla="*/ 1340396 h 2259470"/>
              <a:gd name="connsiteX8" fmla="*/ 123433 w 2301918"/>
              <a:gd name="connsiteY8" fmla="*/ 810517 h 2259470"/>
              <a:gd name="connsiteX9" fmla="*/ 653312 w 2301918"/>
              <a:gd name="connsiteY9" fmla="*/ 756515 h 2259470"/>
              <a:gd name="connsiteX10" fmla="*/ 692446 w 2301918"/>
              <a:gd name="connsiteY10" fmla="*/ 788481 h 2259470"/>
              <a:gd name="connsiteX11" fmla="*/ 694917 w 2301918"/>
              <a:gd name="connsiteY11" fmla="*/ 786010 h 2259470"/>
              <a:gd name="connsiteX12" fmla="*/ 754052 w 2301918"/>
              <a:gd name="connsiteY12" fmla="*/ 845145 h 2259470"/>
              <a:gd name="connsiteX13" fmla="*/ 754052 w 2301918"/>
              <a:gd name="connsiteY13" fmla="*/ 421437 h 2259470"/>
              <a:gd name="connsiteX14" fmla="*/ 754051 w 2301918"/>
              <a:gd name="connsiteY14" fmla="*/ 421428 h 2259470"/>
              <a:gd name="connsiteX15" fmla="*/ 754052 w 2301918"/>
              <a:gd name="connsiteY15" fmla="*/ 421420 h 2259470"/>
              <a:gd name="connsiteX16" fmla="*/ 754052 w 2301918"/>
              <a:gd name="connsiteY16" fmla="*/ 386771 h 2259470"/>
              <a:gd name="connsiteX17" fmla="*/ 757545 w 2301918"/>
              <a:gd name="connsiteY17" fmla="*/ 386771 h 2259470"/>
              <a:gd name="connsiteX18" fmla="*/ 762613 w 2301918"/>
              <a:gd name="connsiteY18" fmla="*/ 336496 h 2259470"/>
              <a:gd name="connsiteX19" fmla="*/ 1175479 w 2301918"/>
              <a:gd name="connsiteY19" fmla="*/ 0 h 2259470"/>
              <a:gd name="connsiteX20" fmla="*/ 1588345 w 2301918"/>
              <a:gd name="connsiteY20" fmla="*/ 336495 h 2259470"/>
              <a:gd name="connsiteX21" fmla="*/ 1593413 w 2301918"/>
              <a:gd name="connsiteY21" fmla="*/ 386771 h 2259470"/>
              <a:gd name="connsiteX22" fmla="*/ 1596908 w 2301918"/>
              <a:gd name="connsiteY22" fmla="*/ 386771 h 2259470"/>
              <a:gd name="connsiteX23" fmla="*/ 1596908 w 2301918"/>
              <a:gd name="connsiteY23" fmla="*/ 796107 h 2259470"/>
              <a:gd name="connsiteX24" fmla="*/ 1608538 w 2301918"/>
              <a:gd name="connsiteY24" fmla="*/ 784478 h 2259470"/>
              <a:gd name="connsiteX25" fmla="*/ 1611162 w 2301918"/>
              <a:gd name="connsiteY25" fmla="*/ 787102 h 2259470"/>
              <a:gd name="connsiteX26" fmla="*/ 1648607 w 2301918"/>
              <a:gd name="connsiteY26" fmla="*/ 756516 h 2259470"/>
              <a:gd name="connsiteX27" fmla="*/ 2178486 w 2301918"/>
              <a:gd name="connsiteY27" fmla="*/ 810518 h 2259470"/>
              <a:gd name="connsiteX28" fmla="*/ 2232487 w 2301918"/>
              <a:gd name="connsiteY28" fmla="*/ 1340396 h 2259470"/>
              <a:gd name="connsiteX29" fmla="*/ 2201901 w 2301918"/>
              <a:gd name="connsiteY29" fmla="*/ 1377841 h 2259470"/>
              <a:gd name="connsiteX30" fmla="*/ 2204526 w 2301918"/>
              <a:gd name="connsiteY30" fmla="*/ 1380466 h 2259470"/>
              <a:gd name="connsiteX31" fmla="*/ 2178486 w 2301918"/>
              <a:gd name="connsiteY31" fmla="*/ 1406507 h 2259470"/>
              <a:gd name="connsiteX32" fmla="*/ 1428634 w 2301918"/>
              <a:gd name="connsiteY32" fmla="*/ 2156358 h 2259470"/>
              <a:gd name="connsiteX33" fmla="*/ 1426840 w 2301918"/>
              <a:gd name="connsiteY33" fmla="*/ 2154565 h 2259470"/>
              <a:gd name="connsiteX34" fmla="*/ 1391549 w 2301918"/>
              <a:gd name="connsiteY34" fmla="*/ 2184133 h 2259470"/>
              <a:gd name="connsiteX35" fmla="*/ 919075 w 2301918"/>
              <a:gd name="connsiteY35" fmla="*/ 2190039 h 2259470"/>
              <a:gd name="connsiteX36" fmla="*/ 875254 w 2301918"/>
              <a:gd name="connsiteY36" fmla="*/ 2154245 h 2259470"/>
              <a:gd name="connsiteX37" fmla="*/ 873214 w 2301918"/>
              <a:gd name="connsiteY37" fmla="*/ 2156285 h 2259470"/>
              <a:gd name="connsiteX38" fmla="*/ 852972 w 2301918"/>
              <a:gd name="connsiteY38" fmla="*/ 2136044 h 2259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301918" h="2259470">
                <a:moveTo>
                  <a:pt x="852964" y="2136037"/>
                </a:moveTo>
                <a:lnTo>
                  <a:pt x="852958" y="2136030"/>
                </a:lnTo>
                <a:lnTo>
                  <a:pt x="123441" y="1406512"/>
                </a:lnTo>
                <a:lnTo>
                  <a:pt x="123433" y="1406506"/>
                </a:lnTo>
                <a:lnTo>
                  <a:pt x="123427" y="1406498"/>
                </a:lnTo>
                <a:lnTo>
                  <a:pt x="98928" y="1381999"/>
                </a:lnTo>
                <a:lnTo>
                  <a:pt x="101397" y="1379529"/>
                </a:lnTo>
                <a:lnTo>
                  <a:pt x="69431" y="1340396"/>
                </a:lnTo>
                <a:cubicBezTo>
                  <a:pt x="-38573" y="1176818"/>
                  <a:pt x="-20572" y="954522"/>
                  <a:pt x="123433" y="810517"/>
                </a:cubicBezTo>
                <a:cubicBezTo>
                  <a:pt x="267439" y="666511"/>
                  <a:pt x="489734" y="648511"/>
                  <a:pt x="653312" y="756515"/>
                </a:cubicBezTo>
                <a:lnTo>
                  <a:pt x="692446" y="788481"/>
                </a:lnTo>
                <a:lnTo>
                  <a:pt x="694917" y="786010"/>
                </a:lnTo>
                <a:lnTo>
                  <a:pt x="754052" y="845145"/>
                </a:lnTo>
                <a:lnTo>
                  <a:pt x="754052" y="421437"/>
                </a:lnTo>
                <a:lnTo>
                  <a:pt x="754051" y="421428"/>
                </a:lnTo>
                <a:lnTo>
                  <a:pt x="754052" y="421420"/>
                </a:lnTo>
                <a:lnTo>
                  <a:pt x="754052" y="386771"/>
                </a:lnTo>
                <a:lnTo>
                  <a:pt x="757545" y="386771"/>
                </a:lnTo>
                <a:lnTo>
                  <a:pt x="762613" y="336496"/>
                </a:lnTo>
                <a:cubicBezTo>
                  <a:pt x="801910" y="144458"/>
                  <a:pt x="971824" y="0"/>
                  <a:pt x="1175479" y="0"/>
                </a:cubicBezTo>
                <a:cubicBezTo>
                  <a:pt x="1379134" y="0"/>
                  <a:pt x="1549049" y="144458"/>
                  <a:pt x="1588345" y="336495"/>
                </a:cubicBezTo>
                <a:lnTo>
                  <a:pt x="1593413" y="386771"/>
                </a:lnTo>
                <a:lnTo>
                  <a:pt x="1596908" y="386771"/>
                </a:lnTo>
                <a:lnTo>
                  <a:pt x="1596908" y="796107"/>
                </a:lnTo>
                <a:lnTo>
                  <a:pt x="1608538" y="784478"/>
                </a:lnTo>
                <a:lnTo>
                  <a:pt x="1611162" y="787102"/>
                </a:lnTo>
                <a:lnTo>
                  <a:pt x="1648607" y="756516"/>
                </a:lnTo>
                <a:cubicBezTo>
                  <a:pt x="1812185" y="648511"/>
                  <a:pt x="2034480" y="666512"/>
                  <a:pt x="2178486" y="810518"/>
                </a:cubicBezTo>
                <a:cubicBezTo>
                  <a:pt x="2322491" y="954523"/>
                  <a:pt x="2340492" y="1176818"/>
                  <a:pt x="2232487" y="1340396"/>
                </a:cubicBezTo>
                <a:lnTo>
                  <a:pt x="2201901" y="1377841"/>
                </a:lnTo>
                <a:lnTo>
                  <a:pt x="2204526" y="1380466"/>
                </a:lnTo>
                <a:lnTo>
                  <a:pt x="2178486" y="1406507"/>
                </a:lnTo>
                <a:lnTo>
                  <a:pt x="1428634" y="2156358"/>
                </a:lnTo>
                <a:lnTo>
                  <a:pt x="1426840" y="2154565"/>
                </a:lnTo>
                <a:lnTo>
                  <a:pt x="1391549" y="2184133"/>
                </a:lnTo>
                <a:cubicBezTo>
                  <a:pt x="1250292" y="2282574"/>
                  <a:pt x="1062205" y="2284543"/>
                  <a:pt x="919075" y="2190039"/>
                </a:cubicBezTo>
                <a:lnTo>
                  <a:pt x="875254" y="2154245"/>
                </a:lnTo>
                <a:lnTo>
                  <a:pt x="873214" y="2156285"/>
                </a:lnTo>
                <a:lnTo>
                  <a:pt x="852972" y="2136044"/>
                </a:lnTo>
                <a:close/>
              </a:path>
            </a:pathLst>
          </a:custGeom>
          <a:solidFill>
            <a:srgbClr val="9EAA9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Freeform 14">
            <a:extLst>
              <a:ext uri="{FF2B5EF4-FFF2-40B4-BE49-F238E27FC236}">
                <a16:creationId xmlns:a16="http://schemas.microsoft.com/office/drawing/2014/main" id="{41C2672C-CA01-4B55-3482-9C7BEA58935C}"/>
              </a:ext>
            </a:extLst>
          </p:cNvPr>
          <p:cNvSpPr>
            <a:spLocks noEditPoints="1"/>
          </p:cNvSpPr>
          <p:nvPr/>
        </p:nvSpPr>
        <p:spPr bwMode="auto">
          <a:xfrm>
            <a:off x="7414421" y="2590170"/>
            <a:ext cx="584573" cy="582218"/>
          </a:xfrm>
          <a:custGeom>
            <a:avLst/>
            <a:gdLst>
              <a:gd name="T0" fmla="*/ 359 w 605"/>
              <a:gd name="T1" fmla="*/ 39 h 602"/>
              <a:gd name="T2" fmla="*/ 462 w 605"/>
              <a:gd name="T3" fmla="*/ 85 h 602"/>
              <a:gd name="T4" fmla="*/ 537 w 605"/>
              <a:gd name="T5" fmla="*/ 168 h 602"/>
              <a:gd name="T6" fmla="*/ 572 w 605"/>
              <a:gd name="T7" fmla="*/ 275 h 602"/>
              <a:gd name="T8" fmla="*/ 560 w 605"/>
              <a:gd name="T9" fmla="*/ 387 h 602"/>
              <a:gd name="T10" fmla="*/ 504 w 605"/>
              <a:gd name="T11" fmla="*/ 484 h 602"/>
              <a:gd name="T12" fmla="*/ 413 w 605"/>
              <a:gd name="T13" fmla="*/ 551 h 602"/>
              <a:gd name="T14" fmla="*/ 303 w 605"/>
              <a:gd name="T15" fmla="*/ 574 h 602"/>
              <a:gd name="T16" fmla="*/ 193 w 605"/>
              <a:gd name="T17" fmla="*/ 551 h 602"/>
              <a:gd name="T18" fmla="*/ 102 w 605"/>
              <a:gd name="T19" fmla="*/ 484 h 602"/>
              <a:gd name="T20" fmla="*/ 46 w 605"/>
              <a:gd name="T21" fmla="*/ 387 h 602"/>
              <a:gd name="T22" fmla="*/ 34 w 605"/>
              <a:gd name="T23" fmla="*/ 275 h 602"/>
              <a:gd name="T24" fmla="*/ 69 w 605"/>
              <a:gd name="T25" fmla="*/ 168 h 602"/>
              <a:gd name="T26" fmla="*/ 144 w 605"/>
              <a:gd name="T27" fmla="*/ 85 h 602"/>
              <a:gd name="T28" fmla="*/ 247 w 605"/>
              <a:gd name="T29" fmla="*/ 39 h 602"/>
              <a:gd name="T30" fmla="*/ 359 w 605"/>
              <a:gd name="T31" fmla="*/ 39 h 602"/>
              <a:gd name="T32" fmla="*/ 376 w 605"/>
              <a:gd name="T33" fmla="*/ 379 h 602"/>
              <a:gd name="T34" fmla="*/ 376 w 605"/>
              <a:gd name="T35" fmla="*/ 379 h 602"/>
              <a:gd name="T36" fmla="*/ 412 w 605"/>
              <a:gd name="T37" fmla="*/ 419 h 602"/>
              <a:gd name="T38" fmla="*/ 397 w 605"/>
              <a:gd name="T39" fmla="*/ 332 h 602"/>
              <a:gd name="T40" fmla="*/ 376 w 605"/>
              <a:gd name="T41" fmla="*/ 379 h 602"/>
              <a:gd name="T42" fmla="*/ 186 w 605"/>
              <a:gd name="T43" fmla="*/ 222 h 602"/>
              <a:gd name="T44" fmla="*/ 186 w 605"/>
              <a:gd name="T45" fmla="*/ 222 h 602"/>
              <a:gd name="T46" fmla="*/ 221 w 605"/>
              <a:gd name="T47" fmla="*/ 261 h 602"/>
              <a:gd name="T48" fmla="*/ 207 w 605"/>
              <a:gd name="T49" fmla="*/ 175 h 602"/>
              <a:gd name="T50" fmla="*/ 186 w 605"/>
              <a:gd name="T51" fmla="*/ 222 h 602"/>
              <a:gd name="T52" fmla="*/ 141 w 605"/>
              <a:gd name="T53" fmla="*/ 222 h 602"/>
              <a:gd name="T54" fmla="*/ 141 w 605"/>
              <a:gd name="T55" fmla="*/ 222 h 602"/>
              <a:gd name="T56" fmla="*/ 256 w 605"/>
              <a:gd name="T57" fmla="*/ 162 h 602"/>
              <a:gd name="T58" fmla="*/ 208 w 605"/>
              <a:gd name="T59" fmla="*/ 301 h 602"/>
              <a:gd name="T60" fmla="*/ 141 w 605"/>
              <a:gd name="T61" fmla="*/ 222 h 602"/>
              <a:gd name="T62" fmla="*/ 244 w 605"/>
              <a:gd name="T63" fmla="*/ 460 h 602"/>
              <a:gd name="T64" fmla="*/ 244 w 605"/>
              <a:gd name="T65" fmla="*/ 460 h 602"/>
              <a:gd name="T66" fmla="*/ 201 w 605"/>
              <a:gd name="T67" fmla="*/ 460 h 602"/>
              <a:gd name="T68" fmla="*/ 362 w 605"/>
              <a:gd name="T69" fmla="*/ 141 h 602"/>
              <a:gd name="T70" fmla="*/ 404 w 605"/>
              <a:gd name="T71" fmla="*/ 141 h 602"/>
              <a:gd name="T72" fmla="*/ 244 w 605"/>
              <a:gd name="T73" fmla="*/ 460 h 602"/>
              <a:gd name="T74" fmla="*/ 331 w 605"/>
              <a:gd name="T75" fmla="*/ 379 h 602"/>
              <a:gd name="T76" fmla="*/ 331 w 605"/>
              <a:gd name="T77" fmla="*/ 379 h 602"/>
              <a:gd name="T78" fmla="*/ 446 w 605"/>
              <a:gd name="T79" fmla="*/ 319 h 602"/>
              <a:gd name="T80" fmla="*/ 398 w 605"/>
              <a:gd name="T81" fmla="*/ 459 h 602"/>
              <a:gd name="T82" fmla="*/ 331 w 605"/>
              <a:gd name="T83" fmla="*/ 379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05" h="602">
                <a:moveTo>
                  <a:pt x="359" y="39"/>
                </a:moveTo>
                <a:cubicBezTo>
                  <a:pt x="435" y="31"/>
                  <a:pt x="417" y="22"/>
                  <a:pt x="462" y="85"/>
                </a:cubicBezTo>
                <a:cubicBezTo>
                  <a:pt x="535" y="108"/>
                  <a:pt x="521" y="93"/>
                  <a:pt x="537" y="168"/>
                </a:cubicBezTo>
                <a:cubicBezTo>
                  <a:pt x="594" y="219"/>
                  <a:pt x="588" y="200"/>
                  <a:pt x="572" y="275"/>
                </a:cubicBezTo>
                <a:cubicBezTo>
                  <a:pt x="603" y="345"/>
                  <a:pt x="605" y="325"/>
                  <a:pt x="560" y="387"/>
                </a:cubicBezTo>
                <a:cubicBezTo>
                  <a:pt x="560" y="464"/>
                  <a:pt x="570" y="446"/>
                  <a:pt x="504" y="484"/>
                </a:cubicBezTo>
                <a:cubicBezTo>
                  <a:pt x="473" y="555"/>
                  <a:pt x="489" y="543"/>
                  <a:pt x="413" y="551"/>
                </a:cubicBezTo>
                <a:cubicBezTo>
                  <a:pt x="356" y="602"/>
                  <a:pt x="376" y="598"/>
                  <a:pt x="303" y="574"/>
                </a:cubicBezTo>
                <a:cubicBezTo>
                  <a:pt x="230" y="598"/>
                  <a:pt x="250" y="602"/>
                  <a:pt x="193" y="551"/>
                </a:cubicBezTo>
                <a:cubicBezTo>
                  <a:pt x="116" y="543"/>
                  <a:pt x="133" y="555"/>
                  <a:pt x="102" y="484"/>
                </a:cubicBezTo>
                <a:cubicBezTo>
                  <a:pt x="35" y="446"/>
                  <a:pt x="45" y="464"/>
                  <a:pt x="46" y="387"/>
                </a:cubicBezTo>
                <a:cubicBezTo>
                  <a:pt x="0" y="325"/>
                  <a:pt x="2" y="345"/>
                  <a:pt x="34" y="275"/>
                </a:cubicBezTo>
                <a:cubicBezTo>
                  <a:pt x="18" y="200"/>
                  <a:pt x="11" y="219"/>
                  <a:pt x="69" y="168"/>
                </a:cubicBezTo>
                <a:cubicBezTo>
                  <a:pt x="84" y="93"/>
                  <a:pt x="71" y="108"/>
                  <a:pt x="144" y="85"/>
                </a:cubicBezTo>
                <a:cubicBezTo>
                  <a:pt x="189" y="22"/>
                  <a:pt x="170" y="31"/>
                  <a:pt x="247" y="39"/>
                </a:cubicBezTo>
                <a:cubicBezTo>
                  <a:pt x="313" y="0"/>
                  <a:pt x="293" y="0"/>
                  <a:pt x="359" y="39"/>
                </a:cubicBezTo>
                <a:close/>
                <a:moveTo>
                  <a:pt x="376" y="379"/>
                </a:moveTo>
                <a:lnTo>
                  <a:pt x="376" y="379"/>
                </a:lnTo>
                <a:cubicBezTo>
                  <a:pt x="376" y="443"/>
                  <a:pt x="406" y="427"/>
                  <a:pt x="412" y="419"/>
                </a:cubicBezTo>
                <a:cubicBezTo>
                  <a:pt x="418" y="409"/>
                  <a:pt x="429" y="332"/>
                  <a:pt x="397" y="332"/>
                </a:cubicBezTo>
                <a:cubicBezTo>
                  <a:pt x="378" y="332"/>
                  <a:pt x="376" y="356"/>
                  <a:pt x="376" y="379"/>
                </a:cubicBezTo>
                <a:close/>
                <a:moveTo>
                  <a:pt x="186" y="222"/>
                </a:moveTo>
                <a:lnTo>
                  <a:pt x="186" y="222"/>
                </a:lnTo>
                <a:cubicBezTo>
                  <a:pt x="186" y="286"/>
                  <a:pt x="217" y="268"/>
                  <a:pt x="221" y="261"/>
                </a:cubicBezTo>
                <a:cubicBezTo>
                  <a:pt x="228" y="251"/>
                  <a:pt x="238" y="175"/>
                  <a:pt x="207" y="175"/>
                </a:cubicBezTo>
                <a:cubicBezTo>
                  <a:pt x="188" y="175"/>
                  <a:pt x="186" y="199"/>
                  <a:pt x="186" y="222"/>
                </a:cubicBezTo>
                <a:close/>
                <a:moveTo>
                  <a:pt x="141" y="222"/>
                </a:moveTo>
                <a:lnTo>
                  <a:pt x="141" y="222"/>
                </a:lnTo>
                <a:cubicBezTo>
                  <a:pt x="141" y="124"/>
                  <a:pt x="229" y="132"/>
                  <a:pt x="256" y="162"/>
                </a:cubicBezTo>
                <a:cubicBezTo>
                  <a:pt x="282" y="190"/>
                  <a:pt x="291" y="301"/>
                  <a:pt x="208" y="301"/>
                </a:cubicBezTo>
                <a:cubicBezTo>
                  <a:pt x="160" y="301"/>
                  <a:pt x="141" y="269"/>
                  <a:pt x="141" y="222"/>
                </a:cubicBezTo>
                <a:close/>
                <a:moveTo>
                  <a:pt x="244" y="460"/>
                </a:moveTo>
                <a:lnTo>
                  <a:pt x="244" y="460"/>
                </a:lnTo>
                <a:cubicBezTo>
                  <a:pt x="230" y="460"/>
                  <a:pt x="216" y="460"/>
                  <a:pt x="201" y="460"/>
                </a:cubicBezTo>
                <a:cubicBezTo>
                  <a:pt x="255" y="354"/>
                  <a:pt x="309" y="247"/>
                  <a:pt x="362" y="141"/>
                </a:cubicBezTo>
                <a:cubicBezTo>
                  <a:pt x="376" y="141"/>
                  <a:pt x="390" y="141"/>
                  <a:pt x="404" y="141"/>
                </a:cubicBezTo>
                <a:cubicBezTo>
                  <a:pt x="351" y="247"/>
                  <a:pt x="298" y="354"/>
                  <a:pt x="244" y="460"/>
                </a:cubicBezTo>
                <a:close/>
                <a:moveTo>
                  <a:pt x="331" y="379"/>
                </a:moveTo>
                <a:lnTo>
                  <a:pt x="331" y="379"/>
                </a:lnTo>
                <a:cubicBezTo>
                  <a:pt x="331" y="282"/>
                  <a:pt x="419" y="289"/>
                  <a:pt x="446" y="319"/>
                </a:cubicBezTo>
                <a:cubicBezTo>
                  <a:pt x="473" y="348"/>
                  <a:pt x="481" y="459"/>
                  <a:pt x="398" y="459"/>
                </a:cubicBezTo>
                <a:cubicBezTo>
                  <a:pt x="351" y="459"/>
                  <a:pt x="331" y="427"/>
                  <a:pt x="331" y="379"/>
                </a:cubicBezTo>
                <a:close/>
              </a:path>
            </a:pathLst>
          </a:custGeom>
          <a:solidFill>
            <a:srgbClr val="FDFDF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4" name="任意多边形 36">
            <a:extLst>
              <a:ext uri="{FF2B5EF4-FFF2-40B4-BE49-F238E27FC236}">
                <a16:creationId xmlns:a16="http://schemas.microsoft.com/office/drawing/2014/main" id="{757A984E-BFA3-42C2-1BE7-50FC43CE4699}"/>
              </a:ext>
            </a:extLst>
          </p:cNvPr>
          <p:cNvSpPr/>
          <p:nvPr/>
        </p:nvSpPr>
        <p:spPr>
          <a:xfrm rot="13500000" flipH="1">
            <a:off x="3537844" y="1352016"/>
            <a:ext cx="2301918" cy="2259470"/>
          </a:xfrm>
          <a:custGeom>
            <a:avLst/>
            <a:gdLst>
              <a:gd name="connsiteX0" fmla="*/ 852964 w 2301918"/>
              <a:gd name="connsiteY0" fmla="*/ 2136037 h 2259470"/>
              <a:gd name="connsiteX1" fmla="*/ 852958 w 2301918"/>
              <a:gd name="connsiteY1" fmla="*/ 2136030 h 2259470"/>
              <a:gd name="connsiteX2" fmla="*/ 123441 w 2301918"/>
              <a:gd name="connsiteY2" fmla="*/ 1406512 h 2259470"/>
              <a:gd name="connsiteX3" fmla="*/ 123433 w 2301918"/>
              <a:gd name="connsiteY3" fmla="*/ 1406506 h 2259470"/>
              <a:gd name="connsiteX4" fmla="*/ 123427 w 2301918"/>
              <a:gd name="connsiteY4" fmla="*/ 1406498 h 2259470"/>
              <a:gd name="connsiteX5" fmla="*/ 98928 w 2301918"/>
              <a:gd name="connsiteY5" fmla="*/ 1381999 h 2259470"/>
              <a:gd name="connsiteX6" fmla="*/ 101397 w 2301918"/>
              <a:gd name="connsiteY6" fmla="*/ 1379529 h 2259470"/>
              <a:gd name="connsiteX7" fmla="*/ 69431 w 2301918"/>
              <a:gd name="connsiteY7" fmla="*/ 1340396 h 2259470"/>
              <a:gd name="connsiteX8" fmla="*/ 123433 w 2301918"/>
              <a:gd name="connsiteY8" fmla="*/ 810517 h 2259470"/>
              <a:gd name="connsiteX9" fmla="*/ 653312 w 2301918"/>
              <a:gd name="connsiteY9" fmla="*/ 756515 h 2259470"/>
              <a:gd name="connsiteX10" fmla="*/ 692446 w 2301918"/>
              <a:gd name="connsiteY10" fmla="*/ 788481 h 2259470"/>
              <a:gd name="connsiteX11" fmla="*/ 694917 w 2301918"/>
              <a:gd name="connsiteY11" fmla="*/ 786010 h 2259470"/>
              <a:gd name="connsiteX12" fmla="*/ 754052 w 2301918"/>
              <a:gd name="connsiteY12" fmla="*/ 845145 h 2259470"/>
              <a:gd name="connsiteX13" fmla="*/ 754052 w 2301918"/>
              <a:gd name="connsiteY13" fmla="*/ 421437 h 2259470"/>
              <a:gd name="connsiteX14" fmla="*/ 754051 w 2301918"/>
              <a:gd name="connsiteY14" fmla="*/ 421428 h 2259470"/>
              <a:gd name="connsiteX15" fmla="*/ 754052 w 2301918"/>
              <a:gd name="connsiteY15" fmla="*/ 421420 h 2259470"/>
              <a:gd name="connsiteX16" fmla="*/ 754052 w 2301918"/>
              <a:gd name="connsiteY16" fmla="*/ 386771 h 2259470"/>
              <a:gd name="connsiteX17" fmla="*/ 757545 w 2301918"/>
              <a:gd name="connsiteY17" fmla="*/ 386771 h 2259470"/>
              <a:gd name="connsiteX18" fmla="*/ 762613 w 2301918"/>
              <a:gd name="connsiteY18" fmla="*/ 336496 h 2259470"/>
              <a:gd name="connsiteX19" fmla="*/ 1175479 w 2301918"/>
              <a:gd name="connsiteY19" fmla="*/ 0 h 2259470"/>
              <a:gd name="connsiteX20" fmla="*/ 1588345 w 2301918"/>
              <a:gd name="connsiteY20" fmla="*/ 336495 h 2259470"/>
              <a:gd name="connsiteX21" fmla="*/ 1593413 w 2301918"/>
              <a:gd name="connsiteY21" fmla="*/ 386771 h 2259470"/>
              <a:gd name="connsiteX22" fmla="*/ 1596908 w 2301918"/>
              <a:gd name="connsiteY22" fmla="*/ 386771 h 2259470"/>
              <a:gd name="connsiteX23" fmla="*/ 1596908 w 2301918"/>
              <a:gd name="connsiteY23" fmla="*/ 796107 h 2259470"/>
              <a:gd name="connsiteX24" fmla="*/ 1608538 w 2301918"/>
              <a:gd name="connsiteY24" fmla="*/ 784478 h 2259470"/>
              <a:gd name="connsiteX25" fmla="*/ 1611162 w 2301918"/>
              <a:gd name="connsiteY25" fmla="*/ 787102 h 2259470"/>
              <a:gd name="connsiteX26" fmla="*/ 1648607 w 2301918"/>
              <a:gd name="connsiteY26" fmla="*/ 756516 h 2259470"/>
              <a:gd name="connsiteX27" fmla="*/ 2178486 w 2301918"/>
              <a:gd name="connsiteY27" fmla="*/ 810518 h 2259470"/>
              <a:gd name="connsiteX28" fmla="*/ 2232487 w 2301918"/>
              <a:gd name="connsiteY28" fmla="*/ 1340396 h 2259470"/>
              <a:gd name="connsiteX29" fmla="*/ 2201901 w 2301918"/>
              <a:gd name="connsiteY29" fmla="*/ 1377841 h 2259470"/>
              <a:gd name="connsiteX30" fmla="*/ 2204526 w 2301918"/>
              <a:gd name="connsiteY30" fmla="*/ 1380466 h 2259470"/>
              <a:gd name="connsiteX31" fmla="*/ 2178486 w 2301918"/>
              <a:gd name="connsiteY31" fmla="*/ 1406507 h 2259470"/>
              <a:gd name="connsiteX32" fmla="*/ 1428634 w 2301918"/>
              <a:gd name="connsiteY32" fmla="*/ 2156358 h 2259470"/>
              <a:gd name="connsiteX33" fmla="*/ 1426840 w 2301918"/>
              <a:gd name="connsiteY33" fmla="*/ 2154565 h 2259470"/>
              <a:gd name="connsiteX34" fmla="*/ 1391549 w 2301918"/>
              <a:gd name="connsiteY34" fmla="*/ 2184133 h 2259470"/>
              <a:gd name="connsiteX35" fmla="*/ 919075 w 2301918"/>
              <a:gd name="connsiteY35" fmla="*/ 2190039 h 2259470"/>
              <a:gd name="connsiteX36" fmla="*/ 875254 w 2301918"/>
              <a:gd name="connsiteY36" fmla="*/ 2154245 h 2259470"/>
              <a:gd name="connsiteX37" fmla="*/ 873214 w 2301918"/>
              <a:gd name="connsiteY37" fmla="*/ 2156285 h 2259470"/>
              <a:gd name="connsiteX38" fmla="*/ 852972 w 2301918"/>
              <a:gd name="connsiteY38" fmla="*/ 2136044 h 2259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301918" h="2259470">
                <a:moveTo>
                  <a:pt x="852964" y="2136037"/>
                </a:moveTo>
                <a:lnTo>
                  <a:pt x="852958" y="2136030"/>
                </a:lnTo>
                <a:lnTo>
                  <a:pt x="123441" y="1406512"/>
                </a:lnTo>
                <a:lnTo>
                  <a:pt x="123433" y="1406506"/>
                </a:lnTo>
                <a:lnTo>
                  <a:pt x="123427" y="1406498"/>
                </a:lnTo>
                <a:lnTo>
                  <a:pt x="98928" y="1381999"/>
                </a:lnTo>
                <a:lnTo>
                  <a:pt x="101397" y="1379529"/>
                </a:lnTo>
                <a:lnTo>
                  <a:pt x="69431" y="1340396"/>
                </a:lnTo>
                <a:cubicBezTo>
                  <a:pt x="-38573" y="1176818"/>
                  <a:pt x="-20572" y="954522"/>
                  <a:pt x="123433" y="810517"/>
                </a:cubicBezTo>
                <a:cubicBezTo>
                  <a:pt x="267439" y="666511"/>
                  <a:pt x="489734" y="648511"/>
                  <a:pt x="653312" y="756515"/>
                </a:cubicBezTo>
                <a:lnTo>
                  <a:pt x="692446" y="788481"/>
                </a:lnTo>
                <a:lnTo>
                  <a:pt x="694917" y="786010"/>
                </a:lnTo>
                <a:lnTo>
                  <a:pt x="754052" y="845145"/>
                </a:lnTo>
                <a:lnTo>
                  <a:pt x="754052" y="421437"/>
                </a:lnTo>
                <a:lnTo>
                  <a:pt x="754051" y="421428"/>
                </a:lnTo>
                <a:lnTo>
                  <a:pt x="754052" y="421420"/>
                </a:lnTo>
                <a:lnTo>
                  <a:pt x="754052" y="386771"/>
                </a:lnTo>
                <a:lnTo>
                  <a:pt x="757545" y="386771"/>
                </a:lnTo>
                <a:lnTo>
                  <a:pt x="762613" y="336496"/>
                </a:lnTo>
                <a:cubicBezTo>
                  <a:pt x="801910" y="144458"/>
                  <a:pt x="971824" y="0"/>
                  <a:pt x="1175479" y="0"/>
                </a:cubicBezTo>
                <a:cubicBezTo>
                  <a:pt x="1379134" y="0"/>
                  <a:pt x="1549049" y="144458"/>
                  <a:pt x="1588345" y="336495"/>
                </a:cubicBezTo>
                <a:lnTo>
                  <a:pt x="1593413" y="386771"/>
                </a:lnTo>
                <a:lnTo>
                  <a:pt x="1596908" y="386771"/>
                </a:lnTo>
                <a:lnTo>
                  <a:pt x="1596908" y="796107"/>
                </a:lnTo>
                <a:lnTo>
                  <a:pt x="1608538" y="784478"/>
                </a:lnTo>
                <a:lnTo>
                  <a:pt x="1611162" y="787102"/>
                </a:lnTo>
                <a:lnTo>
                  <a:pt x="1648607" y="756516"/>
                </a:lnTo>
                <a:cubicBezTo>
                  <a:pt x="1812185" y="648511"/>
                  <a:pt x="2034480" y="666512"/>
                  <a:pt x="2178486" y="810518"/>
                </a:cubicBezTo>
                <a:cubicBezTo>
                  <a:pt x="2322491" y="954523"/>
                  <a:pt x="2340492" y="1176818"/>
                  <a:pt x="2232487" y="1340396"/>
                </a:cubicBezTo>
                <a:lnTo>
                  <a:pt x="2201901" y="1377841"/>
                </a:lnTo>
                <a:lnTo>
                  <a:pt x="2204526" y="1380466"/>
                </a:lnTo>
                <a:lnTo>
                  <a:pt x="2178486" y="1406507"/>
                </a:lnTo>
                <a:lnTo>
                  <a:pt x="1428634" y="2156358"/>
                </a:lnTo>
                <a:lnTo>
                  <a:pt x="1426840" y="2154565"/>
                </a:lnTo>
                <a:lnTo>
                  <a:pt x="1391549" y="2184133"/>
                </a:lnTo>
                <a:cubicBezTo>
                  <a:pt x="1250292" y="2282574"/>
                  <a:pt x="1062205" y="2284543"/>
                  <a:pt x="919075" y="2190039"/>
                </a:cubicBezTo>
                <a:lnTo>
                  <a:pt x="875254" y="2154245"/>
                </a:lnTo>
                <a:lnTo>
                  <a:pt x="873214" y="2156285"/>
                </a:lnTo>
                <a:lnTo>
                  <a:pt x="852972" y="2136044"/>
                </a:lnTo>
                <a:close/>
              </a:path>
            </a:pathLst>
          </a:custGeom>
          <a:solidFill>
            <a:srgbClr val="8D96A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Freeform 33">
            <a:extLst>
              <a:ext uri="{FF2B5EF4-FFF2-40B4-BE49-F238E27FC236}">
                <a16:creationId xmlns:a16="http://schemas.microsoft.com/office/drawing/2014/main" id="{DB64F295-28AF-8E0E-ED6E-3ADD99707CA4}"/>
              </a:ext>
            </a:extLst>
          </p:cNvPr>
          <p:cNvSpPr>
            <a:spLocks noEditPoints="1"/>
          </p:cNvSpPr>
          <p:nvPr/>
        </p:nvSpPr>
        <p:spPr bwMode="auto">
          <a:xfrm>
            <a:off x="4746591" y="1948202"/>
            <a:ext cx="619929" cy="582218"/>
          </a:xfrm>
          <a:custGeom>
            <a:avLst/>
            <a:gdLst>
              <a:gd name="T0" fmla="*/ 21 w 643"/>
              <a:gd name="T1" fmla="*/ 477 h 603"/>
              <a:gd name="T2" fmla="*/ 459 w 643"/>
              <a:gd name="T3" fmla="*/ 359 h 603"/>
              <a:gd name="T4" fmla="*/ 420 w 643"/>
              <a:gd name="T5" fmla="*/ 494 h 603"/>
              <a:gd name="T6" fmla="*/ 407 w 643"/>
              <a:gd name="T7" fmla="*/ 377 h 603"/>
              <a:gd name="T8" fmla="*/ 408 w 643"/>
              <a:gd name="T9" fmla="*/ 272 h 603"/>
              <a:gd name="T10" fmla="*/ 397 w 643"/>
              <a:gd name="T11" fmla="*/ 276 h 603"/>
              <a:gd name="T12" fmla="*/ 405 w 643"/>
              <a:gd name="T13" fmla="*/ 292 h 603"/>
              <a:gd name="T14" fmla="*/ 415 w 643"/>
              <a:gd name="T15" fmla="*/ 288 h 603"/>
              <a:gd name="T16" fmla="*/ 356 w 643"/>
              <a:gd name="T17" fmla="*/ 302 h 603"/>
              <a:gd name="T18" fmla="*/ 360 w 643"/>
              <a:gd name="T19" fmla="*/ 322 h 603"/>
              <a:gd name="T20" fmla="*/ 368 w 643"/>
              <a:gd name="T21" fmla="*/ 315 h 603"/>
              <a:gd name="T22" fmla="*/ 324 w 643"/>
              <a:gd name="T23" fmla="*/ 341 h 603"/>
              <a:gd name="T24" fmla="*/ 319 w 643"/>
              <a:gd name="T25" fmla="*/ 351 h 603"/>
              <a:gd name="T26" fmla="*/ 335 w 643"/>
              <a:gd name="T27" fmla="*/ 359 h 603"/>
              <a:gd name="T28" fmla="*/ 340 w 643"/>
              <a:gd name="T29" fmla="*/ 349 h 603"/>
              <a:gd name="T30" fmla="*/ 305 w 643"/>
              <a:gd name="T31" fmla="*/ 399 h 603"/>
              <a:gd name="T32" fmla="*/ 322 w 643"/>
              <a:gd name="T33" fmla="*/ 411 h 603"/>
              <a:gd name="T34" fmla="*/ 323 w 643"/>
              <a:gd name="T35" fmla="*/ 400 h 603"/>
              <a:gd name="T36" fmla="*/ 308 w 643"/>
              <a:gd name="T37" fmla="*/ 450 h 603"/>
              <a:gd name="T38" fmla="*/ 311 w 643"/>
              <a:gd name="T39" fmla="*/ 461 h 603"/>
              <a:gd name="T40" fmla="*/ 327 w 643"/>
              <a:gd name="T41" fmla="*/ 455 h 603"/>
              <a:gd name="T42" fmla="*/ 324 w 643"/>
              <a:gd name="T43" fmla="*/ 444 h 603"/>
              <a:gd name="T44" fmla="*/ 332 w 643"/>
              <a:gd name="T45" fmla="*/ 505 h 603"/>
              <a:gd name="T46" fmla="*/ 353 w 643"/>
              <a:gd name="T47" fmla="*/ 503 h 603"/>
              <a:gd name="T48" fmla="*/ 346 w 643"/>
              <a:gd name="T49" fmla="*/ 495 h 603"/>
              <a:gd name="T50" fmla="*/ 367 w 643"/>
              <a:gd name="T51" fmla="*/ 541 h 603"/>
              <a:gd name="T52" fmla="*/ 377 w 643"/>
              <a:gd name="T53" fmla="*/ 547 h 603"/>
              <a:gd name="T54" fmla="*/ 386 w 643"/>
              <a:gd name="T55" fmla="*/ 532 h 603"/>
              <a:gd name="T56" fmla="*/ 377 w 643"/>
              <a:gd name="T57" fmla="*/ 526 h 603"/>
              <a:gd name="T58" fmla="*/ 423 w 643"/>
              <a:gd name="T59" fmla="*/ 566 h 603"/>
              <a:gd name="T60" fmla="*/ 434 w 643"/>
              <a:gd name="T61" fmla="*/ 568 h 603"/>
              <a:gd name="T62" fmla="*/ 427 w 643"/>
              <a:gd name="T63" fmla="*/ 549 h 603"/>
              <a:gd name="T64" fmla="*/ 472 w 643"/>
              <a:gd name="T65" fmla="*/ 569 h 603"/>
              <a:gd name="T66" fmla="*/ 484 w 643"/>
              <a:gd name="T67" fmla="*/ 568 h 603"/>
              <a:gd name="T68" fmla="*/ 483 w 643"/>
              <a:gd name="T69" fmla="*/ 550 h 603"/>
              <a:gd name="T70" fmla="*/ 472 w 643"/>
              <a:gd name="T71" fmla="*/ 552 h 603"/>
              <a:gd name="T72" fmla="*/ 530 w 643"/>
              <a:gd name="T73" fmla="*/ 551 h 603"/>
              <a:gd name="T74" fmla="*/ 540 w 643"/>
              <a:gd name="T75" fmla="*/ 545 h 603"/>
              <a:gd name="T76" fmla="*/ 524 w 643"/>
              <a:gd name="T77" fmla="*/ 535 h 603"/>
              <a:gd name="T78" fmla="*/ 570 w 643"/>
              <a:gd name="T79" fmla="*/ 521 h 603"/>
              <a:gd name="T80" fmla="*/ 577 w 643"/>
              <a:gd name="T81" fmla="*/ 512 h 603"/>
              <a:gd name="T82" fmla="*/ 565 w 643"/>
              <a:gd name="T83" fmla="*/ 499 h 603"/>
              <a:gd name="T84" fmla="*/ 559 w 643"/>
              <a:gd name="T85" fmla="*/ 507 h 603"/>
              <a:gd name="T86" fmla="*/ 601 w 643"/>
              <a:gd name="T87" fmla="*/ 469 h 603"/>
              <a:gd name="T88" fmla="*/ 605 w 643"/>
              <a:gd name="T89" fmla="*/ 457 h 603"/>
              <a:gd name="T90" fmla="*/ 586 w 643"/>
              <a:gd name="T91" fmla="*/ 459 h 603"/>
              <a:gd name="T92" fmla="*/ 610 w 643"/>
              <a:gd name="T93" fmla="*/ 419 h 603"/>
              <a:gd name="T94" fmla="*/ 610 w 643"/>
              <a:gd name="T95" fmla="*/ 408 h 603"/>
              <a:gd name="T96" fmla="*/ 592 w 643"/>
              <a:gd name="T97" fmla="*/ 406 h 603"/>
              <a:gd name="T98" fmla="*/ 593 w 643"/>
              <a:gd name="T99" fmla="*/ 417 h 603"/>
              <a:gd name="T100" fmla="*/ 599 w 643"/>
              <a:gd name="T101" fmla="*/ 358 h 603"/>
              <a:gd name="T102" fmla="*/ 594 w 643"/>
              <a:gd name="T103" fmla="*/ 347 h 603"/>
              <a:gd name="T104" fmla="*/ 581 w 643"/>
              <a:gd name="T105" fmla="*/ 363 h 603"/>
              <a:gd name="T106" fmla="*/ 573 w 643"/>
              <a:gd name="T107" fmla="*/ 316 h 603"/>
              <a:gd name="T108" fmla="*/ 565 w 643"/>
              <a:gd name="T109" fmla="*/ 308 h 603"/>
              <a:gd name="T110" fmla="*/ 550 w 643"/>
              <a:gd name="T111" fmla="*/ 318 h 603"/>
              <a:gd name="T112" fmla="*/ 557 w 643"/>
              <a:gd name="T113" fmla="*/ 326 h 603"/>
              <a:gd name="T114" fmla="*/ 524 w 643"/>
              <a:gd name="T115" fmla="*/ 279 h 603"/>
              <a:gd name="T116" fmla="*/ 513 w 643"/>
              <a:gd name="T117" fmla="*/ 274 h 603"/>
              <a:gd name="T118" fmla="*/ 513 w 643"/>
              <a:gd name="T119" fmla="*/ 293 h 603"/>
              <a:gd name="T120" fmla="*/ 457 w 643"/>
              <a:gd name="T121" fmla="*/ 231 h 603"/>
              <a:gd name="T122" fmla="*/ 358 w 643"/>
              <a:gd name="T123" fmla="*/ 9 h 603"/>
              <a:gd name="T124" fmla="*/ 30 w 643"/>
              <a:gd name="T125" fmla="*/ 153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43" h="603">
                <a:moveTo>
                  <a:pt x="51" y="448"/>
                </a:moveTo>
                <a:cubicBezTo>
                  <a:pt x="83" y="445"/>
                  <a:pt x="115" y="443"/>
                  <a:pt x="147" y="442"/>
                </a:cubicBezTo>
                <a:cubicBezTo>
                  <a:pt x="127" y="440"/>
                  <a:pt x="108" y="439"/>
                  <a:pt x="88" y="436"/>
                </a:cubicBezTo>
                <a:cubicBezTo>
                  <a:pt x="72" y="435"/>
                  <a:pt x="59" y="423"/>
                  <a:pt x="59" y="407"/>
                </a:cubicBezTo>
                <a:cubicBezTo>
                  <a:pt x="59" y="383"/>
                  <a:pt x="59" y="359"/>
                  <a:pt x="59" y="335"/>
                </a:cubicBezTo>
                <a:cubicBezTo>
                  <a:pt x="59" y="318"/>
                  <a:pt x="72" y="306"/>
                  <a:pt x="88" y="305"/>
                </a:cubicBezTo>
                <a:cubicBezTo>
                  <a:pt x="148" y="299"/>
                  <a:pt x="207" y="297"/>
                  <a:pt x="267" y="298"/>
                </a:cubicBezTo>
                <a:cubicBezTo>
                  <a:pt x="245" y="333"/>
                  <a:pt x="233" y="373"/>
                  <a:pt x="233" y="417"/>
                </a:cubicBezTo>
                <a:cubicBezTo>
                  <a:pt x="233" y="479"/>
                  <a:pt x="258" y="535"/>
                  <a:pt x="299" y="575"/>
                </a:cubicBezTo>
                <a:cubicBezTo>
                  <a:pt x="301" y="578"/>
                  <a:pt x="304" y="581"/>
                  <a:pt x="306" y="583"/>
                </a:cubicBezTo>
                <a:cubicBezTo>
                  <a:pt x="221" y="590"/>
                  <a:pt x="136" y="588"/>
                  <a:pt x="51" y="579"/>
                </a:cubicBezTo>
                <a:cubicBezTo>
                  <a:pt x="35" y="578"/>
                  <a:pt x="21" y="566"/>
                  <a:pt x="21" y="549"/>
                </a:cubicBezTo>
                <a:cubicBezTo>
                  <a:pt x="21" y="526"/>
                  <a:pt x="21" y="501"/>
                  <a:pt x="21" y="477"/>
                </a:cubicBezTo>
                <a:cubicBezTo>
                  <a:pt x="21" y="461"/>
                  <a:pt x="35" y="449"/>
                  <a:pt x="51" y="448"/>
                </a:cubicBezTo>
                <a:close/>
                <a:moveTo>
                  <a:pt x="442" y="265"/>
                </a:moveTo>
                <a:lnTo>
                  <a:pt x="442" y="265"/>
                </a:lnTo>
                <a:cubicBezTo>
                  <a:pt x="454" y="263"/>
                  <a:pt x="467" y="262"/>
                  <a:pt x="479" y="265"/>
                </a:cubicBezTo>
                <a:cubicBezTo>
                  <a:pt x="478" y="271"/>
                  <a:pt x="478" y="278"/>
                  <a:pt x="477" y="284"/>
                </a:cubicBezTo>
                <a:cubicBezTo>
                  <a:pt x="466" y="283"/>
                  <a:pt x="455" y="283"/>
                  <a:pt x="444" y="284"/>
                </a:cubicBezTo>
                <a:cubicBezTo>
                  <a:pt x="443" y="278"/>
                  <a:pt x="443" y="271"/>
                  <a:pt x="442" y="265"/>
                </a:cubicBezTo>
                <a:close/>
                <a:moveTo>
                  <a:pt x="510" y="384"/>
                </a:moveTo>
                <a:lnTo>
                  <a:pt x="510" y="384"/>
                </a:lnTo>
                <a:lnTo>
                  <a:pt x="467" y="384"/>
                </a:lnTo>
                <a:lnTo>
                  <a:pt x="467" y="377"/>
                </a:lnTo>
                <a:cubicBezTo>
                  <a:pt x="467" y="369"/>
                  <a:pt x="466" y="364"/>
                  <a:pt x="465" y="362"/>
                </a:cubicBezTo>
                <a:cubicBezTo>
                  <a:pt x="464" y="360"/>
                  <a:pt x="462" y="359"/>
                  <a:pt x="459" y="359"/>
                </a:cubicBezTo>
                <a:cubicBezTo>
                  <a:pt x="456" y="359"/>
                  <a:pt x="454" y="359"/>
                  <a:pt x="453" y="362"/>
                </a:cubicBezTo>
                <a:cubicBezTo>
                  <a:pt x="452" y="364"/>
                  <a:pt x="451" y="367"/>
                  <a:pt x="451" y="371"/>
                </a:cubicBezTo>
                <a:cubicBezTo>
                  <a:pt x="451" y="377"/>
                  <a:pt x="452" y="382"/>
                  <a:pt x="455" y="385"/>
                </a:cubicBezTo>
                <a:cubicBezTo>
                  <a:pt x="458" y="388"/>
                  <a:pt x="466" y="393"/>
                  <a:pt x="478" y="401"/>
                </a:cubicBezTo>
                <a:cubicBezTo>
                  <a:pt x="489" y="407"/>
                  <a:pt x="497" y="413"/>
                  <a:pt x="501" y="416"/>
                </a:cubicBezTo>
                <a:cubicBezTo>
                  <a:pt x="505" y="420"/>
                  <a:pt x="508" y="425"/>
                  <a:pt x="511" y="431"/>
                </a:cubicBezTo>
                <a:cubicBezTo>
                  <a:pt x="514" y="437"/>
                  <a:pt x="515" y="445"/>
                  <a:pt x="515" y="455"/>
                </a:cubicBezTo>
                <a:cubicBezTo>
                  <a:pt x="515" y="471"/>
                  <a:pt x="512" y="483"/>
                  <a:pt x="504" y="491"/>
                </a:cubicBezTo>
                <a:cubicBezTo>
                  <a:pt x="497" y="500"/>
                  <a:pt x="485" y="506"/>
                  <a:pt x="471" y="508"/>
                </a:cubicBezTo>
                <a:lnTo>
                  <a:pt x="471" y="524"/>
                </a:lnTo>
                <a:lnTo>
                  <a:pt x="451" y="524"/>
                </a:lnTo>
                <a:lnTo>
                  <a:pt x="451" y="507"/>
                </a:lnTo>
                <a:cubicBezTo>
                  <a:pt x="439" y="506"/>
                  <a:pt x="429" y="502"/>
                  <a:pt x="420" y="494"/>
                </a:cubicBezTo>
                <a:cubicBezTo>
                  <a:pt x="412" y="486"/>
                  <a:pt x="407" y="473"/>
                  <a:pt x="407" y="453"/>
                </a:cubicBezTo>
                <a:lnTo>
                  <a:pt x="407" y="445"/>
                </a:lnTo>
                <a:lnTo>
                  <a:pt x="451" y="445"/>
                </a:lnTo>
                <a:lnTo>
                  <a:pt x="451" y="456"/>
                </a:lnTo>
                <a:cubicBezTo>
                  <a:pt x="451" y="467"/>
                  <a:pt x="451" y="474"/>
                  <a:pt x="452" y="477"/>
                </a:cubicBezTo>
                <a:cubicBezTo>
                  <a:pt x="453" y="480"/>
                  <a:pt x="455" y="481"/>
                  <a:pt x="458" y="481"/>
                </a:cubicBezTo>
                <a:cubicBezTo>
                  <a:pt x="461" y="481"/>
                  <a:pt x="464" y="480"/>
                  <a:pt x="465" y="478"/>
                </a:cubicBezTo>
                <a:cubicBezTo>
                  <a:pt x="466" y="476"/>
                  <a:pt x="467" y="473"/>
                  <a:pt x="467" y="470"/>
                </a:cubicBezTo>
                <a:cubicBezTo>
                  <a:pt x="467" y="460"/>
                  <a:pt x="466" y="453"/>
                  <a:pt x="465" y="449"/>
                </a:cubicBezTo>
                <a:cubicBezTo>
                  <a:pt x="464" y="445"/>
                  <a:pt x="459" y="440"/>
                  <a:pt x="451" y="435"/>
                </a:cubicBezTo>
                <a:cubicBezTo>
                  <a:pt x="438" y="427"/>
                  <a:pt x="429" y="421"/>
                  <a:pt x="424" y="417"/>
                </a:cubicBezTo>
                <a:cubicBezTo>
                  <a:pt x="420" y="413"/>
                  <a:pt x="415" y="408"/>
                  <a:pt x="412" y="401"/>
                </a:cubicBezTo>
                <a:cubicBezTo>
                  <a:pt x="408" y="393"/>
                  <a:pt x="407" y="385"/>
                  <a:pt x="407" y="377"/>
                </a:cubicBezTo>
                <a:cubicBezTo>
                  <a:pt x="407" y="364"/>
                  <a:pt x="410" y="354"/>
                  <a:pt x="418" y="346"/>
                </a:cubicBezTo>
                <a:cubicBezTo>
                  <a:pt x="425" y="339"/>
                  <a:pt x="436" y="334"/>
                  <a:pt x="451" y="333"/>
                </a:cubicBezTo>
                <a:lnTo>
                  <a:pt x="451" y="319"/>
                </a:lnTo>
                <a:lnTo>
                  <a:pt x="471" y="319"/>
                </a:lnTo>
                <a:lnTo>
                  <a:pt x="471" y="333"/>
                </a:lnTo>
                <a:cubicBezTo>
                  <a:pt x="484" y="334"/>
                  <a:pt x="494" y="339"/>
                  <a:pt x="501" y="346"/>
                </a:cubicBezTo>
                <a:cubicBezTo>
                  <a:pt x="507" y="353"/>
                  <a:pt x="511" y="363"/>
                  <a:pt x="511" y="376"/>
                </a:cubicBezTo>
                <a:cubicBezTo>
                  <a:pt x="511" y="378"/>
                  <a:pt x="510" y="381"/>
                  <a:pt x="510" y="384"/>
                </a:cubicBezTo>
                <a:close/>
                <a:moveTo>
                  <a:pt x="411" y="271"/>
                </a:moveTo>
                <a:lnTo>
                  <a:pt x="411" y="271"/>
                </a:lnTo>
                <a:lnTo>
                  <a:pt x="410" y="271"/>
                </a:lnTo>
                <a:lnTo>
                  <a:pt x="409" y="271"/>
                </a:lnTo>
                <a:lnTo>
                  <a:pt x="408" y="272"/>
                </a:lnTo>
                <a:lnTo>
                  <a:pt x="407" y="272"/>
                </a:lnTo>
                <a:lnTo>
                  <a:pt x="406" y="272"/>
                </a:lnTo>
                <a:lnTo>
                  <a:pt x="405" y="273"/>
                </a:lnTo>
                <a:lnTo>
                  <a:pt x="405" y="273"/>
                </a:lnTo>
                <a:lnTo>
                  <a:pt x="404" y="273"/>
                </a:lnTo>
                <a:lnTo>
                  <a:pt x="403" y="274"/>
                </a:lnTo>
                <a:lnTo>
                  <a:pt x="402" y="274"/>
                </a:lnTo>
                <a:lnTo>
                  <a:pt x="401" y="274"/>
                </a:lnTo>
                <a:lnTo>
                  <a:pt x="400" y="275"/>
                </a:lnTo>
                <a:lnTo>
                  <a:pt x="399" y="275"/>
                </a:lnTo>
                <a:lnTo>
                  <a:pt x="398" y="275"/>
                </a:lnTo>
                <a:lnTo>
                  <a:pt x="398" y="276"/>
                </a:lnTo>
                <a:lnTo>
                  <a:pt x="397" y="276"/>
                </a:lnTo>
                <a:lnTo>
                  <a:pt x="396" y="277"/>
                </a:lnTo>
                <a:lnTo>
                  <a:pt x="395" y="277"/>
                </a:lnTo>
                <a:lnTo>
                  <a:pt x="394" y="277"/>
                </a:lnTo>
                <a:lnTo>
                  <a:pt x="393" y="278"/>
                </a:lnTo>
                <a:lnTo>
                  <a:pt x="393" y="278"/>
                </a:lnTo>
                <a:lnTo>
                  <a:pt x="401" y="294"/>
                </a:lnTo>
                <a:lnTo>
                  <a:pt x="401" y="294"/>
                </a:lnTo>
                <a:lnTo>
                  <a:pt x="401" y="293"/>
                </a:lnTo>
                <a:lnTo>
                  <a:pt x="402" y="293"/>
                </a:lnTo>
                <a:lnTo>
                  <a:pt x="403" y="293"/>
                </a:lnTo>
                <a:lnTo>
                  <a:pt x="404" y="292"/>
                </a:lnTo>
                <a:lnTo>
                  <a:pt x="404" y="292"/>
                </a:lnTo>
                <a:lnTo>
                  <a:pt x="405" y="292"/>
                </a:lnTo>
                <a:lnTo>
                  <a:pt x="406" y="291"/>
                </a:lnTo>
                <a:lnTo>
                  <a:pt x="407" y="291"/>
                </a:lnTo>
                <a:lnTo>
                  <a:pt x="407" y="291"/>
                </a:lnTo>
                <a:lnTo>
                  <a:pt x="408" y="290"/>
                </a:lnTo>
                <a:lnTo>
                  <a:pt x="409" y="290"/>
                </a:lnTo>
                <a:lnTo>
                  <a:pt x="410" y="290"/>
                </a:lnTo>
                <a:lnTo>
                  <a:pt x="411" y="290"/>
                </a:lnTo>
                <a:lnTo>
                  <a:pt x="411" y="289"/>
                </a:lnTo>
                <a:lnTo>
                  <a:pt x="412" y="289"/>
                </a:lnTo>
                <a:lnTo>
                  <a:pt x="413" y="289"/>
                </a:lnTo>
                <a:lnTo>
                  <a:pt x="414" y="288"/>
                </a:lnTo>
                <a:lnTo>
                  <a:pt x="414" y="288"/>
                </a:lnTo>
                <a:lnTo>
                  <a:pt x="415" y="288"/>
                </a:lnTo>
                <a:lnTo>
                  <a:pt x="416" y="288"/>
                </a:lnTo>
                <a:lnTo>
                  <a:pt x="411" y="271"/>
                </a:lnTo>
                <a:close/>
                <a:moveTo>
                  <a:pt x="361" y="297"/>
                </a:moveTo>
                <a:lnTo>
                  <a:pt x="361" y="297"/>
                </a:lnTo>
                <a:lnTo>
                  <a:pt x="361" y="297"/>
                </a:lnTo>
                <a:lnTo>
                  <a:pt x="360" y="298"/>
                </a:lnTo>
                <a:lnTo>
                  <a:pt x="360" y="299"/>
                </a:lnTo>
                <a:lnTo>
                  <a:pt x="359" y="299"/>
                </a:lnTo>
                <a:lnTo>
                  <a:pt x="358" y="300"/>
                </a:lnTo>
                <a:lnTo>
                  <a:pt x="358" y="300"/>
                </a:lnTo>
                <a:lnTo>
                  <a:pt x="357" y="301"/>
                </a:lnTo>
                <a:lnTo>
                  <a:pt x="356" y="302"/>
                </a:lnTo>
                <a:lnTo>
                  <a:pt x="356" y="302"/>
                </a:lnTo>
                <a:lnTo>
                  <a:pt x="355" y="303"/>
                </a:lnTo>
                <a:lnTo>
                  <a:pt x="354" y="304"/>
                </a:lnTo>
                <a:lnTo>
                  <a:pt x="354" y="304"/>
                </a:lnTo>
                <a:lnTo>
                  <a:pt x="353" y="305"/>
                </a:lnTo>
                <a:lnTo>
                  <a:pt x="352" y="305"/>
                </a:lnTo>
                <a:lnTo>
                  <a:pt x="352" y="306"/>
                </a:lnTo>
                <a:lnTo>
                  <a:pt x="351" y="307"/>
                </a:lnTo>
                <a:lnTo>
                  <a:pt x="350" y="307"/>
                </a:lnTo>
                <a:lnTo>
                  <a:pt x="350" y="308"/>
                </a:lnTo>
                <a:lnTo>
                  <a:pt x="349" y="309"/>
                </a:lnTo>
                <a:lnTo>
                  <a:pt x="348" y="309"/>
                </a:lnTo>
                <a:lnTo>
                  <a:pt x="348" y="310"/>
                </a:lnTo>
                <a:lnTo>
                  <a:pt x="360" y="322"/>
                </a:lnTo>
                <a:lnTo>
                  <a:pt x="361" y="322"/>
                </a:lnTo>
                <a:lnTo>
                  <a:pt x="361" y="321"/>
                </a:lnTo>
                <a:lnTo>
                  <a:pt x="362" y="320"/>
                </a:lnTo>
                <a:lnTo>
                  <a:pt x="363" y="320"/>
                </a:lnTo>
                <a:lnTo>
                  <a:pt x="363" y="319"/>
                </a:lnTo>
                <a:lnTo>
                  <a:pt x="364" y="319"/>
                </a:lnTo>
                <a:lnTo>
                  <a:pt x="364" y="318"/>
                </a:lnTo>
                <a:lnTo>
                  <a:pt x="365" y="318"/>
                </a:lnTo>
                <a:lnTo>
                  <a:pt x="365" y="317"/>
                </a:lnTo>
                <a:lnTo>
                  <a:pt x="366" y="317"/>
                </a:lnTo>
                <a:lnTo>
                  <a:pt x="367" y="316"/>
                </a:lnTo>
                <a:lnTo>
                  <a:pt x="367" y="315"/>
                </a:lnTo>
                <a:lnTo>
                  <a:pt x="368" y="315"/>
                </a:lnTo>
                <a:lnTo>
                  <a:pt x="368" y="314"/>
                </a:lnTo>
                <a:lnTo>
                  <a:pt x="369" y="314"/>
                </a:lnTo>
                <a:lnTo>
                  <a:pt x="370" y="313"/>
                </a:lnTo>
                <a:lnTo>
                  <a:pt x="370" y="313"/>
                </a:lnTo>
                <a:lnTo>
                  <a:pt x="371" y="312"/>
                </a:lnTo>
                <a:lnTo>
                  <a:pt x="372" y="312"/>
                </a:lnTo>
                <a:lnTo>
                  <a:pt x="372" y="311"/>
                </a:lnTo>
                <a:lnTo>
                  <a:pt x="373" y="311"/>
                </a:lnTo>
                <a:lnTo>
                  <a:pt x="361" y="297"/>
                </a:lnTo>
                <a:close/>
                <a:moveTo>
                  <a:pt x="325" y="339"/>
                </a:moveTo>
                <a:lnTo>
                  <a:pt x="325" y="339"/>
                </a:lnTo>
                <a:lnTo>
                  <a:pt x="325" y="340"/>
                </a:lnTo>
                <a:lnTo>
                  <a:pt x="324" y="341"/>
                </a:lnTo>
                <a:lnTo>
                  <a:pt x="324" y="341"/>
                </a:lnTo>
                <a:lnTo>
                  <a:pt x="323" y="342"/>
                </a:lnTo>
                <a:lnTo>
                  <a:pt x="323" y="343"/>
                </a:lnTo>
                <a:lnTo>
                  <a:pt x="323" y="344"/>
                </a:lnTo>
                <a:lnTo>
                  <a:pt x="322" y="345"/>
                </a:lnTo>
                <a:lnTo>
                  <a:pt x="322" y="345"/>
                </a:lnTo>
                <a:lnTo>
                  <a:pt x="321" y="346"/>
                </a:lnTo>
                <a:lnTo>
                  <a:pt x="321" y="347"/>
                </a:lnTo>
                <a:lnTo>
                  <a:pt x="320" y="348"/>
                </a:lnTo>
                <a:lnTo>
                  <a:pt x="320" y="349"/>
                </a:lnTo>
                <a:lnTo>
                  <a:pt x="320" y="350"/>
                </a:lnTo>
                <a:lnTo>
                  <a:pt x="319" y="350"/>
                </a:lnTo>
                <a:lnTo>
                  <a:pt x="319" y="351"/>
                </a:lnTo>
                <a:lnTo>
                  <a:pt x="318" y="352"/>
                </a:lnTo>
                <a:lnTo>
                  <a:pt x="318" y="353"/>
                </a:lnTo>
                <a:lnTo>
                  <a:pt x="318" y="354"/>
                </a:lnTo>
                <a:lnTo>
                  <a:pt x="317" y="355"/>
                </a:lnTo>
                <a:lnTo>
                  <a:pt x="317" y="356"/>
                </a:lnTo>
                <a:lnTo>
                  <a:pt x="317" y="356"/>
                </a:lnTo>
                <a:lnTo>
                  <a:pt x="333" y="363"/>
                </a:lnTo>
                <a:lnTo>
                  <a:pt x="333" y="363"/>
                </a:lnTo>
                <a:lnTo>
                  <a:pt x="333" y="362"/>
                </a:lnTo>
                <a:lnTo>
                  <a:pt x="334" y="361"/>
                </a:lnTo>
                <a:lnTo>
                  <a:pt x="334" y="360"/>
                </a:lnTo>
                <a:lnTo>
                  <a:pt x="334" y="360"/>
                </a:lnTo>
                <a:lnTo>
                  <a:pt x="335" y="359"/>
                </a:lnTo>
                <a:lnTo>
                  <a:pt x="335" y="358"/>
                </a:lnTo>
                <a:lnTo>
                  <a:pt x="335" y="357"/>
                </a:lnTo>
                <a:lnTo>
                  <a:pt x="336" y="357"/>
                </a:lnTo>
                <a:lnTo>
                  <a:pt x="336" y="356"/>
                </a:lnTo>
                <a:lnTo>
                  <a:pt x="336" y="355"/>
                </a:lnTo>
                <a:lnTo>
                  <a:pt x="337" y="354"/>
                </a:lnTo>
                <a:lnTo>
                  <a:pt x="337" y="354"/>
                </a:lnTo>
                <a:lnTo>
                  <a:pt x="338" y="353"/>
                </a:lnTo>
                <a:lnTo>
                  <a:pt x="338" y="352"/>
                </a:lnTo>
                <a:lnTo>
                  <a:pt x="338" y="351"/>
                </a:lnTo>
                <a:lnTo>
                  <a:pt x="339" y="351"/>
                </a:lnTo>
                <a:lnTo>
                  <a:pt x="339" y="350"/>
                </a:lnTo>
                <a:lnTo>
                  <a:pt x="340" y="349"/>
                </a:lnTo>
                <a:lnTo>
                  <a:pt x="340" y="349"/>
                </a:lnTo>
                <a:lnTo>
                  <a:pt x="340" y="348"/>
                </a:lnTo>
                <a:lnTo>
                  <a:pt x="325" y="339"/>
                </a:lnTo>
                <a:close/>
                <a:moveTo>
                  <a:pt x="306" y="392"/>
                </a:moveTo>
                <a:lnTo>
                  <a:pt x="306" y="392"/>
                </a:lnTo>
                <a:lnTo>
                  <a:pt x="306" y="393"/>
                </a:lnTo>
                <a:lnTo>
                  <a:pt x="306" y="394"/>
                </a:lnTo>
                <a:lnTo>
                  <a:pt x="306" y="394"/>
                </a:lnTo>
                <a:lnTo>
                  <a:pt x="306" y="395"/>
                </a:lnTo>
                <a:lnTo>
                  <a:pt x="305" y="396"/>
                </a:lnTo>
                <a:lnTo>
                  <a:pt x="305" y="397"/>
                </a:lnTo>
                <a:lnTo>
                  <a:pt x="305" y="398"/>
                </a:lnTo>
                <a:lnTo>
                  <a:pt x="305" y="399"/>
                </a:lnTo>
                <a:lnTo>
                  <a:pt x="305" y="400"/>
                </a:lnTo>
                <a:lnTo>
                  <a:pt x="305" y="401"/>
                </a:lnTo>
                <a:lnTo>
                  <a:pt x="305" y="402"/>
                </a:lnTo>
                <a:lnTo>
                  <a:pt x="305" y="403"/>
                </a:lnTo>
                <a:lnTo>
                  <a:pt x="305" y="404"/>
                </a:lnTo>
                <a:lnTo>
                  <a:pt x="304" y="405"/>
                </a:lnTo>
                <a:lnTo>
                  <a:pt x="304" y="406"/>
                </a:lnTo>
                <a:lnTo>
                  <a:pt x="304" y="407"/>
                </a:lnTo>
                <a:lnTo>
                  <a:pt x="304" y="408"/>
                </a:lnTo>
                <a:lnTo>
                  <a:pt x="304" y="409"/>
                </a:lnTo>
                <a:lnTo>
                  <a:pt x="304" y="410"/>
                </a:lnTo>
                <a:lnTo>
                  <a:pt x="304" y="410"/>
                </a:lnTo>
                <a:lnTo>
                  <a:pt x="322" y="411"/>
                </a:lnTo>
                <a:lnTo>
                  <a:pt x="322" y="411"/>
                </a:lnTo>
                <a:lnTo>
                  <a:pt x="322" y="410"/>
                </a:lnTo>
                <a:lnTo>
                  <a:pt x="322" y="409"/>
                </a:lnTo>
                <a:lnTo>
                  <a:pt x="322" y="408"/>
                </a:lnTo>
                <a:lnTo>
                  <a:pt x="322" y="407"/>
                </a:lnTo>
                <a:lnTo>
                  <a:pt x="322" y="406"/>
                </a:lnTo>
                <a:lnTo>
                  <a:pt x="322" y="406"/>
                </a:lnTo>
                <a:lnTo>
                  <a:pt x="322" y="405"/>
                </a:lnTo>
                <a:lnTo>
                  <a:pt x="322" y="404"/>
                </a:lnTo>
                <a:lnTo>
                  <a:pt x="322" y="403"/>
                </a:lnTo>
                <a:lnTo>
                  <a:pt x="322" y="402"/>
                </a:lnTo>
                <a:lnTo>
                  <a:pt x="323" y="401"/>
                </a:lnTo>
                <a:lnTo>
                  <a:pt x="323" y="400"/>
                </a:lnTo>
                <a:lnTo>
                  <a:pt x="323" y="400"/>
                </a:lnTo>
                <a:lnTo>
                  <a:pt x="323" y="399"/>
                </a:lnTo>
                <a:lnTo>
                  <a:pt x="323" y="398"/>
                </a:lnTo>
                <a:lnTo>
                  <a:pt x="323" y="397"/>
                </a:lnTo>
                <a:lnTo>
                  <a:pt x="323" y="396"/>
                </a:lnTo>
                <a:lnTo>
                  <a:pt x="323" y="395"/>
                </a:lnTo>
                <a:lnTo>
                  <a:pt x="323" y="395"/>
                </a:lnTo>
                <a:lnTo>
                  <a:pt x="306" y="392"/>
                </a:lnTo>
                <a:close/>
                <a:moveTo>
                  <a:pt x="307" y="447"/>
                </a:moveTo>
                <a:lnTo>
                  <a:pt x="307" y="447"/>
                </a:lnTo>
                <a:lnTo>
                  <a:pt x="307" y="448"/>
                </a:lnTo>
                <a:lnTo>
                  <a:pt x="307" y="449"/>
                </a:lnTo>
                <a:lnTo>
                  <a:pt x="308" y="450"/>
                </a:lnTo>
                <a:lnTo>
                  <a:pt x="308" y="450"/>
                </a:lnTo>
                <a:lnTo>
                  <a:pt x="308" y="451"/>
                </a:lnTo>
                <a:lnTo>
                  <a:pt x="308" y="452"/>
                </a:lnTo>
                <a:lnTo>
                  <a:pt x="308" y="453"/>
                </a:lnTo>
                <a:lnTo>
                  <a:pt x="309" y="454"/>
                </a:lnTo>
                <a:lnTo>
                  <a:pt x="309" y="455"/>
                </a:lnTo>
                <a:lnTo>
                  <a:pt x="309" y="456"/>
                </a:lnTo>
                <a:lnTo>
                  <a:pt x="309" y="457"/>
                </a:lnTo>
                <a:lnTo>
                  <a:pt x="310" y="458"/>
                </a:lnTo>
                <a:lnTo>
                  <a:pt x="310" y="459"/>
                </a:lnTo>
                <a:lnTo>
                  <a:pt x="310" y="460"/>
                </a:lnTo>
                <a:lnTo>
                  <a:pt x="310" y="461"/>
                </a:lnTo>
                <a:lnTo>
                  <a:pt x="311" y="461"/>
                </a:lnTo>
                <a:lnTo>
                  <a:pt x="311" y="462"/>
                </a:lnTo>
                <a:lnTo>
                  <a:pt x="311" y="463"/>
                </a:lnTo>
                <a:lnTo>
                  <a:pt x="312" y="464"/>
                </a:lnTo>
                <a:lnTo>
                  <a:pt x="312" y="465"/>
                </a:lnTo>
                <a:lnTo>
                  <a:pt x="312" y="465"/>
                </a:lnTo>
                <a:lnTo>
                  <a:pt x="329" y="460"/>
                </a:lnTo>
                <a:lnTo>
                  <a:pt x="328" y="459"/>
                </a:lnTo>
                <a:lnTo>
                  <a:pt x="328" y="459"/>
                </a:lnTo>
                <a:lnTo>
                  <a:pt x="328" y="458"/>
                </a:lnTo>
                <a:lnTo>
                  <a:pt x="328" y="457"/>
                </a:lnTo>
                <a:lnTo>
                  <a:pt x="328" y="456"/>
                </a:lnTo>
                <a:lnTo>
                  <a:pt x="327" y="456"/>
                </a:lnTo>
                <a:lnTo>
                  <a:pt x="327" y="455"/>
                </a:lnTo>
                <a:lnTo>
                  <a:pt x="327" y="454"/>
                </a:lnTo>
                <a:lnTo>
                  <a:pt x="327" y="453"/>
                </a:lnTo>
                <a:lnTo>
                  <a:pt x="326" y="452"/>
                </a:lnTo>
                <a:lnTo>
                  <a:pt x="326" y="452"/>
                </a:lnTo>
                <a:lnTo>
                  <a:pt x="326" y="451"/>
                </a:lnTo>
                <a:lnTo>
                  <a:pt x="326" y="450"/>
                </a:lnTo>
                <a:lnTo>
                  <a:pt x="325" y="449"/>
                </a:lnTo>
                <a:lnTo>
                  <a:pt x="325" y="448"/>
                </a:lnTo>
                <a:lnTo>
                  <a:pt x="325" y="447"/>
                </a:lnTo>
                <a:lnTo>
                  <a:pt x="325" y="447"/>
                </a:lnTo>
                <a:lnTo>
                  <a:pt x="325" y="446"/>
                </a:lnTo>
                <a:lnTo>
                  <a:pt x="325" y="445"/>
                </a:lnTo>
                <a:lnTo>
                  <a:pt x="324" y="444"/>
                </a:lnTo>
                <a:lnTo>
                  <a:pt x="324" y="444"/>
                </a:lnTo>
                <a:lnTo>
                  <a:pt x="307" y="447"/>
                </a:lnTo>
                <a:close/>
                <a:moveTo>
                  <a:pt x="328" y="499"/>
                </a:moveTo>
                <a:lnTo>
                  <a:pt x="328" y="499"/>
                </a:lnTo>
                <a:lnTo>
                  <a:pt x="328" y="499"/>
                </a:lnTo>
                <a:lnTo>
                  <a:pt x="329" y="500"/>
                </a:lnTo>
                <a:lnTo>
                  <a:pt x="329" y="501"/>
                </a:lnTo>
                <a:lnTo>
                  <a:pt x="330" y="502"/>
                </a:lnTo>
                <a:lnTo>
                  <a:pt x="330" y="502"/>
                </a:lnTo>
                <a:lnTo>
                  <a:pt x="331" y="503"/>
                </a:lnTo>
                <a:lnTo>
                  <a:pt x="331" y="504"/>
                </a:lnTo>
                <a:lnTo>
                  <a:pt x="332" y="505"/>
                </a:lnTo>
                <a:lnTo>
                  <a:pt x="332" y="505"/>
                </a:lnTo>
                <a:lnTo>
                  <a:pt x="333" y="506"/>
                </a:lnTo>
                <a:lnTo>
                  <a:pt x="333" y="507"/>
                </a:lnTo>
                <a:lnTo>
                  <a:pt x="334" y="508"/>
                </a:lnTo>
                <a:lnTo>
                  <a:pt x="334" y="508"/>
                </a:lnTo>
                <a:lnTo>
                  <a:pt x="335" y="509"/>
                </a:lnTo>
                <a:lnTo>
                  <a:pt x="336" y="510"/>
                </a:lnTo>
                <a:lnTo>
                  <a:pt x="336" y="511"/>
                </a:lnTo>
                <a:lnTo>
                  <a:pt x="337" y="511"/>
                </a:lnTo>
                <a:lnTo>
                  <a:pt x="337" y="512"/>
                </a:lnTo>
                <a:lnTo>
                  <a:pt x="338" y="513"/>
                </a:lnTo>
                <a:lnTo>
                  <a:pt x="338" y="514"/>
                </a:lnTo>
                <a:lnTo>
                  <a:pt x="339" y="514"/>
                </a:lnTo>
                <a:lnTo>
                  <a:pt x="353" y="503"/>
                </a:lnTo>
                <a:lnTo>
                  <a:pt x="352" y="502"/>
                </a:lnTo>
                <a:lnTo>
                  <a:pt x="352" y="502"/>
                </a:lnTo>
                <a:lnTo>
                  <a:pt x="351" y="501"/>
                </a:lnTo>
                <a:lnTo>
                  <a:pt x="351" y="500"/>
                </a:lnTo>
                <a:lnTo>
                  <a:pt x="350" y="500"/>
                </a:lnTo>
                <a:lnTo>
                  <a:pt x="350" y="499"/>
                </a:lnTo>
                <a:lnTo>
                  <a:pt x="349" y="499"/>
                </a:lnTo>
                <a:lnTo>
                  <a:pt x="349" y="498"/>
                </a:lnTo>
                <a:lnTo>
                  <a:pt x="348" y="497"/>
                </a:lnTo>
                <a:lnTo>
                  <a:pt x="348" y="497"/>
                </a:lnTo>
                <a:lnTo>
                  <a:pt x="347" y="496"/>
                </a:lnTo>
                <a:lnTo>
                  <a:pt x="347" y="495"/>
                </a:lnTo>
                <a:lnTo>
                  <a:pt x="346" y="495"/>
                </a:lnTo>
                <a:lnTo>
                  <a:pt x="346" y="494"/>
                </a:lnTo>
                <a:lnTo>
                  <a:pt x="345" y="493"/>
                </a:lnTo>
                <a:lnTo>
                  <a:pt x="345" y="493"/>
                </a:lnTo>
                <a:lnTo>
                  <a:pt x="344" y="492"/>
                </a:lnTo>
                <a:lnTo>
                  <a:pt x="344" y="491"/>
                </a:lnTo>
                <a:lnTo>
                  <a:pt x="343" y="491"/>
                </a:lnTo>
                <a:lnTo>
                  <a:pt x="343" y="490"/>
                </a:lnTo>
                <a:lnTo>
                  <a:pt x="343" y="490"/>
                </a:lnTo>
                <a:lnTo>
                  <a:pt x="328" y="499"/>
                </a:lnTo>
                <a:close/>
                <a:moveTo>
                  <a:pt x="366" y="540"/>
                </a:moveTo>
                <a:lnTo>
                  <a:pt x="366" y="540"/>
                </a:lnTo>
                <a:lnTo>
                  <a:pt x="366" y="540"/>
                </a:lnTo>
                <a:lnTo>
                  <a:pt x="367" y="541"/>
                </a:lnTo>
                <a:lnTo>
                  <a:pt x="368" y="541"/>
                </a:lnTo>
                <a:lnTo>
                  <a:pt x="369" y="542"/>
                </a:lnTo>
                <a:lnTo>
                  <a:pt x="369" y="542"/>
                </a:lnTo>
                <a:lnTo>
                  <a:pt x="370" y="543"/>
                </a:lnTo>
                <a:lnTo>
                  <a:pt x="371" y="543"/>
                </a:lnTo>
                <a:lnTo>
                  <a:pt x="372" y="544"/>
                </a:lnTo>
                <a:lnTo>
                  <a:pt x="372" y="544"/>
                </a:lnTo>
                <a:lnTo>
                  <a:pt x="373" y="545"/>
                </a:lnTo>
                <a:lnTo>
                  <a:pt x="374" y="545"/>
                </a:lnTo>
                <a:lnTo>
                  <a:pt x="375" y="546"/>
                </a:lnTo>
                <a:lnTo>
                  <a:pt x="375" y="546"/>
                </a:lnTo>
                <a:lnTo>
                  <a:pt x="376" y="547"/>
                </a:lnTo>
                <a:lnTo>
                  <a:pt x="377" y="547"/>
                </a:lnTo>
                <a:lnTo>
                  <a:pt x="378" y="548"/>
                </a:lnTo>
                <a:lnTo>
                  <a:pt x="379" y="548"/>
                </a:lnTo>
                <a:lnTo>
                  <a:pt x="379" y="549"/>
                </a:lnTo>
                <a:lnTo>
                  <a:pt x="380" y="549"/>
                </a:lnTo>
                <a:lnTo>
                  <a:pt x="381" y="550"/>
                </a:lnTo>
                <a:lnTo>
                  <a:pt x="382" y="550"/>
                </a:lnTo>
                <a:lnTo>
                  <a:pt x="390" y="535"/>
                </a:lnTo>
                <a:lnTo>
                  <a:pt x="390" y="534"/>
                </a:lnTo>
                <a:lnTo>
                  <a:pt x="389" y="534"/>
                </a:lnTo>
                <a:lnTo>
                  <a:pt x="388" y="534"/>
                </a:lnTo>
                <a:lnTo>
                  <a:pt x="388" y="533"/>
                </a:lnTo>
                <a:lnTo>
                  <a:pt x="387" y="533"/>
                </a:lnTo>
                <a:lnTo>
                  <a:pt x="386" y="532"/>
                </a:lnTo>
                <a:lnTo>
                  <a:pt x="385" y="532"/>
                </a:lnTo>
                <a:lnTo>
                  <a:pt x="385" y="531"/>
                </a:lnTo>
                <a:lnTo>
                  <a:pt x="384" y="531"/>
                </a:lnTo>
                <a:lnTo>
                  <a:pt x="383" y="531"/>
                </a:lnTo>
                <a:lnTo>
                  <a:pt x="383" y="530"/>
                </a:lnTo>
                <a:lnTo>
                  <a:pt x="382" y="530"/>
                </a:lnTo>
                <a:lnTo>
                  <a:pt x="381" y="529"/>
                </a:lnTo>
                <a:lnTo>
                  <a:pt x="381" y="529"/>
                </a:lnTo>
                <a:lnTo>
                  <a:pt x="380" y="528"/>
                </a:lnTo>
                <a:lnTo>
                  <a:pt x="379" y="528"/>
                </a:lnTo>
                <a:lnTo>
                  <a:pt x="379" y="527"/>
                </a:lnTo>
                <a:lnTo>
                  <a:pt x="378" y="527"/>
                </a:lnTo>
                <a:lnTo>
                  <a:pt x="377" y="526"/>
                </a:lnTo>
                <a:lnTo>
                  <a:pt x="377" y="526"/>
                </a:lnTo>
                <a:lnTo>
                  <a:pt x="376" y="526"/>
                </a:lnTo>
                <a:lnTo>
                  <a:pt x="366" y="540"/>
                </a:lnTo>
                <a:close/>
                <a:moveTo>
                  <a:pt x="416" y="564"/>
                </a:moveTo>
                <a:lnTo>
                  <a:pt x="416" y="564"/>
                </a:lnTo>
                <a:lnTo>
                  <a:pt x="416" y="564"/>
                </a:lnTo>
                <a:lnTo>
                  <a:pt x="417" y="565"/>
                </a:lnTo>
                <a:lnTo>
                  <a:pt x="418" y="565"/>
                </a:lnTo>
                <a:lnTo>
                  <a:pt x="419" y="565"/>
                </a:lnTo>
                <a:lnTo>
                  <a:pt x="420" y="565"/>
                </a:lnTo>
                <a:lnTo>
                  <a:pt x="421" y="566"/>
                </a:lnTo>
                <a:lnTo>
                  <a:pt x="422" y="566"/>
                </a:lnTo>
                <a:lnTo>
                  <a:pt x="423" y="566"/>
                </a:lnTo>
                <a:lnTo>
                  <a:pt x="424" y="566"/>
                </a:lnTo>
                <a:lnTo>
                  <a:pt x="424" y="566"/>
                </a:lnTo>
                <a:lnTo>
                  <a:pt x="425" y="567"/>
                </a:lnTo>
                <a:lnTo>
                  <a:pt x="426" y="567"/>
                </a:lnTo>
                <a:lnTo>
                  <a:pt x="427" y="567"/>
                </a:lnTo>
                <a:lnTo>
                  <a:pt x="428" y="567"/>
                </a:lnTo>
                <a:lnTo>
                  <a:pt x="429" y="567"/>
                </a:lnTo>
                <a:lnTo>
                  <a:pt x="430" y="568"/>
                </a:lnTo>
                <a:lnTo>
                  <a:pt x="431" y="568"/>
                </a:lnTo>
                <a:lnTo>
                  <a:pt x="432" y="568"/>
                </a:lnTo>
                <a:lnTo>
                  <a:pt x="433" y="568"/>
                </a:lnTo>
                <a:lnTo>
                  <a:pt x="434" y="568"/>
                </a:lnTo>
                <a:lnTo>
                  <a:pt x="434" y="568"/>
                </a:lnTo>
                <a:lnTo>
                  <a:pt x="437" y="551"/>
                </a:lnTo>
                <a:lnTo>
                  <a:pt x="437" y="551"/>
                </a:lnTo>
                <a:lnTo>
                  <a:pt x="436" y="551"/>
                </a:lnTo>
                <a:lnTo>
                  <a:pt x="435" y="551"/>
                </a:lnTo>
                <a:lnTo>
                  <a:pt x="434" y="550"/>
                </a:lnTo>
                <a:lnTo>
                  <a:pt x="433" y="550"/>
                </a:lnTo>
                <a:lnTo>
                  <a:pt x="432" y="550"/>
                </a:lnTo>
                <a:lnTo>
                  <a:pt x="431" y="550"/>
                </a:lnTo>
                <a:lnTo>
                  <a:pt x="431" y="550"/>
                </a:lnTo>
                <a:lnTo>
                  <a:pt x="430" y="550"/>
                </a:lnTo>
                <a:lnTo>
                  <a:pt x="429" y="549"/>
                </a:lnTo>
                <a:lnTo>
                  <a:pt x="428" y="549"/>
                </a:lnTo>
                <a:lnTo>
                  <a:pt x="427" y="549"/>
                </a:lnTo>
                <a:lnTo>
                  <a:pt x="427" y="549"/>
                </a:lnTo>
                <a:lnTo>
                  <a:pt x="426" y="549"/>
                </a:lnTo>
                <a:lnTo>
                  <a:pt x="425" y="548"/>
                </a:lnTo>
                <a:lnTo>
                  <a:pt x="424" y="548"/>
                </a:lnTo>
                <a:lnTo>
                  <a:pt x="423" y="548"/>
                </a:lnTo>
                <a:lnTo>
                  <a:pt x="422" y="548"/>
                </a:lnTo>
                <a:lnTo>
                  <a:pt x="422" y="548"/>
                </a:lnTo>
                <a:lnTo>
                  <a:pt x="421" y="547"/>
                </a:lnTo>
                <a:lnTo>
                  <a:pt x="421" y="547"/>
                </a:lnTo>
                <a:lnTo>
                  <a:pt x="416" y="564"/>
                </a:lnTo>
                <a:close/>
                <a:moveTo>
                  <a:pt x="471" y="569"/>
                </a:moveTo>
                <a:lnTo>
                  <a:pt x="471" y="569"/>
                </a:lnTo>
                <a:lnTo>
                  <a:pt x="472" y="569"/>
                </a:lnTo>
                <a:lnTo>
                  <a:pt x="473" y="569"/>
                </a:lnTo>
                <a:lnTo>
                  <a:pt x="474" y="569"/>
                </a:lnTo>
                <a:lnTo>
                  <a:pt x="475" y="569"/>
                </a:lnTo>
                <a:lnTo>
                  <a:pt x="476" y="569"/>
                </a:lnTo>
                <a:lnTo>
                  <a:pt x="477" y="569"/>
                </a:lnTo>
                <a:lnTo>
                  <a:pt x="478" y="569"/>
                </a:lnTo>
                <a:lnTo>
                  <a:pt x="479" y="568"/>
                </a:lnTo>
                <a:lnTo>
                  <a:pt x="480" y="568"/>
                </a:lnTo>
                <a:lnTo>
                  <a:pt x="480" y="568"/>
                </a:lnTo>
                <a:lnTo>
                  <a:pt x="481" y="568"/>
                </a:lnTo>
                <a:lnTo>
                  <a:pt x="482" y="568"/>
                </a:lnTo>
                <a:lnTo>
                  <a:pt x="483" y="568"/>
                </a:lnTo>
                <a:lnTo>
                  <a:pt x="484" y="568"/>
                </a:lnTo>
                <a:lnTo>
                  <a:pt x="485" y="567"/>
                </a:lnTo>
                <a:lnTo>
                  <a:pt x="486" y="567"/>
                </a:lnTo>
                <a:lnTo>
                  <a:pt x="487" y="567"/>
                </a:lnTo>
                <a:lnTo>
                  <a:pt x="488" y="567"/>
                </a:lnTo>
                <a:lnTo>
                  <a:pt x="489" y="567"/>
                </a:lnTo>
                <a:lnTo>
                  <a:pt x="490" y="566"/>
                </a:lnTo>
                <a:lnTo>
                  <a:pt x="490" y="566"/>
                </a:lnTo>
                <a:lnTo>
                  <a:pt x="486" y="549"/>
                </a:lnTo>
                <a:lnTo>
                  <a:pt x="486" y="549"/>
                </a:lnTo>
                <a:lnTo>
                  <a:pt x="485" y="549"/>
                </a:lnTo>
                <a:lnTo>
                  <a:pt x="485" y="550"/>
                </a:lnTo>
                <a:lnTo>
                  <a:pt x="484" y="550"/>
                </a:lnTo>
                <a:lnTo>
                  <a:pt x="483" y="550"/>
                </a:lnTo>
                <a:lnTo>
                  <a:pt x="482" y="550"/>
                </a:lnTo>
                <a:lnTo>
                  <a:pt x="481" y="550"/>
                </a:lnTo>
                <a:lnTo>
                  <a:pt x="480" y="550"/>
                </a:lnTo>
                <a:lnTo>
                  <a:pt x="479" y="551"/>
                </a:lnTo>
                <a:lnTo>
                  <a:pt x="479" y="551"/>
                </a:lnTo>
                <a:lnTo>
                  <a:pt x="478" y="551"/>
                </a:lnTo>
                <a:lnTo>
                  <a:pt x="477" y="551"/>
                </a:lnTo>
                <a:lnTo>
                  <a:pt x="476" y="551"/>
                </a:lnTo>
                <a:lnTo>
                  <a:pt x="475" y="551"/>
                </a:lnTo>
                <a:lnTo>
                  <a:pt x="474" y="551"/>
                </a:lnTo>
                <a:lnTo>
                  <a:pt x="474" y="551"/>
                </a:lnTo>
                <a:lnTo>
                  <a:pt x="473" y="551"/>
                </a:lnTo>
                <a:lnTo>
                  <a:pt x="472" y="552"/>
                </a:lnTo>
                <a:lnTo>
                  <a:pt x="471" y="552"/>
                </a:lnTo>
                <a:lnTo>
                  <a:pt x="470" y="552"/>
                </a:lnTo>
                <a:lnTo>
                  <a:pt x="470" y="552"/>
                </a:lnTo>
                <a:lnTo>
                  <a:pt x="471" y="569"/>
                </a:lnTo>
                <a:close/>
                <a:moveTo>
                  <a:pt x="525" y="554"/>
                </a:moveTo>
                <a:lnTo>
                  <a:pt x="525" y="554"/>
                </a:lnTo>
                <a:lnTo>
                  <a:pt x="525" y="554"/>
                </a:lnTo>
                <a:lnTo>
                  <a:pt x="526" y="554"/>
                </a:lnTo>
                <a:lnTo>
                  <a:pt x="527" y="553"/>
                </a:lnTo>
                <a:lnTo>
                  <a:pt x="528" y="553"/>
                </a:lnTo>
                <a:lnTo>
                  <a:pt x="529" y="552"/>
                </a:lnTo>
                <a:lnTo>
                  <a:pt x="529" y="552"/>
                </a:lnTo>
                <a:lnTo>
                  <a:pt x="530" y="551"/>
                </a:lnTo>
                <a:lnTo>
                  <a:pt x="531" y="551"/>
                </a:lnTo>
                <a:lnTo>
                  <a:pt x="532" y="551"/>
                </a:lnTo>
                <a:lnTo>
                  <a:pt x="533" y="550"/>
                </a:lnTo>
                <a:lnTo>
                  <a:pt x="533" y="550"/>
                </a:lnTo>
                <a:lnTo>
                  <a:pt x="534" y="549"/>
                </a:lnTo>
                <a:lnTo>
                  <a:pt x="535" y="549"/>
                </a:lnTo>
                <a:lnTo>
                  <a:pt x="536" y="548"/>
                </a:lnTo>
                <a:lnTo>
                  <a:pt x="537" y="548"/>
                </a:lnTo>
                <a:lnTo>
                  <a:pt x="537" y="547"/>
                </a:lnTo>
                <a:lnTo>
                  <a:pt x="538" y="547"/>
                </a:lnTo>
                <a:lnTo>
                  <a:pt x="539" y="546"/>
                </a:lnTo>
                <a:lnTo>
                  <a:pt x="540" y="546"/>
                </a:lnTo>
                <a:lnTo>
                  <a:pt x="540" y="545"/>
                </a:lnTo>
                <a:lnTo>
                  <a:pt x="541" y="545"/>
                </a:lnTo>
                <a:lnTo>
                  <a:pt x="532" y="530"/>
                </a:lnTo>
                <a:lnTo>
                  <a:pt x="531" y="531"/>
                </a:lnTo>
                <a:lnTo>
                  <a:pt x="530" y="531"/>
                </a:lnTo>
                <a:lnTo>
                  <a:pt x="530" y="531"/>
                </a:lnTo>
                <a:lnTo>
                  <a:pt x="529" y="532"/>
                </a:lnTo>
                <a:lnTo>
                  <a:pt x="528" y="532"/>
                </a:lnTo>
                <a:lnTo>
                  <a:pt x="527" y="533"/>
                </a:lnTo>
                <a:lnTo>
                  <a:pt x="527" y="533"/>
                </a:lnTo>
                <a:lnTo>
                  <a:pt x="526" y="534"/>
                </a:lnTo>
                <a:lnTo>
                  <a:pt x="525" y="534"/>
                </a:lnTo>
                <a:lnTo>
                  <a:pt x="525" y="534"/>
                </a:lnTo>
                <a:lnTo>
                  <a:pt x="524" y="535"/>
                </a:lnTo>
                <a:lnTo>
                  <a:pt x="523" y="535"/>
                </a:lnTo>
                <a:lnTo>
                  <a:pt x="522" y="536"/>
                </a:lnTo>
                <a:lnTo>
                  <a:pt x="522" y="536"/>
                </a:lnTo>
                <a:lnTo>
                  <a:pt x="521" y="536"/>
                </a:lnTo>
                <a:lnTo>
                  <a:pt x="520" y="537"/>
                </a:lnTo>
                <a:lnTo>
                  <a:pt x="520" y="537"/>
                </a:lnTo>
                <a:lnTo>
                  <a:pt x="519" y="538"/>
                </a:lnTo>
                <a:lnTo>
                  <a:pt x="518" y="538"/>
                </a:lnTo>
                <a:lnTo>
                  <a:pt x="517" y="538"/>
                </a:lnTo>
                <a:lnTo>
                  <a:pt x="517" y="538"/>
                </a:lnTo>
                <a:lnTo>
                  <a:pt x="525" y="554"/>
                </a:lnTo>
                <a:close/>
                <a:moveTo>
                  <a:pt x="570" y="521"/>
                </a:moveTo>
                <a:lnTo>
                  <a:pt x="570" y="521"/>
                </a:lnTo>
                <a:lnTo>
                  <a:pt x="570" y="520"/>
                </a:lnTo>
                <a:lnTo>
                  <a:pt x="570" y="520"/>
                </a:lnTo>
                <a:lnTo>
                  <a:pt x="571" y="519"/>
                </a:lnTo>
                <a:lnTo>
                  <a:pt x="572" y="518"/>
                </a:lnTo>
                <a:lnTo>
                  <a:pt x="572" y="518"/>
                </a:lnTo>
                <a:lnTo>
                  <a:pt x="573" y="517"/>
                </a:lnTo>
                <a:lnTo>
                  <a:pt x="574" y="516"/>
                </a:lnTo>
                <a:lnTo>
                  <a:pt x="574" y="516"/>
                </a:lnTo>
                <a:lnTo>
                  <a:pt x="575" y="515"/>
                </a:lnTo>
                <a:lnTo>
                  <a:pt x="575" y="514"/>
                </a:lnTo>
                <a:lnTo>
                  <a:pt x="576" y="514"/>
                </a:lnTo>
                <a:lnTo>
                  <a:pt x="576" y="513"/>
                </a:lnTo>
                <a:lnTo>
                  <a:pt x="577" y="512"/>
                </a:lnTo>
                <a:lnTo>
                  <a:pt x="578" y="511"/>
                </a:lnTo>
                <a:lnTo>
                  <a:pt x="578" y="511"/>
                </a:lnTo>
                <a:lnTo>
                  <a:pt x="579" y="510"/>
                </a:lnTo>
                <a:lnTo>
                  <a:pt x="579" y="509"/>
                </a:lnTo>
                <a:lnTo>
                  <a:pt x="580" y="508"/>
                </a:lnTo>
                <a:lnTo>
                  <a:pt x="580" y="508"/>
                </a:lnTo>
                <a:lnTo>
                  <a:pt x="581" y="507"/>
                </a:lnTo>
                <a:lnTo>
                  <a:pt x="581" y="506"/>
                </a:lnTo>
                <a:lnTo>
                  <a:pt x="567" y="496"/>
                </a:lnTo>
                <a:lnTo>
                  <a:pt x="567" y="497"/>
                </a:lnTo>
                <a:lnTo>
                  <a:pt x="566" y="497"/>
                </a:lnTo>
                <a:lnTo>
                  <a:pt x="566" y="498"/>
                </a:lnTo>
                <a:lnTo>
                  <a:pt x="565" y="499"/>
                </a:lnTo>
                <a:lnTo>
                  <a:pt x="565" y="499"/>
                </a:lnTo>
                <a:lnTo>
                  <a:pt x="564" y="500"/>
                </a:lnTo>
                <a:lnTo>
                  <a:pt x="564" y="500"/>
                </a:lnTo>
                <a:lnTo>
                  <a:pt x="563" y="501"/>
                </a:lnTo>
                <a:lnTo>
                  <a:pt x="563" y="502"/>
                </a:lnTo>
                <a:lnTo>
                  <a:pt x="562" y="502"/>
                </a:lnTo>
                <a:lnTo>
                  <a:pt x="562" y="503"/>
                </a:lnTo>
                <a:lnTo>
                  <a:pt x="561" y="504"/>
                </a:lnTo>
                <a:lnTo>
                  <a:pt x="561" y="504"/>
                </a:lnTo>
                <a:lnTo>
                  <a:pt x="560" y="505"/>
                </a:lnTo>
                <a:lnTo>
                  <a:pt x="560" y="505"/>
                </a:lnTo>
                <a:lnTo>
                  <a:pt x="559" y="506"/>
                </a:lnTo>
                <a:lnTo>
                  <a:pt x="559" y="507"/>
                </a:lnTo>
                <a:lnTo>
                  <a:pt x="558" y="507"/>
                </a:lnTo>
                <a:lnTo>
                  <a:pt x="557" y="508"/>
                </a:lnTo>
                <a:lnTo>
                  <a:pt x="557" y="509"/>
                </a:lnTo>
                <a:lnTo>
                  <a:pt x="557" y="509"/>
                </a:lnTo>
                <a:lnTo>
                  <a:pt x="570" y="521"/>
                </a:lnTo>
                <a:close/>
                <a:moveTo>
                  <a:pt x="599" y="474"/>
                </a:moveTo>
                <a:lnTo>
                  <a:pt x="599" y="474"/>
                </a:lnTo>
                <a:lnTo>
                  <a:pt x="600" y="473"/>
                </a:lnTo>
                <a:lnTo>
                  <a:pt x="600" y="472"/>
                </a:lnTo>
                <a:lnTo>
                  <a:pt x="600" y="471"/>
                </a:lnTo>
                <a:lnTo>
                  <a:pt x="601" y="470"/>
                </a:lnTo>
                <a:lnTo>
                  <a:pt x="601" y="469"/>
                </a:lnTo>
                <a:lnTo>
                  <a:pt x="601" y="469"/>
                </a:lnTo>
                <a:lnTo>
                  <a:pt x="602" y="468"/>
                </a:lnTo>
                <a:lnTo>
                  <a:pt x="602" y="467"/>
                </a:lnTo>
                <a:lnTo>
                  <a:pt x="602" y="466"/>
                </a:lnTo>
                <a:lnTo>
                  <a:pt x="603" y="465"/>
                </a:lnTo>
                <a:lnTo>
                  <a:pt x="603" y="464"/>
                </a:lnTo>
                <a:lnTo>
                  <a:pt x="603" y="463"/>
                </a:lnTo>
                <a:lnTo>
                  <a:pt x="603" y="462"/>
                </a:lnTo>
                <a:lnTo>
                  <a:pt x="604" y="461"/>
                </a:lnTo>
                <a:lnTo>
                  <a:pt x="604" y="461"/>
                </a:lnTo>
                <a:lnTo>
                  <a:pt x="604" y="460"/>
                </a:lnTo>
                <a:lnTo>
                  <a:pt x="604" y="459"/>
                </a:lnTo>
                <a:lnTo>
                  <a:pt x="605" y="458"/>
                </a:lnTo>
                <a:lnTo>
                  <a:pt x="605" y="457"/>
                </a:lnTo>
                <a:lnTo>
                  <a:pt x="605" y="456"/>
                </a:lnTo>
                <a:lnTo>
                  <a:pt x="605" y="456"/>
                </a:lnTo>
                <a:lnTo>
                  <a:pt x="588" y="451"/>
                </a:lnTo>
                <a:lnTo>
                  <a:pt x="588" y="452"/>
                </a:lnTo>
                <a:lnTo>
                  <a:pt x="588" y="452"/>
                </a:lnTo>
                <a:lnTo>
                  <a:pt x="588" y="453"/>
                </a:lnTo>
                <a:lnTo>
                  <a:pt x="588" y="454"/>
                </a:lnTo>
                <a:lnTo>
                  <a:pt x="587" y="455"/>
                </a:lnTo>
                <a:lnTo>
                  <a:pt x="587" y="456"/>
                </a:lnTo>
                <a:lnTo>
                  <a:pt x="587" y="456"/>
                </a:lnTo>
                <a:lnTo>
                  <a:pt x="587" y="457"/>
                </a:lnTo>
                <a:lnTo>
                  <a:pt x="586" y="458"/>
                </a:lnTo>
                <a:lnTo>
                  <a:pt x="586" y="459"/>
                </a:lnTo>
                <a:lnTo>
                  <a:pt x="586" y="459"/>
                </a:lnTo>
                <a:lnTo>
                  <a:pt x="586" y="460"/>
                </a:lnTo>
                <a:lnTo>
                  <a:pt x="585" y="461"/>
                </a:lnTo>
                <a:lnTo>
                  <a:pt x="585" y="462"/>
                </a:lnTo>
                <a:lnTo>
                  <a:pt x="585" y="463"/>
                </a:lnTo>
                <a:lnTo>
                  <a:pt x="584" y="463"/>
                </a:lnTo>
                <a:lnTo>
                  <a:pt x="584" y="464"/>
                </a:lnTo>
                <a:lnTo>
                  <a:pt x="584" y="465"/>
                </a:lnTo>
                <a:lnTo>
                  <a:pt x="584" y="466"/>
                </a:lnTo>
                <a:lnTo>
                  <a:pt x="583" y="467"/>
                </a:lnTo>
                <a:lnTo>
                  <a:pt x="583" y="467"/>
                </a:lnTo>
                <a:lnTo>
                  <a:pt x="599" y="474"/>
                </a:lnTo>
                <a:close/>
                <a:moveTo>
                  <a:pt x="610" y="419"/>
                </a:moveTo>
                <a:lnTo>
                  <a:pt x="610" y="419"/>
                </a:lnTo>
                <a:lnTo>
                  <a:pt x="610" y="419"/>
                </a:lnTo>
                <a:lnTo>
                  <a:pt x="610" y="418"/>
                </a:lnTo>
                <a:lnTo>
                  <a:pt x="610" y="417"/>
                </a:lnTo>
                <a:lnTo>
                  <a:pt x="610" y="416"/>
                </a:lnTo>
                <a:lnTo>
                  <a:pt x="610" y="415"/>
                </a:lnTo>
                <a:lnTo>
                  <a:pt x="610" y="414"/>
                </a:lnTo>
                <a:lnTo>
                  <a:pt x="610" y="413"/>
                </a:lnTo>
                <a:lnTo>
                  <a:pt x="610" y="412"/>
                </a:lnTo>
                <a:lnTo>
                  <a:pt x="610" y="411"/>
                </a:lnTo>
                <a:lnTo>
                  <a:pt x="610" y="410"/>
                </a:lnTo>
                <a:lnTo>
                  <a:pt x="610" y="409"/>
                </a:lnTo>
                <a:lnTo>
                  <a:pt x="610" y="408"/>
                </a:lnTo>
                <a:lnTo>
                  <a:pt x="610" y="407"/>
                </a:lnTo>
                <a:lnTo>
                  <a:pt x="610" y="406"/>
                </a:lnTo>
                <a:lnTo>
                  <a:pt x="610" y="405"/>
                </a:lnTo>
                <a:lnTo>
                  <a:pt x="610" y="404"/>
                </a:lnTo>
                <a:lnTo>
                  <a:pt x="610" y="403"/>
                </a:lnTo>
                <a:lnTo>
                  <a:pt x="610" y="402"/>
                </a:lnTo>
                <a:lnTo>
                  <a:pt x="609" y="401"/>
                </a:lnTo>
                <a:lnTo>
                  <a:pt x="609" y="400"/>
                </a:lnTo>
                <a:lnTo>
                  <a:pt x="592" y="402"/>
                </a:lnTo>
                <a:lnTo>
                  <a:pt x="592" y="403"/>
                </a:lnTo>
                <a:lnTo>
                  <a:pt x="592" y="404"/>
                </a:lnTo>
                <a:lnTo>
                  <a:pt x="592" y="405"/>
                </a:lnTo>
                <a:lnTo>
                  <a:pt x="592" y="406"/>
                </a:lnTo>
                <a:lnTo>
                  <a:pt x="592" y="406"/>
                </a:lnTo>
                <a:lnTo>
                  <a:pt x="592" y="407"/>
                </a:lnTo>
                <a:lnTo>
                  <a:pt x="592" y="408"/>
                </a:lnTo>
                <a:lnTo>
                  <a:pt x="592" y="409"/>
                </a:lnTo>
                <a:lnTo>
                  <a:pt x="592" y="410"/>
                </a:lnTo>
                <a:lnTo>
                  <a:pt x="593" y="411"/>
                </a:lnTo>
                <a:lnTo>
                  <a:pt x="593" y="412"/>
                </a:lnTo>
                <a:lnTo>
                  <a:pt x="593" y="412"/>
                </a:lnTo>
                <a:lnTo>
                  <a:pt x="593" y="413"/>
                </a:lnTo>
                <a:lnTo>
                  <a:pt x="593" y="414"/>
                </a:lnTo>
                <a:lnTo>
                  <a:pt x="593" y="415"/>
                </a:lnTo>
                <a:lnTo>
                  <a:pt x="593" y="416"/>
                </a:lnTo>
                <a:lnTo>
                  <a:pt x="593" y="417"/>
                </a:lnTo>
                <a:lnTo>
                  <a:pt x="593" y="418"/>
                </a:lnTo>
                <a:lnTo>
                  <a:pt x="593" y="419"/>
                </a:lnTo>
                <a:lnTo>
                  <a:pt x="593" y="419"/>
                </a:lnTo>
                <a:lnTo>
                  <a:pt x="610" y="419"/>
                </a:lnTo>
                <a:close/>
                <a:moveTo>
                  <a:pt x="601" y="364"/>
                </a:moveTo>
                <a:lnTo>
                  <a:pt x="601" y="364"/>
                </a:lnTo>
                <a:lnTo>
                  <a:pt x="601" y="363"/>
                </a:lnTo>
                <a:lnTo>
                  <a:pt x="600" y="362"/>
                </a:lnTo>
                <a:lnTo>
                  <a:pt x="600" y="362"/>
                </a:lnTo>
                <a:lnTo>
                  <a:pt x="600" y="361"/>
                </a:lnTo>
                <a:lnTo>
                  <a:pt x="599" y="360"/>
                </a:lnTo>
                <a:lnTo>
                  <a:pt x="599" y="359"/>
                </a:lnTo>
                <a:lnTo>
                  <a:pt x="599" y="358"/>
                </a:lnTo>
                <a:lnTo>
                  <a:pt x="598" y="357"/>
                </a:lnTo>
                <a:lnTo>
                  <a:pt x="598" y="356"/>
                </a:lnTo>
                <a:lnTo>
                  <a:pt x="598" y="356"/>
                </a:lnTo>
                <a:lnTo>
                  <a:pt x="597" y="355"/>
                </a:lnTo>
                <a:lnTo>
                  <a:pt x="597" y="354"/>
                </a:lnTo>
                <a:lnTo>
                  <a:pt x="596" y="353"/>
                </a:lnTo>
                <a:lnTo>
                  <a:pt x="596" y="352"/>
                </a:lnTo>
                <a:lnTo>
                  <a:pt x="596" y="351"/>
                </a:lnTo>
                <a:lnTo>
                  <a:pt x="595" y="350"/>
                </a:lnTo>
                <a:lnTo>
                  <a:pt x="595" y="350"/>
                </a:lnTo>
                <a:lnTo>
                  <a:pt x="594" y="349"/>
                </a:lnTo>
                <a:lnTo>
                  <a:pt x="594" y="348"/>
                </a:lnTo>
                <a:lnTo>
                  <a:pt x="594" y="347"/>
                </a:lnTo>
                <a:lnTo>
                  <a:pt x="593" y="347"/>
                </a:lnTo>
                <a:lnTo>
                  <a:pt x="578" y="355"/>
                </a:lnTo>
                <a:lnTo>
                  <a:pt x="578" y="355"/>
                </a:lnTo>
                <a:lnTo>
                  <a:pt x="578" y="356"/>
                </a:lnTo>
                <a:lnTo>
                  <a:pt x="579" y="357"/>
                </a:lnTo>
                <a:lnTo>
                  <a:pt x="579" y="357"/>
                </a:lnTo>
                <a:lnTo>
                  <a:pt x="579" y="358"/>
                </a:lnTo>
                <a:lnTo>
                  <a:pt x="580" y="359"/>
                </a:lnTo>
                <a:lnTo>
                  <a:pt x="580" y="360"/>
                </a:lnTo>
                <a:lnTo>
                  <a:pt x="580" y="360"/>
                </a:lnTo>
                <a:lnTo>
                  <a:pt x="581" y="361"/>
                </a:lnTo>
                <a:lnTo>
                  <a:pt x="581" y="362"/>
                </a:lnTo>
                <a:lnTo>
                  <a:pt x="581" y="363"/>
                </a:lnTo>
                <a:lnTo>
                  <a:pt x="582" y="363"/>
                </a:lnTo>
                <a:lnTo>
                  <a:pt x="582" y="364"/>
                </a:lnTo>
                <a:lnTo>
                  <a:pt x="582" y="365"/>
                </a:lnTo>
                <a:lnTo>
                  <a:pt x="583" y="366"/>
                </a:lnTo>
                <a:lnTo>
                  <a:pt x="583" y="366"/>
                </a:lnTo>
                <a:lnTo>
                  <a:pt x="583" y="367"/>
                </a:lnTo>
                <a:lnTo>
                  <a:pt x="584" y="368"/>
                </a:lnTo>
                <a:lnTo>
                  <a:pt x="584" y="369"/>
                </a:lnTo>
                <a:lnTo>
                  <a:pt x="584" y="369"/>
                </a:lnTo>
                <a:lnTo>
                  <a:pt x="584" y="370"/>
                </a:lnTo>
                <a:lnTo>
                  <a:pt x="601" y="364"/>
                </a:lnTo>
                <a:close/>
                <a:moveTo>
                  <a:pt x="573" y="316"/>
                </a:moveTo>
                <a:lnTo>
                  <a:pt x="573" y="316"/>
                </a:lnTo>
                <a:lnTo>
                  <a:pt x="572" y="316"/>
                </a:lnTo>
                <a:lnTo>
                  <a:pt x="572" y="315"/>
                </a:lnTo>
                <a:lnTo>
                  <a:pt x="571" y="315"/>
                </a:lnTo>
                <a:lnTo>
                  <a:pt x="570" y="314"/>
                </a:lnTo>
                <a:lnTo>
                  <a:pt x="570" y="313"/>
                </a:lnTo>
                <a:lnTo>
                  <a:pt x="569" y="313"/>
                </a:lnTo>
                <a:lnTo>
                  <a:pt x="569" y="312"/>
                </a:lnTo>
                <a:lnTo>
                  <a:pt x="568" y="311"/>
                </a:lnTo>
                <a:lnTo>
                  <a:pt x="567" y="311"/>
                </a:lnTo>
                <a:lnTo>
                  <a:pt x="567" y="310"/>
                </a:lnTo>
                <a:lnTo>
                  <a:pt x="566" y="309"/>
                </a:lnTo>
                <a:lnTo>
                  <a:pt x="565" y="309"/>
                </a:lnTo>
                <a:lnTo>
                  <a:pt x="565" y="308"/>
                </a:lnTo>
                <a:lnTo>
                  <a:pt x="564" y="307"/>
                </a:lnTo>
                <a:lnTo>
                  <a:pt x="563" y="307"/>
                </a:lnTo>
                <a:lnTo>
                  <a:pt x="563" y="306"/>
                </a:lnTo>
                <a:lnTo>
                  <a:pt x="562" y="305"/>
                </a:lnTo>
                <a:lnTo>
                  <a:pt x="561" y="305"/>
                </a:lnTo>
                <a:lnTo>
                  <a:pt x="561" y="304"/>
                </a:lnTo>
                <a:lnTo>
                  <a:pt x="560" y="304"/>
                </a:lnTo>
                <a:lnTo>
                  <a:pt x="559" y="303"/>
                </a:lnTo>
                <a:lnTo>
                  <a:pt x="548" y="316"/>
                </a:lnTo>
                <a:lnTo>
                  <a:pt x="548" y="317"/>
                </a:lnTo>
                <a:lnTo>
                  <a:pt x="549" y="317"/>
                </a:lnTo>
                <a:lnTo>
                  <a:pt x="549" y="318"/>
                </a:lnTo>
                <a:lnTo>
                  <a:pt x="550" y="318"/>
                </a:lnTo>
                <a:lnTo>
                  <a:pt x="551" y="319"/>
                </a:lnTo>
                <a:lnTo>
                  <a:pt x="551" y="319"/>
                </a:lnTo>
                <a:lnTo>
                  <a:pt x="552" y="320"/>
                </a:lnTo>
                <a:lnTo>
                  <a:pt x="552" y="320"/>
                </a:lnTo>
                <a:lnTo>
                  <a:pt x="553" y="321"/>
                </a:lnTo>
                <a:lnTo>
                  <a:pt x="554" y="322"/>
                </a:lnTo>
                <a:lnTo>
                  <a:pt x="554" y="322"/>
                </a:lnTo>
                <a:lnTo>
                  <a:pt x="555" y="323"/>
                </a:lnTo>
                <a:lnTo>
                  <a:pt x="555" y="323"/>
                </a:lnTo>
                <a:lnTo>
                  <a:pt x="556" y="324"/>
                </a:lnTo>
                <a:lnTo>
                  <a:pt x="556" y="325"/>
                </a:lnTo>
                <a:lnTo>
                  <a:pt x="557" y="325"/>
                </a:lnTo>
                <a:lnTo>
                  <a:pt x="557" y="326"/>
                </a:lnTo>
                <a:lnTo>
                  <a:pt x="558" y="326"/>
                </a:lnTo>
                <a:lnTo>
                  <a:pt x="559" y="327"/>
                </a:lnTo>
                <a:lnTo>
                  <a:pt x="559" y="328"/>
                </a:lnTo>
                <a:lnTo>
                  <a:pt x="559" y="328"/>
                </a:lnTo>
                <a:lnTo>
                  <a:pt x="573" y="316"/>
                </a:lnTo>
                <a:close/>
                <a:moveTo>
                  <a:pt x="529" y="282"/>
                </a:moveTo>
                <a:lnTo>
                  <a:pt x="529" y="282"/>
                </a:lnTo>
                <a:lnTo>
                  <a:pt x="529" y="281"/>
                </a:lnTo>
                <a:lnTo>
                  <a:pt x="528" y="281"/>
                </a:lnTo>
                <a:lnTo>
                  <a:pt x="527" y="280"/>
                </a:lnTo>
                <a:lnTo>
                  <a:pt x="526" y="280"/>
                </a:lnTo>
                <a:lnTo>
                  <a:pt x="525" y="280"/>
                </a:lnTo>
                <a:lnTo>
                  <a:pt x="524" y="279"/>
                </a:lnTo>
                <a:lnTo>
                  <a:pt x="524" y="279"/>
                </a:lnTo>
                <a:lnTo>
                  <a:pt x="523" y="278"/>
                </a:lnTo>
                <a:lnTo>
                  <a:pt x="522" y="278"/>
                </a:lnTo>
                <a:lnTo>
                  <a:pt x="521" y="278"/>
                </a:lnTo>
                <a:lnTo>
                  <a:pt x="520" y="277"/>
                </a:lnTo>
                <a:lnTo>
                  <a:pt x="519" y="277"/>
                </a:lnTo>
                <a:lnTo>
                  <a:pt x="518" y="277"/>
                </a:lnTo>
                <a:lnTo>
                  <a:pt x="518" y="276"/>
                </a:lnTo>
                <a:lnTo>
                  <a:pt x="517" y="276"/>
                </a:lnTo>
                <a:lnTo>
                  <a:pt x="516" y="275"/>
                </a:lnTo>
                <a:lnTo>
                  <a:pt x="515" y="275"/>
                </a:lnTo>
                <a:lnTo>
                  <a:pt x="514" y="275"/>
                </a:lnTo>
                <a:lnTo>
                  <a:pt x="513" y="274"/>
                </a:lnTo>
                <a:lnTo>
                  <a:pt x="512" y="274"/>
                </a:lnTo>
                <a:lnTo>
                  <a:pt x="512" y="274"/>
                </a:lnTo>
                <a:lnTo>
                  <a:pt x="506" y="290"/>
                </a:lnTo>
                <a:lnTo>
                  <a:pt x="506" y="290"/>
                </a:lnTo>
                <a:lnTo>
                  <a:pt x="507" y="291"/>
                </a:lnTo>
                <a:lnTo>
                  <a:pt x="508" y="291"/>
                </a:lnTo>
                <a:lnTo>
                  <a:pt x="508" y="291"/>
                </a:lnTo>
                <a:lnTo>
                  <a:pt x="509" y="292"/>
                </a:lnTo>
                <a:lnTo>
                  <a:pt x="510" y="292"/>
                </a:lnTo>
                <a:lnTo>
                  <a:pt x="511" y="292"/>
                </a:lnTo>
                <a:lnTo>
                  <a:pt x="511" y="293"/>
                </a:lnTo>
                <a:lnTo>
                  <a:pt x="512" y="293"/>
                </a:lnTo>
                <a:lnTo>
                  <a:pt x="513" y="293"/>
                </a:lnTo>
                <a:lnTo>
                  <a:pt x="514" y="294"/>
                </a:lnTo>
                <a:lnTo>
                  <a:pt x="514" y="294"/>
                </a:lnTo>
                <a:lnTo>
                  <a:pt x="515" y="294"/>
                </a:lnTo>
                <a:lnTo>
                  <a:pt x="516" y="295"/>
                </a:lnTo>
                <a:lnTo>
                  <a:pt x="517" y="295"/>
                </a:lnTo>
                <a:lnTo>
                  <a:pt x="517" y="295"/>
                </a:lnTo>
                <a:lnTo>
                  <a:pt x="518" y="296"/>
                </a:lnTo>
                <a:lnTo>
                  <a:pt x="519" y="296"/>
                </a:lnTo>
                <a:lnTo>
                  <a:pt x="520" y="297"/>
                </a:lnTo>
                <a:lnTo>
                  <a:pt x="520" y="297"/>
                </a:lnTo>
                <a:lnTo>
                  <a:pt x="521" y="297"/>
                </a:lnTo>
                <a:lnTo>
                  <a:pt x="529" y="282"/>
                </a:lnTo>
                <a:close/>
                <a:moveTo>
                  <a:pt x="457" y="231"/>
                </a:moveTo>
                <a:lnTo>
                  <a:pt x="457" y="231"/>
                </a:lnTo>
                <a:cubicBezTo>
                  <a:pt x="354" y="231"/>
                  <a:pt x="271" y="314"/>
                  <a:pt x="271" y="417"/>
                </a:cubicBezTo>
                <a:cubicBezTo>
                  <a:pt x="271" y="520"/>
                  <a:pt x="354" y="603"/>
                  <a:pt x="457" y="603"/>
                </a:cubicBezTo>
                <a:cubicBezTo>
                  <a:pt x="560" y="603"/>
                  <a:pt x="643" y="520"/>
                  <a:pt x="643" y="417"/>
                </a:cubicBezTo>
                <a:cubicBezTo>
                  <a:pt x="643" y="314"/>
                  <a:pt x="560" y="231"/>
                  <a:pt x="457" y="231"/>
                </a:cubicBezTo>
                <a:close/>
                <a:moveTo>
                  <a:pt x="30" y="153"/>
                </a:moveTo>
                <a:lnTo>
                  <a:pt x="30" y="153"/>
                </a:lnTo>
                <a:cubicBezTo>
                  <a:pt x="66" y="150"/>
                  <a:pt x="102" y="148"/>
                  <a:pt x="138" y="147"/>
                </a:cubicBezTo>
                <a:cubicBezTo>
                  <a:pt x="114" y="146"/>
                  <a:pt x="89" y="144"/>
                  <a:pt x="65" y="141"/>
                </a:cubicBezTo>
                <a:cubicBezTo>
                  <a:pt x="49" y="139"/>
                  <a:pt x="35" y="128"/>
                  <a:pt x="35" y="111"/>
                </a:cubicBezTo>
                <a:cubicBezTo>
                  <a:pt x="35" y="87"/>
                  <a:pt x="35" y="63"/>
                  <a:pt x="35" y="39"/>
                </a:cubicBezTo>
                <a:cubicBezTo>
                  <a:pt x="35" y="23"/>
                  <a:pt x="49" y="11"/>
                  <a:pt x="65" y="9"/>
                </a:cubicBezTo>
                <a:cubicBezTo>
                  <a:pt x="163" y="0"/>
                  <a:pt x="260" y="0"/>
                  <a:pt x="358" y="9"/>
                </a:cubicBezTo>
                <a:cubicBezTo>
                  <a:pt x="374" y="11"/>
                  <a:pt x="388" y="23"/>
                  <a:pt x="388" y="39"/>
                </a:cubicBezTo>
                <a:cubicBezTo>
                  <a:pt x="388" y="63"/>
                  <a:pt x="388" y="87"/>
                  <a:pt x="388" y="111"/>
                </a:cubicBezTo>
                <a:cubicBezTo>
                  <a:pt x="388" y="128"/>
                  <a:pt x="374" y="139"/>
                  <a:pt x="358" y="141"/>
                </a:cubicBezTo>
                <a:cubicBezTo>
                  <a:pt x="323" y="145"/>
                  <a:pt x="287" y="147"/>
                  <a:pt x="252" y="148"/>
                </a:cubicBezTo>
                <a:cubicBezTo>
                  <a:pt x="276" y="150"/>
                  <a:pt x="299" y="151"/>
                  <a:pt x="323" y="153"/>
                </a:cubicBezTo>
                <a:cubicBezTo>
                  <a:pt x="339" y="155"/>
                  <a:pt x="353" y="167"/>
                  <a:pt x="353" y="183"/>
                </a:cubicBezTo>
                <a:lnTo>
                  <a:pt x="353" y="218"/>
                </a:lnTo>
                <a:cubicBezTo>
                  <a:pt x="333" y="229"/>
                  <a:pt x="314" y="242"/>
                  <a:pt x="299" y="258"/>
                </a:cubicBezTo>
                <a:cubicBezTo>
                  <a:pt x="289" y="268"/>
                  <a:pt x="280" y="278"/>
                  <a:pt x="272" y="290"/>
                </a:cubicBezTo>
                <a:cubicBezTo>
                  <a:pt x="191" y="296"/>
                  <a:pt x="111" y="294"/>
                  <a:pt x="30" y="285"/>
                </a:cubicBezTo>
                <a:cubicBezTo>
                  <a:pt x="13" y="283"/>
                  <a:pt x="0" y="272"/>
                  <a:pt x="0" y="255"/>
                </a:cubicBezTo>
                <a:cubicBezTo>
                  <a:pt x="0" y="231"/>
                  <a:pt x="0" y="207"/>
                  <a:pt x="0" y="183"/>
                </a:cubicBezTo>
                <a:cubicBezTo>
                  <a:pt x="0" y="167"/>
                  <a:pt x="13" y="155"/>
                  <a:pt x="30" y="153"/>
                </a:cubicBezTo>
                <a:close/>
              </a:path>
            </a:pathLst>
          </a:custGeom>
          <a:solidFill>
            <a:srgbClr val="FDFDF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7" name="任意多边形 39">
            <a:extLst>
              <a:ext uri="{FF2B5EF4-FFF2-40B4-BE49-F238E27FC236}">
                <a16:creationId xmlns:a16="http://schemas.microsoft.com/office/drawing/2014/main" id="{6A797D3B-7BCE-C014-A657-CF79DA511294}"/>
              </a:ext>
            </a:extLst>
          </p:cNvPr>
          <p:cNvSpPr/>
          <p:nvPr/>
        </p:nvSpPr>
        <p:spPr>
          <a:xfrm rot="8100000">
            <a:off x="908689" y="1363719"/>
            <a:ext cx="2301918" cy="2259470"/>
          </a:xfrm>
          <a:custGeom>
            <a:avLst/>
            <a:gdLst>
              <a:gd name="connsiteX0" fmla="*/ 852964 w 2301918"/>
              <a:gd name="connsiteY0" fmla="*/ 2136037 h 2259470"/>
              <a:gd name="connsiteX1" fmla="*/ 852958 w 2301918"/>
              <a:gd name="connsiteY1" fmla="*/ 2136030 h 2259470"/>
              <a:gd name="connsiteX2" fmla="*/ 123441 w 2301918"/>
              <a:gd name="connsiteY2" fmla="*/ 1406512 h 2259470"/>
              <a:gd name="connsiteX3" fmla="*/ 123433 w 2301918"/>
              <a:gd name="connsiteY3" fmla="*/ 1406506 h 2259470"/>
              <a:gd name="connsiteX4" fmla="*/ 123427 w 2301918"/>
              <a:gd name="connsiteY4" fmla="*/ 1406498 h 2259470"/>
              <a:gd name="connsiteX5" fmla="*/ 98928 w 2301918"/>
              <a:gd name="connsiteY5" fmla="*/ 1381999 h 2259470"/>
              <a:gd name="connsiteX6" fmla="*/ 101397 w 2301918"/>
              <a:gd name="connsiteY6" fmla="*/ 1379529 h 2259470"/>
              <a:gd name="connsiteX7" fmla="*/ 69431 w 2301918"/>
              <a:gd name="connsiteY7" fmla="*/ 1340396 h 2259470"/>
              <a:gd name="connsiteX8" fmla="*/ 123433 w 2301918"/>
              <a:gd name="connsiteY8" fmla="*/ 810517 h 2259470"/>
              <a:gd name="connsiteX9" fmla="*/ 653312 w 2301918"/>
              <a:gd name="connsiteY9" fmla="*/ 756515 h 2259470"/>
              <a:gd name="connsiteX10" fmla="*/ 692446 w 2301918"/>
              <a:gd name="connsiteY10" fmla="*/ 788481 h 2259470"/>
              <a:gd name="connsiteX11" fmla="*/ 694917 w 2301918"/>
              <a:gd name="connsiteY11" fmla="*/ 786010 h 2259470"/>
              <a:gd name="connsiteX12" fmla="*/ 754052 w 2301918"/>
              <a:gd name="connsiteY12" fmla="*/ 845145 h 2259470"/>
              <a:gd name="connsiteX13" fmla="*/ 754052 w 2301918"/>
              <a:gd name="connsiteY13" fmla="*/ 421437 h 2259470"/>
              <a:gd name="connsiteX14" fmla="*/ 754051 w 2301918"/>
              <a:gd name="connsiteY14" fmla="*/ 421428 h 2259470"/>
              <a:gd name="connsiteX15" fmla="*/ 754052 w 2301918"/>
              <a:gd name="connsiteY15" fmla="*/ 421420 h 2259470"/>
              <a:gd name="connsiteX16" fmla="*/ 754052 w 2301918"/>
              <a:gd name="connsiteY16" fmla="*/ 386771 h 2259470"/>
              <a:gd name="connsiteX17" fmla="*/ 757545 w 2301918"/>
              <a:gd name="connsiteY17" fmla="*/ 386771 h 2259470"/>
              <a:gd name="connsiteX18" fmla="*/ 762613 w 2301918"/>
              <a:gd name="connsiteY18" fmla="*/ 336496 h 2259470"/>
              <a:gd name="connsiteX19" fmla="*/ 1175479 w 2301918"/>
              <a:gd name="connsiteY19" fmla="*/ 0 h 2259470"/>
              <a:gd name="connsiteX20" fmla="*/ 1588345 w 2301918"/>
              <a:gd name="connsiteY20" fmla="*/ 336495 h 2259470"/>
              <a:gd name="connsiteX21" fmla="*/ 1593413 w 2301918"/>
              <a:gd name="connsiteY21" fmla="*/ 386771 h 2259470"/>
              <a:gd name="connsiteX22" fmla="*/ 1596908 w 2301918"/>
              <a:gd name="connsiteY22" fmla="*/ 386771 h 2259470"/>
              <a:gd name="connsiteX23" fmla="*/ 1596908 w 2301918"/>
              <a:gd name="connsiteY23" fmla="*/ 796107 h 2259470"/>
              <a:gd name="connsiteX24" fmla="*/ 1608538 w 2301918"/>
              <a:gd name="connsiteY24" fmla="*/ 784478 h 2259470"/>
              <a:gd name="connsiteX25" fmla="*/ 1611162 w 2301918"/>
              <a:gd name="connsiteY25" fmla="*/ 787102 h 2259470"/>
              <a:gd name="connsiteX26" fmla="*/ 1648607 w 2301918"/>
              <a:gd name="connsiteY26" fmla="*/ 756516 h 2259470"/>
              <a:gd name="connsiteX27" fmla="*/ 2178486 w 2301918"/>
              <a:gd name="connsiteY27" fmla="*/ 810518 h 2259470"/>
              <a:gd name="connsiteX28" fmla="*/ 2232487 w 2301918"/>
              <a:gd name="connsiteY28" fmla="*/ 1340396 h 2259470"/>
              <a:gd name="connsiteX29" fmla="*/ 2201901 w 2301918"/>
              <a:gd name="connsiteY29" fmla="*/ 1377841 h 2259470"/>
              <a:gd name="connsiteX30" fmla="*/ 2204526 w 2301918"/>
              <a:gd name="connsiteY30" fmla="*/ 1380466 h 2259470"/>
              <a:gd name="connsiteX31" fmla="*/ 2178486 w 2301918"/>
              <a:gd name="connsiteY31" fmla="*/ 1406507 h 2259470"/>
              <a:gd name="connsiteX32" fmla="*/ 1428634 w 2301918"/>
              <a:gd name="connsiteY32" fmla="*/ 2156358 h 2259470"/>
              <a:gd name="connsiteX33" fmla="*/ 1426840 w 2301918"/>
              <a:gd name="connsiteY33" fmla="*/ 2154565 h 2259470"/>
              <a:gd name="connsiteX34" fmla="*/ 1391549 w 2301918"/>
              <a:gd name="connsiteY34" fmla="*/ 2184133 h 2259470"/>
              <a:gd name="connsiteX35" fmla="*/ 919075 w 2301918"/>
              <a:gd name="connsiteY35" fmla="*/ 2190039 h 2259470"/>
              <a:gd name="connsiteX36" fmla="*/ 875254 w 2301918"/>
              <a:gd name="connsiteY36" fmla="*/ 2154245 h 2259470"/>
              <a:gd name="connsiteX37" fmla="*/ 873214 w 2301918"/>
              <a:gd name="connsiteY37" fmla="*/ 2156285 h 2259470"/>
              <a:gd name="connsiteX38" fmla="*/ 852972 w 2301918"/>
              <a:gd name="connsiteY38" fmla="*/ 2136044 h 2259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301918" h="2259470">
                <a:moveTo>
                  <a:pt x="852964" y="2136037"/>
                </a:moveTo>
                <a:lnTo>
                  <a:pt x="852958" y="2136030"/>
                </a:lnTo>
                <a:lnTo>
                  <a:pt x="123441" y="1406512"/>
                </a:lnTo>
                <a:lnTo>
                  <a:pt x="123433" y="1406506"/>
                </a:lnTo>
                <a:lnTo>
                  <a:pt x="123427" y="1406498"/>
                </a:lnTo>
                <a:lnTo>
                  <a:pt x="98928" y="1381999"/>
                </a:lnTo>
                <a:lnTo>
                  <a:pt x="101397" y="1379529"/>
                </a:lnTo>
                <a:lnTo>
                  <a:pt x="69431" y="1340396"/>
                </a:lnTo>
                <a:cubicBezTo>
                  <a:pt x="-38573" y="1176818"/>
                  <a:pt x="-20572" y="954522"/>
                  <a:pt x="123433" y="810517"/>
                </a:cubicBezTo>
                <a:cubicBezTo>
                  <a:pt x="267439" y="666511"/>
                  <a:pt x="489734" y="648511"/>
                  <a:pt x="653312" y="756515"/>
                </a:cubicBezTo>
                <a:lnTo>
                  <a:pt x="692446" y="788481"/>
                </a:lnTo>
                <a:lnTo>
                  <a:pt x="694917" y="786010"/>
                </a:lnTo>
                <a:lnTo>
                  <a:pt x="754052" y="845145"/>
                </a:lnTo>
                <a:lnTo>
                  <a:pt x="754052" y="421437"/>
                </a:lnTo>
                <a:lnTo>
                  <a:pt x="754051" y="421428"/>
                </a:lnTo>
                <a:lnTo>
                  <a:pt x="754052" y="421420"/>
                </a:lnTo>
                <a:lnTo>
                  <a:pt x="754052" y="386771"/>
                </a:lnTo>
                <a:lnTo>
                  <a:pt x="757545" y="386771"/>
                </a:lnTo>
                <a:lnTo>
                  <a:pt x="762613" y="336496"/>
                </a:lnTo>
                <a:cubicBezTo>
                  <a:pt x="801910" y="144458"/>
                  <a:pt x="971824" y="0"/>
                  <a:pt x="1175479" y="0"/>
                </a:cubicBezTo>
                <a:cubicBezTo>
                  <a:pt x="1379134" y="0"/>
                  <a:pt x="1549049" y="144458"/>
                  <a:pt x="1588345" y="336495"/>
                </a:cubicBezTo>
                <a:lnTo>
                  <a:pt x="1593413" y="386771"/>
                </a:lnTo>
                <a:lnTo>
                  <a:pt x="1596908" y="386771"/>
                </a:lnTo>
                <a:lnTo>
                  <a:pt x="1596908" y="796107"/>
                </a:lnTo>
                <a:lnTo>
                  <a:pt x="1608538" y="784478"/>
                </a:lnTo>
                <a:lnTo>
                  <a:pt x="1611162" y="787102"/>
                </a:lnTo>
                <a:lnTo>
                  <a:pt x="1648607" y="756516"/>
                </a:lnTo>
                <a:cubicBezTo>
                  <a:pt x="1812185" y="648511"/>
                  <a:pt x="2034480" y="666512"/>
                  <a:pt x="2178486" y="810518"/>
                </a:cubicBezTo>
                <a:cubicBezTo>
                  <a:pt x="2322491" y="954523"/>
                  <a:pt x="2340492" y="1176818"/>
                  <a:pt x="2232487" y="1340396"/>
                </a:cubicBezTo>
                <a:lnTo>
                  <a:pt x="2201901" y="1377841"/>
                </a:lnTo>
                <a:lnTo>
                  <a:pt x="2204526" y="1380466"/>
                </a:lnTo>
                <a:lnTo>
                  <a:pt x="2178486" y="1406507"/>
                </a:lnTo>
                <a:lnTo>
                  <a:pt x="1428634" y="2156358"/>
                </a:lnTo>
                <a:lnTo>
                  <a:pt x="1426840" y="2154565"/>
                </a:lnTo>
                <a:lnTo>
                  <a:pt x="1391549" y="2184133"/>
                </a:lnTo>
                <a:cubicBezTo>
                  <a:pt x="1250292" y="2282574"/>
                  <a:pt x="1062205" y="2284543"/>
                  <a:pt x="919075" y="2190039"/>
                </a:cubicBezTo>
                <a:lnTo>
                  <a:pt x="875254" y="2154245"/>
                </a:lnTo>
                <a:lnTo>
                  <a:pt x="873214" y="2156285"/>
                </a:lnTo>
                <a:lnTo>
                  <a:pt x="852972" y="2136044"/>
                </a:lnTo>
                <a:close/>
              </a:path>
            </a:pathLst>
          </a:custGeom>
          <a:solidFill>
            <a:srgbClr val="9EAA9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Freeform 22">
            <a:extLst>
              <a:ext uri="{FF2B5EF4-FFF2-40B4-BE49-F238E27FC236}">
                <a16:creationId xmlns:a16="http://schemas.microsoft.com/office/drawing/2014/main" id="{BB18F0AD-885F-21E5-939A-3BAB6755DFE3}"/>
              </a:ext>
            </a:extLst>
          </p:cNvPr>
          <p:cNvSpPr>
            <a:spLocks noEditPoints="1"/>
          </p:cNvSpPr>
          <p:nvPr/>
        </p:nvSpPr>
        <p:spPr bwMode="auto">
          <a:xfrm>
            <a:off x="1584690" y="1959905"/>
            <a:ext cx="516856" cy="606966"/>
          </a:xfrm>
          <a:custGeom>
            <a:avLst/>
            <a:gdLst>
              <a:gd name="T0" fmla="*/ 90 w 641"/>
              <a:gd name="T1" fmla="*/ 424 h 748"/>
              <a:gd name="T2" fmla="*/ 158 w 641"/>
              <a:gd name="T3" fmla="*/ 424 h 748"/>
              <a:gd name="T4" fmla="*/ 205 w 641"/>
              <a:gd name="T5" fmla="*/ 408 h 748"/>
              <a:gd name="T6" fmla="*/ 291 w 641"/>
              <a:gd name="T7" fmla="*/ 588 h 748"/>
              <a:gd name="T8" fmla="*/ 312 w 641"/>
              <a:gd name="T9" fmla="*/ 475 h 748"/>
              <a:gd name="T10" fmla="*/ 297 w 641"/>
              <a:gd name="T11" fmla="*/ 468 h 748"/>
              <a:gd name="T12" fmla="*/ 298 w 641"/>
              <a:gd name="T13" fmla="*/ 452 h 748"/>
              <a:gd name="T14" fmla="*/ 360 w 641"/>
              <a:gd name="T15" fmla="*/ 452 h 748"/>
              <a:gd name="T16" fmla="*/ 360 w 641"/>
              <a:gd name="T17" fmla="*/ 468 h 748"/>
              <a:gd name="T18" fmla="*/ 346 w 641"/>
              <a:gd name="T19" fmla="*/ 475 h 748"/>
              <a:gd name="T20" fmla="*/ 365 w 641"/>
              <a:gd name="T21" fmla="*/ 583 h 748"/>
              <a:gd name="T22" fmla="*/ 439 w 641"/>
              <a:gd name="T23" fmla="*/ 415 h 748"/>
              <a:gd name="T24" fmla="*/ 482 w 641"/>
              <a:gd name="T25" fmla="*/ 420 h 748"/>
              <a:gd name="T26" fmla="*/ 545 w 641"/>
              <a:gd name="T27" fmla="*/ 420 h 748"/>
              <a:gd name="T28" fmla="*/ 632 w 641"/>
              <a:gd name="T29" fmla="*/ 691 h 748"/>
              <a:gd name="T30" fmla="*/ 544 w 641"/>
              <a:gd name="T31" fmla="*/ 722 h 748"/>
              <a:gd name="T32" fmla="*/ 532 w 641"/>
              <a:gd name="T33" fmla="*/ 681 h 748"/>
              <a:gd name="T34" fmla="*/ 504 w 641"/>
              <a:gd name="T35" fmla="*/ 729 h 748"/>
              <a:gd name="T36" fmla="*/ 123 w 641"/>
              <a:gd name="T37" fmla="*/ 731 h 748"/>
              <a:gd name="T38" fmla="*/ 94 w 641"/>
              <a:gd name="T39" fmla="*/ 681 h 748"/>
              <a:gd name="T40" fmla="*/ 81 w 641"/>
              <a:gd name="T41" fmla="*/ 724 h 748"/>
              <a:gd name="T42" fmla="*/ 0 w 641"/>
              <a:gd name="T43" fmla="*/ 691 h 748"/>
              <a:gd name="T44" fmla="*/ 90 w 641"/>
              <a:gd name="T45" fmla="*/ 424 h 748"/>
              <a:gd name="T46" fmla="*/ 185 w 641"/>
              <a:gd name="T47" fmla="*/ 289 h 748"/>
              <a:gd name="T48" fmla="*/ 185 w 641"/>
              <a:gd name="T49" fmla="*/ 289 h 748"/>
              <a:gd name="T50" fmla="*/ 163 w 641"/>
              <a:gd name="T51" fmla="*/ 264 h 748"/>
              <a:gd name="T52" fmla="*/ 155 w 641"/>
              <a:gd name="T53" fmla="*/ 214 h 748"/>
              <a:gd name="T54" fmla="*/ 155 w 641"/>
              <a:gd name="T55" fmla="*/ 207 h 748"/>
              <a:gd name="T56" fmla="*/ 160 w 641"/>
              <a:gd name="T57" fmla="*/ 204 h 748"/>
              <a:gd name="T58" fmla="*/ 164 w 641"/>
              <a:gd name="T59" fmla="*/ 202 h 748"/>
              <a:gd name="T60" fmla="*/ 199 w 641"/>
              <a:gd name="T61" fmla="*/ 47 h 748"/>
              <a:gd name="T62" fmla="*/ 423 w 641"/>
              <a:gd name="T63" fmla="*/ 43 h 748"/>
              <a:gd name="T64" fmla="*/ 466 w 641"/>
              <a:gd name="T65" fmla="*/ 200 h 748"/>
              <a:gd name="T66" fmla="*/ 472 w 641"/>
              <a:gd name="T67" fmla="*/ 204 h 748"/>
              <a:gd name="T68" fmla="*/ 478 w 641"/>
              <a:gd name="T69" fmla="*/ 207 h 748"/>
              <a:gd name="T70" fmla="*/ 478 w 641"/>
              <a:gd name="T71" fmla="*/ 214 h 748"/>
              <a:gd name="T72" fmla="*/ 471 w 641"/>
              <a:gd name="T73" fmla="*/ 263 h 748"/>
              <a:gd name="T74" fmla="*/ 449 w 641"/>
              <a:gd name="T75" fmla="*/ 288 h 748"/>
              <a:gd name="T76" fmla="*/ 328 w 641"/>
              <a:gd name="T77" fmla="*/ 397 h 748"/>
              <a:gd name="T78" fmla="*/ 299 w 641"/>
              <a:gd name="T79" fmla="*/ 395 h 748"/>
              <a:gd name="T80" fmla="*/ 185 w 641"/>
              <a:gd name="T81" fmla="*/ 289 h 7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41" h="748">
                <a:moveTo>
                  <a:pt x="90" y="424"/>
                </a:moveTo>
                <a:cubicBezTo>
                  <a:pt x="114" y="424"/>
                  <a:pt x="137" y="424"/>
                  <a:pt x="158" y="424"/>
                </a:cubicBezTo>
                <a:cubicBezTo>
                  <a:pt x="178" y="425"/>
                  <a:pt x="194" y="421"/>
                  <a:pt x="205" y="408"/>
                </a:cubicBezTo>
                <a:lnTo>
                  <a:pt x="291" y="588"/>
                </a:lnTo>
                <a:lnTo>
                  <a:pt x="312" y="475"/>
                </a:lnTo>
                <a:lnTo>
                  <a:pt x="297" y="468"/>
                </a:lnTo>
                <a:lnTo>
                  <a:pt x="298" y="452"/>
                </a:lnTo>
                <a:lnTo>
                  <a:pt x="360" y="452"/>
                </a:lnTo>
                <a:lnTo>
                  <a:pt x="360" y="468"/>
                </a:lnTo>
                <a:lnTo>
                  <a:pt x="346" y="475"/>
                </a:lnTo>
                <a:lnTo>
                  <a:pt x="365" y="583"/>
                </a:lnTo>
                <a:lnTo>
                  <a:pt x="439" y="415"/>
                </a:lnTo>
                <a:cubicBezTo>
                  <a:pt x="450" y="420"/>
                  <a:pt x="464" y="422"/>
                  <a:pt x="482" y="420"/>
                </a:cubicBezTo>
                <a:cubicBezTo>
                  <a:pt x="502" y="420"/>
                  <a:pt x="523" y="420"/>
                  <a:pt x="545" y="420"/>
                </a:cubicBezTo>
                <a:cubicBezTo>
                  <a:pt x="604" y="475"/>
                  <a:pt x="641" y="606"/>
                  <a:pt x="632" y="691"/>
                </a:cubicBezTo>
                <a:cubicBezTo>
                  <a:pt x="614" y="704"/>
                  <a:pt x="583" y="714"/>
                  <a:pt x="544" y="722"/>
                </a:cubicBezTo>
                <a:lnTo>
                  <a:pt x="532" y="681"/>
                </a:lnTo>
                <a:lnTo>
                  <a:pt x="504" y="729"/>
                </a:lnTo>
                <a:cubicBezTo>
                  <a:pt x="390" y="746"/>
                  <a:pt x="233" y="748"/>
                  <a:pt x="123" y="731"/>
                </a:cubicBezTo>
                <a:lnTo>
                  <a:pt x="94" y="681"/>
                </a:lnTo>
                <a:lnTo>
                  <a:pt x="81" y="724"/>
                </a:lnTo>
                <a:cubicBezTo>
                  <a:pt x="43" y="716"/>
                  <a:pt x="14" y="705"/>
                  <a:pt x="0" y="691"/>
                </a:cubicBezTo>
                <a:cubicBezTo>
                  <a:pt x="1" y="616"/>
                  <a:pt x="15" y="489"/>
                  <a:pt x="90" y="424"/>
                </a:cubicBezTo>
                <a:close/>
                <a:moveTo>
                  <a:pt x="185" y="289"/>
                </a:moveTo>
                <a:lnTo>
                  <a:pt x="185" y="289"/>
                </a:lnTo>
                <a:cubicBezTo>
                  <a:pt x="175" y="284"/>
                  <a:pt x="168" y="275"/>
                  <a:pt x="163" y="264"/>
                </a:cubicBezTo>
                <a:cubicBezTo>
                  <a:pt x="157" y="251"/>
                  <a:pt x="155" y="234"/>
                  <a:pt x="155" y="214"/>
                </a:cubicBezTo>
                <a:lnTo>
                  <a:pt x="155" y="207"/>
                </a:lnTo>
                <a:lnTo>
                  <a:pt x="160" y="204"/>
                </a:lnTo>
                <a:cubicBezTo>
                  <a:pt x="162" y="203"/>
                  <a:pt x="163" y="202"/>
                  <a:pt x="164" y="202"/>
                </a:cubicBezTo>
                <a:cubicBezTo>
                  <a:pt x="152" y="117"/>
                  <a:pt x="162" y="78"/>
                  <a:pt x="199" y="47"/>
                </a:cubicBezTo>
                <a:cubicBezTo>
                  <a:pt x="256" y="0"/>
                  <a:pt x="365" y="0"/>
                  <a:pt x="423" y="43"/>
                </a:cubicBezTo>
                <a:cubicBezTo>
                  <a:pt x="463" y="72"/>
                  <a:pt x="477" y="123"/>
                  <a:pt x="466" y="200"/>
                </a:cubicBezTo>
                <a:cubicBezTo>
                  <a:pt x="468" y="201"/>
                  <a:pt x="470" y="202"/>
                  <a:pt x="472" y="204"/>
                </a:cubicBezTo>
                <a:lnTo>
                  <a:pt x="478" y="207"/>
                </a:lnTo>
                <a:lnTo>
                  <a:pt x="478" y="214"/>
                </a:lnTo>
                <a:cubicBezTo>
                  <a:pt x="478" y="233"/>
                  <a:pt x="476" y="250"/>
                  <a:pt x="471" y="263"/>
                </a:cubicBezTo>
                <a:cubicBezTo>
                  <a:pt x="466" y="275"/>
                  <a:pt x="459" y="283"/>
                  <a:pt x="449" y="288"/>
                </a:cubicBezTo>
                <a:cubicBezTo>
                  <a:pt x="434" y="338"/>
                  <a:pt x="381" y="392"/>
                  <a:pt x="328" y="397"/>
                </a:cubicBezTo>
                <a:cubicBezTo>
                  <a:pt x="319" y="398"/>
                  <a:pt x="308" y="398"/>
                  <a:pt x="299" y="395"/>
                </a:cubicBezTo>
                <a:cubicBezTo>
                  <a:pt x="241" y="374"/>
                  <a:pt x="203" y="350"/>
                  <a:pt x="185" y="289"/>
                </a:cubicBezTo>
                <a:close/>
              </a:path>
            </a:pathLst>
          </a:custGeom>
          <a:solidFill>
            <a:srgbClr val="FDFDF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任意多边形 42">
            <a:extLst>
              <a:ext uri="{FF2B5EF4-FFF2-40B4-BE49-F238E27FC236}">
                <a16:creationId xmlns:a16="http://schemas.microsoft.com/office/drawing/2014/main" id="{F7F29D38-1BA6-657E-4698-51A8FFEFE124}"/>
              </a:ext>
            </a:extLst>
          </p:cNvPr>
          <p:cNvSpPr/>
          <p:nvPr/>
        </p:nvSpPr>
        <p:spPr>
          <a:xfrm rot="2700000">
            <a:off x="8904822" y="1352015"/>
            <a:ext cx="2301918" cy="2259470"/>
          </a:xfrm>
          <a:custGeom>
            <a:avLst/>
            <a:gdLst>
              <a:gd name="connsiteX0" fmla="*/ 852964 w 2301918"/>
              <a:gd name="connsiteY0" fmla="*/ 2136037 h 2259470"/>
              <a:gd name="connsiteX1" fmla="*/ 852958 w 2301918"/>
              <a:gd name="connsiteY1" fmla="*/ 2136030 h 2259470"/>
              <a:gd name="connsiteX2" fmla="*/ 123441 w 2301918"/>
              <a:gd name="connsiteY2" fmla="*/ 1406512 h 2259470"/>
              <a:gd name="connsiteX3" fmla="*/ 123433 w 2301918"/>
              <a:gd name="connsiteY3" fmla="*/ 1406506 h 2259470"/>
              <a:gd name="connsiteX4" fmla="*/ 123427 w 2301918"/>
              <a:gd name="connsiteY4" fmla="*/ 1406498 h 2259470"/>
              <a:gd name="connsiteX5" fmla="*/ 98928 w 2301918"/>
              <a:gd name="connsiteY5" fmla="*/ 1381999 h 2259470"/>
              <a:gd name="connsiteX6" fmla="*/ 101397 w 2301918"/>
              <a:gd name="connsiteY6" fmla="*/ 1379529 h 2259470"/>
              <a:gd name="connsiteX7" fmla="*/ 69431 w 2301918"/>
              <a:gd name="connsiteY7" fmla="*/ 1340396 h 2259470"/>
              <a:gd name="connsiteX8" fmla="*/ 123433 w 2301918"/>
              <a:gd name="connsiteY8" fmla="*/ 810517 h 2259470"/>
              <a:gd name="connsiteX9" fmla="*/ 653312 w 2301918"/>
              <a:gd name="connsiteY9" fmla="*/ 756515 h 2259470"/>
              <a:gd name="connsiteX10" fmla="*/ 692446 w 2301918"/>
              <a:gd name="connsiteY10" fmla="*/ 788481 h 2259470"/>
              <a:gd name="connsiteX11" fmla="*/ 694917 w 2301918"/>
              <a:gd name="connsiteY11" fmla="*/ 786010 h 2259470"/>
              <a:gd name="connsiteX12" fmla="*/ 754052 w 2301918"/>
              <a:gd name="connsiteY12" fmla="*/ 845145 h 2259470"/>
              <a:gd name="connsiteX13" fmla="*/ 754052 w 2301918"/>
              <a:gd name="connsiteY13" fmla="*/ 421437 h 2259470"/>
              <a:gd name="connsiteX14" fmla="*/ 754051 w 2301918"/>
              <a:gd name="connsiteY14" fmla="*/ 421428 h 2259470"/>
              <a:gd name="connsiteX15" fmla="*/ 754052 w 2301918"/>
              <a:gd name="connsiteY15" fmla="*/ 421420 h 2259470"/>
              <a:gd name="connsiteX16" fmla="*/ 754052 w 2301918"/>
              <a:gd name="connsiteY16" fmla="*/ 386771 h 2259470"/>
              <a:gd name="connsiteX17" fmla="*/ 757545 w 2301918"/>
              <a:gd name="connsiteY17" fmla="*/ 386771 h 2259470"/>
              <a:gd name="connsiteX18" fmla="*/ 762613 w 2301918"/>
              <a:gd name="connsiteY18" fmla="*/ 336496 h 2259470"/>
              <a:gd name="connsiteX19" fmla="*/ 1175479 w 2301918"/>
              <a:gd name="connsiteY19" fmla="*/ 0 h 2259470"/>
              <a:gd name="connsiteX20" fmla="*/ 1588345 w 2301918"/>
              <a:gd name="connsiteY20" fmla="*/ 336495 h 2259470"/>
              <a:gd name="connsiteX21" fmla="*/ 1593413 w 2301918"/>
              <a:gd name="connsiteY21" fmla="*/ 386771 h 2259470"/>
              <a:gd name="connsiteX22" fmla="*/ 1596908 w 2301918"/>
              <a:gd name="connsiteY22" fmla="*/ 386771 h 2259470"/>
              <a:gd name="connsiteX23" fmla="*/ 1596908 w 2301918"/>
              <a:gd name="connsiteY23" fmla="*/ 796107 h 2259470"/>
              <a:gd name="connsiteX24" fmla="*/ 1608538 w 2301918"/>
              <a:gd name="connsiteY24" fmla="*/ 784478 h 2259470"/>
              <a:gd name="connsiteX25" fmla="*/ 1611162 w 2301918"/>
              <a:gd name="connsiteY25" fmla="*/ 787102 h 2259470"/>
              <a:gd name="connsiteX26" fmla="*/ 1648607 w 2301918"/>
              <a:gd name="connsiteY26" fmla="*/ 756516 h 2259470"/>
              <a:gd name="connsiteX27" fmla="*/ 2178486 w 2301918"/>
              <a:gd name="connsiteY27" fmla="*/ 810518 h 2259470"/>
              <a:gd name="connsiteX28" fmla="*/ 2232487 w 2301918"/>
              <a:gd name="connsiteY28" fmla="*/ 1340396 h 2259470"/>
              <a:gd name="connsiteX29" fmla="*/ 2201901 w 2301918"/>
              <a:gd name="connsiteY29" fmla="*/ 1377841 h 2259470"/>
              <a:gd name="connsiteX30" fmla="*/ 2204526 w 2301918"/>
              <a:gd name="connsiteY30" fmla="*/ 1380466 h 2259470"/>
              <a:gd name="connsiteX31" fmla="*/ 2178486 w 2301918"/>
              <a:gd name="connsiteY31" fmla="*/ 1406507 h 2259470"/>
              <a:gd name="connsiteX32" fmla="*/ 1428634 w 2301918"/>
              <a:gd name="connsiteY32" fmla="*/ 2156358 h 2259470"/>
              <a:gd name="connsiteX33" fmla="*/ 1426840 w 2301918"/>
              <a:gd name="connsiteY33" fmla="*/ 2154565 h 2259470"/>
              <a:gd name="connsiteX34" fmla="*/ 1391549 w 2301918"/>
              <a:gd name="connsiteY34" fmla="*/ 2184133 h 2259470"/>
              <a:gd name="connsiteX35" fmla="*/ 919075 w 2301918"/>
              <a:gd name="connsiteY35" fmla="*/ 2190039 h 2259470"/>
              <a:gd name="connsiteX36" fmla="*/ 875254 w 2301918"/>
              <a:gd name="connsiteY36" fmla="*/ 2154245 h 2259470"/>
              <a:gd name="connsiteX37" fmla="*/ 873214 w 2301918"/>
              <a:gd name="connsiteY37" fmla="*/ 2156285 h 2259470"/>
              <a:gd name="connsiteX38" fmla="*/ 852972 w 2301918"/>
              <a:gd name="connsiteY38" fmla="*/ 2136044 h 2259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301918" h="2259470">
                <a:moveTo>
                  <a:pt x="852964" y="2136037"/>
                </a:moveTo>
                <a:lnTo>
                  <a:pt x="852958" y="2136030"/>
                </a:lnTo>
                <a:lnTo>
                  <a:pt x="123441" y="1406512"/>
                </a:lnTo>
                <a:lnTo>
                  <a:pt x="123433" y="1406506"/>
                </a:lnTo>
                <a:lnTo>
                  <a:pt x="123427" y="1406498"/>
                </a:lnTo>
                <a:lnTo>
                  <a:pt x="98928" y="1381999"/>
                </a:lnTo>
                <a:lnTo>
                  <a:pt x="101397" y="1379529"/>
                </a:lnTo>
                <a:lnTo>
                  <a:pt x="69431" y="1340396"/>
                </a:lnTo>
                <a:cubicBezTo>
                  <a:pt x="-38573" y="1176818"/>
                  <a:pt x="-20572" y="954522"/>
                  <a:pt x="123433" y="810517"/>
                </a:cubicBezTo>
                <a:cubicBezTo>
                  <a:pt x="267439" y="666511"/>
                  <a:pt x="489734" y="648511"/>
                  <a:pt x="653312" y="756515"/>
                </a:cubicBezTo>
                <a:lnTo>
                  <a:pt x="692446" y="788481"/>
                </a:lnTo>
                <a:lnTo>
                  <a:pt x="694917" y="786010"/>
                </a:lnTo>
                <a:lnTo>
                  <a:pt x="754052" y="845145"/>
                </a:lnTo>
                <a:lnTo>
                  <a:pt x="754052" y="421437"/>
                </a:lnTo>
                <a:lnTo>
                  <a:pt x="754051" y="421428"/>
                </a:lnTo>
                <a:lnTo>
                  <a:pt x="754052" y="421420"/>
                </a:lnTo>
                <a:lnTo>
                  <a:pt x="754052" y="386771"/>
                </a:lnTo>
                <a:lnTo>
                  <a:pt x="757545" y="386771"/>
                </a:lnTo>
                <a:lnTo>
                  <a:pt x="762613" y="336496"/>
                </a:lnTo>
                <a:cubicBezTo>
                  <a:pt x="801910" y="144458"/>
                  <a:pt x="971824" y="0"/>
                  <a:pt x="1175479" y="0"/>
                </a:cubicBezTo>
                <a:cubicBezTo>
                  <a:pt x="1379134" y="0"/>
                  <a:pt x="1549049" y="144458"/>
                  <a:pt x="1588345" y="336495"/>
                </a:cubicBezTo>
                <a:lnTo>
                  <a:pt x="1593413" y="386771"/>
                </a:lnTo>
                <a:lnTo>
                  <a:pt x="1596908" y="386771"/>
                </a:lnTo>
                <a:lnTo>
                  <a:pt x="1596908" y="796107"/>
                </a:lnTo>
                <a:lnTo>
                  <a:pt x="1608538" y="784478"/>
                </a:lnTo>
                <a:lnTo>
                  <a:pt x="1611162" y="787102"/>
                </a:lnTo>
                <a:lnTo>
                  <a:pt x="1648607" y="756516"/>
                </a:lnTo>
                <a:cubicBezTo>
                  <a:pt x="1812185" y="648511"/>
                  <a:pt x="2034480" y="666512"/>
                  <a:pt x="2178486" y="810518"/>
                </a:cubicBezTo>
                <a:cubicBezTo>
                  <a:pt x="2322491" y="954523"/>
                  <a:pt x="2340492" y="1176818"/>
                  <a:pt x="2232487" y="1340396"/>
                </a:cubicBezTo>
                <a:lnTo>
                  <a:pt x="2201901" y="1377841"/>
                </a:lnTo>
                <a:lnTo>
                  <a:pt x="2204526" y="1380466"/>
                </a:lnTo>
                <a:lnTo>
                  <a:pt x="2178486" y="1406507"/>
                </a:lnTo>
                <a:lnTo>
                  <a:pt x="1428634" y="2156358"/>
                </a:lnTo>
                <a:lnTo>
                  <a:pt x="1426840" y="2154565"/>
                </a:lnTo>
                <a:lnTo>
                  <a:pt x="1391549" y="2184133"/>
                </a:lnTo>
                <a:cubicBezTo>
                  <a:pt x="1250292" y="2282574"/>
                  <a:pt x="1062205" y="2284543"/>
                  <a:pt x="919075" y="2190039"/>
                </a:cubicBezTo>
                <a:lnTo>
                  <a:pt x="875254" y="2154245"/>
                </a:lnTo>
                <a:lnTo>
                  <a:pt x="873214" y="2156285"/>
                </a:lnTo>
                <a:lnTo>
                  <a:pt x="852972" y="2136044"/>
                </a:lnTo>
                <a:close/>
              </a:path>
            </a:pathLst>
          </a:custGeom>
          <a:solidFill>
            <a:srgbClr val="8D96A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Freeform 29">
            <a:extLst>
              <a:ext uri="{FF2B5EF4-FFF2-40B4-BE49-F238E27FC236}">
                <a16:creationId xmlns:a16="http://schemas.microsoft.com/office/drawing/2014/main" id="{AD741852-BA3E-D266-3D57-EA010723718A}"/>
              </a:ext>
            </a:extLst>
          </p:cNvPr>
          <p:cNvSpPr>
            <a:spLocks noEditPoints="1"/>
          </p:cNvSpPr>
          <p:nvPr/>
        </p:nvSpPr>
        <p:spPr bwMode="auto">
          <a:xfrm>
            <a:off x="9427753" y="2609404"/>
            <a:ext cx="663587" cy="520339"/>
          </a:xfrm>
          <a:custGeom>
            <a:avLst/>
            <a:gdLst>
              <a:gd name="T0" fmla="*/ 451 w 771"/>
              <a:gd name="T1" fmla="*/ 411 h 602"/>
              <a:gd name="T2" fmla="*/ 457 w 771"/>
              <a:gd name="T3" fmla="*/ 395 h 602"/>
              <a:gd name="T4" fmla="*/ 459 w 771"/>
              <a:gd name="T5" fmla="*/ 388 h 602"/>
              <a:gd name="T6" fmla="*/ 463 w 771"/>
              <a:gd name="T7" fmla="*/ 372 h 602"/>
              <a:gd name="T8" fmla="*/ 464 w 771"/>
              <a:gd name="T9" fmla="*/ 365 h 602"/>
              <a:gd name="T10" fmla="*/ 466 w 771"/>
              <a:gd name="T11" fmla="*/ 341 h 602"/>
              <a:gd name="T12" fmla="*/ 233 w 771"/>
              <a:gd name="T13" fmla="*/ 139 h 602"/>
              <a:gd name="T14" fmla="*/ 201 w 771"/>
              <a:gd name="T15" fmla="*/ 141 h 602"/>
              <a:gd name="T16" fmla="*/ 201 w 771"/>
              <a:gd name="T17" fmla="*/ 141 h 602"/>
              <a:gd name="T18" fmla="*/ 0 w 771"/>
              <a:gd name="T19" fmla="*/ 341 h 602"/>
              <a:gd name="T20" fmla="*/ 61 w 771"/>
              <a:gd name="T21" fmla="*/ 477 h 602"/>
              <a:gd name="T22" fmla="*/ 37 w 771"/>
              <a:gd name="T23" fmla="*/ 602 h 602"/>
              <a:gd name="T24" fmla="*/ 129 w 771"/>
              <a:gd name="T25" fmla="*/ 522 h 602"/>
              <a:gd name="T26" fmla="*/ 233 w 771"/>
              <a:gd name="T27" fmla="*/ 544 h 602"/>
              <a:gd name="T28" fmla="*/ 363 w 771"/>
              <a:gd name="T29" fmla="*/ 509 h 602"/>
              <a:gd name="T30" fmla="*/ 363 w 771"/>
              <a:gd name="T31" fmla="*/ 509 h 602"/>
              <a:gd name="T32" fmla="*/ 383 w 771"/>
              <a:gd name="T33" fmla="*/ 495 h 602"/>
              <a:gd name="T34" fmla="*/ 389 w 771"/>
              <a:gd name="T35" fmla="*/ 491 h 602"/>
              <a:gd name="T36" fmla="*/ 402 w 771"/>
              <a:gd name="T37" fmla="*/ 480 h 602"/>
              <a:gd name="T38" fmla="*/ 408 w 771"/>
              <a:gd name="T39" fmla="*/ 474 h 602"/>
              <a:gd name="T40" fmla="*/ 419 w 771"/>
              <a:gd name="T41" fmla="*/ 462 h 602"/>
              <a:gd name="T42" fmla="*/ 424 w 771"/>
              <a:gd name="T43" fmla="*/ 457 h 602"/>
              <a:gd name="T44" fmla="*/ 448 w 771"/>
              <a:gd name="T45" fmla="*/ 417 h 602"/>
              <a:gd name="T46" fmla="*/ 451 w 771"/>
              <a:gd name="T47" fmla="*/ 411 h 602"/>
              <a:gd name="T48" fmla="*/ 771 w 771"/>
              <a:gd name="T49" fmla="*/ 263 h 602"/>
              <a:gd name="T50" fmla="*/ 771 w 771"/>
              <a:gd name="T51" fmla="*/ 263 h 602"/>
              <a:gd name="T52" fmla="*/ 469 w 771"/>
              <a:gd name="T53" fmla="*/ 0 h 602"/>
              <a:gd name="T54" fmla="*/ 243 w 771"/>
              <a:gd name="T55" fmla="*/ 89 h 602"/>
              <a:gd name="T56" fmla="*/ 508 w 771"/>
              <a:gd name="T57" fmla="*/ 341 h 602"/>
              <a:gd name="T58" fmla="*/ 424 w 771"/>
              <a:gd name="T59" fmla="*/ 523 h 602"/>
              <a:gd name="T60" fmla="*/ 469 w 771"/>
              <a:gd name="T61" fmla="*/ 526 h 602"/>
              <a:gd name="T62" fmla="*/ 603 w 771"/>
              <a:gd name="T63" fmla="*/ 498 h 602"/>
              <a:gd name="T64" fmla="*/ 722 w 771"/>
              <a:gd name="T65" fmla="*/ 602 h 602"/>
              <a:gd name="T66" fmla="*/ 692 w 771"/>
              <a:gd name="T67" fmla="*/ 440 h 602"/>
              <a:gd name="T68" fmla="*/ 771 w 771"/>
              <a:gd name="T69" fmla="*/ 263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71" h="602">
                <a:moveTo>
                  <a:pt x="451" y="411"/>
                </a:moveTo>
                <a:cubicBezTo>
                  <a:pt x="453" y="406"/>
                  <a:pt x="455" y="401"/>
                  <a:pt x="457" y="395"/>
                </a:cubicBezTo>
                <a:cubicBezTo>
                  <a:pt x="458" y="393"/>
                  <a:pt x="458" y="390"/>
                  <a:pt x="459" y="388"/>
                </a:cubicBezTo>
                <a:cubicBezTo>
                  <a:pt x="460" y="383"/>
                  <a:pt x="462" y="377"/>
                  <a:pt x="463" y="372"/>
                </a:cubicBezTo>
                <a:cubicBezTo>
                  <a:pt x="463" y="370"/>
                  <a:pt x="464" y="367"/>
                  <a:pt x="464" y="365"/>
                </a:cubicBezTo>
                <a:cubicBezTo>
                  <a:pt x="465" y="357"/>
                  <a:pt x="466" y="349"/>
                  <a:pt x="466" y="341"/>
                </a:cubicBezTo>
                <a:cubicBezTo>
                  <a:pt x="466" y="230"/>
                  <a:pt x="361" y="139"/>
                  <a:pt x="233" y="139"/>
                </a:cubicBezTo>
                <a:cubicBezTo>
                  <a:pt x="222" y="139"/>
                  <a:pt x="212" y="140"/>
                  <a:pt x="201" y="141"/>
                </a:cubicBezTo>
                <a:lnTo>
                  <a:pt x="201" y="141"/>
                </a:lnTo>
                <a:cubicBezTo>
                  <a:pt x="88" y="154"/>
                  <a:pt x="0" y="239"/>
                  <a:pt x="0" y="341"/>
                </a:cubicBezTo>
                <a:cubicBezTo>
                  <a:pt x="0" y="394"/>
                  <a:pt x="23" y="441"/>
                  <a:pt x="61" y="477"/>
                </a:cubicBezTo>
                <a:lnTo>
                  <a:pt x="37" y="602"/>
                </a:lnTo>
                <a:lnTo>
                  <a:pt x="129" y="522"/>
                </a:lnTo>
                <a:cubicBezTo>
                  <a:pt x="161" y="536"/>
                  <a:pt x="196" y="544"/>
                  <a:pt x="233" y="544"/>
                </a:cubicBezTo>
                <a:cubicBezTo>
                  <a:pt x="281" y="544"/>
                  <a:pt x="325" y="531"/>
                  <a:pt x="363" y="509"/>
                </a:cubicBezTo>
                <a:cubicBezTo>
                  <a:pt x="363" y="509"/>
                  <a:pt x="363" y="509"/>
                  <a:pt x="363" y="509"/>
                </a:cubicBezTo>
                <a:cubicBezTo>
                  <a:pt x="370" y="505"/>
                  <a:pt x="376" y="500"/>
                  <a:pt x="383" y="495"/>
                </a:cubicBezTo>
                <a:cubicBezTo>
                  <a:pt x="385" y="494"/>
                  <a:pt x="387" y="493"/>
                  <a:pt x="389" y="491"/>
                </a:cubicBezTo>
                <a:cubicBezTo>
                  <a:pt x="393" y="487"/>
                  <a:pt x="398" y="484"/>
                  <a:pt x="402" y="480"/>
                </a:cubicBezTo>
                <a:cubicBezTo>
                  <a:pt x="404" y="478"/>
                  <a:pt x="406" y="476"/>
                  <a:pt x="408" y="474"/>
                </a:cubicBezTo>
                <a:cubicBezTo>
                  <a:pt x="412" y="470"/>
                  <a:pt x="415" y="466"/>
                  <a:pt x="419" y="462"/>
                </a:cubicBezTo>
                <a:cubicBezTo>
                  <a:pt x="421" y="460"/>
                  <a:pt x="422" y="458"/>
                  <a:pt x="424" y="457"/>
                </a:cubicBezTo>
                <a:cubicBezTo>
                  <a:pt x="433" y="444"/>
                  <a:pt x="442" y="431"/>
                  <a:pt x="448" y="417"/>
                </a:cubicBezTo>
                <a:cubicBezTo>
                  <a:pt x="449" y="415"/>
                  <a:pt x="450" y="413"/>
                  <a:pt x="451" y="411"/>
                </a:cubicBezTo>
                <a:close/>
                <a:moveTo>
                  <a:pt x="771" y="263"/>
                </a:moveTo>
                <a:lnTo>
                  <a:pt x="771" y="263"/>
                </a:lnTo>
                <a:cubicBezTo>
                  <a:pt x="771" y="118"/>
                  <a:pt x="635" y="0"/>
                  <a:pt x="469" y="0"/>
                </a:cubicBezTo>
                <a:cubicBezTo>
                  <a:pt x="379" y="0"/>
                  <a:pt x="299" y="34"/>
                  <a:pt x="243" y="89"/>
                </a:cubicBezTo>
                <a:cubicBezTo>
                  <a:pt x="390" y="94"/>
                  <a:pt x="508" y="205"/>
                  <a:pt x="508" y="341"/>
                </a:cubicBezTo>
                <a:cubicBezTo>
                  <a:pt x="508" y="413"/>
                  <a:pt x="476" y="477"/>
                  <a:pt x="424" y="523"/>
                </a:cubicBezTo>
                <a:cubicBezTo>
                  <a:pt x="439" y="525"/>
                  <a:pt x="453" y="526"/>
                  <a:pt x="469" y="526"/>
                </a:cubicBezTo>
                <a:cubicBezTo>
                  <a:pt x="517" y="526"/>
                  <a:pt x="563" y="516"/>
                  <a:pt x="603" y="498"/>
                </a:cubicBezTo>
                <a:lnTo>
                  <a:pt x="722" y="602"/>
                </a:lnTo>
                <a:lnTo>
                  <a:pt x="692" y="440"/>
                </a:lnTo>
                <a:cubicBezTo>
                  <a:pt x="741" y="393"/>
                  <a:pt x="771" y="331"/>
                  <a:pt x="771" y="263"/>
                </a:cubicBezTo>
                <a:close/>
              </a:path>
            </a:pathLst>
          </a:custGeom>
          <a:solidFill>
            <a:srgbClr val="F4F3F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/>
              </a:solidFill>
              <a:cs typeface="+mn-ea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CF33046F-95B3-46E4-7EF1-30AAC0483BFE}"/>
              </a:ext>
            </a:extLst>
          </p:cNvPr>
          <p:cNvGrpSpPr/>
          <p:nvPr/>
        </p:nvGrpSpPr>
        <p:grpSpPr>
          <a:xfrm>
            <a:off x="1070399" y="4171290"/>
            <a:ext cx="2005709" cy="1193553"/>
            <a:chOff x="1486003" y="3835364"/>
            <a:chExt cx="2005709" cy="1193553"/>
          </a:xfrm>
        </p:grpSpPr>
        <p:sp>
          <p:nvSpPr>
            <p:cNvPr id="26" name="TextBox 41">
              <a:extLst>
                <a:ext uri="{FF2B5EF4-FFF2-40B4-BE49-F238E27FC236}">
                  <a16:creationId xmlns:a16="http://schemas.microsoft.com/office/drawing/2014/main" id="{D06E8B59-4DA6-7A82-2F89-9918E0F323BB}"/>
                </a:ext>
              </a:extLst>
            </p:cNvPr>
            <p:cNvSpPr txBox="1"/>
            <p:nvPr/>
          </p:nvSpPr>
          <p:spPr>
            <a:xfrm>
              <a:off x="1615014" y="3835364"/>
              <a:ext cx="1569660" cy="369332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Segoe UI Black" panose="020B0A02040204020203" pitchFamily="34" charset="0"/>
                </a:rPr>
                <a:t>添加标题文本</a:t>
              </a:r>
              <a:endPara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Segoe UI Black" panose="020B0A02040204020203" pitchFamily="34" charset="0"/>
              </a:endParaRPr>
            </a:p>
          </p:txBody>
        </p:sp>
        <p:sp>
          <p:nvSpPr>
            <p:cNvPr id="27" name="Subtitle 2">
              <a:extLst>
                <a:ext uri="{FF2B5EF4-FFF2-40B4-BE49-F238E27FC236}">
                  <a16:creationId xmlns:a16="http://schemas.microsoft.com/office/drawing/2014/main" id="{7D5BC67B-E1EA-5793-F1C7-F91194E33C15}"/>
                </a:ext>
              </a:extLst>
            </p:cNvPr>
            <p:cNvSpPr txBox="1">
              <a:spLocks/>
            </p:cNvSpPr>
            <p:nvPr/>
          </p:nvSpPr>
          <p:spPr>
            <a:xfrm>
              <a:off x="1486003" y="4132195"/>
              <a:ext cx="2005709" cy="896722"/>
            </a:xfrm>
            <a:prstGeom prst="rect">
              <a:avLst/>
            </a:prstGeom>
          </p:spPr>
          <p:txBody>
            <a:bodyPr vert="horz" wrap="square" lIns="217490" tIns="108745" rIns="217490" bIns="108745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0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Segoe UI" panose="020B0502040204020203" pitchFamily="34" charset="0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Segoe UI" panose="020B0502040204020203" pitchFamily="34" charset="0"/>
                </a:rPr>
                <a:t>... ...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0D66C519-F09E-34BF-7305-3F987AA618A4}"/>
              </a:ext>
            </a:extLst>
          </p:cNvPr>
          <p:cNvGrpSpPr/>
          <p:nvPr/>
        </p:nvGrpSpPr>
        <p:grpSpPr>
          <a:xfrm>
            <a:off x="3733836" y="4171290"/>
            <a:ext cx="2005709" cy="1193553"/>
            <a:chOff x="1486003" y="3835364"/>
            <a:chExt cx="2005709" cy="1193553"/>
          </a:xfrm>
        </p:grpSpPr>
        <p:sp>
          <p:nvSpPr>
            <p:cNvPr id="29" name="TextBox 41">
              <a:extLst>
                <a:ext uri="{FF2B5EF4-FFF2-40B4-BE49-F238E27FC236}">
                  <a16:creationId xmlns:a16="http://schemas.microsoft.com/office/drawing/2014/main" id="{54D68007-92D6-A17A-DDE6-4F7D88F494F8}"/>
                </a:ext>
              </a:extLst>
            </p:cNvPr>
            <p:cNvSpPr txBox="1"/>
            <p:nvPr/>
          </p:nvSpPr>
          <p:spPr>
            <a:xfrm>
              <a:off x="1615014" y="3835364"/>
              <a:ext cx="1569660" cy="369332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Segoe UI Black" panose="020B0A02040204020203" pitchFamily="34" charset="0"/>
                </a:rPr>
                <a:t>添加标题文本</a:t>
              </a:r>
              <a:endPara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Segoe UI Black" panose="020B0A02040204020203" pitchFamily="34" charset="0"/>
              </a:endParaRPr>
            </a:p>
          </p:txBody>
        </p:sp>
        <p:sp>
          <p:nvSpPr>
            <p:cNvPr id="30" name="Subtitle 2">
              <a:extLst>
                <a:ext uri="{FF2B5EF4-FFF2-40B4-BE49-F238E27FC236}">
                  <a16:creationId xmlns:a16="http://schemas.microsoft.com/office/drawing/2014/main" id="{70759041-5E70-1C38-9F90-7F933414D5E7}"/>
                </a:ext>
              </a:extLst>
            </p:cNvPr>
            <p:cNvSpPr txBox="1">
              <a:spLocks/>
            </p:cNvSpPr>
            <p:nvPr/>
          </p:nvSpPr>
          <p:spPr>
            <a:xfrm>
              <a:off x="1486003" y="4132195"/>
              <a:ext cx="2005709" cy="896722"/>
            </a:xfrm>
            <a:prstGeom prst="rect">
              <a:avLst/>
            </a:prstGeom>
          </p:spPr>
          <p:txBody>
            <a:bodyPr vert="horz" wrap="square" lIns="217490" tIns="108745" rIns="217490" bIns="108745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0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Segoe UI" panose="020B0502040204020203" pitchFamily="34" charset="0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Segoe UI" panose="020B0502040204020203" pitchFamily="34" charset="0"/>
                </a:rPr>
                <a:t>... ...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81E428D4-E269-0036-3FC2-2F32C6915621}"/>
              </a:ext>
            </a:extLst>
          </p:cNvPr>
          <p:cNvGrpSpPr/>
          <p:nvPr/>
        </p:nvGrpSpPr>
        <p:grpSpPr>
          <a:xfrm>
            <a:off x="6369436" y="4171290"/>
            <a:ext cx="2005709" cy="1193553"/>
            <a:chOff x="1486003" y="3835364"/>
            <a:chExt cx="2005709" cy="1193553"/>
          </a:xfrm>
        </p:grpSpPr>
        <p:sp>
          <p:nvSpPr>
            <p:cNvPr id="32" name="TextBox 41">
              <a:extLst>
                <a:ext uri="{FF2B5EF4-FFF2-40B4-BE49-F238E27FC236}">
                  <a16:creationId xmlns:a16="http://schemas.microsoft.com/office/drawing/2014/main" id="{5015B235-8606-140B-09CA-21E403AE3170}"/>
                </a:ext>
              </a:extLst>
            </p:cNvPr>
            <p:cNvSpPr txBox="1"/>
            <p:nvPr/>
          </p:nvSpPr>
          <p:spPr>
            <a:xfrm>
              <a:off x="1615014" y="3835364"/>
              <a:ext cx="1569660" cy="369332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Segoe UI Black" panose="020B0A02040204020203" pitchFamily="34" charset="0"/>
                </a:rPr>
                <a:t>添加标题文本</a:t>
              </a:r>
              <a:endPara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Segoe UI Black" panose="020B0A02040204020203" pitchFamily="34" charset="0"/>
              </a:endParaRPr>
            </a:p>
          </p:txBody>
        </p:sp>
        <p:sp>
          <p:nvSpPr>
            <p:cNvPr id="33" name="Subtitle 2">
              <a:extLst>
                <a:ext uri="{FF2B5EF4-FFF2-40B4-BE49-F238E27FC236}">
                  <a16:creationId xmlns:a16="http://schemas.microsoft.com/office/drawing/2014/main" id="{9585FF67-F292-4EB0-1ED0-BCFD4ED1AF03}"/>
                </a:ext>
              </a:extLst>
            </p:cNvPr>
            <p:cNvSpPr txBox="1">
              <a:spLocks/>
            </p:cNvSpPr>
            <p:nvPr/>
          </p:nvSpPr>
          <p:spPr>
            <a:xfrm>
              <a:off x="1486003" y="4132195"/>
              <a:ext cx="2005709" cy="896722"/>
            </a:xfrm>
            <a:prstGeom prst="rect">
              <a:avLst/>
            </a:prstGeom>
          </p:spPr>
          <p:txBody>
            <a:bodyPr vert="horz" wrap="square" lIns="217490" tIns="108745" rIns="217490" bIns="108745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0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Segoe UI" panose="020B0502040204020203" pitchFamily="34" charset="0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Segoe UI" panose="020B0502040204020203" pitchFamily="34" charset="0"/>
                </a:rPr>
                <a:t>... ...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715A8DC2-D648-2752-47C2-59EC54746676}"/>
              </a:ext>
            </a:extLst>
          </p:cNvPr>
          <p:cNvGrpSpPr/>
          <p:nvPr/>
        </p:nvGrpSpPr>
        <p:grpSpPr>
          <a:xfrm>
            <a:off x="9030768" y="4171290"/>
            <a:ext cx="2005709" cy="1193553"/>
            <a:chOff x="1486003" y="3835364"/>
            <a:chExt cx="2005709" cy="1193553"/>
          </a:xfrm>
        </p:grpSpPr>
        <p:sp>
          <p:nvSpPr>
            <p:cNvPr id="35" name="TextBox 41">
              <a:extLst>
                <a:ext uri="{FF2B5EF4-FFF2-40B4-BE49-F238E27FC236}">
                  <a16:creationId xmlns:a16="http://schemas.microsoft.com/office/drawing/2014/main" id="{EDD48162-7618-3855-25D7-F5D912CD74E4}"/>
                </a:ext>
              </a:extLst>
            </p:cNvPr>
            <p:cNvSpPr txBox="1"/>
            <p:nvPr/>
          </p:nvSpPr>
          <p:spPr>
            <a:xfrm>
              <a:off x="1615014" y="3835364"/>
              <a:ext cx="1569660" cy="369332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Segoe UI Black" panose="020B0A02040204020203" pitchFamily="34" charset="0"/>
                </a:rPr>
                <a:t>添加标题文本</a:t>
              </a:r>
              <a:endPara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Segoe UI Black" panose="020B0A02040204020203" pitchFamily="34" charset="0"/>
              </a:endParaRPr>
            </a:p>
          </p:txBody>
        </p:sp>
        <p:sp>
          <p:nvSpPr>
            <p:cNvPr id="36" name="Subtitle 2">
              <a:extLst>
                <a:ext uri="{FF2B5EF4-FFF2-40B4-BE49-F238E27FC236}">
                  <a16:creationId xmlns:a16="http://schemas.microsoft.com/office/drawing/2014/main" id="{7552C6A9-07E1-81CA-1806-ABF70D8EBB23}"/>
                </a:ext>
              </a:extLst>
            </p:cNvPr>
            <p:cNvSpPr txBox="1">
              <a:spLocks/>
            </p:cNvSpPr>
            <p:nvPr/>
          </p:nvSpPr>
          <p:spPr>
            <a:xfrm>
              <a:off x="1486003" y="4132195"/>
              <a:ext cx="2005709" cy="896722"/>
            </a:xfrm>
            <a:prstGeom prst="rect">
              <a:avLst/>
            </a:prstGeom>
          </p:spPr>
          <p:txBody>
            <a:bodyPr vert="horz" wrap="square" lIns="217490" tIns="108745" rIns="217490" bIns="108745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0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Segoe UI" panose="020B0502040204020203" pitchFamily="34" charset="0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Segoe UI" panose="020B0502040204020203" pitchFamily="34" charset="0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89894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3965AF7F-3C60-7A12-7767-0C489D3463C9}"/>
              </a:ext>
            </a:extLst>
          </p:cNvPr>
          <p:cNvGrpSpPr/>
          <p:nvPr/>
        </p:nvGrpSpPr>
        <p:grpSpPr>
          <a:xfrm>
            <a:off x="262366" y="3662"/>
            <a:ext cx="1177793" cy="1122414"/>
            <a:chOff x="1806743" y="1977234"/>
            <a:chExt cx="1377682" cy="1312902"/>
          </a:xfrm>
        </p:grpSpPr>
        <p:sp>
          <p:nvSpPr>
            <p:cNvPr id="7" name="图形 26">
              <a:extLst>
                <a:ext uri="{FF2B5EF4-FFF2-40B4-BE49-F238E27FC236}">
                  <a16:creationId xmlns:a16="http://schemas.microsoft.com/office/drawing/2014/main" id="{FC0D3291-A092-3B17-E624-9EB3B0A908A3}"/>
                </a:ext>
              </a:extLst>
            </p:cNvPr>
            <p:cNvSpPr/>
            <p:nvPr/>
          </p:nvSpPr>
          <p:spPr>
            <a:xfrm rot="2700000">
              <a:off x="1839133" y="1944844"/>
              <a:ext cx="1312902" cy="1377682"/>
            </a:xfrm>
            <a:custGeom>
              <a:avLst/>
              <a:gdLst>
                <a:gd name="connsiteX0" fmla="*/ 1554750 w 2288296"/>
                <a:gd name="connsiteY0" fmla="*/ 2129811 h 2401203"/>
                <a:gd name="connsiteX1" fmla="*/ 2175 w 2288296"/>
                <a:gd name="connsiteY1" fmla="*/ 1177311 h 2401203"/>
                <a:gd name="connsiteX2" fmla="*/ 1497600 w 2288296"/>
                <a:gd name="connsiteY2" fmla="*/ 329586 h 2401203"/>
                <a:gd name="connsiteX3" fmla="*/ 1554750 w 2288296"/>
                <a:gd name="connsiteY3" fmla="*/ 2129811 h 240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8296" h="2401203">
                  <a:moveTo>
                    <a:pt x="1554750" y="2129811"/>
                  </a:moveTo>
                  <a:cubicBezTo>
                    <a:pt x="557800" y="2694961"/>
                    <a:pt x="40275" y="2377461"/>
                    <a:pt x="2175" y="1177311"/>
                  </a:cubicBezTo>
                  <a:cubicBezTo>
                    <a:pt x="-35925" y="-22839"/>
                    <a:pt x="462550" y="-305414"/>
                    <a:pt x="1497600" y="329586"/>
                  </a:cubicBezTo>
                  <a:cubicBezTo>
                    <a:pt x="2532650" y="964586"/>
                    <a:pt x="2551700" y="1564661"/>
                    <a:pt x="1554750" y="2129811"/>
                  </a:cubicBezTo>
                  <a:close/>
                </a:path>
              </a:pathLst>
            </a:custGeom>
            <a:solidFill>
              <a:srgbClr val="9EAA9D">
                <a:alpha val="26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图形 26">
              <a:extLst>
                <a:ext uri="{FF2B5EF4-FFF2-40B4-BE49-F238E27FC236}">
                  <a16:creationId xmlns:a16="http://schemas.microsoft.com/office/drawing/2014/main" id="{E7C16E62-B983-01E1-9E74-A4BE60F20D62}"/>
                </a:ext>
              </a:extLst>
            </p:cNvPr>
            <p:cNvSpPr/>
            <p:nvPr/>
          </p:nvSpPr>
          <p:spPr>
            <a:xfrm>
              <a:off x="2011191" y="2053516"/>
              <a:ext cx="990649" cy="1039529"/>
            </a:xfrm>
            <a:custGeom>
              <a:avLst/>
              <a:gdLst>
                <a:gd name="connsiteX0" fmla="*/ 1554750 w 2288296"/>
                <a:gd name="connsiteY0" fmla="*/ 2129811 h 2401203"/>
                <a:gd name="connsiteX1" fmla="*/ 2175 w 2288296"/>
                <a:gd name="connsiteY1" fmla="*/ 1177311 h 2401203"/>
                <a:gd name="connsiteX2" fmla="*/ 1497600 w 2288296"/>
                <a:gd name="connsiteY2" fmla="*/ 329586 h 2401203"/>
                <a:gd name="connsiteX3" fmla="*/ 1554750 w 2288296"/>
                <a:gd name="connsiteY3" fmla="*/ 2129811 h 240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8296" h="2401203">
                  <a:moveTo>
                    <a:pt x="1554750" y="2129811"/>
                  </a:moveTo>
                  <a:cubicBezTo>
                    <a:pt x="557800" y="2694961"/>
                    <a:pt x="40275" y="2377461"/>
                    <a:pt x="2175" y="1177311"/>
                  </a:cubicBezTo>
                  <a:cubicBezTo>
                    <a:pt x="-35925" y="-22839"/>
                    <a:pt x="462550" y="-305414"/>
                    <a:pt x="1497600" y="329586"/>
                  </a:cubicBezTo>
                  <a:cubicBezTo>
                    <a:pt x="2532650" y="964586"/>
                    <a:pt x="2551700" y="1564661"/>
                    <a:pt x="1554750" y="2129811"/>
                  </a:cubicBezTo>
                  <a:close/>
                </a:path>
              </a:pathLst>
            </a:custGeom>
            <a:solidFill>
              <a:srgbClr val="8D96A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A24E2BE-AC95-EFCA-B487-1382324E653C}"/>
                </a:ext>
              </a:extLst>
            </p:cNvPr>
            <p:cNvSpPr txBox="1"/>
            <p:nvPr/>
          </p:nvSpPr>
          <p:spPr>
            <a:xfrm>
              <a:off x="2041516" y="2147778"/>
              <a:ext cx="898527" cy="8280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</a:rPr>
                <a:t>04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471049F5-993B-F914-9541-F271723DA2AD}"/>
              </a:ext>
            </a:extLst>
          </p:cNvPr>
          <p:cNvGrpSpPr/>
          <p:nvPr/>
        </p:nvGrpSpPr>
        <p:grpSpPr>
          <a:xfrm>
            <a:off x="1405242" y="225066"/>
            <a:ext cx="3564947" cy="791293"/>
            <a:chOff x="3330924" y="2265123"/>
            <a:chExt cx="3564947" cy="791293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F2A3565-1782-7D33-AB3D-C5EA7BBA2F5E}"/>
                </a:ext>
              </a:extLst>
            </p:cNvPr>
            <p:cNvSpPr txBox="1"/>
            <p:nvPr/>
          </p:nvSpPr>
          <p:spPr>
            <a:xfrm>
              <a:off x="3330924" y="2265123"/>
              <a:ext cx="24039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活动后勤保障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4481C2BC-8B15-1858-5C15-2DEBEA72917B}"/>
                </a:ext>
              </a:extLst>
            </p:cNvPr>
            <p:cNvSpPr/>
            <p:nvPr/>
          </p:nvSpPr>
          <p:spPr>
            <a:xfrm>
              <a:off x="3352486" y="2707021"/>
              <a:ext cx="3543385" cy="3493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Event logistics support</a:t>
              </a:r>
            </a:p>
          </p:txBody>
        </p:sp>
      </p:grpSp>
      <p:sp>
        <p:nvSpPr>
          <p:cNvPr id="2" name="椭圆 1">
            <a:extLst>
              <a:ext uri="{FF2B5EF4-FFF2-40B4-BE49-F238E27FC236}">
                <a16:creationId xmlns:a16="http://schemas.microsoft.com/office/drawing/2014/main" id="{6689F58D-4170-110E-D749-187E6B405EB3}"/>
              </a:ext>
            </a:extLst>
          </p:cNvPr>
          <p:cNvSpPr>
            <a:spLocks noChangeAspect="1"/>
          </p:cNvSpPr>
          <p:nvPr/>
        </p:nvSpPr>
        <p:spPr>
          <a:xfrm>
            <a:off x="6010295" y="3184723"/>
            <a:ext cx="2010634" cy="2010633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680B0AA2-5808-97DC-EE68-60FDCB986B1E}"/>
              </a:ext>
            </a:extLst>
          </p:cNvPr>
          <p:cNvSpPr>
            <a:spLocks noChangeAspect="1"/>
          </p:cNvSpPr>
          <p:nvPr/>
        </p:nvSpPr>
        <p:spPr>
          <a:xfrm>
            <a:off x="4001770" y="1221729"/>
            <a:ext cx="2010634" cy="2010633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DB0B16F8-E64B-7CD0-9304-A02736966160}"/>
              </a:ext>
            </a:extLst>
          </p:cNvPr>
          <p:cNvSpPr>
            <a:spLocks noChangeAspect="1"/>
          </p:cNvSpPr>
          <p:nvPr/>
        </p:nvSpPr>
        <p:spPr>
          <a:xfrm>
            <a:off x="8023039" y="1221729"/>
            <a:ext cx="2010634" cy="2010633"/>
          </a:xfrm>
          <a:prstGeom prst="ellipse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D0A716BA-F57D-958F-B295-C27976B48B9C}"/>
              </a:ext>
            </a:extLst>
          </p:cNvPr>
          <p:cNvSpPr>
            <a:spLocks noChangeAspect="1"/>
          </p:cNvSpPr>
          <p:nvPr/>
        </p:nvSpPr>
        <p:spPr>
          <a:xfrm>
            <a:off x="2031169" y="3232362"/>
            <a:ext cx="2010634" cy="2010633"/>
          </a:xfrm>
          <a:prstGeom prst="ellipse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任意多边形 34">
            <a:extLst>
              <a:ext uri="{FF2B5EF4-FFF2-40B4-BE49-F238E27FC236}">
                <a16:creationId xmlns:a16="http://schemas.microsoft.com/office/drawing/2014/main" id="{A4031374-93F2-C733-805A-AA7C7DD4840C}"/>
              </a:ext>
            </a:extLst>
          </p:cNvPr>
          <p:cNvSpPr>
            <a:spLocks noChangeAspect="1"/>
          </p:cNvSpPr>
          <p:nvPr/>
        </p:nvSpPr>
        <p:spPr>
          <a:xfrm>
            <a:off x="2054912" y="1221729"/>
            <a:ext cx="2371909" cy="2010634"/>
          </a:xfrm>
          <a:custGeom>
            <a:avLst/>
            <a:gdLst>
              <a:gd name="connsiteX0" fmla="*/ 900000 w 2123428"/>
              <a:gd name="connsiteY0" fmla="*/ 0 h 1800000"/>
              <a:gd name="connsiteX1" fmla="*/ 1729274 w 2123428"/>
              <a:gd name="connsiteY1" fmla="*/ 549680 h 1800000"/>
              <a:gd name="connsiteX2" fmla="*/ 1775351 w 2123428"/>
              <a:gd name="connsiteY2" fmla="*/ 698116 h 1800000"/>
              <a:gd name="connsiteX3" fmla="*/ 2123428 w 2123428"/>
              <a:gd name="connsiteY3" fmla="*/ 900000 h 1800000"/>
              <a:gd name="connsiteX4" fmla="*/ 1775351 w 2123428"/>
              <a:gd name="connsiteY4" fmla="*/ 1101883 h 1800000"/>
              <a:gd name="connsiteX5" fmla="*/ 1729274 w 2123428"/>
              <a:gd name="connsiteY5" fmla="*/ 1250321 h 1800000"/>
              <a:gd name="connsiteX6" fmla="*/ 900000 w 2123428"/>
              <a:gd name="connsiteY6" fmla="*/ 1800000 h 1800000"/>
              <a:gd name="connsiteX7" fmla="*/ 0 w 2123428"/>
              <a:gd name="connsiteY7" fmla="*/ 900000 h 1800000"/>
              <a:gd name="connsiteX8" fmla="*/ 900000 w 2123428"/>
              <a:gd name="connsiteY8" fmla="*/ 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23428" h="1800000">
                <a:moveTo>
                  <a:pt x="900000" y="0"/>
                </a:moveTo>
                <a:cubicBezTo>
                  <a:pt x="1272792" y="0"/>
                  <a:pt x="1592646" y="226656"/>
                  <a:pt x="1729274" y="549680"/>
                </a:cubicBezTo>
                <a:lnTo>
                  <a:pt x="1775351" y="698116"/>
                </a:lnTo>
                <a:lnTo>
                  <a:pt x="2123428" y="900000"/>
                </a:lnTo>
                <a:lnTo>
                  <a:pt x="1775351" y="1101883"/>
                </a:lnTo>
                <a:lnTo>
                  <a:pt x="1729274" y="1250321"/>
                </a:lnTo>
                <a:cubicBezTo>
                  <a:pt x="1592646" y="1573344"/>
                  <a:pt x="1272792" y="1800000"/>
                  <a:pt x="900000" y="1800000"/>
                </a:cubicBezTo>
                <a:cubicBezTo>
                  <a:pt x="402944" y="1800000"/>
                  <a:pt x="0" y="1397056"/>
                  <a:pt x="0" y="900000"/>
                </a:cubicBezTo>
                <a:cubicBezTo>
                  <a:pt x="0" y="402944"/>
                  <a:pt x="402944" y="0"/>
                  <a:pt x="900000" y="0"/>
                </a:cubicBezTo>
                <a:close/>
              </a:path>
            </a:pathLst>
          </a:custGeom>
          <a:solidFill>
            <a:srgbClr val="98A58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Freeform 26">
            <a:extLst>
              <a:ext uri="{FF2B5EF4-FFF2-40B4-BE49-F238E27FC236}">
                <a16:creationId xmlns:a16="http://schemas.microsoft.com/office/drawing/2014/main" id="{78D18C35-C053-B4E9-57AF-4F1639F8DB81}"/>
              </a:ext>
            </a:extLst>
          </p:cNvPr>
          <p:cNvSpPr>
            <a:spLocks noEditPoints="1"/>
          </p:cNvSpPr>
          <p:nvPr/>
        </p:nvSpPr>
        <p:spPr bwMode="auto">
          <a:xfrm>
            <a:off x="2795544" y="1586936"/>
            <a:ext cx="445322" cy="467870"/>
          </a:xfrm>
          <a:custGeom>
            <a:avLst/>
            <a:gdLst>
              <a:gd name="T0" fmla="*/ 139 w 577"/>
              <a:gd name="T1" fmla="*/ 87 h 609"/>
              <a:gd name="T2" fmla="*/ 27 w 577"/>
              <a:gd name="T3" fmla="*/ 87 h 609"/>
              <a:gd name="T4" fmla="*/ 27 w 577"/>
              <a:gd name="T5" fmla="*/ 48 h 609"/>
              <a:gd name="T6" fmla="*/ 139 w 577"/>
              <a:gd name="T7" fmla="*/ 48 h 609"/>
              <a:gd name="T8" fmla="*/ 139 w 577"/>
              <a:gd name="T9" fmla="*/ 87 h 609"/>
              <a:gd name="T10" fmla="*/ 139 w 577"/>
              <a:gd name="T11" fmla="*/ 179 h 609"/>
              <a:gd name="T12" fmla="*/ 27 w 577"/>
              <a:gd name="T13" fmla="*/ 179 h 609"/>
              <a:gd name="T14" fmla="*/ 27 w 577"/>
              <a:gd name="T15" fmla="*/ 140 h 609"/>
              <a:gd name="T16" fmla="*/ 139 w 577"/>
              <a:gd name="T17" fmla="*/ 140 h 609"/>
              <a:gd name="T18" fmla="*/ 139 w 577"/>
              <a:gd name="T19" fmla="*/ 179 h 609"/>
              <a:gd name="T20" fmla="*/ 139 w 577"/>
              <a:gd name="T21" fmla="*/ 271 h 609"/>
              <a:gd name="T22" fmla="*/ 27 w 577"/>
              <a:gd name="T23" fmla="*/ 271 h 609"/>
              <a:gd name="T24" fmla="*/ 27 w 577"/>
              <a:gd name="T25" fmla="*/ 232 h 609"/>
              <a:gd name="T26" fmla="*/ 139 w 577"/>
              <a:gd name="T27" fmla="*/ 232 h 609"/>
              <a:gd name="T28" fmla="*/ 139 w 577"/>
              <a:gd name="T29" fmla="*/ 271 h 609"/>
              <a:gd name="T30" fmla="*/ 0 w 577"/>
              <a:gd name="T31" fmla="*/ 609 h 609"/>
              <a:gd name="T32" fmla="*/ 166 w 577"/>
              <a:gd name="T33" fmla="*/ 609 h 609"/>
              <a:gd name="T34" fmla="*/ 166 w 577"/>
              <a:gd name="T35" fmla="*/ 0 h 609"/>
              <a:gd name="T36" fmla="*/ 0 w 577"/>
              <a:gd name="T37" fmla="*/ 0 h 609"/>
              <a:gd name="T38" fmla="*/ 0 w 577"/>
              <a:gd name="T39" fmla="*/ 609 h 609"/>
              <a:gd name="T40" fmla="*/ 344 w 577"/>
              <a:gd name="T41" fmla="*/ 87 h 609"/>
              <a:gd name="T42" fmla="*/ 232 w 577"/>
              <a:gd name="T43" fmla="*/ 87 h 609"/>
              <a:gd name="T44" fmla="*/ 232 w 577"/>
              <a:gd name="T45" fmla="*/ 48 h 609"/>
              <a:gd name="T46" fmla="*/ 344 w 577"/>
              <a:gd name="T47" fmla="*/ 48 h 609"/>
              <a:gd name="T48" fmla="*/ 344 w 577"/>
              <a:gd name="T49" fmla="*/ 87 h 609"/>
              <a:gd name="T50" fmla="*/ 344 w 577"/>
              <a:gd name="T51" fmla="*/ 179 h 609"/>
              <a:gd name="T52" fmla="*/ 232 w 577"/>
              <a:gd name="T53" fmla="*/ 179 h 609"/>
              <a:gd name="T54" fmla="*/ 232 w 577"/>
              <a:gd name="T55" fmla="*/ 140 h 609"/>
              <a:gd name="T56" fmla="*/ 344 w 577"/>
              <a:gd name="T57" fmla="*/ 140 h 609"/>
              <a:gd name="T58" fmla="*/ 344 w 577"/>
              <a:gd name="T59" fmla="*/ 179 h 609"/>
              <a:gd name="T60" fmla="*/ 344 w 577"/>
              <a:gd name="T61" fmla="*/ 271 h 609"/>
              <a:gd name="T62" fmla="*/ 232 w 577"/>
              <a:gd name="T63" fmla="*/ 271 h 609"/>
              <a:gd name="T64" fmla="*/ 232 w 577"/>
              <a:gd name="T65" fmla="*/ 232 h 609"/>
              <a:gd name="T66" fmla="*/ 344 w 577"/>
              <a:gd name="T67" fmla="*/ 232 h 609"/>
              <a:gd name="T68" fmla="*/ 344 w 577"/>
              <a:gd name="T69" fmla="*/ 271 h 609"/>
              <a:gd name="T70" fmla="*/ 205 w 577"/>
              <a:gd name="T71" fmla="*/ 609 h 609"/>
              <a:gd name="T72" fmla="*/ 371 w 577"/>
              <a:gd name="T73" fmla="*/ 609 h 609"/>
              <a:gd name="T74" fmla="*/ 371 w 577"/>
              <a:gd name="T75" fmla="*/ 0 h 609"/>
              <a:gd name="T76" fmla="*/ 205 w 577"/>
              <a:gd name="T77" fmla="*/ 0 h 609"/>
              <a:gd name="T78" fmla="*/ 205 w 577"/>
              <a:gd name="T79" fmla="*/ 609 h 609"/>
              <a:gd name="T80" fmla="*/ 549 w 577"/>
              <a:gd name="T81" fmla="*/ 87 h 609"/>
              <a:gd name="T82" fmla="*/ 437 w 577"/>
              <a:gd name="T83" fmla="*/ 87 h 609"/>
              <a:gd name="T84" fmla="*/ 437 w 577"/>
              <a:gd name="T85" fmla="*/ 48 h 609"/>
              <a:gd name="T86" fmla="*/ 549 w 577"/>
              <a:gd name="T87" fmla="*/ 48 h 609"/>
              <a:gd name="T88" fmla="*/ 549 w 577"/>
              <a:gd name="T89" fmla="*/ 87 h 609"/>
              <a:gd name="T90" fmla="*/ 549 w 577"/>
              <a:gd name="T91" fmla="*/ 179 h 609"/>
              <a:gd name="T92" fmla="*/ 437 w 577"/>
              <a:gd name="T93" fmla="*/ 179 h 609"/>
              <a:gd name="T94" fmla="*/ 437 w 577"/>
              <a:gd name="T95" fmla="*/ 140 h 609"/>
              <a:gd name="T96" fmla="*/ 549 w 577"/>
              <a:gd name="T97" fmla="*/ 140 h 609"/>
              <a:gd name="T98" fmla="*/ 549 w 577"/>
              <a:gd name="T99" fmla="*/ 179 h 609"/>
              <a:gd name="T100" fmla="*/ 549 w 577"/>
              <a:gd name="T101" fmla="*/ 271 h 609"/>
              <a:gd name="T102" fmla="*/ 437 w 577"/>
              <a:gd name="T103" fmla="*/ 271 h 609"/>
              <a:gd name="T104" fmla="*/ 437 w 577"/>
              <a:gd name="T105" fmla="*/ 232 h 609"/>
              <a:gd name="T106" fmla="*/ 549 w 577"/>
              <a:gd name="T107" fmla="*/ 232 h 609"/>
              <a:gd name="T108" fmla="*/ 549 w 577"/>
              <a:gd name="T109" fmla="*/ 271 h 609"/>
              <a:gd name="T110" fmla="*/ 410 w 577"/>
              <a:gd name="T111" fmla="*/ 609 h 609"/>
              <a:gd name="T112" fmla="*/ 577 w 577"/>
              <a:gd name="T113" fmla="*/ 609 h 609"/>
              <a:gd name="T114" fmla="*/ 577 w 577"/>
              <a:gd name="T115" fmla="*/ 0 h 609"/>
              <a:gd name="T116" fmla="*/ 410 w 577"/>
              <a:gd name="T117" fmla="*/ 0 h 609"/>
              <a:gd name="T118" fmla="*/ 410 w 577"/>
              <a:gd name="T119" fmla="*/ 609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77" h="609">
                <a:moveTo>
                  <a:pt x="139" y="87"/>
                </a:moveTo>
                <a:lnTo>
                  <a:pt x="27" y="87"/>
                </a:lnTo>
                <a:lnTo>
                  <a:pt x="27" y="48"/>
                </a:lnTo>
                <a:lnTo>
                  <a:pt x="139" y="48"/>
                </a:lnTo>
                <a:lnTo>
                  <a:pt x="139" y="87"/>
                </a:lnTo>
                <a:close/>
                <a:moveTo>
                  <a:pt x="139" y="179"/>
                </a:moveTo>
                <a:lnTo>
                  <a:pt x="27" y="179"/>
                </a:lnTo>
                <a:lnTo>
                  <a:pt x="27" y="140"/>
                </a:lnTo>
                <a:lnTo>
                  <a:pt x="139" y="140"/>
                </a:lnTo>
                <a:lnTo>
                  <a:pt x="139" y="179"/>
                </a:lnTo>
                <a:close/>
                <a:moveTo>
                  <a:pt x="139" y="271"/>
                </a:moveTo>
                <a:lnTo>
                  <a:pt x="27" y="271"/>
                </a:lnTo>
                <a:lnTo>
                  <a:pt x="27" y="232"/>
                </a:lnTo>
                <a:lnTo>
                  <a:pt x="139" y="232"/>
                </a:lnTo>
                <a:lnTo>
                  <a:pt x="139" y="271"/>
                </a:lnTo>
                <a:close/>
                <a:moveTo>
                  <a:pt x="0" y="609"/>
                </a:moveTo>
                <a:lnTo>
                  <a:pt x="166" y="609"/>
                </a:lnTo>
                <a:lnTo>
                  <a:pt x="166" y="0"/>
                </a:lnTo>
                <a:lnTo>
                  <a:pt x="0" y="0"/>
                </a:lnTo>
                <a:lnTo>
                  <a:pt x="0" y="609"/>
                </a:lnTo>
                <a:close/>
                <a:moveTo>
                  <a:pt x="344" y="87"/>
                </a:moveTo>
                <a:lnTo>
                  <a:pt x="232" y="87"/>
                </a:lnTo>
                <a:lnTo>
                  <a:pt x="232" y="48"/>
                </a:lnTo>
                <a:lnTo>
                  <a:pt x="344" y="48"/>
                </a:lnTo>
                <a:lnTo>
                  <a:pt x="344" y="87"/>
                </a:lnTo>
                <a:close/>
                <a:moveTo>
                  <a:pt x="344" y="179"/>
                </a:moveTo>
                <a:lnTo>
                  <a:pt x="232" y="179"/>
                </a:lnTo>
                <a:lnTo>
                  <a:pt x="232" y="140"/>
                </a:lnTo>
                <a:lnTo>
                  <a:pt x="344" y="140"/>
                </a:lnTo>
                <a:lnTo>
                  <a:pt x="344" y="179"/>
                </a:lnTo>
                <a:close/>
                <a:moveTo>
                  <a:pt x="344" y="271"/>
                </a:moveTo>
                <a:lnTo>
                  <a:pt x="232" y="271"/>
                </a:lnTo>
                <a:lnTo>
                  <a:pt x="232" y="232"/>
                </a:lnTo>
                <a:lnTo>
                  <a:pt x="344" y="232"/>
                </a:lnTo>
                <a:lnTo>
                  <a:pt x="344" y="271"/>
                </a:lnTo>
                <a:close/>
                <a:moveTo>
                  <a:pt x="205" y="609"/>
                </a:moveTo>
                <a:lnTo>
                  <a:pt x="371" y="609"/>
                </a:lnTo>
                <a:lnTo>
                  <a:pt x="371" y="0"/>
                </a:lnTo>
                <a:lnTo>
                  <a:pt x="205" y="0"/>
                </a:lnTo>
                <a:lnTo>
                  <a:pt x="205" y="609"/>
                </a:lnTo>
                <a:close/>
                <a:moveTo>
                  <a:pt x="549" y="87"/>
                </a:moveTo>
                <a:lnTo>
                  <a:pt x="437" y="87"/>
                </a:lnTo>
                <a:lnTo>
                  <a:pt x="437" y="48"/>
                </a:lnTo>
                <a:lnTo>
                  <a:pt x="549" y="48"/>
                </a:lnTo>
                <a:lnTo>
                  <a:pt x="549" y="87"/>
                </a:lnTo>
                <a:close/>
                <a:moveTo>
                  <a:pt x="549" y="179"/>
                </a:moveTo>
                <a:lnTo>
                  <a:pt x="437" y="179"/>
                </a:lnTo>
                <a:lnTo>
                  <a:pt x="437" y="140"/>
                </a:lnTo>
                <a:lnTo>
                  <a:pt x="549" y="140"/>
                </a:lnTo>
                <a:lnTo>
                  <a:pt x="549" y="179"/>
                </a:lnTo>
                <a:close/>
                <a:moveTo>
                  <a:pt x="549" y="271"/>
                </a:moveTo>
                <a:lnTo>
                  <a:pt x="437" y="271"/>
                </a:lnTo>
                <a:lnTo>
                  <a:pt x="437" y="232"/>
                </a:lnTo>
                <a:lnTo>
                  <a:pt x="549" y="232"/>
                </a:lnTo>
                <a:lnTo>
                  <a:pt x="549" y="271"/>
                </a:lnTo>
                <a:close/>
                <a:moveTo>
                  <a:pt x="410" y="609"/>
                </a:moveTo>
                <a:lnTo>
                  <a:pt x="577" y="609"/>
                </a:lnTo>
                <a:lnTo>
                  <a:pt x="577" y="0"/>
                </a:lnTo>
                <a:lnTo>
                  <a:pt x="410" y="0"/>
                </a:lnTo>
                <a:lnTo>
                  <a:pt x="410" y="609"/>
                </a:ln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3" name="矩形 47">
            <a:extLst>
              <a:ext uri="{FF2B5EF4-FFF2-40B4-BE49-F238E27FC236}">
                <a16:creationId xmlns:a16="http://schemas.microsoft.com/office/drawing/2014/main" id="{E6704B92-624F-0E74-795E-7F599C1D3F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42279" y="2344551"/>
            <a:ext cx="1606805" cy="461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dirty="0">
                <a:solidFill>
                  <a:srgbClr val="FEFEFE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US" altLang="zh-CN" sz="2400" dirty="0">
              <a:solidFill>
                <a:srgbClr val="FEFEF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任意多边形 38">
            <a:extLst>
              <a:ext uri="{FF2B5EF4-FFF2-40B4-BE49-F238E27FC236}">
                <a16:creationId xmlns:a16="http://schemas.microsoft.com/office/drawing/2014/main" id="{739FFAF2-1EB1-9217-718E-393D7F96A676}"/>
              </a:ext>
            </a:extLst>
          </p:cNvPr>
          <p:cNvSpPr>
            <a:spLocks noChangeAspect="1"/>
          </p:cNvSpPr>
          <p:nvPr/>
        </p:nvSpPr>
        <p:spPr>
          <a:xfrm rot="5400000">
            <a:off x="5831767" y="1402367"/>
            <a:ext cx="2371909" cy="2010634"/>
          </a:xfrm>
          <a:custGeom>
            <a:avLst/>
            <a:gdLst>
              <a:gd name="connsiteX0" fmla="*/ 900000 w 2123428"/>
              <a:gd name="connsiteY0" fmla="*/ 0 h 1800000"/>
              <a:gd name="connsiteX1" fmla="*/ 1729274 w 2123428"/>
              <a:gd name="connsiteY1" fmla="*/ 549680 h 1800000"/>
              <a:gd name="connsiteX2" fmla="*/ 1775351 w 2123428"/>
              <a:gd name="connsiteY2" fmla="*/ 698116 h 1800000"/>
              <a:gd name="connsiteX3" fmla="*/ 2123428 w 2123428"/>
              <a:gd name="connsiteY3" fmla="*/ 900000 h 1800000"/>
              <a:gd name="connsiteX4" fmla="*/ 1775351 w 2123428"/>
              <a:gd name="connsiteY4" fmla="*/ 1101883 h 1800000"/>
              <a:gd name="connsiteX5" fmla="*/ 1729274 w 2123428"/>
              <a:gd name="connsiteY5" fmla="*/ 1250321 h 1800000"/>
              <a:gd name="connsiteX6" fmla="*/ 900000 w 2123428"/>
              <a:gd name="connsiteY6" fmla="*/ 1800000 h 1800000"/>
              <a:gd name="connsiteX7" fmla="*/ 0 w 2123428"/>
              <a:gd name="connsiteY7" fmla="*/ 900000 h 1800000"/>
              <a:gd name="connsiteX8" fmla="*/ 900000 w 2123428"/>
              <a:gd name="connsiteY8" fmla="*/ 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23428" h="1800000">
                <a:moveTo>
                  <a:pt x="900000" y="0"/>
                </a:moveTo>
                <a:cubicBezTo>
                  <a:pt x="1272792" y="0"/>
                  <a:pt x="1592646" y="226656"/>
                  <a:pt x="1729274" y="549680"/>
                </a:cubicBezTo>
                <a:lnTo>
                  <a:pt x="1775351" y="698116"/>
                </a:lnTo>
                <a:lnTo>
                  <a:pt x="2123428" y="900000"/>
                </a:lnTo>
                <a:lnTo>
                  <a:pt x="1775351" y="1101883"/>
                </a:lnTo>
                <a:lnTo>
                  <a:pt x="1729274" y="1250321"/>
                </a:lnTo>
                <a:cubicBezTo>
                  <a:pt x="1592646" y="1573344"/>
                  <a:pt x="1272792" y="1800000"/>
                  <a:pt x="900000" y="1800000"/>
                </a:cubicBezTo>
                <a:cubicBezTo>
                  <a:pt x="402944" y="1800000"/>
                  <a:pt x="0" y="1397056"/>
                  <a:pt x="0" y="900000"/>
                </a:cubicBezTo>
                <a:cubicBezTo>
                  <a:pt x="0" y="402944"/>
                  <a:pt x="402944" y="0"/>
                  <a:pt x="900000" y="0"/>
                </a:cubicBezTo>
                <a:close/>
              </a:path>
            </a:pathLst>
          </a:custGeom>
          <a:solidFill>
            <a:srgbClr val="8D96A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Freeform 32">
            <a:extLst>
              <a:ext uri="{FF2B5EF4-FFF2-40B4-BE49-F238E27FC236}">
                <a16:creationId xmlns:a16="http://schemas.microsoft.com/office/drawing/2014/main" id="{C59067D5-7B3B-E169-730D-33392143E939}"/>
              </a:ext>
            </a:extLst>
          </p:cNvPr>
          <p:cNvSpPr>
            <a:spLocks noEditPoints="1"/>
          </p:cNvSpPr>
          <p:nvPr/>
        </p:nvSpPr>
        <p:spPr bwMode="auto">
          <a:xfrm>
            <a:off x="6797764" y="1586936"/>
            <a:ext cx="437805" cy="467870"/>
          </a:xfrm>
          <a:custGeom>
            <a:avLst/>
            <a:gdLst>
              <a:gd name="T0" fmla="*/ 171 w 568"/>
              <a:gd name="T1" fmla="*/ 92 h 606"/>
              <a:gd name="T2" fmla="*/ 372 w 568"/>
              <a:gd name="T3" fmla="*/ 67 h 606"/>
              <a:gd name="T4" fmla="*/ 300 w 568"/>
              <a:gd name="T5" fmla="*/ 41 h 606"/>
              <a:gd name="T6" fmla="*/ 217 w 568"/>
              <a:gd name="T7" fmla="*/ 41 h 606"/>
              <a:gd name="T8" fmla="*/ 145 w 568"/>
              <a:gd name="T9" fmla="*/ 67 h 606"/>
              <a:gd name="T10" fmla="*/ 468 w 568"/>
              <a:gd name="T11" fmla="*/ 525 h 606"/>
              <a:gd name="T12" fmla="*/ 475 w 568"/>
              <a:gd name="T13" fmla="*/ 507 h 606"/>
              <a:gd name="T14" fmla="*/ 443 w 568"/>
              <a:gd name="T15" fmla="*/ 393 h 606"/>
              <a:gd name="T16" fmla="*/ 422 w 568"/>
              <a:gd name="T17" fmla="*/ 393 h 606"/>
              <a:gd name="T18" fmla="*/ 422 w 568"/>
              <a:gd name="T19" fmla="*/ 481 h 606"/>
              <a:gd name="T20" fmla="*/ 422 w 568"/>
              <a:gd name="T21" fmla="*/ 483 h 606"/>
              <a:gd name="T22" fmla="*/ 423 w 568"/>
              <a:gd name="T23" fmla="*/ 484 h 606"/>
              <a:gd name="T24" fmla="*/ 425 w 568"/>
              <a:gd name="T25" fmla="*/ 486 h 606"/>
              <a:gd name="T26" fmla="*/ 541 w 568"/>
              <a:gd name="T27" fmla="*/ 400 h 606"/>
              <a:gd name="T28" fmla="*/ 432 w 568"/>
              <a:gd name="T29" fmla="*/ 342 h 606"/>
              <a:gd name="T30" fmla="*/ 407 w 568"/>
              <a:gd name="T31" fmla="*/ 604 h 606"/>
              <a:gd name="T32" fmla="*/ 562 w 568"/>
              <a:gd name="T33" fmla="*/ 499 h 606"/>
              <a:gd name="T34" fmla="*/ 542 w 568"/>
              <a:gd name="T35" fmla="*/ 495 h 606"/>
              <a:gd name="T36" fmla="*/ 432 w 568"/>
              <a:gd name="T37" fmla="*/ 586 h 606"/>
              <a:gd name="T38" fmla="*/ 323 w 568"/>
              <a:gd name="T39" fmla="*/ 453 h 606"/>
              <a:gd name="T40" fmla="*/ 453 w 568"/>
              <a:gd name="T41" fmla="*/ 364 h 606"/>
              <a:gd name="T42" fmla="*/ 542 w 568"/>
              <a:gd name="T43" fmla="*/ 495 h 606"/>
              <a:gd name="T44" fmla="*/ 190 w 568"/>
              <a:gd name="T45" fmla="*/ 494 h 606"/>
              <a:gd name="T46" fmla="*/ 325 w 568"/>
              <a:gd name="T47" fmla="*/ 360 h 606"/>
              <a:gd name="T48" fmla="*/ 353 w 568"/>
              <a:gd name="T49" fmla="*/ 339 h 606"/>
              <a:gd name="T50" fmla="*/ 491 w 568"/>
              <a:gd name="T51" fmla="*/ 205 h 606"/>
              <a:gd name="T52" fmla="*/ 496 w 568"/>
              <a:gd name="T53" fmla="*/ 331 h 606"/>
              <a:gd name="T54" fmla="*/ 518 w 568"/>
              <a:gd name="T55" fmla="*/ 339 h 606"/>
              <a:gd name="T56" fmla="*/ 518 w 568"/>
              <a:gd name="T57" fmla="*/ 139 h 606"/>
              <a:gd name="T58" fmla="*/ 27 w 568"/>
              <a:gd name="T59" fmla="*/ 112 h 606"/>
              <a:gd name="T60" fmla="*/ 0 w 568"/>
              <a:gd name="T61" fmla="*/ 211 h 606"/>
              <a:gd name="T62" fmla="*/ 0 w 568"/>
              <a:gd name="T63" fmla="*/ 360 h 606"/>
              <a:gd name="T64" fmla="*/ 0 w 568"/>
              <a:gd name="T65" fmla="*/ 504 h 606"/>
              <a:gd name="T66" fmla="*/ 286 w 568"/>
              <a:gd name="T67" fmla="*/ 531 h 606"/>
              <a:gd name="T68" fmla="*/ 21 w 568"/>
              <a:gd name="T69" fmla="*/ 211 h 606"/>
              <a:gd name="T70" fmla="*/ 27 w 568"/>
              <a:gd name="T71" fmla="*/ 205 h 606"/>
              <a:gd name="T72" fmla="*/ 169 w 568"/>
              <a:gd name="T73" fmla="*/ 339 h 606"/>
              <a:gd name="T74" fmla="*/ 21 w 568"/>
              <a:gd name="T75" fmla="*/ 211 h 606"/>
              <a:gd name="T76" fmla="*/ 169 w 568"/>
              <a:gd name="T77" fmla="*/ 360 h 606"/>
              <a:gd name="T78" fmla="*/ 27 w 568"/>
              <a:gd name="T79" fmla="*/ 494 h 606"/>
              <a:gd name="T80" fmla="*/ 21 w 568"/>
              <a:gd name="T81" fmla="*/ 360 h 606"/>
              <a:gd name="T82" fmla="*/ 190 w 568"/>
              <a:gd name="T83" fmla="*/ 339 h 606"/>
              <a:gd name="T84" fmla="*/ 190 w 568"/>
              <a:gd name="T85" fmla="*/ 205 h 606"/>
              <a:gd name="T86" fmla="*/ 332 w 568"/>
              <a:gd name="T87" fmla="*/ 339 h 606"/>
              <a:gd name="T88" fmla="*/ 342 w 568"/>
              <a:gd name="T89" fmla="*/ 139 h 606"/>
              <a:gd name="T90" fmla="*/ 361 w 568"/>
              <a:gd name="T91" fmla="*/ 157 h 606"/>
              <a:gd name="T92" fmla="*/ 324 w 568"/>
              <a:gd name="T93" fmla="*/ 157 h 606"/>
              <a:gd name="T94" fmla="*/ 180 w 568"/>
              <a:gd name="T95" fmla="*/ 139 h 606"/>
              <a:gd name="T96" fmla="*/ 198 w 568"/>
              <a:gd name="T97" fmla="*/ 157 h 606"/>
              <a:gd name="T98" fmla="*/ 161 w 568"/>
              <a:gd name="T99" fmla="*/ 157 h 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568" h="606">
                <a:moveTo>
                  <a:pt x="145" y="67"/>
                </a:moveTo>
                <a:cubicBezTo>
                  <a:pt x="145" y="81"/>
                  <a:pt x="157" y="92"/>
                  <a:pt x="171" y="92"/>
                </a:cubicBezTo>
                <a:lnTo>
                  <a:pt x="347" y="92"/>
                </a:lnTo>
                <a:cubicBezTo>
                  <a:pt x="361" y="92"/>
                  <a:pt x="372" y="81"/>
                  <a:pt x="372" y="67"/>
                </a:cubicBezTo>
                <a:cubicBezTo>
                  <a:pt x="372" y="53"/>
                  <a:pt x="361" y="41"/>
                  <a:pt x="347" y="41"/>
                </a:cubicBezTo>
                <a:lnTo>
                  <a:pt x="300" y="41"/>
                </a:lnTo>
                <a:cubicBezTo>
                  <a:pt x="300" y="18"/>
                  <a:pt x="282" y="0"/>
                  <a:pt x="259" y="0"/>
                </a:cubicBezTo>
                <a:cubicBezTo>
                  <a:pt x="236" y="0"/>
                  <a:pt x="217" y="18"/>
                  <a:pt x="217" y="41"/>
                </a:cubicBezTo>
                <a:lnTo>
                  <a:pt x="171" y="41"/>
                </a:lnTo>
                <a:cubicBezTo>
                  <a:pt x="157" y="41"/>
                  <a:pt x="145" y="53"/>
                  <a:pt x="145" y="67"/>
                </a:cubicBezTo>
                <a:close/>
                <a:moveTo>
                  <a:pt x="460" y="522"/>
                </a:moveTo>
                <a:cubicBezTo>
                  <a:pt x="462" y="524"/>
                  <a:pt x="465" y="525"/>
                  <a:pt x="468" y="525"/>
                </a:cubicBezTo>
                <a:cubicBezTo>
                  <a:pt x="471" y="525"/>
                  <a:pt x="473" y="524"/>
                  <a:pt x="475" y="522"/>
                </a:cubicBezTo>
                <a:cubicBezTo>
                  <a:pt x="480" y="517"/>
                  <a:pt x="480" y="511"/>
                  <a:pt x="475" y="507"/>
                </a:cubicBezTo>
                <a:lnTo>
                  <a:pt x="443" y="474"/>
                </a:lnTo>
                <a:lnTo>
                  <a:pt x="443" y="393"/>
                </a:lnTo>
                <a:cubicBezTo>
                  <a:pt x="443" y="387"/>
                  <a:pt x="438" y="382"/>
                  <a:pt x="432" y="382"/>
                </a:cubicBezTo>
                <a:cubicBezTo>
                  <a:pt x="426" y="382"/>
                  <a:pt x="422" y="387"/>
                  <a:pt x="422" y="393"/>
                </a:cubicBezTo>
                <a:lnTo>
                  <a:pt x="422" y="478"/>
                </a:lnTo>
                <a:cubicBezTo>
                  <a:pt x="422" y="479"/>
                  <a:pt x="422" y="480"/>
                  <a:pt x="422" y="481"/>
                </a:cubicBezTo>
                <a:cubicBezTo>
                  <a:pt x="422" y="481"/>
                  <a:pt x="422" y="481"/>
                  <a:pt x="422" y="481"/>
                </a:cubicBezTo>
                <a:cubicBezTo>
                  <a:pt x="422" y="482"/>
                  <a:pt x="422" y="482"/>
                  <a:pt x="422" y="483"/>
                </a:cubicBezTo>
                <a:cubicBezTo>
                  <a:pt x="423" y="483"/>
                  <a:pt x="423" y="483"/>
                  <a:pt x="423" y="483"/>
                </a:cubicBezTo>
                <a:cubicBezTo>
                  <a:pt x="423" y="484"/>
                  <a:pt x="423" y="484"/>
                  <a:pt x="423" y="484"/>
                </a:cubicBezTo>
                <a:cubicBezTo>
                  <a:pt x="424" y="485"/>
                  <a:pt x="424" y="485"/>
                  <a:pt x="425" y="486"/>
                </a:cubicBezTo>
                <a:cubicBezTo>
                  <a:pt x="425" y="486"/>
                  <a:pt x="425" y="486"/>
                  <a:pt x="425" y="486"/>
                </a:cubicBezTo>
                <a:lnTo>
                  <a:pt x="460" y="522"/>
                </a:lnTo>
                <a:close/>
                <a:moveTo>
                  <a:pt x="541" y="400"/>
                </a:moveTo>
                <a:cubicBezTo>
                  <a:pt x="522" y="371"/>
                  <a:pt x="492" y="351"/>
                  <a:pt x="457" y="344"/>
                </a:cubicBezTo>
                <a:cubicBezTo>
                  <a:pt x="449" y="343"/>
                  <a:pt x="440" y="342"/>
                  <a:pt x="432" y="342"/>
                </a:cubicBezTo>
                <a:cubicBezTo>
                  <a:pt x="369" y="342"/>
                  <a:pt x="314" y="387"/>
                  <a:pt x="303" y="449"/>
                </a:cubicBezTo>
                <a:cubicBezTo>
                  <a:pt x="289" y="521"/>
                  <a:pt x="336" y="590"/>
                  <a:pt x="407" y="604"/>
                </a:cubicBezTo>
                <a:cubicBezTo>
                  <a:pt x="416" y="605"/>
                  <a:pt x="424" y="606"/>
                  <a:pt x="432" y="606"/>
                </a:cubicBezTo>
                <a:cubicBezTo>
                  <a:pt x="496" y="606"/>
                  <a:pt x="550" y="561"/>
                  <a:pt x="562" y="499"/>
                </a:cubicBezTo>
                <a:cubicBezTo>
                  <a:pt x="568" y="464"/>
                  <a:pt x="561" y="429"/>
                  <a:pt x="541" y="400"/>
                </a:cubicBezTo>
                <a:close/>
                <a:moveTo>
                  <a:pt x="542" y="495"/>
                </a:moveTo>
                <a:lnTo>
                  <a:pt x="542" y="495"/>
                </a:lnTo>
                <a:cubicBezTo>
                  <a:pt x="532" y="547"/>
                  <a:pt x="486" y="586"/>
                  <a:pt x="432" y="586"/>
                </a:cubicBezTo>
                <a:cubicBezTo>
                  <a:pt x="425" y="586"/>
                  <a:pt x="418" y="585"/>
                  <a:pt x="411" y="584"/>
                </a:cubicBezTo>
                <a:cubicBezTo>
                  <a:pt x="351" y="572"/>
                  <a:pt x="311" y="513"/>
                  <a:pt x="323" y="453"/>
                </a:cubicBezTo>
                <a:cubicBezTo>
                  <a:pt x="333" y="401"/>
                  <a:pt x="379" y="362"/>
                  <a:pt x="432" y="362"/>
                </a:cubicBezTo>
                <a:cubicBezTo>
                  <a:pt x="439" y="362"/>
                  <a:pt x="446" y="363"/>
                  <a:pt x="453" y="364"/>
                </a:cubicBezTo>
                <a:cubicBezTo>
                  <a:pt x="482" y="370"/>
                  <a:pt x="508" y="387"/>
                  <a:pt x="524" y="411"/>
                </a:cubicBezTo>
                <a:cubicBezTo>
                  <a:pt x="541" y="436"/>
                  <a:pt x="547" y="466"/>
                  <a:pt x="542" y="495"/>
                </a:cubicBezTo>
                <a:close/>
                <a:moveTo>
                  <a:pt x="277" y="494"/>
                </a:moveTo>
                <a:lnTo>
                  <a:pt x="190" y="494"/>
                </a:lnTo>
                <a:lnTo>
                  <a:pt x="190" y="360"/>
                </a:lnTo>
                <a:lnTo>
                  <a:pt x="325" y="360"/>
                </a:lnTo>
                <a:cubicBezTo>
                  <a:pt x="334" y="352"/>
                  <a:pt x="343" y="345"/>
                  <a:pt x="353" y="339"/>
                </a:cubicBezTo>
                <a:lnTo>
                  <a:pt x="353" y="339"/>
                </a:lnTo>
                <a:lnTo>
                  <a:pt x="353" y="205"/>
                </a:lnTo>
                <a:lnTo>
                  <a:pt x="491" y="205"/>
                </a:lnTo>
                <a:cubicBezTo>
                  <a:pt x="494" y="205"/>
                  <a:pt x="496" y="208"/>
                  <a:pt x="496" y="211"/>
                </a:cubicBezTo>
                <a:lnTo>
                  <a:pt x="496" y="331"/>
                </a:lnTo>
                <a:cubicBezTo>
                  <a:pt x="504" y="335"/>
                  <a:pt x="511" y="339"/>
                  <a:pt x="518" y="343"/>
                </a:cubicBezTo>
                <a:lnTo>
                  <a:pt x="518" y="339"/>
                </a:lnTo>
                <a:lnTo>
                  <a:pt x="518" y="211"/>
                </a:lnTo>
                <a:lnTo>
                  <a:pt x="518" y="139"/>
                </a:lnTo>
                <a:cubicBezTo>
                  <a:pt x="518" y="124"/>
                  <a:pt x="506" y="112"/>
                  <a:pt x="491" y="112"/>
                </a:cubicBezTo>
                <a:lnTo>
                  <a:pt x="27" y="112"/>
                </a:lnTo>
                <a:cubicBezTo>
                  <a:pt x="12" y="112"/>
                  <a:pt x="0" y="124"/>
                  <a:pt x="0" y="139"/>
                </a:cubicBezTo>
                <a:lnTo>
                  <a:pt x="0" y="211"/>
                </a:lnTo>
                <a:lnTo>
                  <a:pt x="0" y="339"/>
                </a:lnTo>
                <a:lnTo>
                  <a:pt x="0" y="360"/>
                </a:lnTo>
                <a:lnTo>
                  <a:pt x="0" y="488"/>
                </a:lnTo>
                <a:lnTo>
                  <a:pt x="0" y="504"/>
                </a:lnTo>
                <a:cubicBezTo>
                  <a:pt x="0" y="519"/>
                  <a:pt x="12" y="531"/>
                  <a:pt x="27" y="531"/>
                </a:cubicBezTo>
                <a:lnTo>
                  <a:pt x="286" y="531"/>
                </a:lnTo>
                <a:cubicBezTo>
                  <a:pt x="282" y="519"/>
                  <a:pt x="278" y="506"/>
                  <a:pt x="277" y="494"/>
                </a:cubicBezTo>
                <a:close/>
                <a:moveTo>
                  <a:pt x="21" y="211"/>
                </a:moveTo>
                <a:lnTo>
                  <a:pt x="21" y="211"/>
                </a:lnTo>
                <a:cubicBezTo>
                  <a:pt x="21" y="208"/>
                  <a:pt x="24" y="205"/>
                  <a:pt x="27" y="205"/>
                </a:cubicBezTo>
                <a:lnTo>
                  <a:pt x="169" y="205"/>
                </a:lnTo>
                <a:lnTo>
                  <a:pt x="169" y="339"/>
                </a:lnTo>
                <a:lnTo>
                  <a:pt x="21" y="339"/>
                </a:lnTo>
                <a:lnTo>
                  <a:pt x="21" y="211"/>
                </a:lnTo>
                <a:close/>
                <a:moveTo>
                  <a:pt x="169" y="360"/>
                </a:moveTo>
                <a:lnTo>
                  <a:pt x="169" y="360"/>
                </a:lnTo>
                <a:lnTo>
                  <a:pt x="169" y="494"/>
                </a:lnTo>
                <a:lnTo>
                  <a:pt x="27" y="494"/>
                </a:lnTo>
                <a:cubicBezTo>
                  <a:pt x="24" y="494"/>
                  <a:pt x="21" y="491"/>
                  <a:pt x="21" y="488"/>
                </a:cubicBezTo>
                <a:lnTo>
                  <a:pt x="21" y="360"/>
                </a:lnTo>
                <a:lnTo>
                  <a:pt x="169" y="360"/>
                </a:lnTo>
                <a:close/>
                <a:moveTo>
                  <a:pt x="190" y="339"/>
                </a:moveTo>
                <a:lnTo>
                  <a:pt x="190" y="339"/>
                </a:lnTo>
                <a:lnTo>
                  <a:pt x="190" y="205"/>
                </a:lnTo>
                <a:lnTo>
                  <a:pt x="332" y="205"/>
                </a:lnTo>
                <a:lnTo>
                  <a:pt x="332" y="339"/>
                </a:lnTo>
                <a:lnTo>
                  <a:pt x="190" y="339"/>
                </a:lnTo>
                <a:close/>
                <a:moveTo>
                  <a:pt x="342" y="139"/>
                </a:moveTo>
                <a:lnTo>
                  <a:pt x="342" y="139"/>
                </a:lnTo>
                <a:cubicBezTo>
                  <a:pt x="353" y="139"/>
                  <a:pt x="361" y="147"/>
                  <a:pt x="361" y="157"/>
                </a:cubicBezTo>
                <a:cubicBezTo>
                  <a:pt x="361" y="167"/>
                  <a:pt x="353" y="176"/>
                  <a:pt x="342" y="176"/>
                </a:cubicBezTo>
                <a:cubicBezTo>
                  <a:pt x="332" y="176"/>
                  <a:pt x="324" y="167"/>
                  <a:pt x="324" y="157"/>
                </a:cubicBezTo>
                <a:cubicBezTo>
                  <a:pt x="324" y="147"/>
                  <a:pt x="332" y="139"/>
                  <a:pt x="342" y="139"/>
                </a:cubicBezTo>
                <a:close/>
                <a:moveTo>
                  <a:pt x="180" y="139"/>
                </a:moveTo>
                <a:lnTo>
                  <a:pt x="180" y="139"/>
                </a:lnTo>
                <a:cubicBezTo>
                  <a:pt x="190" y="139"/>
                  <a:pt x="198" y="147"/>
                  <a:pt x="198" y="157"/>
                </a:cubicBezTo>
                <a:cubicBezTo>
                  <a:pt x="198" y="167"/>
                  <a:pt x="190" y="176"/>
                  <a:pt x="180" y="176"/>
                </a:cubicBezTo>
                <a:cubicBezTo>
                  <a:pt x="170" y="176"/>
                  <a:pt x="161" y="167"/>
                  <a:pt x="161" y="157"/>
                </a:cubicBezTo>
                <a:cubicBezTo>
                  <a:pt x="161" y="147"/>
                  <a:pt x="170" y="139"/>
                  <a:pt x="180" y="139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7" name="矩形 47">
            <a:extLst>
              <a:ext uri="{FF2B5EF4-FFF2-40B4-BE49-F238E27FC236}">
                <a16:creationId xmlns:a16="http://schemas.microsoft.com/office/drawing/2014/main" id="{7133148E-42AD-90A7-D542-FE21D080B0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9330" y="2344551"/>
            <a:ext cx="1606805" cy="461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dirty="0">
                <a:solidFill>
                  <a:srgbClr val="FEFEFE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US" altLang="zh-CN" sz="2400" dirty="0">
              <a:solidFill>
                <a:srgbClr val="FEFEF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任意多边形 46">
            <a:extLst>
              <a:ext uri="{FF2B5EF4-FFF2-40B4-BE49-F238E27FC236}">
                <a16:creationId xmlns:a16="http://schemas.microsoft.com/office/drawing/2014/main" id="{71647666-5A1C-7B27-053E-F3861F003325}"/>
              </a:ext>
            </a:extLst>
          </p:cNvPr>
          <p:cNvSpPr>
            <a:spLocks noChangeAspect="1"/>
          </p:cNvSpPr>
          <p:nvPr/>
        </p:nvSpPr>
        <p:spPr>
          <a:xfrm flipH="1">
            <a:off x="3614642" y="3212383"/>
            <a:ext cx="2371909" cy="2010634"/>
          </a:xfrm>
          <a:custGeom>
            <a:avLst/>
            <a:gdLst>
              <a:gd name="connsiteX0" fmla="*/ 900000 w 2123428"/>
              <a:gd name="connsiteY0" fmla="*/ 0 h 1800000"/>
              <a:gd name="connsiteX1" fmla="*/ 1729274 w 2123428"/>
              <a:gd name="connsiteY1" fmla="*/ 549680 h 1800000"/>
              <a:gd name="connsiteX2" fmla="*/ 1775351 w 2123428"/>
              <a:gd name="connsiteY2" fmla="*/ 698116 h 1800000"/>
              <a:gd name="connsiteX3" fmla="*/ 2123428 w 2123428"/>
              <a:gd name="connsiteY3" fmla="*/ 900000 h 1800000"/>
              <a:gd name="connsiteX4" fmla="*/ 1775351 w 2123428"/>
              <a:gd name="connsiteY4" fmla="*/ 1101883 h 1800000"/>
              <a:gd name="connsiteX5" fmla="*/ 1729274 w 2123428"/>
              <a:gd name="connsiteY5" fmla="*/ 1250321 h 1800000"/>
              <a:gd name="connsiteX6" fmla="*/ 900000 w 2123428"/>
              <a:gd name="connsiteY6" fmla="*/ 1800000 h 1800000"/>
              <a:gd name="connsiteX7" fmla="*/ 0 w 2123428"/>
              <a:gd name="connsiteY7" fmla="*/ 900000 h 1800000"/>
              <a:gd name="connsiteX8" fmla="*/ 900000 w 2123428"/>
              <a:gd name="connsiteY8" fmla="*/ 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23428" h="1800000">
                <a:moveTo>
                  <a:pt x="900000" y="0"/>
                </a:moveTo>
                <a:cubicBezTo>
                  <a:pt x="1272792" y="0"/>
                  <a:pt x="1592646" y="226656"/>
                  <a:pt x="1729274" y="549680"/>
                </a:cubicBezTo>
                <a:lnTo>
                  <a:pt x="1775351" y="698116"/>
                </a:lnTo>
                <a:lnTo>
                  <a:pt x="2123428" y="900000"/>
                </a:lnTo>
                <a:lnTo>
                  <a:pt x="1775351" y="1101883"/>
                </a:lnTo>
                <a:lnTo>
                  <a:pt x="1729274" y="1250321"/>
                </a:lnTo>
                <a:cubicBezTo>
                  <a:pt x="1592646" y="1573344"/>
                  <a:pt x="1272792" y="1800000"/>
                  <a:pt x="900000" y="1800000"/>
                </a:cubicBezTo>
                <a:cubicBezTo>
                  <a:pt x="402944" y="1800000"/>
                  <a:pt x="0" y="1397056"/>
                  <a:pt x="0" y="900000"/>
                </a:cubicBezTo>
                <a:cubicBezTo>
                  <a:pt x="0" y="402944"/>
                  <a:pt x="402944" y="0"/>
                  <a:pt x="900000" y="0"/>
                </a:cubicBezTo>
                <a:close/>
              </a:path>
            </a:pathLst>
          </a:custGeom>
          <a:solidFill>
            <a:srgbClr val="8D96A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Freeform 14">
            <a:extLst>
              <a:ext uri="{FF2B5EF4-FFF2-40B4-BE49-F238E27FC236}">
                <a16:creationId xmlns:a16="http://schemas.microsoft.com/office/drawing/2014/main" id="{DF932C6D-66C7-FC56-E21B-69AFF853208A}"/>
              </a:ext>
            </a:extLst>
          </p:cNvPr>
          <p:cNvSpPr>
            <a:spLocks noEditPoints="1"/>
          </p:cNvSpPr>
          <p:nvPr/>
        </p:nvSpPr>
        <p:spPr bwMode="auto">
          <a:xfrm>
            <a:off x="4751514" y="3574855"/>
            <a:ext cx="465990" cy="464113"/>
          </a:xfrm>
          <a:custGeom>
            <a:avLst/>
            <a:gdLst>
              <a:gd name="T0" fmla="*/ 359 w 605"/>
              <a:gd name="T1" fmla="*/ 39 h 602"/>
              <a:gd name="T2" fmla="*/ 462 w 605"/>
              <a:gd name="T3" fmla="*/ 85 h 602"/>
              <a:gd name="T4" fmla="*/ 537 w 605"/>
              <a:gd name="T5" fmla="*/ 168 h 602"/>
              <a:gd name="T6" fmla="*/ 572 w 605"/>
              <a:gd name="T7" fmla="*/ 275 h 602"/>
              <a:gd name="T8" fmla="*/ 560 w 605"/>
              <a:gd name="T9" fmla="*/ 387 h 602"/>
              <a:gd name="T10" fmla="*/ 504 w 605"/>
              <a:gd name="T11" fmla="*/ 484 h 602"/>
              <a:gd name="T12" fmla="*/ 413 w 605"/>
              <a:gd name="T13" fmla="*/ 551 h 602"/>
              <a:gd name="T14" fmla="*/ 303 w 605"/>
              <a:gd name="T15" fmla="*/ 574 h 602"/>
              <a:gd name="T16" fmla="*/ 193 w 605"/>
              <a:gd name="T17" fmla="*/ 551 h 602"/>
              <a:gd name="T18" fmla="*/ 102 w 605"/>
              <a:gd name="T19" fmla="*/ 484 h 602"/>
              <a:gd name="T20" fmla="*/ 46 w 605"/>
              <a:gd name="T21" fmla="*/ 387 h 602"/>
              <a:gd name="T22" fmla="*/ 34 w 605"/>
              <a:gd name="T23" fmla="*/ 275 h 602"/>
              <a:gd name="T24" fmla="*/ 69 w 605"/>
              <a:gd name="T25" fmla="*/ 168 h 602"/>
              <a:gd name="T26" fmla="*/ 144 w 605"/>
              <a:gd name="T27" fmla="*/ 85 h 602"/>
              <a:gd name="T28" fmla="*/ 247 w 605"/>
              <a:gd name="T29" fmla="*/ 39 h 602"/>
              <a:gd name="T30" fmla="*/ 359 w 605"/>
              <a:gd name="T31" fmla="*/ 39 h 602"/>
              <a:gd name="T32" fmla="*/ 376 w 605"/>
              <a:gd name="T33" fmla="*/ 379 h 602"/>
              <a:gd name="T34" fmla="*/ 376 w 605"/>
              <a:gd name="T35" fmla="*/ 379 h 602"/>
              <a:gd name="T36" fmla="*/ 412 w 605"/>
              <a:gd name="T37" fmla="*/ 419 h 602"/>
              <a:gd name="T38" fmla="*/ 397 w 605"/>
              <a:gd name="T39" fmla="*/ 332 h 602"/>
              <a:gd name="T40" fmla="*/ 376 w 605"/>
              <a:gd name="T41" fmla="*/ 379 h 602"/>
              <a:gd name="T42" fmla="*/ 186 w 605"/>
              <a:gd name="T43" fmla="*/ 222 h 602"/>
              <a:gd name="T44" fmla="*/ 186 w 605"/>
              <a:gd name="T45" fmla="*/ 222 h 602"/>
              <a:gd name="T46" fmla="*/ 221 w 605"/>
              <a:gd name="T47" fmla="*/ 261 h 602"/>
              <a:gd name="T48" fmla="*/ 207 w 605"/>
              <a:gd name="T49" fmla="*/ 175 h 602"/>
              <a:gd name="T50" fmla="*/ 186 w 605"/>
              <a:gd name="T51" fmla="*/ 222 h 602"/>
              <a:gd name="T52" fmla="*/ 141 w 605"/>
              <a:gd name="T53" fmla="*/ 222 h 602"/>
              <a:gd name="T54" fmla="*/ 141 w 605"/>
              <a:gd name="T55" fmla="*/ 222 h 602"/>
              <a:gd name="T56" fmla="*/ 256 w 605"/>
              <a:gd name="T57" fmla="*/ 162 h 602"/>
              <a:gd name="T58" fmla="*/ 208 w 605"/>
              <a:gd name="T59" fmla="*/ 301 h 602"/>
              <a:gd name="T60" fmla="*/ 141 w 605"/>
              <a:gd name="T61" fmla="*/ 222 h 602"/>
              <a:gd name="T62" fmla="*/ 244 w 605"/>
              <a:gd name="T63" fmla="*/ 460 h 602"/>
              <a:gd name="T64" fmla="*/ 244 w 605"/>
              <a:gd name="T65" fmla="*/ 460 h 602"/>
              <a:gd name="T66" fmla="*/ 201 w 605"/>
              <a:gd name="T67" fmla="*/ 460 h 602"/>
              <a:gd name="T68" fmla="*/ 362 w 605"/>
              <a:gd name="T69" fmla="*/ 141 h 602"/>
              <a:gd name="T70" fmla="*/ 404 w 605"/>
              <a:gd name="T71" fmla="*/ 141 h 602"/>
              <a:gd name="T72" fmla="*/ 244 w 605"/>
              <a:gd name="T73" fmla="*/ 460 h 602"/>
              <a:gd name="T74" fmla="*/ 331 w 605"/>
              <a:gd name="T75" fmla="*/ 379 h 602"/>
              <a:gd name="T76" fmla="*/ 331 w 605"/>
              <a:gd name="T77" fmla="*/ 379 h 602"/>
              <a:gd name="T78" fmla="*/ 446 w 605"/>
              <a:gd name="T79" fmla="*/ 319 h 602"/>
              <a:gd name="T80" fmla="*/ 398 w 605"/>
              <a:gd name="T81" fmla="*/ 459 h 602"/>
              <a:gd name="T82" fmla="*/ 331 w 605"/>
              <a:gd name="T83" fmla="*/ 379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05" h="602">
                <a:moveTo>
                  <a:pt x="359" y="39"/>
                </a:moveTo>
                <a:cubicBezTo>
                  <a:pt x="435" y="31"/>
                  <a:pt x="417" y="22"/>
                  <a:pt x="462" y="85"/>
                </a:cubicBezTo>
                <a:cubicBezTo>
                  <a:pt x="535" y="108"/>
                  <a:pt x="521" y="93"/>
                  <a:pt x="537" y="168"/>
                </a:cubicBezTo>
                <a:cubicBezTo>
                  <a:pt x="594" y="219"/>
                  <a:pt x="588" y="200"/>
                  <a:pt x="572" y="275"/>
                </a:cubicBezTo>
                <a:cubicBezTo>
                  <a:pt x="603" y="345"/>
                  <a:pt x="605" y="325"/>
                  <a:pt x="560" y="387"/>
                </a:cubicBezTo>
                <a:cubicBezTo>
                  <a:pt x="560" y="464"/>
                  <a:pt x="570" y="446"/>
                  <a:pt x="504" y="484"/>
                </a:cubicBezTo>
                <a:cubicBezTo>
                  <a:pt x="473" y="555"/>
                  <a:pt x="489" y="543"/>
                  <a:pt x="413" y="551"/>
                </a:cubicBezTo>
                <a:cubicBezTo>
                  <a:pt x="356" y="602"/>
                  <a:pt x="376" y="598"/>
                  <a:pt x="303" y="574"/>
                </a:cubicBezTo>
                <a:cubicBezTo>
                  <a:pt x="230" y="598"/>
                  <a:pt x="250" y="602"/>
                  <a:pt x="193" y="551"/>
                </a:cubicBezTo>
                <a:cubicBezTo>
                  <a:pt x="116" y="543"/>
                  <a:pt x="133" y="555"/>
                  <a:pt x="102" y="484"/>
                </a:cubicBezTo>
                <a:cubicBezTo>
                  <a:pt x="35" y="446"/>
                  <a:pt x="45" y="464"/>
                  <a:pt x="46" y="387"/>
                </a:cubicBezTo>
                <a:cubicBezTo>
                  <a:pt x="0" y="325"/>
                  <a:pt x="2" y="345"/>
                  <a:pt x="34" y="275"/>
                </a:cubicBezTo>
                <a:cubicBezTo>
                  <a:pt x="18" y="200"/>
                  <a:pt x="11" y="219"/>
                  <a:pt x="69" y="168"/>
                </a:cubicBezTo>
                <a:cubicBezTo>
                  <a:pt x="84" y="93"/>
                  <a:pt x="71" y="108"/>
                  <a:pt x="144" y="85"/>
                </a:cubicBezTo>
                <a:cubicBezTo>
                  <a:pt x="189" y="22"/>
                  <a:pt x="170" y="31"/>
                  <a:pt x="247" y="39"/>
                </a:cubicBezTo>
                <a:cubicBezTo>
                  <a:pt x="313" y="0"/>
                  <a:pt x="293" y="0"/>
                  <a:pt x="359" y="39"/>
                </a:cubicBezTo>
                <a:close/>
                <a:moveTo>
                  <a:pt x="376" y="379"/>
                </a:moveTo>
                <a:lnTo>
                  <a:pt x="376" y="379"/>
                </a:lnTo>
                <a:cubicBezTo>
                  <a:pt x="376" y="443"/>
                  <a:pt x="406" y="427"/>
                  <a:pt x="412" y="419"/>
                </a:cubicBezTo>
                <a:cubicBezTo>
                  <a:pt x="418" y="409"/>
                  <a:pt x="429" y="332"/>
                  <a:pt x="397" y="332"/>
                </a:cubicBezTo>
                <a:cubicBezTo>
                  <a:pt x="378" y="332"/>
                  <a:pt x="376" y="356"/>
                  <a:pt x="376" y="379"/>
                </a:cubicBezTo>
                <a:close/>
                <a:moveTo>
                  <a:pt x="186" y="222"/>
                </a:moveTo>
                <a:lnTo>
                  <a:pt x="186" y="222"/>
                </a:lnTo>
                <a:cubicBezTo>
                  <a:pt x="186" y="286"/>
                  <a:pt x="217" y="268"/>
                  <a:pt x="221" y="261"/>
                </a:cubicBezTo>
                <a:cubicBezTo>
                  <a:pt x="228" y="251"/>
                  <a:pt x="238" y="175"/>
                  <a:pt x="207" y="175"/>
                </a:cubicBezTo>
                <a:cubicBezTo>
                  <a:pt x="188" y="175"/>
                  <a:pt x="186" y="199"/>
                  <a:pt x="186" y="222"/>
                </a:cubicBezTo>
                <a:close/>
                <a:moveTo>
                  <a:pt x="141" y="222"/>
                </a:moveTo>
                <a:lnTo>
                  <a:pt x="141" y="222"/>
                </a:lnTo>
                <a:cubicBezTo>
                  <a:pt x="141" y="124"/>
                  <a:pt x="229" y="132"/>
                  <a:pt x="256" y="162"/>
                </a:cubicBezTo>
                <a:cubicBezTo>
                  <a:pt x="282" y="190"/>
                  <a:pt x="291" y="301"/>
                  <a:pt x="208" y="301"/>
                </a:cubicBezTo>
                <a:cubicBezTo>
                  <a:pt x="160" y="301"/>
                  <a:pt x="141" y="269"/>
                  <a:pt x="141" y="222"/>
                </a:cubicBezTo>
                <a:close/>
                <a:moveTo>
                  <a:pt x="244" y="460"/>
                </a:moveTo>
                <a:lnTo>
                  <a:pt x="244" y="460"/>
                </a:lnTo>
                <a:cubicBezTo>
                  <a:pt x="230" y="460"/>
                  <a:pt x="216" y="460"/>
                  <a:pt x="201" y="460"/>
                </a:cubicBezTo>
                <a:cubicBezTo>
                  <a:pt x="255" y="354"/>
                  <a:pt x="309" y="247"/>
                  <a:pt x="362" y="141"/>
                </a:cubicBezTo>
                <a:cubicBezTo>
                  <a:pt x="376" y="141"/>
                  <a:pt x="390" y="141"/>
                  <a:pt x="404" y="141"/>
                </a:cubicBezTo>
                <a:cubicBezTo>
                  <a:pt x="351" y="247"/>
                  <a:pt x="298" y="354"/>
                  <a:pt x="244" y="460"/>
                </a:cubicBezTo>
                <a:close/>
                <a:moveTo>
                  <a:pt x="331" y="379"/>
                </a:moveTo>
                <a:lnTo>
                  <a:pt x="331" y="379"/>
                </a:lnTo>
                <a:cubicBezTo>
                  <a:pt x="331" y="282"/>
                  <a:pt x="419" y="289"/>
                  <a:pt x="446" y="319"/>
                </a:cubicBezTo>
                <a:cubicBezTo>
                  <a:pt x="473" y="348"/>
                  <a:pt x="481" y="459"/>
                  <a:pt x="398" y="459"/>
                </a:cubicBezTo>
                <a:cubicBezTo>
                  <a:pt x="351" y="459"/>
                  <a:pt x="331" y="427"/>
                  <a:pt x="331" y="379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372B33EF-C950-91BA-BA5A-18509095CE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9342" y="4310786"/>
            <a:ext cx="1606805" cy="461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dirty="0">
                <a:solidFill>
                  <a:srgbClr val="FEFEFE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US" altLang="zh-CN" sz="2400" dirty="0">
              <a:solidFill>
                <a:srgbClr val="FEFEF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任意多边形 50">
            <a:extLst>
              <a:ext uri="{FF2B5EF4-FFF2-40B4-BE49-F238E27FC236}">
                <a16:creationId xmlns:a16="http://schemas.microsoft.com/office/drawing/2014/main" id="{64608386-C83D-7722-C3F8-BDB77441B96E}"/>
              </a:ext>
            </a:extLst>
          </p:cNvPr>
          <p:cNvSpPr>
            <a:spLocks noChangeAspect="1"/>
          </p:cNvSpPr>
          <p:nvPr/>
        </p:nvSpPr>
        <p:spPr>
          <a:xfrm rot="16200000" flipV="1">
            <a:off x="7844511" y="3004085"/>
            <a:ext cx="2371909" cy="2010634"/>
          </a:xfrm>
          <a:custGeom>
            <a:avLst/>
            <a:gdLst>
              <a:gd name="connsiteX0" fmla="*/ 900000 w 2123428"/>
              <a:gd name="connsiteY0" fmla="*/ 0 h 1800000"/>
              <a:gd name="connsiteX1" fmla="*/ 1729274 w 2123428"/>
              <a:gd name="connsiteY1" fmla="*/ 549680 h 1800000"/>
              <a:gd name="connsiteX2" fmla="*/ 1775351 w 2123428"/>
              <a:gd name="connsiteY2" fmla="*/ 698116 h 1800000"/>
              <a:gd name="connsiteX3" fmla="*/ 2123428 w 2123428"/>
              <a:gd name="connsiteY3" fmla="*/ 900000 h 1800000"/>
              <a:gd name="connsiteX4" fmla="*/ 1775351 w 2123428"/>
              <a:gd name="connsiteY4" fmla="*/ 1101883 h 1800000"/>
              <a:gd name="connsiteX5" fmla="*/ 1729274 w 2123428"/>
              <a:gd name="connsiteY5" fmla="*/ 1250321 h 1800000"/>
              <a:gd name="connsiteX6" fmla="*/ 900000 w 2123428"/>
              <a:gd name="connsiteY6" fmla="*/ 1800000 h 1800000"/>
              <a:gd name="connsiteX7" fmla="*/ 0 w 2123428"/>
              <a:gd name="connsiteY7" fmla="*/ 900000 h 1800000"/>
              <a:gd name="connsiteX8" fmla="*/ 900000 w 2123428"/>
              <a:gd name="connsiteY8" fmla="*/ 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23428" h="1800000">
                <a:moveTo>
                  <a:pt x="900000" y="0"/>
                </a:moveTo>
                <a:cubicBezTo>
                  <a:pt x="1272792" y="0"/>
                  <a:pt x="1592646" y="226656"/>
                  <a:pt x="1729274" y="549680"/>
                </a:cubicBezTo>
                <a:lnTo>
                  <a:pt x="1775351" y="698116"/>
                </a:lnTo>
                <a:lnTo>
                  <a:pt x="2123428" y="900000"/>
                </a:lnTo>
                <a:lnTo>
                  <a:pt x="1775351" y="1101883"/>
                </a:lnTo>
                <a:lnTo>
                  <a:pt x="1729274" y="1250321"/>
                </a:lnTo>
                <a:cubicBezTo>
                  <a:pt x="1592646" y="1573344"/>
                  <a:pt x="1272792" y="1800000"/>
                  <a:pt x="900000" y="1800000"/>
                </a:cubicBezTo>
                <a:cubicBezTo>
                  <a:pt x="402944" y="1800000"/>
                  <a:pt x="0" y="1397056"/>
                  <a:pt x="0" y="900000"/>
                </a:cubicBezTo>
                <a:cubicBezTo>
                  <a:pt x="0" y="402944"/>
                  <a:pt x="402944" y="0"/>
                  <a:pt x="900000" y="0"/>
                </a:cubicBezTo>
                <a:close/>
              </a:path>
            </a:pathLst>
          </a:custGeom>
          <a:solidFill>
            <a:srgbClr val="98A58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Freeform 33">
            <a:extLst>
              <a:ext uri="{FF2B5EF4-FFF2-40B4-BE49-F238E27FC236}">
                <a16:creationId xmlns:a16="http://schemas.microsoft.com/office/drawing/2014/main" id="{E93B513D-83B3-275D-4A7C-974BD7F22DBB}"/>
              </a:ext>
            </a:extLst>
          </p:cNvPr>
          <p:cNvSpPr>
            <a:spLocks noEditPoints="1"/>
          </p:cNvSpPr>
          <p:nvPr/>
        </p:nvSpPr>
        <p:spPr bwMode="auto">
          <a:xfrm>
            <a:off x="8821025" y="3574856"/>
            <a:ext cx="494174" cy="464113"/>
          </a:xfrm>
          <a:custGeom>
            <a:avLst/>
            <a:gdLst>
              <a:gd name="T0" fmla="*/ 21 w 643"/>
              <a:gd name="T1" fmla="*/ 477 h 603"/>
              <a:gd name="T2" fmla="*/ 459 w 643"/>
              <a:gd name="T3" fmla="*/ 359 h 603"/>
              <a:gd name="T4" fmla="*/ 420 w 643"/>
              <a:gd name="T5" fmla="*/ 494 h 603"/>
              <a:gd name="T6" fmla="*/ 407 w 643"/>
              <a:gd name="T7" fmla="*/ 377 h 603"/>
              <a:gd name="T8" fmla="*/ 408 w 643"/>
              <a:gd name="T9" fmla="*/ 272 h 603"/>
              <a:gd name="T10" fmla="*/ 397 w 643"/>
              <a:gd name="T11" fmla="*/ 276 h 603"/>
              <a:gd name="T12" fmla="*/ 405 w 643"/>
              <a:gd name="T13" fmla="*/ 292 h 603"/>
              <a:gd name="T14" fmla="*/ 415 w 643"/>
              <a:gd name="T15" fmla="*/ 288 h 603"/>
              <a:gd name="T16" fmla="*/ 356 w 643"/>
              <a:gd name="T17" fmla="*/ 302 h 603"/>
              <a:gd name="T18" fmla="*/ 360 w 643"/>
              <a:gd name="T19" fmla="*/ 322 h 603"/>
              <a:gd name="T20" fmla="*/ 368 w 643"/>
              <a:gd name="T21" fmla="*/ 315 h 603"/>
              <a:gd name="T22" fmla="*/ 324 w 643"/>
              <a:gd name="T23" fmla="*/ 341 h 603"/>
              <a:gd name="T24" fmla="*/ 319 w 643"/>
              <a:gd name="T25" fmla="*/ 351 h 603"/>
              <a:gd name="T26" fmla="*/ 335 w 643"/>
              <a:gd name="T27" fmla="*/ 359 h 603"/>
              <a:gd name="T28" fmla="*/ 340 w 643"/>
              <a:gd name="T29" fmla="*/ 349 h 603"/>
              <a:gd name="T30" fmla="*/ 305 w 643"/>
              <a:gd name="T31" fmla="*/ 399 h 603"/>
              <a:gd name="T32" fmla="*/ 322 w 643"/>
              <a:gd name="T33" fmla="*/ 411 h 603"/>
              <a:gd name="T34" fmla="*/ 323 w 643"/>
              <a:gd name="T35" fmla="*/ 400 h 603"/>
              <a:gd name="T36" fmla="*/ 308 w 643"/>
              <a:gd name="T37" fmla="*/ 450 h 603"/>
              <a:gd name="T38" fmla="*/ 311 w 643"/>
              <a:gd name="T39" fmla="*/ 461 h 603"/>
              <a:gd name="T40" fmla="*/ 327 w 643"/>
              <a:gd name="T41" fmla="*/ 455 h 603"/>
              <a:gd name="T42" fmla="*/ 324 w 643"/>
              <a:gd name="T43" fmla="*/ 444 h 603"/>
              <a:gd name="T44" fmla="*/ 332 w 643"/>
              <a:gd name="T45" fmla="*/ 505 h 603"/>
              <a:gd name="T46" fmla="*/ 353 w 643"/>
              <a:gd name="T47" fmla="*/ 503 h 603"/>
              <a:gd name="T48" fmla="*/ 346 w 643"/>
              <a:gd name="T49" fmla="*/ 495 h 603"/>
              <a:gd name="T50" fmla="*/ 367 w 643"/>
              <a:gd name="T51" fmla="*/ 541 h 603"/>
              <a:gd name="T52" fmla="*/ 377 w 643"/>
              <a:gd name="T53" fmla="*/ 547 h 603"/>
              <a:gd name="T54" fmla="*/ 386 w 643"/>
              <a:gd name="T55" fmla="*/ 532 h 603"/>
              <a:gd name="T56" fmla="*/ 377 w 643"/>
              <a:gd name="T57" fmla="*/ 526 h 603"/>
              <a:gd name="T58" fmla="*/ 423 w 643"/>
              <a:gd name="T59" fmla="*/ 566 h 603"/>
              <a:gd name="T60" fmla="*/ 434 w 643"/>
              <a:gd name="T61" fmla="*/ 568 h 603"/>
              <a:gd name="T62" fmla="*/ 427 w 643"/>
              <a:gd name="T63" fmla="*/ 549 h 603"/>
              <a:gd name="T64" fmla="*/ 472 w 643"/>
              <a:gd name="T65" fmla="*/ 569 h 603"/>
              <a:gd name="T66" fmla="*/ 484 w 643"/>
              <a:gd name="T67" fmla="*/ 568 h 603"/>
              <a:gd name="T68" fmla="*/ 483 w 643"/>
              <a:gd name="T69" fmla="*/ 550 h 603"/>
              <a:gd name="T70" fmla="*/ 472 w 643"/>
              <a:gd name="T71" fmla="*/ 552 h 603"/>
              <a:gd name="T72" fmla="*/ 530 w 643"/>
              <a:gd name="T73" fmla="*/ 551 h 603"/>
              <a:gd name="T74" fmla="*/ 540 w 643"/>
              <a:gd name="T75" fmla="*/ 545 h 603"/>
              <a:gd name="T76" fmla="*/ 524 w 643"/>
              <a:gd name="T77" fmla="*/ 535 h 603"/>
              <a:gd name="T78" fmla="*/ 570 w 643"/>
              <a:gd name="T79" fmla="*/ 521 h 603"/>
              <a:gd name="T80" fmla="*/ 577 w 643"/>
              <a:gd name="T81" fmla="*/ 512 h 603"/>
              <a:gd name="T82" fmla="*/ 565 w 643"/>
              <a:gd name="T83" fmla="*/ 499 h 603"/>
              <a:gd name="T84" fmla="*/ 559 w 643"/>
              <a:gd name="T85" fmla="*/ 507 h 603"/>
              <a:gd name="T86" fmla="*/ 601 w 643"/>
              <a:gd name="T87" fmla="*/ 469 h 603"/>
              <a:gd name="T88" fmla="*/ 605 w 643"/>
              <a:gd name="T89" fmla="*/ 457 h 603"/>
              <a:gd name="T90" fmla="*/ 586 w 643"/>
              <a:gd name="T91" fmla="*/ 459 h 603"/>
              <a:gd name="T92" fmla="*/ 610 w 643"/>
              <a:gd name="T93" fmla="*/ 419 h 603"/>
              <a:gd name="T94" fmla="*/ 610 w 643"/>
              <a:gd name="T95" fmla="*/ 408 h 603"/>
              <a:gd name="T96" fmla="*/ 592 w 643"/>
              <a:gd name="T97" fmla="*/ 406 h 603"/>
              <a:gd name="T98" fmla="*/ 593 w 643"/>
              <a:gd name="T99" fmla="*/ 417 h 603"/>
              <a:gd name="T100" fmla="*/ 599 w 643"/>
              <a:gd name="T101" fmla="*/ 358 h 603"/>
              <a:gd name="T102" fmla="*/ 594 w 643"/>
              <a:gd name="T103" fmla="*/ 347 h 603"/>
              <a:gd name="T104" fmla="*/ 581 w 643"/>
              <a:gd name="T105" fmla="*/ 363 h 603"/>
              <a:gd name="T106" fmla="*/ 573 w 643"/>
              <a:gd name="T107" fmla="*/ 316 h 603"/>
              <a:gd name="T108" fmla="*/ 565 w 643"/>
              <a:gd name="T109" fmla="*/ 308 h 603"/>
              <a:gd name="T110" fmla="*/ 550 w 643"/>
              <a:gd name="T111" fmla="*/ 318 h 603"/>
              <a:gd name="T112" fmla="*/ 557 w 643"/>
              <a:gd name="T113" fmla="*/ 326 h 603"/>
              <a:gd name="T114" fmla="*/ 524 w 643"/>
              <a:gd name="T115" fmla="*/ 279 h 603"/>
              <a:gd name="T116" fmla="*/ 513 w 643"/>
              <a:gd name="T117" fmla="*/ 274 h 603"/>
              <a:gd name="T118" fmla="*/ 513 w 643"/>
              <a:gd name="T119" fmla="*/ 293 h 603"/>
              <a:gd name="T120" fmla="*/ 457 w 643"/>
              <a:gd name="T121" fmla="*/ 231 h 603"/>
              <a:gd name="T122" fmla="*/ 358 w 643"/>
              <a:gd name="T123" fmla="*/ 9 h 603"/>
              <a:gd name="T124" fmla="*/ 30 w 643"/>
              <a:gd name="T125" fmla="*/ 153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43" h="603">
                <a:moveTo>
                  <a:pt x="51" y="448"/>
                </a:moveTo>
                <a:cubicBezTo>
                  <a:pt x="83" y="445"/>
                  <a:pt x="115" y="443"/>
                  <a:pt x="147" y="442"/>
                </a:cubicBezTo>
                <a:cubicBezTo>
                  <a:pt x="127" y="440"/>
                  <a:pt x="108" y="439"/>
                  <a:pt x="88" y="436"/>
                </a:cubicBezTo>
                <a:cubicBezTo>
                  <a:pt x="72" y="435"/>
                  <a:pt x="59" y="423"/>
                  <a:pt x="59" y="407"/>
                </a:cubicBezTo>
                <a:cubicBezTo>
                  <a:pt x="59" y="383"/>
                  <a:pt x="59" y="359"/>
                  <a:pt x="59" y="335"/>
                </a:cubicBezTo>
                <a:cubicBezTo>
                  <a:pt x="59" y="318"/>
                  <a:pt x="72" y="306"/>
                  <a:pt x="88" y="305"/>
                </a:cubicBezTo>
                <a:cubicBezTo>
                  <a:pt x="148" y="299"/>
                  <a:pt x="207" y="297"/>
                  <a:pt x="267" y="298"/>
                </a:cubicBezTo>
                <a:cubicBezTo>
                  <a:pt x="245" y="333"/>
                  <a:pt x="233" y="373"/>
                  <a:pt x="233" y="417"/>
                </a:cubicBezTo>
                <a:cubicBezTo>
                  <a:pt x="233" y="479"/>
                  <a:pt x="258" y="535"/>
                  <a:pt x="299" y="575"/>
                </a:cubicBezTo>
                <a:cubicBezTo>
                  <a:pt x="301" y="578"/>
                  <a:pt x="304" y="581"/>
                  <a:pt x="306" y="583"/>
                </a:cubicBezTo>
                <a:cubicBezTo>
                  <a:pt x="221" y="590"/>
                  <a:pt x="136" y="588"/>
                  <a:pt x="51" y="579"/>
                </a:cubicBezTo>
                <a:cubicBezTo>
                  <a:pt x="35" y="578"/>
                  <a:pt x="21" y="566"/>
                  <a:pt x="21" y="549"/>
                </a:cubicBezTo>
                <a:cubicBezTo>
                  <a:pt x="21" y="526"/>
                  <a:pt x="21" y="501"/>
                  <a:pt x="21" y="477"/>
                </a:cubicBezTo>
                <a:cubicBezTo>
                  <a:pt x="21" y="461"/>
                  <a:pt x="35" y="449"/>
                  <a:pt x="51" y="448"/>
                </a:cubicBezTo>
                <a:close/>
                <a:moveTo>
                  <a:pt x="442" y="265"/>
                </a:moveTo>
                <a:lnTo>
                  <a:pt x="442" y="265"/>
                </a:lnTo>
                <a:cubicBezTo>
                  <a:pt x="454" y="263"/>
                  <a:pt x="467" y="262"/>
                  <a:pt x="479" y="265"/>
                </a:cubicBezTo>
                <a:cubicBezTo>
                  <a:pt x="478" y="271"/>
                  <a:pt x="478" y="278"/>
                  <a:pt x="477" y="284"/>
                </a:cubicBezTo>
                <a:cubicBezTo>
                  <a:pt x="466" y="283"/>
                  <a:pt x="455" y="283"/>
                  <a:pt x="444" y="284"/>
                </a:cubicBezTo>
                <a:cubicBezTo>
                  <a:pt x="443" y="278"/>
                  <a:pt x="443" y="271"/>
                  <a:pt x="442" y="265"/>
                </a:cubicBezTo>
                <a:close/>
                <a:moveTo>
                  <a:pt x="510" y="384"/>
                </a:moveTo>
                <a:lnTo>
                  <a:pt x="510" y="384"/>
                </a:lnTo>
                <a:lnTo>
                  <a:pt x="467" y="384"/>
                </a:lnTo>
                <a:lnTo>
                  <a:pt x="467" y="377"/>
                </a:lnTo>
                <a:cubicBezTo>
                  <a:pt x="467" y="369"/>
                  <a:pt x="466" y="364"/>
                  <a:pt x="465" y="362"/>
                </a:cubicBezTo>
                <a:cubicBezTo>
                  <a:pt x="464" y="360"/>
                  <a:pt x="462" y="359"/>
                  <a:pt x="459" y="359"/>
                </a:cubicBezTo>
                <a:cubicBezTo>
                  <a:pt x="456" y="359"/>
                  <a:pt x="454" y="359"/>
                  <a:pt x="453" y="362"/>
                </a:cubicBezTo>
                <a:cubicBezTo>
                  <a:pt x="452" y="364"/>
                  <a:pt x="451" y="367"/>
                  <a:pt x="451" y="371"/>
                </a:cubicBezTo>
                <a:cubicBezTo>
                  <a:pt x="451" y="377"/>
                  <a:pt x="452" y="382"/>
                  <a:pt x="455" y="385"/>
                </a:cubicBezTo>
                <a:cubicBezTo>
                  <a:pt x="458" y="388"/>
                  <a:pt x="466" y="393"/>
                  <a:pt x="478" y="401"/>
                </a:cubicBezTo>
                <a:cubicBezTo>
                  <a:pt x="489" y="407"/>
                  <a:pt x="497" y="413"/>
                  <a:pt x="501" y="416"/>
                </a:cubicBezTo>
                <a:cubicBezTo>
                  <a:pt x="505" y="420"/>
                  <a:pt x="508" y="425"/>
                  <a:pt x="511" y="431"/>
                </a:cubicBezTo>
                <a:cubicBezTo>
                  <a:pt x="514" y="437"/>
                  <a:pt x="515" y="445"/>
                  <a:pt x="515" y="455"/>
                </a:cubicBezTo>
                <a:cubicBezTo>
                  <a:pt x="515" y="471"/>
                  <a:pt x="512" y="483"/>
                  <a:pt x="504" y="491"/>
                </a:cubicBezTo>
                <a:cubicBezTo>
                  <a:pt x="497" y="500"/>
                  <a:pt x="485" y="506"/>
                  <a:pt x="471" y="508"/>
                </a:cubicBezTo>
                <a:lnTo>
                  <a:pt x="471" y="524"/>
                </a:lnTo>
                <a:lnTo>
                  <a:pt x="451" y="524"/>
                </a:lnTo>
                <a:lnTo>
                  <a:pt x="451" y="507"/>
                </a:lnTo>
                <a:cubicBezTo>
                  <a:pt x="439" y="506"/>
                  <a:pt x="429" y="502"/>
                  <a:pt x="420" y="494"/>
                </a:cubicBezTo>
                <a:cubicBezTo>
                  <a:pt x="412" y="486"/>
                  <a:pt x="407" y="473"/>
                  <a:pt x="407" y="453"/>
                </a:cubicBezTo>
                <a:lnTo>
                  <a:pt x="407" y="445"/>
                </a:lnTo>
                <a:lnTo>
                  <a:pt x="451" y="445"/>
                </a:lnTo>
                <a:lnTo>
                  <a:pt x="451" y="456"/>
                </a:lnTo>
                <a:cubicBezTo>
                  <a:pt x="451" y="467"/>
                  <a:pt x="451" y="474"/>
                  <a:pt x="452" y="477"/>
                </a:cubicBezTo>
                <a:cubicBezTo>
                  <a:pt x="453" y="480"/>
                  <a:pt x="455" y="481"/>
                  <a:pt x="458" y="481"/>
                </a:cubicBezTo>
                <a:cubicBezTo>
                  <a:pt x="461" y="481"/>
                  <a:pt x="464" y="480"/>
                  <a:pt x="465" y="478"/>
                </a:cubicBezTo>
                <a:cubicBezTo>
                  <a:pt x="466" y="476"/>
                  <a:pt x="467" y="473"/>
                  <a:pt x="467" y="470"/>
                </a:cubicBezTo>
                <a:cubicBezTo>
                  <a:pt x="467" y="460"/>
                  <a:pt x="466" y="453"/>
                  <a:pt x="465" y="449"/>
                </a:cubicBezTo>
                <a:cubicBezTo>
                  <a:pt x="464" y="445"/>
                  <a:pt x="459" y="440"/>
                  <a:pt x="451" y="435"/>
                </a:cubicBezTo>
                <a:cubicBezTo>
                  <a:pt x="438" y="427"/>
                  <a:pt x="429" y="421"/>
                  <a:pt x="424" y="417"/>
                </a:cubicBezTo>
                <a:cubicBezTo>
                  <a:pt x="420" y="413"/>
                  <a:pt x="415" y="408"/>
                  <a:pt x="412" y="401"/>
                </a:cubicBezTo>
                <a:cubicBezTo>
                  <a:pt x="408" y="393"/>
                  <a:pt x="407" y="385"/>
                  <a:pt x="407" y="377"/>
                </a:cubicBezTo>
                <a:cubicBezTo>
                  <a:pt x="407" y="364"/>
                  <a:pt x="410" y="354"/>
                  <a:pt x="418" y="346"/>
                </a:cubicBezTo>
                <a:cubicBezTo>
                  <a:pt x="425" y="339"/>
                  <a:pt x="436" y="334"/>
                  <a:pt x="451" y="333"/>
                </a:cubicBezTo>
                <a:lnTo>
                  <a:pt x="451" y="319"/>
                </a:lnTo>
                <a:lnTo>
                  <a:pt x="471" y="319"/>
                </a:lnTo>
                <a:lnTo>
                  <a:pt x="471" y="333"/>
                </a:lnTo>
                <a:cubicBezTo>
                  <a:pt x="484" y="334"/>
                  <a:pt x="494" y="339"/>
                  <a:pt x="501" y="346"/>
                </a:cubicBezTo>
                <a:cubicBezTo>
                  <a:pt x="507" y="353"/>
                  <a:pt x="511" y="363"/>
                  <a:pt x="511" y="376"/>
                </a:cubicBezTo>
                <a:cubicBezTo>
                  <a:pt x="511" y="378"/>
                  <a:pt x="510" y="381"/>
                  <a:pt x="510" y="384"/>
                </a:cubicBezTo>
                <a:close/>
                <a:moveTo>
                  <a:pt x="411" y="271"/>
                </a:moveTo>
                <a:lnTo>
                  <a:pt x="411" y="271"/>
                </a:lnTo>
                <a:lnTo>
                  <a:pt x="410" y="271"/>
                </a:lnTo>
                <a:lnTo>
                  <a:pt x="409" y="271"/>
                </a:lnTo>
                <a:lnTo>
                  <a:pt x="408" y="272"/>
                </a:lnTo>
                <a:lnTo>
                  <a:pt x="407" y="272"/>
                </a:lnTo>
                <a:lnTo>
                  <a:pt x="406" y="272"/>
                </a:lnTo>
                <a:lnTo>
                  <a:pt x="405" y="273"/>
                </a:lnTo>
                <a:lnTo>
                  <a:pt x="405" y="273"/>
                </a:lnTo>
                <a:lnTo>
                  <a:pt x="404" y="273"/>
                </a:lnTo>
                <a:lnTo>
                  <a:pt x="403" y="274"/>
                </a:lnTo>
                <a:lnTo>
                  <a:pt x="402" y="274"/>
                </a:lnTo>
                <a:lnTo>
                  <a:pt x="401" y="274"/>
                </a:lnTo>
                <a:lnTo>
                  <a:pt x="400" y="275"/>
                </a:lnTo>
                <a:lnTo>
                  <a:pt x="399" y="275"/>
                </a:lnTo>
                <a:lnTo>
                  <a:pt x="398" y="275"/>
                </a:lnTo>
                <a:lnTo>
                  <a:pt x="398" y="276"/>
                </a:lnTo>
                <a:lnTo>
                  <a:pt x="397" y="276"/>
                </a:lnTo>
                <a:lnTo>
                  <a:pt x="396" y="277"/>
                </a:lnTo>
                <a:lnTo>
                  <a:pt x="395" y="277"/>
                </a:lnTo>
                <a:lnTo>
                  <a:pt x="394" y="277"/>
                </a:lnTo>
                <a:lnTo>
                  <a:pt x="393" y="278"/>
                </a:lnTo>
                <a:lnTo>
                  <a:pt x="393" y="278"/>
                </a:lnTo>
                <a:lnTo>
                  <a:pt x="401" y="294"/>
                </a:lnTo>
                <a:lnTo>
                  <a:pt x="401" y="294"/>
                </a:lnTo>
                <a:lnTo>
                  <a:pt x="401" y="293"/>
                </a:lnTo>
                <a:lnTo>
                  <a:pt x="402" y="293"/>
                </a:lnTo>
                <a:lnTo>
                  <a:pt x="403" y="293"/>
                </a:lnTo>
                <a:lnTo>
                  <a:pt x="404" y="292"/>
                </a:lnTo>
                <a:lnTo>
                  <a:pt x="404" y="292"/>
                </a:lnTo>
                <a:lnTo>
                  <a:pt x="405" y="292"/>
                </a:lnTo>
                <a:lnTo>
                  <a:pt x="406" y="291"/>
                </a:lnTo>
                <a:lnTo>
                  <a:pt x="407" y="291"/>
                </a:lnTo>
                <a:lnTo>
                  <a:pt x="407" y="291"/>
                </a:lnTo>
                <a:lnTo>
                  <a:pt x="408" y="290"/>
                </a:lnTo>
                <a:lnTo>
                  <a:pt x="409" y="290"/>
                </a:lnTo>
                <a:lnTo>
                  <a:pt x="410" y="290"/>
                </a:lnTo>
                <a:lnTo>
                  <a:pt x="411" y="290"/>
                </a:lnTo>
                <a:lnTo>
                  <a:pt x="411" y="289"/>
                </a:lnTo>
                <a:lnTo>
                  <a:pt x="412" y="289"/>
                </a:lnTo>
                <a:lnTo>
                  <a:pt x="413" y="289"/>
                </a:lnTo>
                <a:lnTo>
                  <a:pt x="414" y="288"/>
                </a:lnTo>
                <a:lnTo>
                  <a:pt x="414" y="288"/>
                </a:lnTo>
                <a:lnTo>
                  <a:pt x="415" y="288"/>
                </a:lnTo>
                <a:lnTo>
                  <a:pt x="416" y="288"/>
                </a:lnTo>
                <a:lnTo>
                  <a:pt x="411" y="271"/>
                </a:lnTo>
                <a:close/>
                <a:moveTo>
                  <a:pt x="361" y="297"/>
                </a:moveTo>
                <a:lnTo>
                  <a:pt x="361" y="297"/>
                </a:lnTo>
                <a:lnTo>
                  <a:pt x="361" y="297"/>
                </a:lnTo>
                <a:lnTo>
                  <a:pt x="360" y="298"/>
                </a:lnTo>
                <a:lnTo>
                  <a:pt x="360" y="299"/>
                </a:lnTo>
                <a:lnTo>
                  <a:pt x="359" y="299"/>
                </a:lnTo>
                <a:lnTo>
                  <a:pt x="358" y="300"/>
                </a:lnTo>
                <a:lnTo>
                  <a:pt x="358" y="300"/>
                </a:lnTo>
                <a:lnTo>
                  <a:pt x="357" y="301"/>
                </a:lnTo>
                <a:lnTo>
                  <a:pt x="356" y="302"/>
                </a:lnTo>
                <a:lnTo>
                  <a:pt x="356" y="302"/>
                </a:lnTo>
                <a:lnTo>
                  <a:pt x="355" y="303"/>
                </a:lnTo>
                <a:lnTo>
                  <a:pt x="354" y="304"/>
                </a:lnTo>
                <a:lnTo>
                  <a:pt x="354" y="304"/>
                </a:lnTo>
                <a:lnTo>
                  <a:pt x="353" y="305"/>
                </a:lnTo>
                <a:lnTo>
                  <a:pt x="352" y="305"/>
                </a:lnTo>
                <a:lnTo>
                  <a:pt x="352" y="306"/>
                </a:lnTo>
                <a:lnTo>
                  <a:pt x="351" y="307"/>
                </a:lnTo>
                <a:lnTo>
                  <a:pt x="350" y="307"/>
                </a:lnTo>
                <a:lnTo>
                  <a:pt x="350" y="308"/>
                </a:lnTo>
                <a:lnTo>
                  <a:pt x="349" y="309"/>
                </a:lnTo>
                <a:lnTo>
                  <a:pt x="348" y="309"/>
                </a:lnTo>
                <a:lnTo>
                  <a:pt x="348" y="310"/>
                </a:lnTo>
                <a:lnTo>
                  <a:pt x="360" y="322"/>
                </a:lnTo>
                <a:lnTo>
                  <a:pt x="361" y="322"/>
                </a:lnTo>
                <a:lnTo>
                  <a:pt x="361" y="321"/>
                </a:lnTo>
                <a:lnTo>
                  <a:pt x="362" y="320"/>
                </a:lnTo>
                <a:lnTo>
                  <a:pt x="363" y="320"/>
                </a:lnTo>
                <a:lnTo>
                  <a:pt x="363" y="319"/>
                </a:lnTo>
                <a:lnTo>
                  <a:pt x="364" y="319"/>
                </a:lnTo>
                <a:lnTo>
                  <a:pt x="364" y="318"/>
                </a:lnTo>
                <a:lnTo>
                  <a:pt x="365" y="318"/>
                </a:lnTo>
                <a:lnTo>
                  <a:pt x="365" y="317"/>
                </a:lnTo>
                <a:lnTo>
                  <a:pt x="366" y="317"/>
                </a:lnTo>
                <a:lnTo>
                  <a:pt x="367" y="316"/>
                </a:lnTo>
                <a:lnTo>
                  <a:pt x="367" y="315"/>
                </a:lnTo>
                <a:lnTo>
                  <a:pt x="368" y="315"/>
                </a:lnTo>
                <a:lnTo>
                  <a:pt x="368" y="314"/>
                </a:lnTo>
                <a:lnTo>
                  <a:pt x="369" y="314"/>
                </a:lnTo>
                <a:lnTo>
                  <a:pt x="370" y="313"/>
                </a:lnTo>
                <a:lnTo>
                  <a:pt x="370" y="313"/>
                </a:lnTo>
                <a:lnTo>
                  <a:pt x="371" y="312"/>
                </a:lnTo>
                <a:lnTo>
                  <a:pt x="372" y="312"/>
                </a:lnTo>
                <a:lnTo>
                  <a:pt x="372" y="311"/>
                </a:lnTo>
                <a:lnTo>
                  <a:pt x="373" y="311"/>
                </a:lnTo>
                <a:lnTo>
                  <a:pt x="361" y="297"/>
                </a:lnTo>
                <a:close/>
                <a:moveTo>
                  <a:pt x="325" y="339"/>
                </a:moveTo>
                <a:lnTo>
                  <a:pt x="325" y="339"/>
                </a:lnTo>
                <a:lnTo>
                  <a:pt x="325" y="340"/>
                </a:lnTo>
                <a:lnTo>
                  <a:pt x="324" y="341"/>
                </a:lnTo>
                <a:lnTo>
                  <a:pt x="324" y="341"/>
                </a:lnTo>
                <a:lnTo>
                  <a:pt x="323" y="342"/>
                </a:lnTo>
                <a:lnTo>
                  <a:pt x="323" y="343"/>
                </a:lnTo>
                <a:lnTo>
                  <a:pt x="323" y="344"/>
                </a:lnTo>
                <a:lnTo>
                  <a:pt x="322" y="345"/>
                </a:lnTo>
                <a:lnTo>
                  <a:pt x="322" y="345"/>
                </a:lnTo>
                <a:lnTo>
                  <a:pt x="321" y="346"/>
                </a:lnTo>
                <a:lnTo>
                  <a:pt x="321" y="347"/>
                </a:lnTo>
                <a:lnTo>
                  <a:pt x="320" y="348"/>
                </a:lnTo>
                <a:lnTo>
                  <a:pt x="320" y="349"/>
                </a:lnTo>
                <a:lnTo>
                  <a:pt x="320" y="350"/>
                </a:lnTo>
                <a:lnTo>
                  <a:pt x="319" y="350"/>
                </a:lnTo>
                <a:lnTo>
                  <a:pt x="319" y="351"/>
                </a:lnTo>
                <a:lnTo>
                  <a:pt x="318" y="352"/>
                </a:lnTo>
                <a:lnTo>
                  <a:pt x="318" y="353"/>
                </a:lnTo>
                <a:lnTo>
                  <a:pt x="318" y="354"/>
                </a:lnTo>
                <a:lnTo>
                  <a:pt x="317" y="355"/>
                </a:lnTo>
                <a:lnTo>
                  <a:pt x="317" y="356"/>
                </a:lnTo>
                <a:lnTo>
                  <a:pt x="317" y="356"/>
                </a:lnTo>
                <a:lnTo>
                  <a:pt x="333" y="363"/>
                </a:lnTo>
                <a:lnTo>
                  <a:pt x="333" y="363"/>
                </a:lnTo>
                <a:lnTo>
                  <a:pt x="333" y="362"/>
                </a:lnTo>
                <a:lnTo>
                  <a:pt x="334" y="361"/>
                </a:lnTo>
                <a:lnTo>
                  <a:pt x="334" y="360"/>
                </a:lnTo>
                <a:lnTo>
                  <a:pt x="334" y="360"/>
                </a:lnTo>
                <a:lnTo>
                  <a:pt x="335" y="359"/>
                </a:lnTo>
                <a:lnTo>
                  <a:pt x="335" y="358"/>
                </a:lnTo>
                <a:lnTo>
                  <a:pt x="335" y="357"/>
                </a:lnTo>
                <a:lnTo>
                  <a:pt x="336" y="357"/>
                </a:lnTo>
                <a:lnTo>
                  <a:pt x="336" y="356"/>
                </a:lnTo>
                <a:lnTo>
                  <a:pt x="336" y="355"/>
                </a:lnTo>
                <a:lnTo>
                  <a:pt x="337" y="354"/>
                </a:lnTo>
                <a:lnTo>
                  <a:pt x="337" y="354"/>
                </a:lnTo>
                <a:lnTo>
                  <a:pt x="338" y="353"/>
                </a:lnTo>
                <a:lnTo>
                  <a:pt x="338" y="352"/>
                </a:lnTo>
                <a:lnTo>
                  <a:pt x="338" y="351"/>
                </a:lnTo>
                <a:lnTo>
                  <a:pt x="339" y="351"/>
                </a:lnTo>
                <a:lnTo>
                  <a:pt x="339" y="350"/>
                </a:lnTo>
                <a:lnTo>
                  <a:pt x="340" y="349"/>
                </a:lnTo>
                <a:lnTo>
                  <a:pt x="340" y="349"/>
                </a:lnTo>
                <a:lnTo>
                  <a:pt x="340" y="348"/>
                </a:lnTo>
                <a:lnTo>
                  <a:pt x="325" y="339"/>
                </a:lnTo>
                <a:close/>
                <a:moveTo>
                  <a:pt x="306" y="392"/>
                </a:moveTo>
                <a:lnTo>
                  <a:pt x="306" y="392"/>
                </a:lnTo>
                <a:lnTo>
                  <a:pt x="306" y="393"/>
                </a:lnTo>
                <a:lnTo>
                  <a:pt x="306" y="394"/>
                </a:lnTo>
                <a:lnTo>
                  <a:pt x="306" y="394"/>
                </a:lnTo>
                <a:lnTo>
                  <a:pt x="306" y="395"/>
                </a:lnTo>
                <a:lnTo>
                  <a:pt x="305" y="396"/>
                </a:lnTo>
                <a:lnTo>
                  <a:pt x="305" y="397"/>
                </a:lnTo>
                <a:lnTo>
                  <a:pt x="305" y="398"/>
                </a:lnTo>
                <a:lnTo>
                  <a:pt x="305" y="399"/>
                </a:lnTo>
                <a:lnTo>
                  <a:pt x="305" y="400"/>
                </a:lnTo>
                <a:lnTo>
                  <a:pt x="305" y="401"/>
                </a:lnTo>
                <a:lnTo>
                  <a:pt x="305" y="402"/>
                </a:lnTo>
                <a:lnTo>
                  <a:pt x="305" y="403"/>
                </a:lnTo>
                <a:lnTo>
                  <a:pt x="305" y="404"/>
                </a:lnTo>
                <a:lnTo>
                  <a:pt x="304" y="405"/>
                </a:lnTo>
                <a:lnTo>
                  <a:pt x="304" y="406"/>
                </a:lnTo>
                <a:lnTo>
                  <a:pt x="304" y="407"/>
                </a:lnTo>
                <a:lnTo>
                  <a:pt x="304" y="408"/>
                </a:lnTo>
                <a:lnTo>
                  <a:pt x="304" y="409"/>
                </a:lnTo>
                <a:lnTo>
                  <a:pt x="304" y="410"/>
                </a:lnTo>
                <a:lnTo>
                  <a:pt x="304" y="410"/>
                </a:lnTo>
                <a:lnTo>
                  <a:pt x="322" y="411"/>
                </a:lnTo>
                <a:lnTo>
                  <a:pt x="322" y="411"/>
                </a:lnTo>
                <a:lnTo>
                  <a:pt x="322" y="410"/>
                </a:lnTo>
                <a:lnTo>
                  <a:pt x="322" y="409"/>
                </a:lnTo>
                <a:lnTo>
                  <a:pt x="322" y="408"/>
                </a:lnTo>
                <a:lnTo>
                  <a:pt x="322" y="407"/>
                </a:lnTo>
                <a:lnTo>
                  <a:pt x="322" y="406"/>
                </a:lnTo>
                <a:lnTo>
                  <a:pt x="322" y="406"/>
                </a:lnTo>
                <a:lnTo>
                  <a:pt x="322" y="405"/>
                </a:lnTo>
                <a:lnTo>
                  <a:pt x="322" y="404"/>
                </a:lnTo>
                <a:lnTo>
                  <a:pt x="322" y="403"/>
                </a:lnTo>
                <a:lnTo>
                  <a:pt x="322" y="402"/>
                </a:lnTo>
                <a:lnTo>
                  <a:pt x="323" y="401"/>
                </a:lnTo>
                <a:lnTo>
                  <a:pt x="323" y="400"/>
                </a:lnTo>
                <a:lnTo>
                  <a:pt x="323" y="400"/>
                </a:lnTo>
                <a:lnTo>
                  <a:pt x="323" y="399"/>
                </a:lnTo>
                <a:lnTo>
                  <a:pt x="323" y="398"/>
                </a:lnTo>
                <a:lnTo>
                  <a:pt x="323" y="397"/>
                </a:lnTo>
                <a:lnTo>
                  <a:pt x="323" y="396"/>
                </a:lnTo>
                <a:lnTo>
                  <a:pt x="323" y="395"/>
                </a:lnTo>
                <a:lnTo>
                  <a:pt x="323" y="395"/>
                </a:lnTo>
                <a:lnTo>
                  <a:pt x="306" y="392"/>
                </a:lnTo>
                <a:close/>
                <a:moveTo>
                  <a:pt x="307" y="447"/>
                </a:moveTo>
                <a:lnTo>
                  <a:pt x="307" y="447"/>
                </a:lnTo>
                <a:lnTo>
                  <a:pt x="307" y="448"/>
                </a:lnTo>
                <a:lnTo>
                  <a:pt x="307" y="449"/>
                </a:lnTo>
                <a:lnTo>
                  <a:pt x="308" y="450"/>
                </a:lnTo>
                <a:lnTo>
                  <a:pt x="308" y="450"/>
                </a:lnTo>
                <a:lnTo>
                  <a:pt x="308" y="451"/>
                </a:lnTo>
                <a:lnTo>
                  <a:pt x="308" y="452"/>
                </a:lnTo>
                <a:lnTo>
                  <a:pt x="308" y="453"/>
                </a:lnTo>
                <a:lnTo>
                  <a:pt x="309" y="454"/>
                </a:lnTo>
                <a:lnTo>
                  <a:pt x="309" y="455"/>
                </a:lnTo>
                <a:lnTo>
                  <a:pt x="309" y="456"/>
                </a:lnTo>
                <a:lnTo>
                  <a:pt x="309" y="457"/>
                </a:lnTo>
                <a:lnTo>
                  <a:pt x="310" y="458"/>
                </a:lnTo>
                <a:lnTo>
                  <a:pt x="310" y="459"/>
                </a:lnTo>
                <a:lnTo>
                  <a:pt x="310" y="460"/>
                </a:lnTo>
                <a:lnTo>
                  <a:pt x="310" y="461"/>
                </a:lnTo>
                <a:lnTo>
                  <a:pt x="311" y="461"/>
                </a:lnTo>
                <a:lnTo>
                  <a:pt x="311" y="462"/>
                </a:lnTo>
                <a:lnTo>
                  <a:pt x="311" y="463"/>
                </a:lnTo>
                <a:lnTo>
                  <a:pt x="312" y="464"/>
                </a:lnTo>
                <a:lnTo>
                  <a:pt x="312" y="465"/>
                </a:lnTo>
                <a:lnTo>
                  <a:pt x="312" y="465"/>
                </a:lnTo>
                <a:lnTo>
                  <a:pt x="329" y="460"/>
                </a:lnTo>
                <a:lnTo>
                  <a:pt x="328" y="459"/>
                </a:lnTo>
                <a:lnTo>
                  <a:pt x="328" y="459"/>
                </a:lnTo>
                <a:lnTo>
                  <a:pt x="328" y="458"/>
                </a:lnTo>
                <a:lnTo>
                  <a:pt x="328" y="457"/>
                </a:lnTo>
                <a:lnTo>
                  <a:pt x="328" y="456"/>
                </a:lnTo>
                <a:lnTo>
                  <a:pt x="327" y="456"/>
                </a:lnTo>
                <a:lnTo>
                  <a:pt x="327" y="455"/>
                </a:lnTo>
                <a:lnTo>
                  <a:pt x="327" y="454"/>
                </a:lnTo>
                <a:lnTo>
                  <a:pt x="327" y="453"/>
                </a:lnTo>
                <a:lnTo>
                  <a:pt x="326" y="452"/>
                </a:lnTo>
                <a:lnTo>
                  <a:pt x="326" y="452"/>
                </a:lnTo>
                <a:lnTo>
                  <a:pt x="326" y="451"/>
                </a:lnTo>
                <a:lnTo>
                  <a:pt x="326" y="450"/>
                </a:lnTo>
                <a:lnTo>
                  <a:pt x="325" y="449"/>
                </a:lnTo>
                <a:lnTo>
                  <a:pt x="325" y="448"/>
                </a:lnTo>
                <a:lnTo>
                  <a:pt x="325" y="447"/>
                </a:lnTo>
                <a:lnTo>
                  <a:pt x="325" y="447"/>
                </a:lnTo>
                <a:lnTo>
                  <a:pt x="325" y="446"/>
                </a:lnTo>
                <a:lnTo>
                  <a:pt x="325" y="445"/>
                </a:lnTo>
                <a:lnTo>
                  <a:pt x="324" y="444"/>
                </a:lnTo>
                <a:lnTo>
                  <a:pt x="324" y="444"/>
                </a:lnTo>
                <a:lnTo>
                  <a:pt x="307" y="447"/>
                </a:lnTo>
                <a:close/>
                <a:moveTo>
                  <a:pt x="328" y="499"/>
                </a:moveTo>
                <a:lnTo>
                  <a:pt x="328" y="499"/>
                </a:lnTo>
                <a:lnTo>
                  <a:pt x="328" y="499"/>
                </a:lnTo>
                <a:lnTo>
                  <a:pt x="329" y="500"/>
                </a:lnTo>
                <a:lnTo>
                  <a:pt x="329" y="501"/>
                </a:lnTo>
                <a:lnTo>
                  <a:pt x="330" y="502"/>
                </a:lnTo>
                <a:lnTo>
                  <a:pt x="330" y="502"/>
                </a:lnTo>
                <a:lnTo>
                  <a:pt x="331" y="503"/>
                </a:lnTo>
                <a:lnTo>
                  <a:pt x="331" y="504"/>
                </a:lnTo>
                <a:lnTo>
                  <a:pt x="332" y="505"/>
                </a:lnTo>
                <a:lnTo>
                  <a:pt x="332" y="505"/>
                </a:lnTo>
                <a:lnTo>
                  <a:pt x="333" y="506"/>
                </a:lnTo>
                <a:lnTo>
                  <a:pt x="333" y="507"/>
                </a:lnTo>
                <a:lnTo>
                  <a:pt x="334" y="508"/>
                </a:lnTo>
                <a:lnTo>
                  <a:pt x="334" y="508"/>
                </a:lnTo>
                <a:lnTo>
                  <a:pt x="335" y="509"/>
                </a:lnTo>
                <a:lnTo>
                  <a:pt x="336" y="510"/>
                </a:lnTo>
                <a:lnTo>
                  <a:pt x="336" y="511"/>
                </a:lnTo>
                <a:lnTo>
                  <a:pt x="337" y="511"/>
                </a:lnTo>
                <a:lnTo>
                  <a:pt x="337" y="512"/>
                </a:lnTo>
                <a:lnTo>
                  <a:pt x="338" y="513"/>
                </a:lnTo>
                <a:lnTo>
                  <a:pt x="338" y="514"/>
                </a:lnTo>
                <a:lnTo>
                  <a:pt x="339" y="514"/>
                </a:lnTo>
                <a:lnTo>
                  <a:pt x="353" y="503"/>
                </a:lnTo>
                <a:lnTo>
                  <a:pt x="352" y="502"/>
                </a:lnTo>
                <a:lnTo>
                  <a:pt x="352" y="502"/>
                </a:lnTo>
                <a:lnTo>
                  <a:pt x="351" y="501"/>
                </a:lnTo>
                <a:lnTo>
                  <a:pt x="351" y="500"/>
                </a:lnTo>
                <a:lnTo>
                  <a:pt x="350" y="500"/>
                </a:lnTo>
                <a:lnTo>
                  <a:pt x="350" y="499"/>
                </a:lnTo>
                <a:lnTo>
                  <a:pt x="349" y="499"/>
                </a:lnTo>
                <a:lnTo>
                  <a:pt x="349" y="498"/>
                </a:lnTo>
                <a:lnTo>
                  <a:pt x="348" y="497"/>
                </a:lnTo>
                <a:lnTo>
                  <a:pt x="348" y="497"/>
                </a:lnTo>
                <a:lnTo>
                  <a:pt x="347" y="496"/>
                </a:lnTo>
                <a:lnTo>
                  <a:pt x="347" y="495"/>
                </a:lnTo>
                <a:lnTo>
                  <a:pt x="346" y="495"/>
                </a:lnTo>
                <a:lnTo>
                  <a:pt x="346" y="494"/>
                </a:lnTo>
                <a:lnTo>
                  <a:pt x="345" y="493"/>
                </a:lnTo>
                <a:lnTo>
                  <a:pt x="345" y="493"/>
                </a:lnTo>
                <a:lnTo>
                  <a:pt x="344" y="492"/>
                </a:lnTo>
                <a:lnTo>
                  <a:pt x="344" y="491"/>
                </a:lnTo>
                <a:lnTo>
                  <a:pt x="343" y="491"/>
                </a:lnTo>
                <a:lnTo>
                  <a:pt x="343" y="490"/>
                </a:lnTo>
                <a:lnTo>
                  <a:pt x="343" y="490"/>
                </a:lnTo>
                <a:lnTo>
                  <a:pt x="328" y="499"/>
                </a:lnTo>
                <a:close/>
                <a:moveTo>
                  <a:pt x="366" y="540"/>
                </a:moveTo>
                <a:lnTo>
                  <a:pt x="366" y="540"/>
                </a:lnTo>
                <a:lnTo>
                  <a:pt x="366" y="540"/>
                </a:lnTo>
                <a:lnTo>
                  <a:pt x="367" y="541"/>
                </a:lnTo>
                <a:lnTo>
                  <a:pt x="368" y="541"/>
                </a:lnTo>
                <a:lnTo>
                  <a:pt x="369" y="542"/>
                </a:lnTo>
                <a:lnTo>
                  <a:pt x="369" y="542"/>
                </a:lnTo>
                <a:lnTo>
                  <a:pt x="370" y="543"/>
                </a:lnTo>
                <a:lnTo>
                  <a:pt x="371" y="543"/>
                </a:lnTo>
                <a:lnTo>
                  <a:pt x="372" y="544"/>
                </a:lnTo>
                <a:lnTo>
                  <a:pt x="372" y="544"/>
                </a:lnTo>
                <a:lnTo>
                  <a:pt x="373" y="545"/>
                </a:lnTo>
                <a:lnTo>
                  <a:pt x="374" y="545"/>
                </a:lnTo>
                <a:lnTo>
                  <a:pt x="375" y="546"/>
                </a:lnTo>
                <a:lnTo>
                  <a:pt x="375" y="546"/>
                </a:lnTo>
                <a:lnTo>
                  <a:pt x="376" y="547"/>
                </a:lnTo>
                <a:lnTo>
                  <a:pt x="377" y="547"/>
                </a:lnTo>
                <a:lnTo>
                  <a:pt x="378" y="548"/>
                </a:lnTo>
                <a:lnTo>
                  <a:pt x="379" y="548"/>
                </a:lnTo>
                <a:lnTo>
                  <a:pt x="379" y="549"/>
                </a:lnTo>
                <a:lnTo>
                  <a:pt x="380" y="549"/>
                </a:lnTo>
                <a:lnTo>
                  <a:pt x="381" y="550"/>
                </a:lnTo>
                <a:lnTo>
                  <a:pt x="382" y="550"/>
                </a:lnTo>
                <a:lnTo>
                  <a:pt x="390" y="535"/>
                </a:lnTo>
                <a:lnTo>
                  <a:pt x="390" y="534"/>
                </a:lnTo>
                <a:lnTo>
                  <a:pt x="389" y="534"/>
                </a:lnTo>
                <a:lnTo>
                  <a:pt x="388" y="534"/>
                </a:lnTo>
                <a:lnTo>
                  <a:pt x="388" y="533"/>
                </a:lnTo>
                <a:lnTo>
                  <a:pt x="387" y="533"/>
                </a:lnTo>
                <a:lnTo>
                  <a:pt x="386" y="532"/>
                </a:lnTo>
                <a:lnTo>
                  <a:pt x="385" y="532"/>
                </a:lnTo>
                <a:lnTo>
                  <a:pt x="385" y="531"/>
                </a:lnTo>
                <a:lnTo>
                  <a:pt x="384" y="531"/>
                </a:lnTo>
                <a:lnTo>
                  <a:pt x="383" y="531"/>
                </a:lnTo>
                <a:lnTo>
                  <a:pt x="383" y="530"/>
                </a:lnTo>
                <a:lnTo>
                  <a:pt x="382" y="530"/>
                </a:lnTo>
                <a:lnTo>
                  <a:pt x="381" y="529"/>
                </a:lnTo>
                <a:lnTo>
                  <a:pt x="381" y="529"/>
                </a:lnTo>
                <a:lnTo>
                  <a:pt x="380" y="528"/>
                </a:lnTo>
                <a:lnTo>
                  <a:pt x="379" y="528"/>
                </a:lnTo>
                <a:lnTo>
                  <a:pt x="379" y="527"/>
                </a:lnTo>
                <a:lnTo>
                  <a:pt x="378" y="527"/>
                </a:lnTo>
                <a:lnTo>
                  <a:pt x="377" y="526"/>
                </a:lnTo>
                <a:lnTo>
                  <a:pt x="377" y="526"/>
                </a:lnTo>
                <a:lnTo>
                  <a:pt x="376" y="526"/>
                </a:lnTo>
                <a:lnTo>
                  <a:pt x="366" y="540"/>
                </a:lnTo>
                <a:close/>
                <a:moveTo>
                  <a:pt x="416" y="564"/>
                </a:moveTo>
                <a:lnTo>
                  <a:pt x="416" y="564"/>
                </a:lnTo>
                <a:lnTo>
                  <a:pt x="416" y="564"/>
                </a:lnTo>
                <a:lnTo>
                  <a:pt x="417" y="565"/>
                </a:lnTo>
                <a:lnTo>
                  <a:pt x="418" y="565"/>
                </a:lnTo>
                <a:lnTo>
                  <a:pt x="419" y="565"/>
                </a:lnTo>
                <a:lnTo>
                  <a:pt x="420" y="565"/>
                </a:lnTo>
                <a:lnTo>
                  <a:pt x="421" y="566"/>
                </a:lnTo>
                <a:lnTo>
                  <a:pt x="422" y="566"/>
                </a:lnTo>
                <a:lnTo>
                  <a:pt x="423" y="566"/>
                </a:lnTo>
                <a:lnTo>
                  <a:pt x="424" y="566"/>
                </a:lnTo>
                <a:lnTo>
                  <a:pt x="424" y="566"/>
                </a:lnTo>
                <a:lnTo>
                  <a:pt x="425" y="567"/>
                </a:lnTo>
                <a:lnTo>
                  <a:pt x="426" y="567"/>
                </a:lnTo>
                <a:lnTo>
                  <a:pt x="427" y="567"/>
                </a:lnTo>
                <a:lnTo>
                  <a:pt x="428" y="567"/>
                </a:lnTo>
                <a:lnTo>
                  <a:pt x="429" y="567"/>
                </a:lnTo>
                <a:lnTo>
                  <a:pt x="430" y="568"/>
                </a:lnTo>
                <a:lnTo>
                  <a:pt x="431" y="568"/>
                </a:lnTo>
                <a:lnTo>
                  <a:pt x="432" y="568"/>
                </a:lnTo>
                <a:lnTo>
                  <a:pt x="433" y="568"/>
                </a:lnTo>
                <a:lnTo>
                  <a:pt x="434" y="568"/>
                </a:lnTo>
                <a:lnTo>
                  <a:pt x="434" y="568"/>
                </a:lnTo>
                <a:lnTo>
                  <a:pt x="437" y="551"/>
                </a:lnTo>
                <a:lnTo>
                  <a:pt x="437" y="551"/>
                </a:lnTo>
                <a:lnTo>
                  <a:pt x="436" y="551"/>
                </a:lnTo>
                <a:lnTo>
                  <a:pt x="435" y="551"/>
                </a:lnTo>
                <a:lnTo>
                  <a:pt x="434" y="550"/>
                </a:lnTo>
                <a:lnTo>
                  <a:pt x="433" y="550"/>
                </a:lnTo>
                <a:lnTo>
                  <a:pt x="432" y="550"/>
                </a:lnTo>
                <a:lnTo>
                  <a:pt x="431" y="550"/>
                </a:lnTo>
                <a:lnTo>
                  <a:pt x="431" y="550"/>
                </a:lnTo>
                <a:lnTo>
                  <a:pt x="430" y="550"/>
                </a:lnTo>
                <a:lnTo>
                  <a:pt x="429" y="549"/>
                </a:lnTo>
                <a:lnTo>
                  <a:pt x="428" y="549"/>
                </a:lnTo>
                <a:lnTo>
                  <a:pt x="427" y="549"/>
                </a:lnTo>
                <a:lnTo>
                  <a:pt x="427" y="549"/>
                </a:lnTo>
                <a:lnTo>
                  <a:pt x="426" y="549"/>
                </a:lnTo>
                <a:lnTo>
                  <a:pt x="425" y="548"/>
                </a:lnTo>
                <a:lnTo>
                  <a:pt x="424" y="548"/>
                </a:lnTo>
                <a:lnTo>
                  <a:pt x="423" y="548"/>
                </a:lnTo>
                <a:lnTo>
                  <a:pt x="422" y="548"/>
                </a:lnTo>
                <a:lnTo>
                  <a:pt x="422" y="548"/>
                </a:lnTo>
                <a:lnTo>
                  <a:pt x="421" y="547"/>
                </a:lnTo>
                <a:lnTo>
                  <a:pt x="421" y="547"/>
                </a:lnTo>
                <a:lnTo>
                  <a:pt x="416" y="564"/>
                </a:lnTo>
                <a:close/>
                <a:moveTo>
                  <a:pt x="471" y="569"/>
                </a:moveTo>
                <a:lnTo>
                  <a:pt x="471" y="569"/>
                </a:lnTo>
                <a:lnTo>
                  <a:pt x="472" y="569"/>
                </a:lnTo>
                <a:lnTo>
                  <a:pt x="473" y="569"/>
                </a:lnTo>
                <a:lnTo>
                  <a:pt x="474" y="569"/>
                </a:lnTo>
                <a:lnTo>
                  <a:pt x="475" y="569"/>
                </a:lnTo>
                <a:lnTo>
                  <a:pt x="476" y="569"/>
                </a:lnTo>
                <a:lnTo>
                  <a:pt x="477" y="569"/>
                </a:lnTo>
                <a:lnTo>
                  <a:pt x="478" y="569"/>
                </a:lnTo>
                <a:lnTo>
                  <a:pt x="479" y="568"/>
                </a:lnTo>
                <a:lnTo>
                  <a:pt x="480" y="568"/>
                </a:lnTo>
                <a:lnTo>
                  <a:pt x="480" y="568"/>
                </a:lnTo>
                <a:lnTo>
                  <a:pt x="481" y="568"/>
                </a:lnTo>
                <a:lnTo>
                  <a:pt x="482" y="568"/>
                </a:lnTo>
                <a:lnTo>
                  <a:pt x="483" y="568"/>
                </a:lnTo>
                <a:lnTo>
                  <a:pt x="484" y="568"/>
                </a:lnTo>
                <a:lnTo>
                  <a:pt x="485" y="567"/>
                </a:lnTo>
                <a:lnTo>
                  <a:pt x="486" y="567"/>
                </a:lnTo>
                <a:lnTo>
                  <a:pt x="487" y="567"/>
                </a:lnTo>
                <a:lnTo>
                  <a:pt x="488" y="567"/>
                </a:lnTo>
                <a:lnTo>
                  <a:pt x="489" y="567"/>
                </a:lnTo>
                <a:lnTo>
                  <a:pt x="490" y="566"/>
                </a:lnTo>
                <a:lnTo>
                  <a:pt x="490" y="566"/>
                </a:lnTo>
                <a:lnTo>
                  <a:pt x="486" y="549"/>
                </a:lnTo>
                <a:lnTo>
                  <a:pt x="486" y="549"/>
                </a:lnTo>
                <a:lnTo>
                  <a:pt x="485" y="549"/>
                </a:lnTo>
                <a:lnTo>
                  <a:pt x="485" y="550"/>
                </a:lnTo>
                <a:lnTo>
                  <a:pt x="484" y="550"/>
                </a:lnTo>
                <a:lnTo>
                  <a:pt x="483" y="550"/>
                </a:lnTo>
                <a:lnTo>
                  <a:pt x="482" y="550"/>
                </a:lnTo>
                <a:lnTo>
                  <a:pt x="481" y="550"/>
                </a:lnTo>
                <a:lnTo>
                  <a:pt x="480" y="550"/>
                </a:lnTo>
                <a:lnTo>
                  <a:pt x="479" y="551"/>
                </a:lnTo>
                <a:lnTo>
                  <a:pt x="479" y="551"/>
                </a:lnTo>
                <a:lnTo>
                  <a:pt x="478" y="551"/>
                </a:lnTo>
                <a:lnTo>
                  <a:pt x="477" y="551"/>
                </a:lnTo>
                <a:lnTo>
                  <a:pt x="476" y="551"/>
                </a:lnTo>
                <a:lnTo>
                  <a:pt x="475" y="551"/>
                </a:lnTo>
                <a:lnTo>
                  <a:pt x="474" y="551"/>
                </a:lnTo>
                <a:lnTo>
                  <a:pt x="474" y="551"/>
                </a:lnTo>
                <a:lnTo>
                  <a:pt x="473" y="551"/>
                </a:lnTo>
                <a:lnTo>
                  <a:pt x="472" y="552"/>
                </a:lnTo>
                <a:lnTo>
                  <a:pt x="471" y="552"/>
                </a:lnTo>
                <a:lnTo>
                  <a:pt x="470" y="552"/>
                </a:lnTo>
                <a:lnTo>
                  <a:pt x="470" y="552"/>
                </a:lnTo>
                <a:lnTo>
                  <a:pt x="471" y="569"/>
                </a:lnTo>
                <a:close/>
                <a:moveTo>
                  <a:pt x="525" y="554"/>
                </a:moveTo>
                <a:lnTo>
                  <a:pt x="525" y="554"/>
                </a:lnTo>
                <a:lnTo>
                  <a:pt x="525" y="554"/>
                </a:lnTo>
                <a:lnTo>
                  <a:pt x="526" y="554"/>
                </a:lnTo>
                <a:lnTo>
                  <a:pt x="527" y="553"/>
                </a:lnTo>
                <a:lnTo>
                  <a:pt x="528" y="553"/>
                </a:lnTo>
                <a:lnTo>
                  <a:pt x="529" y="552"/>
                </a:lnTo>
                <a:lnTo>
                  <a:pt x="529" y="552"/>
                </a:lnTo>
                <a:lnTo>
                  <a:pt x="530" y="551"/>
                </a:lnTo>
                <a:lnTo>
                  <a:pt x="531" y="551"/>
                </a:lnTo>
                <a:lnTo>
                  <a:pt x="532" y="551"/>
                </a:lnTo>
                <a:lnTo>
                  <a:pt x="533" y="550"/>
                </a:lnTo>
                <a:lnTo>
                  <a:pt x="533" y="550"/>
                </a:lnTo>
                <a:lnTo>
                  <a:pt x="534" y="549"/>
                </a:lnTo>
                <a:lnTo>
                  <a:pt x="535" y="549"/>
                </a:lnTo>
                <a:lnTo>
                  <a:pt x="536" y="548"/>
                </a:lnTo>
                <a:lnTo>
                  <a:pt x="537" y="548"/>
                </a:lnTo>
                <a:lnTo>
                  <a:pt x="537" y="547"/>
                </a:lnTo>
                <a:lnTo>
                  <a:pt x="538" y="547"/>
                </a:lnTo>
                <a:lnTo>
                  <a:pt x="539" y="546"/>
                </a:lnTo>
                <a:lnTo>
                  <a:pt x="540" y="546"/>
                </a:lnTo>
                <a:lnTo>
                  <a:pt x="540" y="545"/>
                </a:lnTo>
                <a:lnTo>
                  <a:pt x="541" y="545"/>
                </a:lnTo>
                <a:lnTo>
                  <a:pt x="532" y="530"/>
                </a:lnTo>
                <a:lnTo>
                  <a:pt x="531" y="531"/>
                </a:lnTo>
                <a:lnTo>
                  <a:pt x="530" y="531"/>
                </a:lnTo>
                <a:lnTo>
                  <a:pt x="530" y="531"/>
                </a:lnTo>
                <a:lnTo>
                  <a:pt x="529" y="532"/>
                </a:lnTo>
                <a:lnTo>
                  <a:pt x="528" y="532"/>
                </a:lnTo>
                <a:lnTo>
                  <a:pt x="527" y="533"/>
                </a:lnTo>
                <a:lnTo>
                  <a:pt x="527" y="533"/>
                </a:lnTo>
                <a:lnTo>
                  <a:pt x="526" y="534"/>
                </a:lnTo>
                <a:lnTo>
                  <a:pt x="525" y="534"/>
                </a:lnTo>
                <a:lnTo>
                  <a:pt x="525" y="534"/>
                </a:lnTo>
                <a:lnTo>
                  <a:pt x="524" y="535"/>
                </a:lnTo>
                <a:lnTo>
                  <a:pt x="523" y="535"/>
                </a:lnTo>
                <a:lnTo>
                  <a:pt x="522" y="536"/>
                </a:lnTo>
                <a:lnTo>
                  <a:pt x="522" y="536"/>
                </a:lnTo>
                <a:lnTo>
                  <a:pt x="521" y="536"/>
                </a:lnTo>
                <a:lnTo>
                  <a:pt x="520" y="537"/>
                </a:lnTo>
                <a:lnTo>
                  <a:pt x="520" y="537"/>
                </a:lnTo>
                <a:lnTo>
                  <a:pt x="519" y="538"/>
                </a:lnTo>
                <a:lnTo>
                  <a:pt x="518" y="538"/>
                </a:lnTo>
                <a:lnTo>
                  <a:pt x="517" y="538"/>
                </a:lnTo>
                <a:lnTo>
                  <a:pt x="517" y="538"/>
                </a:lnTo>
                <a:lnTo>
                  <a:pt x="525" y="554"/>
                </a:lnTo>
                <a:close/>
                <a:moveTo>
                  <a:pt x="570" y="521"/>
                </a:moveTo>
                <a:lnTo>
                  <a:pt x="570" y="521"/>
                </a:lnTo>
                <a:lnTo>
                  <a:pt x="570" y="520"/>
                </a:lnTo>
                <a:lnTo>
                  <a:pt x="570" y="520"/>
                </a:lnTo>
                <a:lnTo>
                  <a:pt x="571" y="519"/>
                </a:lnTo>
                <a:lnTo>
                  <a:pt x="572" y="518"/>
                </a:lnTo>
                <a:lnTo>
                  <a:pt x="572" y="518"/>
                </a:lnTo>
                <a:lnTo>
                  <a:pt x="573" y="517"/>
                </a:lnTo>
                <a:lnTo>
                  <a:pt x="574" y="516"/>
                </a:lnTo>
                <a:lnTo>
                  <a:pt x="574" y="516"/>
                </a:lnTo>
                <a:lnTo>
                  <a:pt x="575" y="515"/>
                </a:lnTo>
                <a:lnTo>
                  <a:pt x="575" y="514"/>
                </a:lnTo>
                <a:lnTo>
                  <a:pt x="576" y="514"/>
                </a:lnTo>
                <a:lnTo>
                  <a:pt x="576" y="513"/>
                </a:lnTo>
                <a:lnTo>
                  <a:pt x="577" y="512"/>
                </a:lnTo>
                <a:lnTo>
                  <a:pt x="578" y="511"/>
                </a:lnTo>
                <a:lnTo>
                  <a:pt x="578" y="511"/>
                </a:lnTo>
                <a:lnTo>
                  <a:pt x="579" y="510"/>
                </a:lnTo>
                <a:lnTo>
                  <a:pt x="579" y="509"/>
                </a:lnTo>
                <a:lnTo>
                  <a:pt x="580" y="508"/>
                </a:lnTo>
                <a:lnTo>
                  <a:pt x="580" y="508"/>
                </a:lnTo>
                <a:lnTo>
                  <a:pt x="581" y="507"/>
                </a:lnTo>
                <a:lnTo>
                  <a:pt x="581" y="506"/>
                </a:lnTo>
                <a:lnTo>
                  <a:pt x="567" y="496"/>
                </a:lnTo>
                <a:lnTo>
                  <a:pt x="567" y="497"/>
                </a:lnTo>
                <a:lnTo>
                  <a:pt x="566" y="497"/>
                </a:lnTo>
                <a:lnTo>
                  <a:pt x="566" y="498"/>
                </a:lnTo>
                <a:lnTo>
                  <a:pt x="565" y="499"/>
                </a:lnTo>
                <a:lnTo>
                  <a:pt x="565" y="499"/>
                </a:lnTo>
                <a:lnTo>
                  <a:pt x="564" y="500"/>
                </a:lnTo>
                <a:lnTo>
                  <a:pt x="564" y="500"/>
                </a:lnTo>
                <a:lnTo>
                  <a:pt x="563" y="501"/>
                </a:lnTo>
                <a:lnTo>
                  <a:pt x="563" y="502"/>
                </a:lnTo>
                <a:lnTo>
                  <a:pt x="562" y="502"/>
                </a:lnTo>
                <a:lnTo>
                  <a:pt x="562" y="503"/>
                </a:lnTo>
                <a:lnTo>
                  <a:pt x="561" y="504"/>
                </a:lnTo>
                <a:lnTo>
                  <a:pt x="561" y="504"/>
                </a:lnTo>
                <a:lnTo>
                  <a:pt x="560" y="505"/>
                </a:lnTo>
                <a:lnTo>
                  <a:pt x="560" y="505"/>
                </a:lnTo>
                <a:lnTo>
                  <a:pt x="559" y="506"/>
                </a:lnTo>
                <a:lnTo>
                  <a:pt x="559" y="507"/>
                </a:lnTo>
                <a:lnTo>
                  <a:pt x="558" y="507"/>
                </a:lnTo>
                <a:lnTo>
                  <a:pt x="557" y="508"/>
                </a:lnTo>
                <a:lnTo>
                  <a:pt x="557" y="509"/>
                </a:lnTo>
                <a:lnTo>
                  <a:pt x="557" y="509"/>
                </a:lnTo>
                <a:lnTo>
                  <a:pt x="570" y="521"/>
                </a:lnTo>
                <a:close/>
                <a:moveTo>
                  <a:pt x="599" y="474"/>
                </a:moveTo>
                <a:lnTo>
                  <a:pt x="599" y="474"/>
                </a:lnTo>
                <a:lnTo>
                  <a:pt x="600" y="473"/>
                </a:lnTo>
                <a:lnTo>
                  <a:pt x="600" y="472"/>
                </a:lnTo>
                <a:lnTo>
                  <a:pt x="600" y="471"/>
                </a:lnTo>
                <a:lnTo>
                  <a:pt x="601" y="470"/>
                </a:lnTo>
                <a:lnTo>
                  <a:pt x="601" y="469"/>
                </a:lnTo>
                <a:lnTo>
                  <a:pt x="601" y="469"/>
                </a:lnTo>
                <a:lnTo>
                  <a:pt x="602" y="468"/>
                </a:lnTo>
                <a:lnTo>
                  <a:pt x="602" y="467"/>
                </a:lnTo>
                <a:lnTo>
                  <a:pt x="602" y="466"/>
                </a:lnTo>
                <a:lnTo>
                  <a:pt x="603" y="465"/>
                </a:lnTo>
                <a:lnTo>
                  <a:pt x="603" y="464"/>
                </a:lnTo>
                <a:lnTo>
                  <a:pt x="603" y="463"/>
                </a:lnTo>
                <a:lnTo>
                  <a:pt x="603" y="462"/>
                </a:lnTo>
                <a:lnTo>
                  <a:pt x="604" y="461"/>
                </a:lnTo>
                <a:lnTo>
                  <a:pt x="604" y="461"/>
                </a:lnTo>
                <a:lnTo>
                  <a:pt x="604" y="460"/>
                </a:lnTo>
                <a:lnTo>
                  <a:pt x="604" y="459"/>
                </a:lnTo>
                <a:lnTo>
                  <a:pt x="605" y="458"/>
                </a:lnTo>
                <a:lnTo>
                  <a:pt x="605" y="457"/>
                </a:lnTo>
                <a:lnTo>
                  <a:pt x="605" y="456"/>
                </a:lnTo>
                <a:lnTo>
                  <a:pt x="605" y="456"/>
                </a:lnTo>
                <a:lnTo>
                  <a:pt x="588" y="451"/>
                </a:lnTo>
                <a:lnTo>
                  <a:pt x="588" y="452"/>
                </a:lnTo>
                <a:lnTo>
                  <a:pt x="588" y="452"/>
                </a:lnTo>
                <a:lnTo>
                  <a:pt x="588" y="453"/>
                </a:lnTo>
                <a:lnTo>
                  <a:pt x="588" y="454"/>
                </a:lnTo>
                <a:lnTo>
                  <a:pt x="587" y="455"/>
                </a:lnTo>
                <a:lnTo>
                  <a:pt x="587" y="456"/>
                </a:lnTo>
                <a:lnTo>
                  <a:pt x="587" y="456"/>
                </a:lnTo>
                <a:lnTo>
                  <a:pt x="587" y="457"/>
                </a:lnTo>
                <a:lnTo>
                  <a:pt x="586" y="458"/>
                </a:lnTo>
                <a:lnTo>
                  <a:pt x="586" y="459"/>
                </a:lnTo>
                <a:lnTo>
                  <a:pt x="586" y="459"/>
                </a:lnTo>
                <a:lnTo>
                  <a:pt x="586" y="460"/>
                </a:lnTo>
                <a:lnTo>
                  <a:pt x="585" y="461"/>
                </a:lnTo>
                <a:lnTo>
                  <a:pt x="585" y="462"/>
                </a:lnTo>
                <a:lnTo>
                  <a:pt x="585" y="463"/>
                </a:lnTo>
                <a:lnTo>
                  <a:pt x="584" y="463"/>
                </a:lnTo>
                <a:lnTo>
                  <a:pt x="584" y="464"/>
                </a:lnTo>
                <a:lnTo>
                  <a:pt x="584" y="465"/>
                </a:lnTo>
                <a:lnTo>
                  <a:pt x="584" y="466"/>
                </a:lnTo>
                <a:lnTo>
                  <a:pt x="583" y="467"/>
                </a:lnTo>
                <a:lnTo>
                  <a:pt x="583" y="467"/>
                </a:lnTo>
                <a:lnTo>
                  <a:pt x="599" y="474"/>
                </a:lnTo>
                <a:close/>
                <a:moveTo>
                  <a:pt x="610" y="419"/>
                </a:moveTo>
                <a:lnTo>
                  <a:pt x="610" y="419"/>
                </a:lnTo>
                <a:lnTo>
                  <a:pt x="610" y="419"/>
                </a:lnTo>
                <a:lnTo>
                  <a:pt x="610" y="418"/>
                </a:lnTo>
                <a:lnTo>
                  <a:pt x="610" y="417"/>
                </a:lnTo>
                <a:lnTo>
                  <a:pt x="610" y="416"/>
                </a:lnTo>
                <a:lnTo>
                  <a:pt x="610" y="415"/>
                </a:lnTo>
                <a:lnTo>
                  <a:pt x="610" y="414"/>
                </a:lnTo>
                <a:lnTo>
                  <a:pt x="610" y="413"/>
                </a:lnTo>
                <a:lnTo>
                  <a:pt x="610" y="412"/>
                </a:lnTo>
                <a:lnTo>
                  <a:pt x="610" y="411"/>
                </a:lnTo>
                <a:lnTo>
                  <a:pt x="610" y="410"/>
                </a:lnTo>
                <a:lnTo>
                  <a:pt x="610" y="409"/>
                </a:lnTo>
                <a:lnTo>
                  <a:pt x="610" y="408"/>
                </a:lnTo>
                <a:lnTo>
                  <a:pt x="610" y="407"/>
                </a:lnTo>
                <a:lnTo>
                  <a:pt x="610" y="406"/>
                </a:lnTo>
                <a:lnTo>
                  <a:pt x="610" y="405"/>
                </a:lnTo>
                <a:lnTo>
                  <a:pt x="610" y="404"/>
                </a:lnTo>
                <a:lnTo>
                  <a:pt x="610" y="403"/>
                </a:lnTo>
                <a:lnTo>
                  <a:pt x="610" y="402"/>
                </a:lnTo>
                <a:lnTo>
                  <a:pt x="609" y="401"/>
                </a:lnTo>
                <a:lnTo>
                  <a:pt x="609" y="400"/>
                </a:lnTo>
                <a:lnTo>
                  <a:pt x="592" y="402"/>
                </a:lnTo>
                <a:lnTo>
                  <a:pt x="592" y="403"/>
                </a:lnTo>
                <a:lnTo>
                  <a:pt x="592" y="404"/>
                </a:lnTo>
                <a:lnTo>
                  <a:pt x="592" y="405"/>
                </a:lnTo>
                <a:lnTo>
                  <a:pt x="592" y="406"/>
                </a:lnTo>
                <a:lnTo>
                  <a:pt x="592" y="406"/>
                </a:lnTo>
                <a:lnTo>
                  <a:pt x="592" y="407"/>
                </a:lnTo>
                <a:lnTo>
                  <a:pt x="592" y="408"/>
                </a:lnTo>
                <a:lnTo>
                  <a:pt x="592" y="409"/>
                </a:lnTo>
                <a:lnTo>
                  <a:pt x="592" y="410"/>
                </a:lnTo>
                <a:lnTo>
                  <a:pt x="593" y="411"/>
                </a:lnTo>
                <a:lnTo>
                  <a:pt x="593" y="412"/>
                </a:lnTo>
                <a:lnTo>
                  <a:pt x="593" y="412"/>
                </a:lnTo>
                <a:lnTo>
                  <a:pt x="593" y="413"/>
                </a:lnTo>
                <a:lnTo>
                  <a:pt x="593" y="414"/>
                </a:lnTo>
                <a:lnTo>
                  <a:pt x="593" y="415"/>
                </a:lnTo>
                <a:lnTo>
                  <a:pt x="593" y="416"/>
                </a:lnTo>
                <a:lnTo>
                  <a:pt x="593" y="417"/>
                </a:lnTo>
                <a:lnTo>
                  <a:pt x="593" y="418"/>
                </a:lnTo>
                <a:lnTo>
                  <a:pt x="593" y="419"/>
                </a:lnTo>
                <a:lnTo>
                  <a:pt x="593" y="419"/>
                </a:lnTo>
                <a:lnTo>
                  <a:pt x="610" y="419"/>
                </a:lnTo>
                <a:close/>
                <a:moveTo>
                  <a:pt x="601" y="364"/>
                </a:moveTo>
                <a:lnTo>
                  <a:pt x="601" y="364"/>
                </a:lnTo>
                <a:lnTo>
                  <a:pt x="601" y="363"/>
                </a:lnTo>
                <a:lnTo>
                  <a:pt x="600" y="362"/>
                </a:lnTo>
                <a:lnTo>
                  <a:pt x="600" y="362"/>
                </a:lnTo>
                <a:lnTo>
                  <a:pt x="600" y="361"/>
                </a:lnTo>
                <a:lnTo>
                  <a:pt x="599" y="360"/>
                </a:lnTo>
                <a:lnTo>
                  <a:pt x="599" y="359"/>
                </a:lnTo>
                <a:lnTo>
                  <a:pt x="599" y="358"/>
                </a:lnTo>
                <a:lnTo>
                  <a:pt x="598" y="357"/>
                </a:lnTo>
                <a:lnTo>
                  <a:pt x="598" y="356"/>
                </a:lnTo>
                <a:lnTo>
                  <a:pt x="598" y="356"/>
                </a:lnTo>
                <a:lnTo>
                  <a:pt x="597" y="355"/>
                </a:lnTo>
                <a:lnTo>
                  <a:pt x="597" y="354"/>
                </a:lnTo>
                <a:lnTo>
                  <a:pt x="596" y="353"/>
                </a:lnTo>
                <a:lnTo>
                  <a:pt x="596" y="352"/>
                </a:lnTo>
                <a:lnTo>
                  <a:pt x="596" y="351"/>
                </a:lnTo>
                <a:lnTo>
                  <a:pt x="595" y="350"/>
                </a:lnTo>
                <a:lnTo>
                  <a:pt x="595" y="350"/>
                </a:lnTo>
                <a:lnTo>
                  <a:pt x="594" y="349"/>
                </a:lnTo>
                <a:lnTo>
                  <a:pt x="594" y="348"/>
                </a:lnTo>
                <a:lnTo>
                  <a:pt x="594" y="347"/>
                </a:lnTo>
                <a:lnTo>
                  <a:pt x="593" y="347"/>
                </a:lnTo>
                <a:lnTo>
                  <a:pt x="578" y="355"/>
                </a:lnTo>
                <a:lnTo>
                  <a:pt x="578" y="355"/>
                </a:lnTo>
                <a:lnTo>
                  <a:pt x="578" y="356"/>
                </a:lnTo>
                <a:lnTo>
                  <a:pt x="579" y="357"/>
                </a:lnTo>
                <a:lnTo>
                  <a:pt x="579" y="357"/>
                </a:lnTo>
                <a:lnTo>
                  <a:pt x="579" y="358"/>
                </a:lnTo>
                <a:lnTo>
                  <a:pt x="580" y="359"/>
                </a:lnTo>
                <a:lnTo>
                  <a:pt x="580" y="360"/>
                </a:lnTo>
                <a:lnTo>
                  <a:pt x="580" y="360"/>
                </a:lnTo>
                <a:lnTo>
                  <a:pt x="581" y="361"/>
                </a:lnTo>
                <a:lnTo>
                  <a:pt x="581" y="362"/>
                </a:lnTo>
                <a:lnTo>
                  <a:pt x="581" y="363"/>
                </a:lnTo>
                <a:lnTo>
                  <a:pt x="582" y="363"/>
                </a:lnTo>
                <a:lnTo>
                  <a:pt x="582" y="364"/>
                </a:lnTo>
                <a:lnTo>
                  <a:pt x="582" y="365"/>
                </a:lnTo>
                <a:lnTo>
                  <a:pt x="583" y="366"/>
                </a:lnTo>
                <a:lnTo>
                  <a:pt x="583" y="366"/>
                </a:lnTo>
                <a:lnTo>
                  <a:pt x="583" y="367"/>
                </a:lnTo>
                <a:lnTo>
                  <a:pt x="584" y="368"/>
                </a:lnTo>
                <a:lnTo>
                  <a:pt x="584" y="369"/>
                </a:lnTo>
                <a:lnTo>
                  <a:pt x="584" y="369"/>
                </a:lnTo>
                <a:lnTo>
                  <a:pt x="584" y="370"/>
                </a:lnTo>
                <a:lnTo>
                  <a:pt x="601" y="364"/>
                </a:lnTo>
                <a:close/>
                <a:moveTo>
                  <a:pt x="573" y="316"/>
                </a:moveTo>
                <a:lnTo>
                  <a:pt x="573" y="316"/>
                </a:lnTo>
                <a:lnTo>
                  <a:pt x="572" y="316"/>
                </a:lnTo>
                <a:lnTo>
                  <a:pt x="572" y="315"/>
                </a:lnTo>
                <a:lnTo>
                  <a:pt x="571" y="315"/>
                </a:lnTo>
                <a:lnTo>
                  <a:pt x="570" y="314"/>
                </a:lnTo>
                <a:lnTo>
                  <a:pt x="570" y="313"/>
                </a:lnTo>
                <a:lnTo>
                  <a:pt x="569" y="313"/>
                </a:lnTo>
                <a:lnTo>
                  <a:pt x="569" y="312"/>
                </a:lnTo>
                <a:lnTo>
                  <a:pt x="568" y="311"/>
                </a:lnTo>
                <a:lnTo>
                  <a:pt x="567" y="311"/>
                </a:lnTo>
                <a:lnTo>
                  <a:pt x="567" y="310"/>
                </a:lnTo>
                <a:lnTo>
                  <a:pt x="566" y="309"/>
                </a:lnTo>
                <a:lnTo>
                  <a:pt x="565" y="309"/>
                </a:lnTo>
                <a:lnTo>
                  <a:pt x="565" y="308"/>
                </a:lnTo>
                <a:lnTo>
                  <a:pt x="564" y="307"/>
                </a:lnTo>
                <a:lnTo>
                  <a:pt x="563" y="307"/>
                </a:lnTo>
                <a:lnTo>
                  <a:pt x="563" y="306"/>
                </a:lnTo>
                <a:lnTo>
                  <a:pt x="562" y="305"/>
                </a:lnTo>
                <a:lnTo>
                  <a:pt x="561" y="305"/>
                </a:lnTo>
                <a:lnTo>
                  <a:pt x="561" y="304"/>
                </a:lnTo>
                <a:lnTo>
                  <a:pt x="560" y="304"/>
                </a:lnTo>
                <a:lnTo>
                  <a:pt x="559" y="303"/>
                </a:lnTo>
                <a:lnTo>
                  <a:pt x="548" y="316"/>
                </a:lnTo>
                <a:lnTo>
                  <a:pt x="548" y="317"/>
                </a:lnTo>
                <a:lnTo>
                  <a:pt x="549" y="317"/>
                </a:lnTo>
                <a:lnTo>
                  <a:pt x="549" y="318"/>
                </a:lnTo>
                <a:lnTo>
                  <a:pt x="550" y="318"/>
                </a:lnTo>
                <a:lnTo>
                  <a:pt x="551" y="319"/>
                </a:lnTo>
                <a:lnTo>
                  <a:pt x="551" y="319"/>
                </a:lnTo>
                <a:lnTo>
                  <a:pt x="552" y="320"/>
                </a:lnTo>
                <a:lnTo>
                  <a:pt x="552" y="320"/>
                </a:lnTo>
                <a:lnTo>
                  <a:pt x="553" y="321"/>
                </a:lnTo>
                <a:lnTo>
                  <a:pt x="554" y="322"/>
                </a:lnTo>
                <a:lnTo>
                  <a:pt x="554" y="322"/>
                </a:lnTo>
                <a:lnTo>
                  <a:pt x="555" y="323"/>
                </a:lnTo>
                <a:lnTo>
                  <a:pt x="555" y="323"/>
                </a:lnTo>
                <a:lnTo>
                  <a:pt x="556" y="324"/>
                </a:lnTo>
                <a:lnTo>
                  <a:pt x="556" y="325"/>
                </a:lnTo>
                <a:lnTo>
                  <a:pt x="557" y="325"/>
                </a:lnTo>
                <a:lnTo>
                  <a:pt x="557" y="326"/>
                </a:lnTo>
                <a:lnTo>
                  <a:pt x="558" y="326"/>
                </a:lnTo>
                <a:lnTo>
                  <a:pt x="559" y="327"/>
                </a:lnTo>
                <a:lnTo>
                  <a:pt x="559" y="328"/>
                </a:lnTo>
                <a:lnTo>
                  <a:pt x="559" y="328"/>
                </a:lnTo>
                <a:lnTo>
                  <a:pt x="573" y="316"/>
                </a:lnTo>
                <a:close/>
                <a:moveTo>
                  <a:pt x="529" y="282"/>
                </a:moveTo>
                <a:lnTo>
                  <a:pt x="529" y="282"/>
                </a:lnTo>
                <a:lnTo>
                  <a:pt x="529" y="281"/>
                </a:lnTo>
                <a:lnTo>
                  <a:pt x="528" y="281"/>
                </a:lnTo>
                <a:lnTo>
                  <a:pt x="527" y="280"/>
                </a:lnTo>
                <a:lnTo>
                  <a:pt x="526" y="280"/>
                </a:lnTo>
                <a:lnTo>
                  <a:pt x="525" y="280"/>
                </a:lnTo>
                <a:lnTo>
                  <a:pt x="524" y="279"/>
                </a:lnTo>
                <a:lnTo>
                  <a:pt x="524" y="279"/>
                </a:lnTo>
                <a:lnTo>
                  <a:pt x="523" y="278"/>
                </a:lnTo>
                <a:lnTo>
                  <a:pt x="522" y="278"/>
                </a:lnTo>
                <a:lnTo>
                  <a:pt x="521" y="278"/>
                </a:lnTo>
                <a:lnTo>
                  <a:pt x="520" y="277"/>
                </a:lnTo>
                <a:lnTo>
                  <a:pt x="519" y="277"/>
                </a:lnTo>
                <a:lnTo>
                  <a:pt x="518" y="277"/>
                </a:lnTo>
                <a:lnTo>
                  <a:pt x="518" y="276"/>
                </a:lnTo>
                <a:lnTo>
                  <a:pt x="517" y="276"/>
                </a:lnTo>
                <a:lnTo>
                  <a:pt x="516" y="275"/>
                </a:lnTo>
                <a:lnTo>
                  <a:pt x="515" y="275"/>
                </a:lnTo>
                <a:lnTo>
                  <a:pt x="514" y="275"/>
                </a:lnTo>
                <a:lnTo>
                  <a:pt x="513" y="274"/>
                </a:lnTo>
                <a:lnTo>
                  <a:pt x="512" y="274"/>
                </a:lnTo>
                <a:lnTo>
                  <a:pt x="512" y="274"/>
                </a:lnTo>
                <a:lnTo>
                  <a:pt x="506" y="290"/>
                </a:lnTo>
                <a:lnTo>
                  <a:pt x="506" y="290"/>
                </a:lnTo>
                <a:lnTo>
                  <a:pt x="507" y="291"/>
                </a:lnTo>
                <a:lnTo>
                  <a:pt x="508" y="291"/>
                </a:lnTo>
                <a:lnTo>
                  <a:pt x="508" y="291"/>
                </a:lnTo>
                <a:lnTo>
                  <a:pt x="509" y="292"/>
                </a:lnTo>
                <a:lnTo>
                  <a:pt x="510" y="292"/>
                </a:lnTo>
                <a:lnTo>
                  <a:pt x="511" y="292"/>
                </a:lnTo>
                <a:lnTo>
                  <a:pt x="511" y="293"/>
                </a:lnTo>
                <a:lnTo>
                  <a:pt x="512" y="293"/>
                </a:lnTo>
                <a:lnTo>
                  <a:pt x="513" y="293"/>
                </a:lnTo>
                <a:lnTo>
                  <a:pt x="514" y="294"/>
                </a:lnTo>
                <a:lnTo>
                  <a:pt x="514" y="294"/>
                </a:lnTo>
                <a:lnTo>
                  <a:pt x="515" y="294"/>
                </a:lnTo>
                <a:lnTo>
                  <a:pt x="516" y="295"/>
                </a:lnTo>
                <a:lnTo>
                  <a:pt x="517" y="295"/>
                </a:lnTo>
                <a:lnTo>
                  <a:pt x="517" y="295"/>
                </a:lnTo>
                <a:lnTo>
                  <a:pt x="518" y="296"/>
                </a:lnTo>
                <a:lnTo>
                  <a:pt x="519" y="296"/>
                </a:lnTo>
                <a:lnTo>
                  <a:pt x="520" y="297"/>
                </a:lnTo>
                <a:lnTo>
                  <a:pt x="520" y="297"/>
                </a:lnTo>
                <a:lnTo>
                  <a:pt x="521" y="297"/>
                </a:lnTo>
                <a:lnTo>
                  <a:pt x="529" y="282"/>
                </a:lnTo>
                <a:close/>
                <a:moveTo>
                  <a:pt x="457" y="231"/>
                </a:moveTo>
                <a:lnTo>
                  <a:pt x="457" y="231"/>
                </a:lnTo>
                <a:cubicBezTo>
                  <a:pt x="354" y="231"/>
                  <a:pt x="271" y="314"/>
                  <a:pt x="271" y="417"/>
                </a:cubicBezTo>
                <a:cubicBezTo>
                  <a:pt x="271" y="520"/>
                  <a:pt x="354" y="603"/>
                  <a:pt x="457" y="603"/>
                </a:cubicBezTo>
                <a:cubicBezTo>
                  <a:pt x="560" y="603"/>
                  <a:pt x="643" y="520"/>
                  <a:pt x="643" y="417"/>
                </a:cubicBezTo>
                <a:cubicBezTo>
                  <a:pt x="643" y="314"/>
                  <a:pt x="560" y="231"/>
                  <a:pt x="457" y="231"/>
                </a:cubicBezTo>
                <a:close/>
                <a:moveTo>
                  <a:pt x="30" y="153"/>
                </a:moveTo>
                <a:lnTo>
                  <a:pt x="30" y="153"/>
                </a:lnTo>
                <a:cubicBezTo>
                  <a:pt x="66" y="150"/>
                  <a:pt x="102" y="148"/>
                  <a:pt x="138" y="147"/>
                </a:cubicBezTo>
                <a:cubicBezTo>
                  <a:pt x="114" y="146"/>
                  <a:pt x="89" y="144"/>
                  <a:pt x="65" y="141"/>
                </a:cubicBezTo>
                <a:cubicBezTo>
                  <a:pt x="49" y="139"/>
                  <a:pt x="35" y="128"/>
                  <a:pt x="35" y="111"/>
                </a:cubicBezTo>
                <a:cubicBezTo>
                  <a:pt x="35" y="87"/>
                  <a:pt x="35" y="63"/>
                  <a:pt x="35" y="39"/>
                </a:cubicBezTo>
                <a:cubicBezTo>
                  <a:pt x="35" y="23"/>
                  <a:pt x="49" y="11"/>
                  <a:pt x="65" y="9"/>
                </a:cubicBezTo>
                <a:cubicBezTo>
                  <a:pt x="163" y="0"/>
                  <a:pt x="260" y="0"/>
                  <a:pt x="358" y="9"/>
                </a:cubicBezTo>
                <a:cubicBezTo>
                  <a:pt x="374" y="11"/>
                  <a:pt x="388" y="23"/>
                  <a:pt x="388" y="39"/>
                </a:cubicBezTo>
                <a:cubicBezTo>
                  <a:pt x="388" y="63"/>
                  <a:pt x="388" y="87"/>
                  <a:pt x="388" y="111"/>
                </a:cubicBezTo>
                <a:cubicBezTo>
                  <a:pt x="388" y="128"/>
                  <a:pt x="374" y="139"/>
                  <a:pt x="358" y="141"/>
                </a:cubicBezTo>
                <a:cubicBezTo>
                  <a:pt x="323" y="145"/>
                  <a:pt x="287" y="147"/>
                  <a:pt x="252" y="148"/>
                </a:cubicBezTo>
                <a:cubicBezTo>
                  <a:pt x="276" y="150"/>
                  <a:pt x="299" y="151"/>
                  <a:pt x="323" y="153"/>
                </a:cubicBezTo>
                <a:cubicBezTo>
                  <a:pt x="339" y="155"/>
                  <a:pt x="353" y="167"/>
                  <a:pt x="353" y="183"/>
                </a:cubicBezTo>
                <a:lnTo>
                  <a:pt x="353" y="218"/>
                </a:lnTo>
                <a:cubicBezTo>
                  <a:pt x="333" y="229"/>
                  <a:pt x="314" y="242"/>
                  <a:pt x="299" y="258"/>
                </a:cubicBezTo>
                <a:cubicBezTo>
                  <a:pt x="289" y="268"/>
                  <a:pt x="280" y="278"/>
                  <a:pt x="272" y="290"/>
                </a:cubicBezTo>
                <a:cubicBezTo>
                  <a:pt x="191" y="296"/>
                  <a:pt x="111" y="294"/>
                  <a:pt x="30" y="285"/>
                </a:cubicBezTo>
                <a:cubicBezTo>
                  <a:pt x="13" y="283"/>
                  <a:pt x="0" y="272"/>
                  <a:pt x="0" y="255"/>
                </a:cubicBezTo>
                <a:cubicBezTo>
                  <a:pt x="0" y="231"/>
                  <a:pt x="0" y="207"/>
                  <a:pt x="0" y="183"/>
                </a:cubicBezTo>
                <a:cubicBezTo>
                  <a:pt x="0" y="167"/>
                  <a:pt x="13" y="155"/>
                  <a:pt x="30" y="153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8" name="矩形 47">
            <a:extLst>
              <a:ext uri="{FF2B5EF4-FFF2-40B4-BE49-F238E27FC236}">
                <a16:creationId xmlns:a16="http://schemas.microsoft.com/office/drawing/2014/main" id="{789C868D-D6BA-CD59-01D5-AAB86EDADA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4465" y="4310786"/>
            <a:ext cx="1606805" cy="461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dirty="0">
                <a:solidFill>
                  <a:srgbClr val="FEFEFE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US" altLang="zh-CN" sz="2400" dirty="0">
              <a:solidFill>
                <a:srgbClr val="FEFEF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126317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" name="任意多边形: 形状 715">
            <a:extLst>
              <a:ext uri="{FF2B5EF4-FFF2-40B4-BE49-F238E27FC236}">
                <a16:creationId xmlns:a16="http://schemas.microsoft.com/office/drawing/2014/main" id="{3093A02B-9356-9133-977F-AFAA0C85A10C}"/>
              </a:ext>
            </a:extLst>
          </p:cNvPr>
          <p:cNvSpPr/>
          <p:nvPr/>
        </p:nvSpPr>
        <p:spPr>
          <a:xfrm rot="10800000">
            <a:off x="-1600658" y="3222228"/>
            <a:ext cx="6251556" cy="5961388"/>
          </a:xfrm>
          <a:custGeom>
            <a:avLst/>
            <a:gdLst>
              <a:gd name="connsiteX0" fmla="*/ 0 w 3822700"/>
              <a:gd name="connsiteY0" fmla="*/ 457200 h 3645268"/>
              <a:gd name="connsiteX1" fmla="*/ 482600 w 3822700"/>
              <a:gd name="connsiteY1" fmla="*/ 1422400 h 3645268"/>
              <a:gd name="connsiteX2" fmla="*/ 444500 w 3822700"/>
              <a:gd name="connsiteY2" fmla="*/ 2260600 h 3645268"/>
              <a:gd name="connsiteX3" fmla="*/ 1485900 w 3822700"/>
              <a:gd name="connsiteY3" fmla="*/ 2590800 h 3645268"/>
              <a:gd name="connsiteX4" fmla="*/ 2336800 w 3822700"/>
              <a:gd name="connsiteY4" fmla="*/ 3644900 h 3645268"/>
              <a:gd name="connsiteX5" fmla="*/ 3708400 w 3822700"/>
              <a:gd name="connsiteY5" fmla="*/ 2679700 h 3645268"/>
              <a:gd name="connsiteX6" fmla="*/ 3822700 w 3822700"/>
              <a:gd name="connsiteY6" fmla="*/ 0 h 3645268"/>
              <a:gd name="connsiteX7" fmla="*/ 0 w 3822700"/>
              <a:gd name="connsiteY7" fmla="*/ 457200 h 3645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22700" h="3645268">
                <a:moveTo>
                  <a:pt x="0" y="457200"/>
                </a:moveTo>
                <a:cubicBezTo>
                  <a:pt x="204258" y="789516"/>
                  <a:pt x="408517" y="1121833"/>
                  <a:pt x="482600" y="1422400"/>
                </a:cubicBezTo>
                <a:cubicBezTo>
                  <a:pt x="556683" y="1722967"/>
                  <a:pt x="277283" y="2065867"/>
                  <a:pt x="444500" y="2260600"/>
                </a:cubicBezTo>
                <a:cubicBezTo>
                  <a:pt x="611717" y="2455333"/>
                  <a:pt x="1170517" y="2360083"/>
                  <a:pt x="1485900" y="2590800"/>
                </a:cubicBezTo>
                <a:cubicBezTo>
                  <a:pt x="1801283" y="2821517"/>
                  <a:pt x="1966383" y="3630083"/>
                  <a:pt x="2336800" y="3644900"/>
                </a:cubicBezTo>
                <a:cubicBezTo>
                  <a:pt x="2707217" y="3659717"/>
                  <a:pt x="3462867" y="3225800"/>
                  <a:pt x="3708400" y="2679700"/>
                </a:cubicBezTo>
                <a:lnTo>
                  <a:pt x="3822700" y="0"/>
                </a:lnTo>
                <a:lnTo>
                  <a:pt x="0" y="457200"/>
                </a:lnTo>
                <a:close/>
              </a:path>
            </a:pathLst>
          </a:custGeom>
          <a:solidFill>
            <a:srgbClr val="9EAA9D">
              <a:alpha val="18000"/>
            </a:srgbClr>
          </a:solidFill>
          <a:ln>
            <a:noFill/>
          </a:ln>
          <a:effectLst>
            <a:softEdge rad="469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9" name="任意多边形: 形状 708">
            <a:extLst>
              <a:ext uri="{FF2B5EF4-FFF2-40B4-BE49-F238E27FC236}">
                <a16:creationId xmlns:a16="http://schemas.microsoft.com/office/drawing/2014/main" id="{1883368B-3926-5368-6741-7E176EF392A7}"/>
              </a:ext>
            </a:extLst>
          </p:cNvPr>
          <p:cNvSpPr/>
          <p:nvPr/>
        </p:nvSpPr>
        <p:spPr>
          <a:xfrm>
            <a:off x="7162826" y="-2713650"/>
            <a:ext cx="6626618" cy="6319040"/>
          </a:xfrm>
          <a:custGeom>
            <a:avLst/>
            <a:gdLst>
              <a:gd name="connsiteX0" fmla="*/ 0 w 3822700"/>
              <a:gd name="connsiteY0" fmla="*/ 457200 h 3645268"/>
              <a:gd name="connsiteX1" fmla="*/ 482600 w 3822700"/>
              <a:gd name="connsiteY1" fmla="*/ 1422400 h 3645268"/>
              <a:gd name="connsiteX2" fmla="*/ 444500 w 3822700"/>
              <a:gd name="connsiteY2" fmla="*/ 2260600 h 3645268"/>
              <a:gd name="connsiteX3" fmla="*/ 1485900 w 3822700"/>
              <a:gd name="connsiteY3" fmla="*/ 2590800 h 3645268"/>
              <a:gd name="connsiteX4" fmla="*/ 2336800 w 3822700"/>
              <a:gd name="connsiteY4" fmla="*/ 3644900 h 3645268"/>
              <a:gd name="connsiteX5" fmla="*/ 3708400 w 3822700"/>
              <a:gd name="connsiteY5" fmla="*/ 2679700 h 3645268"/>
              <a:gd name="connsiteX6" fmla="*/ 3822700 w 3822700"/>
              <a:gd name="connsiteY6" fmla="*/ 0 h 3645268"/>
              <a:gd name="connsiteX7" fmla="*/ 0 w 3822700"/>
              <a:gd name="connsiteY7" fmla="*/ 457200 h 3645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22700" h="3645268">
                <a:moveTo>
                  <a:pt x="0" y="457200"/>
                </a:moveTo>
                <a:cubicBezTo>
                  <a:pt x="204258" y="789516"/>
                  <a:pt x="408517" y="1121833"/>
                  <a:pt x="482600" y="1422400"/>
                </a:cubicBezTo>
                <a:cubicBezTo>
                  <a:pt x="556683" y="1722967"/>
                  <a:pt x="277283" y="2065867"/>
                  <a:pt x="444500" y="2260600"/>
                </a:cubicBezTo>
                <a:cubicBezTo>
                  <a:pt x="611717" y="2455333"/>
                  <a:pt x="1170517" y="2360083"/>
                  <a:pt x="1485900" y="2590800"/>
                </a:cubicBezTo>
                <a:cubicBezTo>
                  <a:pt x="1801283" y="2821517"/>
                  <a:pt x="1966383" y="3630083"/>
                  <a:pt x="2336800" y="3644900"/>
                </a:cubicBezTo>
                <a:cubicBezTo>
                  <a:pt x="2707217" y="3659717"/>
                  <a:pt x="3462867" y="3225800"/>
                  <a:pt x="3708400" y="2679700"/>
                </a:cubicBezTo>
                <a:lnTo>
                  <a:pt x="3822700" y="0"/>
                </a:lnTo>
                <a:lnTo>
                  <a:pt x="0" y="457200"/>
                </a:lnTo>
                <a:close/>
              </a:path>
            </a:pathLst>
          </a:custGeom>
          <a:solidFill>
            <a:srgbClr val="9EAA9D">
              <a:alpha val="7000"/>
            </a:srgbClr>
          </a:solidFill>
          <a:ln>
            <a:noFill/>
          </a:ln>
          <a:effectLst>
            <a:softEdge rad="292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3638272" y="998209"/>
            <a:ext cx="49088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spc="3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莫兰迪色系活动策划</a:t>
            </a:r>
            <a:r>
              <a:rPr lang="en-US" altLang="zh-CN" sz="1600" spc="3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1600" spc="3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模板</a:t>
            </a:r>
          </a:p>
        </p:txBody>
      </p:sp>
      <p:sp>
        <p:nvSpPr>
          <p:cNvPr id="723" name="椭圆 722">
            <a:extLst>
              <a:ext uri="{FF2B5EF4-FFF2-40B4-BE49-F238E27FC236}">
                <a16:creationId xmlns:a16="http://schemas.microsoft.com/office/drawing/2014/main" id="{E496CBA1-2B28-E086-8DBA-BEE9C5D09281}"/>
              </a:ext>
            </a:extLst>
          </p:cNvPr>
          <p:cNvSpPr/>
          <p:nvPr/>
        </p:nvSpPr>
        <p:spPr>
          <a:xfrm>
            <a:off x="2580811" y="1700132"/>
            <a:ext cx="1727803" cy="1727803"/>
          </a:xfrm>
          <a:custGeom>
            <a:avLst/>
            <a:gdLst>
              <a:gd name="connsiteX0" fmla="*/ 0 w 1727803"/>
              <a:gd name="connsiteY0" fmla="*/ 863902 h 1727803"/>
              <a:gd name="connsiteX1" fmla="*/ 863902 w 1727803"/>
              <a:gd name="connsiteY1" fmla="*/ 0 h 1727803"/>
              <a:gd name="connsiteX2" fmla="*/ 1727804 w 1727803"/>
              <a:gd name="connsiteY2" fmla="*/ 863902 h 1727803"/>
              <a:gd name="connsiteX3" fmla="*/ 863902 w 1727803"/>
              <a:gd name="connsiteY3" fmla="*/ 1727804 h 1727803"/>
              <a:gd name="connsiteX4" fmla="*/ 0 w 1727803"/>
              <a:gd name="connsiteY4" fmla="*/ 863902 h 1727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7803" h="1727803" fill="none" extrusionOk="0">
                <a:moveTo>
                  <a:pt x="0" y="863902"/>
                </a:moveTo>
                <a:cubicBezTo>
                  <a:pt x="-29137" y="374845"/>
                  <a:pt x="352212" y="62467"/>
                  <a:pt x="863902" y="0"/>
                </a:cubicBezTo>
                <a:cubicBezTo>
                  <a:pt x="1364471" y="26926"/>
                  <a:pt x="1748016" y="407444"/>
                  <a:pt x="1727804" y="863902"/>
                </a:cubicBezTo>
                <a:cubicBezTo>
                  <a:pt x="1708430" y="1335085"/>
                  <a:pt x="1400365" y="1796337"/>
                  <a:pt x="863902" y="1727804"/>
                </a:cubicBezTo>
                <a:cubicBezTo>
                  <a:pt x="361768" y="1761623"/>
                  <a:pt x="-48431" y="1296599"/>
                  <a:pt x="0" y="863902"/>
                </a:cubicBezTo>
                <a:close/>
              </a:path>
              <a:path w="1727803" h="1727803" stroke="0" extrusionOk="0">
                <a:moveTo>
                  <a:pt x="0" y="863902"/>
                </a:moveTo>
                <a:cubicBezTo>
                  <a:pt x="20757" y="356231"/>
                  <a:pt x="437594" y="79644"/>
                  <a:pt x="863902" y="0"/>
                </a:cubicBezTo>
                <a:cubicBezTo>
                  <a:pt x="1316392" y="-68559"/>
                  <a:pt x="1803244" y="431907"/>
                  <a:pt x="1727804" y="863902"/>
                </a:cubicBezTo>
                <a:cubicBezTo>
                  <a:pt x="1722844" y="1286901"/>
                  <a:pt x="1300717" y="1745958"/>
                  <a:pt x="863902" y="1727804"/>
                </a:cubicBezTo>
                <a:cubicBezTo>
                  <a:pt x="382611" y="1707795"/>
                  <a:pt x="39621" y="1398156"/>
                  <a:pt x="0" y="863902"/>
                </a:cubicBezTo>
                <a:close/>
              </a:path>
            </a:pathLst>
          </a:custGeom>
          <a:solidFill>
            <a:srgbClr val="9EAA9D"/>
          </a:solidFill>
          <a:ln>
            <a:noFill/>
            <a:extLst>
              <a:ext uri="{C807C97D-BFC1-408E-A445-0C87EB9F89A2}">
                <ask:lineSketchStyleProps xmlns:ask="http://schemas.microsoft.com/office/drawing/2018/sketchyshapes" sd="1617256088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站酷庆科黄油体" panose="02000803000000020004" pitchFamily="2" charset="-122"/>
              <a:ea typeface="站酷庆科黄油体" panose="02000803000000020004" pitchFamily="2" charset="-122"/>
            </a:endParaRPr>
          </a:p>
        </p:txBody>
      </p:sp>
      <p:sp>
        <p:nvSpPr>
          <p:cNvPr id="724" name="椭圆 723">
            <a:extLst>
              <a:ext uri="{FF2B5EF4-FFF2-40B4-BE49-F238E27FC236}">
                <a16:creationId xmlns:a16="http://schemas.microsoft.com/office/drawing/2014/main" id="{73F13AAB-9C09-DA0F-390E-CCCEF3FC7D5E}"/>
              </a:ext>
            </a:extLst>
          </p:cNvPr>
          <p:cNvSpPr/>
          <p:nvPr/>
        </p:nvSpPr>
        <p:spPr>
          <a:xfrm>
            <a:off x="4354892" y="1700132"/>
            <a:ext cx="1727803" cy="1727803"/>
          </a:xfrm>
          <a:custGeom>
            <a:avLst/>
            <a:gdLst>
              <a:gd name="connsiteX0" fmla="*/ 0 w 1727803"/>
              <a:gd name="connsiteY0" fmla="*/ 863902 h 1727803"/>
              <a:gd name="connsiteX1" fmla="*/ 863902 w 1727803"/>
              <a:gd name="connsiteY1" fmla="*/ 0 h 1727803"/>
              <a:gd name="connsiteX2" fmla="*/ 1727804 w 1727803"/>
              <a:gd name="connsiteY2" fmla="*/ 863902 h 1727803"/>
              <a:gd name="connsiteX3" fmla="*/ 863902 w 1727803"/>
              <a:gd name="connsiteY3" fmla="*/ 1727804 h 1727803"/>
              <a:gd name="connsiteX4" fmla="*/ 0 w 1727803"/>
              <a:gd name="connsiteY4" fmla="*/ 863902 h 1727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7803" h="1727803" fill="none" extrusionOk="0">
                <a:moveTo>
                  <a:pt x="0" y="863902"/>
                </a:moveTo>
                <a:cubicBezTo>
                  <a:pt x="61753" y="438389"/>
                  <a:pt x="377734" y="-11347"/>
                  <a:pt x="863902" y="0"/>
                </a:cubicBezTo>
                <a:cubicBezTo>
                  <a:pt x="1322383" y="1170"/>
                  <a:pt x="1708068" y="466537"/>
                  <a:pt x="1727804" y="863902"/>
                </a:cubicBezTo>
                <a:cubicBezTo>
                  <a:pt x="1727849" y="1327595"/>
                  <a:pt x="1307038" y="1739434"/>
                  <a:pt x="863902" y="1727804"/>
                </a:cubicBezTo>
                <a:cubicBezTo>
                  <a:pt x="366136" y="1701091"/>
                  <a:pt x="32884" y="1322578"/>
                  <a:pt x="0" y="863902"/>
                </a:cubicBezTo>
                <a:close/>
              </a:path>
              <a:path w="1727803" h="1727803" stroke="0" extrusionOk="0">
                <a:moveTo>
                  <a:pt x="0" y="863902"/>
                </a:moveTo>
                <a:cubicBezTo>
                  <a:pt x="-19815" y="350242"/>
                  <a:pt x="401912" y="-6747"/>
                  <a:pt x="863902" y="0"/>
                </a:cubicBezTo>
                <a:cubicBezTo>
                  <a:pt x="1374120" y="70166"/>
                  <a:pt x="1707948" y="396040"/>
                  <a:pt x="1727804" y="863902"/>
                </a:cubicBezTo>
                <a:cubicBezTo>
                  <a:pt x="1677536" y="1297401"/>
                  <a:pt x="1385838" y="1711147"/>
                  <a:pt x="863902" y="1727804"/>
                </a:cubicBezTo>
                <a:cubicBezTo>
                  <a:pt x="376312" y="1716892"/>
                  <a:pt x="36712" y="1368840"/>
                  <a:pt x="0" y="863902"/>
                </a:cubicBezTo>
                <a:close/>
              </a:path>
            </a:pathLst>
          </a:custGeom>
          <a:solidFill>
            <a:srgbClr val="8D96A2"/>
          </a:solidFill>
          <a:ln>
            <a:noFill/>
            <a:extLst>
              <a:ext uri="{C807C97D-BFC1-408E-A445-0C87EB9F89A2}">
                <ask:lineSketchStyleProps xmlns:ask="http://schemas.microsoft.com/office/drawing/2018/sketchyshapes" sd="3978248048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站酷庆科黄油体" panose="02000803000000020004" pitchFamily="2" charset="-122"/>
              <a:ea typeface="站酷庆科黄油体" panose="02000803000000020004" pitchFamily="2" charset="-122"/>
            </a:endParaRPr>
          </a:p>
        </p:txBody>
      </p:sp>
      <p:sp>
        <p:nvSpPr>
          <p:cNvPr id="725" name="椭圆 724">
            <a:extLst>
              <a:ext uri="{FF2B5EF4-FFF2-40B4-BE49-F238E27FC236}">
                <a16:creationId xmlns:a16="http://schemas.microsoft.com/office/drawing/2014/main" id="{2E94F40B-1BAB-2A53-BA61-170E0D6AB4BF}"/>
              </a:ext>
            </a:extLst>
          </p:cNvPr>
          <p:cNvSpPr/>
          <p:nvPr/>
        </p:nvSpPr>
        <p:spPr>
          <a:xfrm>
            <a:off x="6128973" y="1700132"/>
            <a:ext cx="1727803" cy="1727803"/>
          </a:xfrm>
          <a:custGeom>
            <a:avLst/>
            <a:gdLst>
              <a:gd name="connsiteX0" fmla="*/ 0 w 1727803"/>
              <a:gd name="connsiteY0" fmla="*/ 863902 h 1727803"/>
              <a:gd name="connsiteX1" fmla="*/ 863902 w 1727803"/>
              <a:gd name="connsiteY1" fmla="*/ 0 h 1727803"/>
              <a:gd name="connsiteX2" fmla="*/ 1727804 w 1727803"/>
              <a:gd name="connsiteY2" fmla="*/ 863902 h 1727803"/>
              <a:gd name="connsiteX3" fmla="*/ 863902 w 1727803"/>
              <a:gd name="connsiteY3" fmla="*/ 1727804 h 1727803"/>
              <a:gd name="connsiteX4" fmla="*/ 0 w 1727803"/>
              <a:gd name="connsiteY4" fmla="*/ 863902 h 1727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7803" h="1727803" fill="none" extrusionOk="0">
                <a:moveTo>
                  <a:pt x="0" y="863902"/>
                </a:moveTo>
                <a:cubicBezTo>
                  <a:pt x="50636" y="392789"/>
                  <a:pt x="403070" y="-33521"/>
                  <a:pt x="863902" y="0"/>
                </a:cubicBezTo>
                <a:cubicBezTo>
                  <a:pt x="1287754" y="-8157"/>
                  <a:pt x="1710706" y="402879"/>
                  <a:pt x="1727804" y="863902"/>
                </a:cubicBezTo>
                <a:cubicBezTo>
                  <a:pt x="1721912" y="1284837"/>
                  <a:pt x="1297007" y="1788972"/>
                  <a:pt x="863902" y="1727804"/>
                </a:cubicBezTo>
                <a:cubicBezTo>
                  <a:pt x="440818" y="1758055"/>
                  <a:pt x="20902" y="1346048"/>
                  <a:pt x="0" y="863902"/>
                </a:cubicBezTo>
                <a:close/>
              </a:path>
              <a:path w="1727803" h="1727803" stroke="0" extrusionOk="0">
                <a:moveTo>
                  <a:pt x="0" y="863902"/>
                </a:moveTo>
                <a:cubicBezTo>
                  <a:pt x="-52253" y="354551"/>
                  <a:pt x="303499" y="31257"/>
                  <a:pt x="863902" y="0"/>
                </a:cubicBezTo>
                <a:cubicBezTo>
                  <a:pt x="1363918" y="4820"/>
                  <a:pt x="1695510" y="387809"/>
                  <a:pt x="1727804" y="863902"/>
                </a:cubicBezTo>
                <a:cubicBezTo>
                  <a:pt x="1664078" y="1403254"/>
                  <a:pt x="1337556" y="1746963"/>
                  <a:pt x="863902" y="1727804"/>
                </a:cubicBezTo>
                <a:cubicBezTo>
                  <a:pt x="344472" y="1704655"/>
                  <a:pt x="31344" y="1355999"/>
                  <a:pt x="0" y="863902"/>
                </a:cubicBezTo>
                <a:close/>
              </a:path>
            </a:pathLst>
          </a:custGeom>
          <a:solidFill>
            <a:srgbClr val="9EAA9D"/>
          </a:solidFill>
          <a:ln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站酷庆科黄油体" panose="02000803000000020004" pitchFamily="2" charset="-122"/>
              <a:ea typeface="站酷庆科黄油体" panose="02000803000000020004" pitchFamily="2" charset="-122"/>
            </a:endParaRPr>
          </a:p>
        </p:txBody>
      </p:sp>
      <p:sp>
        <p:nvSpPr>
          <p:cNvPr id="726" name="椭圆 725">
            <a:extLst>
              <a:ext uri="{FF2B5EF4-FFF2-40B4-BE49-F238E27FC236}">
                <a16:creationId xmlns:a16="http://schemas.microsoft.com/office/drawing/2014/main" id="{ADD441AB-F2E5-7702-8E8D-6BCFFA08ED6F}"/>
              </a:ext>
            </a:extLst>
          </p:cNvPr>
          <p:cNvSpPr/>
          <p:nvPr/>
        </p:nvSpPr>
        <p:spPr>
          <a:xfrm>
            <a:off x="7903054" y="1700132"/>
            <a:ext cx="1727803" cy="1727803"/>
          </a:xfrm>
          <a:custGeom>
            <a:avLst/>
            <a:gdLst>
              <a:gd name="connsiteX0" fmla="*/ 0 w 1727803"/>
              <a:gd name="connsiteY0" fmla="*/ 863902 h 1727803"/>
              <a:gd name="connsiteX1" fmla="*/ 863902 w 1727803"/>
              <a:gd name="connsiteY1" fmla="*/ 0 h 1727803"/>
              <a:gd name="connsiteX2" fmla="*/ 1727804 w 1727803"/>
              <a:gd name="connsiteY2" fmla="*/ 863902 h 1727803"/>
              <a:gd name="connsiteX3" fmla="*/ 863902 w 1727803"/>
              <a:gd name="connsiteY3" fmla="*/ 1727804 h 1727803"/>
              <a:gd name="connsiteX4" fmla="*/ 0 w 1727803"/>
              <a:gd name="connsiteY4" fmla="*/ 863902 h 1727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7803" h="1727803" fill="none" extrusionOk="0">
                <a:moveTo>
                  <a:pt x="0" y="863902"/>
                </a:moveTo>
                <a:cubicBezTo>
                  <a:pt x="28421" y="359769"/>
                  <a:pt x="407462" y="1365"/>
                  <a:pt x="863902" y="0"/>
                </a:cubicBezTo>
                <a:cubicBezTo>
                  <a:pt x="1345366" y="7426"/>
                  <a:pt x="1687010" y="385905"/>
                  <a:pt x="1727804" y="863902"/>
                </a:cubicBezTo>
                <a:cubicBezTo>
                  <a:pt x="1733971" y="1341916"/>
                  <a:pt x="1333745" y="1724483"/>
                  <a:pt x="863902" y="1727804"/>
                </a:cubicBezTo>
                <a:cubicBezTo>
                  <a:pt x="299941" y="1753718"/>
                  <a:pt x="23941" y="1308568"/>
                  <a:pt x="0" y="863902"/>
                </a:cubicBezTo>
                <a:close/>
              </a:path>
              <a:path w="1727803" h="1727803" stroke="0" extrusionOk="0">
                <a:moveTo>
                  <a:pt x="0" y="863902"/>
                </a:moveTo>
                <a:cubicBezTo>
                  <a:pt x="-16243" y="415280"/>
                  <a:pt x="335260" y="-21276"/>
                  <a:pt x="863902" y="0"/>
                </a:cubicBezTo>
                <a:cubicBezTo>
                  <a:pt x="1418618" y="-11455"/>
                  <a:pt x="1723349" y="394896"/>
                  <a:pt x="1727804" y="863902"/>
                </a:cubicBezTo>
                <a:cubicBezTo>
                  <a:pt x="1709571" y="1347116"/>
                  <a:pt x="1305369" y="1769963"/>
                  <a:pt x="863902" y="1727804"/>
                </a:cubicBezTo>
                <a:cubicBezTo>
                  <a:pt x="418641" y="1707187"/>
                  <a:pt x="-91871" y="1362096"/>
                  <a:pt x="0" y="863902"/>
                </a:cubicBezTo>
                <a:close/>
              </a:path>
            </a:pathLst>
          </a:custGeom>
          <a:solidFill>
            <a:srgbClr val="8D96A2"/>
          </a:solidFill>
          <a:ln>
            <a:noFill/>
            <a:extLst>
              <a:ext uri="{C807C97D-BFC1-408E-A445-0C87EB9F89A2}">
                <ask:lineSketchStyleProps xmlns:ask="http://schemas.microsoft.com/office/drawing/2018/sketchyshapes" sd="981765707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站酷庆科黄油体" panose="02000803000000020004" pitchFamily="2" charset="-122"/>
              <a:ea typeface="站酷庆科黄油体" panose="02000803000000020004" pitchFamily="2" charset="-122"/>
            </a:endParaRPr>
          </a:p>
        </p:txBody>
      </p:sp>
      <p:sp>
        <p:nvSpPr>
          <p:cNvPr id="727" name="PA_文本框 2">
            <a:extLst>
              <a:ext uri="{FF2B5EF4-FFF2-40B4-BE49-F238E27FC236}">
                <a16:creationId xmlns:a16="http://schemas.microsoft.com/office/drawing/2014/main" id="{AB58067F-5674-8DB3-D856-76BA0A16BE8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892081" y="1567880"/>
            <a:ext cx="1127232" cy="179126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9600" b="0" dirty="0">
                <a:solidFill>
                  <a:schemeClr val="bg1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谢</a:t>
            </a:r>
            <a:endParaRPr lang="en-US" sz="9600" b="0" dirty="0">
              <a:solidFill>
                <a:schemeClr val="bg1"/>
              </a:solidFill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  <p:sp>
        <p:nvSpPr>
          <p:cNvPr id="728" name="PA_文本框 2">
            <a:extLst>
              <a:ext uri="{FF2B5EF4-FFF2-40B4-BE49-F238E27FC236}">
                <a16:creationId xmlns:a16="http://schemas.microsoft.com/office/drawing/2014/main" id="{F5B4B12E-52BB-D77F-25D1-BE9055EDA10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630033" y="1567880"/>
            <a:ext cx="1127232" cy="179126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9600" b="0" dirty="0">
                <a:solidFill>
                  <a:schemeClr val="bg1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谢</a:t>
            </a:r>
            <a:endParaRPr lang="en-US" sz="9600" b="0" dirty="0">
              <a:solidFill>
                <a:schemeClr val="bg1"/>
              </a:solidFill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  <p:sp>
        <p:nvSpPr>
          <p:cNvPr id="729" name="PA_文本框 2">
            <a:extLst>
              <a:ext uri="{FF2B5EF4-FFF2-40B4-BE49-F238E27FC236}">
                <a16:creationId xmlns:a16="http://schemas.microsoft.com/office/drawing/2014/main" id="{7C31BCA1-1C5C-FF6C-046E-BA6B406261E7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6427910" y="1586930"/>
            <a:ext cx="1127232" cy="179126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9600" b="0" dirty="0">
                <a:solidFill>
                  <a:schemeClr val="bg1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观</a:t>
            </a:r>
            <a:endParaRPr lang="en-US" sz="9600" b="0" dirty="0">
              <a:solidFill>
                <a:schemeClr val="bg1"/>
              </a:solidFill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  <p:sp>
        <p:nvSpPr>
          <p:cNvPr id="730" name="PA_文本框 2">
            <a:extLst>
              <a:ext uri="{FF2B5EF4-FFF2-40B4-BE49-F238E27FC236}">
                <a16:creationId xmlns:a16="http://schemas.microsoft.com/office/drawing/2014/main" id="{0C81B859-7478-0A76-03C9-E0A3ACEE6A33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8186745" y="1559822"/>
            <a:ext cx="1127232" cy="179126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9600" b="0" dirty="0">
                <a:solidFill>
                  <a:schemeClr val="bg1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看</a:t>
            </a:r>
            <a:endParaRPr lang="en-US" sz="9600" b="0" dirty="0">
              <a:solidFill>
                <a:schemeClr val="bg1"/>
              </a:solidFill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245EAAE-E904-4E99-81C2-DD595EBF7D05}"/>
              </a:ext>
            </a:extLst>
          </p:cNvPr>
          <p:cNvSpPr txBox="1"/>
          <p:nvPr/>
        </p:nvSpPr>
        <p:spPr>
          <a:xfrm>
            <a:off x="3641586" y="3928027"/>
            <a:ext cx="49088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3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汇报人：</a:t>
            </a:r>
            <a:r>
              <a:rPr lang="en-US" altLang="zh-CN" sz="1400" spc="3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51PPT</a:t>
            </a:r>
            <a:r>
              <a:rPr lang="zh-CN" altLang="en-US" sz="1400" spc="3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模板网   时间：</a:t>
            </a:r>
            <a:r>
              <a:rPr lang="en-US" altLang="zh-CN" sz="1400" spc="3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2022.08</a:t>
            </a:r>
            <a:endParaRPr lang="zh-CN" altLang="en-US" sz="1400" spc="3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5628B708-2147-B7F4-25DE-F7F2D074A6E1}"/>
              </a:ext>
            </a:extLst>
          </p:cNvPr>
          <p:cNvSpPr/>
          <p:nvPr/>
        </p:nvSpPr>
        <p:spPr>
          <a:xfrm>
            <a:off x="3648263" y="3842961"/>
            <a:ext cx="4898837" cy="449791"/>
          </a:xfrm>
          <a:prstGeom prst="roundRect">
            <a:avLst>
              <a:gd name="adj" fmla="val 50000"/>
            </a:avLst>
          </a:prstGeom>
          <a:noFill/>
          <a:ln>
            <a:solidFill>
              <a:srgbClr val="9EAA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70E71064-955A-03FC-3539-05E7E4AE8545}"/>
              </a:ext>
            </a:extLst>
          </p:cNvPr>
          <p:cNvSpPr/>
          <p:nvPr/>
        </p:nvSpPr>
        <p:spPr>
          <a:xfrm rot="10800000">
            <a:off x="-930618" y="4635804"/>
            <a:ext cx="3822700" cy="3645268"/>
          </a:xfrm>
          <a:custGeom>
            <a:avLst/>
            <a:gdLst>
              <a:gd name="connsiteX0" fmla="*/ 0 w 3822700"/>
              <a:gd name="connsiteY0" fmla="*/ 457200 h 3645268"/>
              <a:gd name="connsiteX1" fmla="*/ 482600 w 3822700"/>
              <a:gd name="connsiteY1" fmla="*/ 1422400 h 3645268"/>
              <a:gd name="connsiteX2" fmla="*/ 444500 w 3822700"/>
              <a:gd name="connsiteY2" fmla="*/ 2260600 h 3645268"/>
              <a:gd name="connsiteX3" fmla="*/ 1485900 w 3822700"/>
              <a:gd name="connsiteY3" fmla="*/ 2590800 h 3645268"/>
              <a:gd name="connsiteX4" fmla="*/ 2336800 w 3822700"/>
              <a:gd name="connsiteY4" fmla="*/ 3644900 h 3645268"/>
              <a:gd name="connsiteX5" fmla="*/ 3708400 w 3822700"/>
              <a:gd name="connsiteY5" fmla="*/ 2679700 h 3645268"/>
              <a:gd name="connsiteX6" fmla="*/ 3822700 w 3822700"/>
              <a:gd name="connsiteY6" fmla="*/ 0 h 3645268"/>
              <a:gd name="connsiteX7" fmla="*/ 0 w 3822700"/>
              <a:gd name="connsiteY7" fmla="*/ 457200 h 3645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22700" h="3645268">
                <a:moveTo>
                  <a:pt x="0" y="457200"/>
                </a:moveTo>
                <a:cubicBezTo>
                  <a:pt x="204258" y="789516"/>
                  <a:pt x="408517" y="1121833"/>
                  <a:pt x="482600" y="1422400"/>
                </a:cubicBezTo>
                <a:cubicBezTo>
                  <a:pt x="556683" y="1722967"/>
                  <a:pt x="277283" y="2065867"/>
                  <a:pt x="444500" y="2260600"/>
                </a:cubicBezTo>
                <a:cubicBezTo>
                  <a:pt x="611717" y="2455333"/>
                  <a:pt x="1170517" y="2360083"/>
                  <a:pt x="1485900" y="2590800"/>
                </a:cubicBezTo>
                <a:cubicBezTo>
                  <a:pt x="1801283" y="2821517"/>
                  <a:pt x="1966383" y="3630083"/>
                  <a:pt x="2336800" y="3644900"/>
                </a:cubicBezTo>
                <a:cubicBezTo>
                  <a:pt x="2707217" y="3659717"/>
                  <a:pt x="3462867" y="3225800"/>
                  <a:pt x="3708400" y="2679700"/>
                </a:cubicBezTo>
                <a:lnTo>
                  <a:pt x="3822700" y="0"/>
                </a:lnTo>
                <a:lnTo>
                  <a:pt x="0" y="457200"/>
                </a:lnTo>
                <a:close/>
              </a:path>
            </a:pathLst>
          </a:custGeom>
          <a:solidFill>
            <a:srgbClr val="9EAA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0484B2EA-C406-F17C-6FDF-4B1B1D840849}"/>
              </a:ext>
            </a:extLst>
          </p:cNvPr>
          <p:cNvSpPr/>
          <p:nvPr/>
        </p:nvSpPr>
        <p:spPr>
          <a:xfrm rot="10800000">
            <a:off x="-981287" y="4127499"/>
            <a:ext cx="4352886" cy="4150846"/>
          </a:xfrm>
          <a:custGeom>
            <a:avLst/>
            <a:gdLst>
              <a:gd name="connsiteX0" fmla="*/ 0 w 3822700"/>
              <a:gd name="connsiteY0" fmla="*/ 457200 h 3645268"/>
              <a:gd name="connsiteX1" fmla="*/ 482600 w 3822700"/>
              <a:gd name="connsiteY1" fmla="*/ 1422400 h 3645268"/>
              <a:gd name="connsiteX2" fmla="*/ 444500 w 3822700"/>
              <a:gd name="connsiteY2" fmla="*/ 2260600 h 3645268"/>
              <a:gd name="connsiteX3" fmla="*/ 1485900 w 3822700"/>
              <a:gd name="connsiteY3" fmla="*/ 2590800 h 3645268"/>
              <a:gd name="connsiteX4" fmla="*/ 2336800 w 3822700"/>
              <a:gd name="connsiteY4" fmla="*/ 3644900 h 3645268"/>
              <a:gd name="connsiteX5" fmla="*/ 3708400 w 3822700"/>
              <a:gd name="connsiteY5" fmla="*/ 2679700 h 3645268"/>
              <a:gd name="connsiteX6" fmla="*/ 3822700 w 3822700"/>
              <a:gd name="connsiteY6" fmla="*/ 0 h 3645268"/>
              <a:gd name="connsiteX7" fmla="*/ 0 w 3822700"/>
              <a:gd name="connsiteY7" fmla="*/ 457200 h 3645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22700" h="3645268">
                <a:moveTo>
                  <a:pt x="0" y="457200"/>
                </a:moveTo>
                <a:cubicBezTo>
                  <a:pt x="204258" y="789516"/>
                  <a:pt x="408517" y="1121833"/>
                  <a:pt x="482600" y="1422400"/>
                </a:cubicBezTo>
                <a:cubicBezTo>
                  <a:pt x="556683" y="1722967"/>
                  <a:pt x="277283" y="2065867"/>
                  <a:pt x="444500" y="2260600"/>
                </a:cubicBezTo>
                <a:cubicBezTo>
                  <a:pt x="611717" y="2455333"/>
                  <a:pt x="1170517" y="2360083"/>
                  <a:pt x="1485900" y="2590800"/>
                </a:cubicBezTo>
                <a:cubicBezTo>
                  <a:pt x="1801283" y="2821517"/>
                  <a:pt x="1966383" y="3630083"/>
                  <a:pt x="2336800" y="3644900"/>
                </a:cubicBezTo>
                <a:cubicBezTo>
                  <a:pt x="2707217" y="3659717"/>
                  <a:pt x="3462867" y="3225800"/>
                  <a:pt x="3708400" y="2679700"/>
                </a:cubicBezTo>
                <a:lnTo>
                  <a:pt x="3822700" y="0"/>
                </a:lnTo>
                <a:lnTo>
                  <a:pt x="0" y="457200"/>
                </a:lnTo>
                <a:close/>
              </a:path>
            </a:pathLst>
          </a:custGeom>
          <a:noFill/>
          <a:ln>
            <a:solidFill>
              <a:srgbClr val="9EAA9D">
                <a:alpha val="4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049D433-D8C6-8C08-FC97-67B7A8C50E9A}"/>
              </a:ext>
            </a:extLst>
          </p:cNvPr>
          <p:cNvGrpSpPr/>
          <p:nvPr/>
        </p:nvGrpSpPr>
        <p:grpSpPr>
          <a:xfrm>
            <a:off x="8604328" y="-1630696"/>
            <a:ext cx="4285040" cy="4086148"/>
            <a:chOff x="8604328" y="-1630696"/>
            <a:chExt cx="4285040" cy="4086148"/>
          </a:xfrm>
        </p:grpSpPr>
        <p:sp>
          <p:nvSpPr>
            <p:cNvPr id="1439" name="任意多边形: 形状 1438">
              <a:extLst>
                <a:ext uri="{FF2B5EF4-FFF2-40B4-BE49-F238E27FC236}">
                  <a16:creationId xmlns:a16="http://schemas.microsoft.com/office/drawing/2014/main" id="{88820FA8-E895-2618-7633-F9FC3BABC205}"/>
                </a:ext>
              </a:extLst>
            </p:cNvPr>
            <p:cNvSpPr/>
            <p:nvPr/>
          </p:nvSpPr>
          <p:spPr>
            <a:xfrm>
              <a:off x="9065230" y="-1625600"/>
              <a:ext cx="3822700" cy="3645268"/>
            </a:xfrm>
            <a:custGeom>
              <a:avLst/>
              <a:gdLst>
                <a:gd name="connsiteX0" fmla="*/ 0 w 3822700"/>
                <a:gd name="connsiteY0" fmla="*/ 457200 h 3645268"/>
                <a:gd name="connsiteX1" fmla="*/ 482600 w 3822700"/>
                <a:gd name="connsiteY1" fmla="*/ 1422400 h 3645268"/>
                <a:gd name="connsiteX2" fmla="*/ 444500 w 3822700"/>
                <a:gd name="connsiteY2" fmla="*/ 2260600 h 3645268"/>
                <a:gd name="connsiteX3" fmla="*/ 1485900 w 3822700"/>
                <a:gd name="connsiteY3" fmla="*/ 2590800 h 3645268"/>
                <a:gd name="connsiteX4" fmla="*/ 2336800 w 3822700"/>
                <a:gd name="connsiteY4" fmla="*/ 3644900 h 3645268"/>
                <a:gd name="connsiteX5" fmla="*/ 3708400 w 3822700"/>
                <a:gd name="connsiteY5" fmla="*/ 2679700 h 3645268"/>
                <a:gd name="connsiteX6" fmla="*/ 3822700 w 3822700"/>
                <a:gd name="connsiteY6" fmla="*/ 0 h 3645268"/>
                <a:gd name="connsiteX7" fmla="*/ 0 w 3822700"/>
                <a:gd name="connsiteY7" fmla="*/ 457200 h 364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22700" h="3645268">
                  <a:moveTo>
                    <a:pt x="0" y="457200"/>
                  </a:moveTo>
                  <a:cubicBezTo>
                    <a:pt x="204258" y="789516"/>
                    <a:pt x="408517" y="1121833"/>
                    <a:pt x="482600" y="1422400"/>
                  </a:cubicBezTo>
                  <a:cubicBezTo>
                    <a:pt x="556683" y="1722967"/>
                    <a:pt x="277283" y="2065867"/>
                    <a:pt x="444500" y="2260600"/>
                  </a:cubicBezTo>
                  <a:cubicBezTo>
                    <a:pt x="611717" y="2455333"/>
                    <a:pt x="1170517" y="2360083"/>
                    <a:pt x="1485900" y="2590800"/>
                  </a:cubicBezTo>
                  <a:cubicBezTo>
                    <a:pt x="1801283" y="2821517"/>
                    <a:pt x="1966383" y="3630083"/>
                    <a:pt x="2336800" y="3644900"/>
                  </a:cubicBezTo>
                  <a:cubicBezTo>
                    <a:pt x="2707217" y="3659717"/>
                    <a:pt x="3462867" y="3225800"/>
                    <a:pt x="3708400" y="2679700"/>
                  </a:cubicBezTo>
                  <a:lnTo>
                    <a:pt x="3822700" y="0"/>
                  </a:lnTo>
                  <a:lnTo>
                    <a:pt x="0" y="457200"/>
                  </a:lnTo>
                  <a:close/>
                </a:path>
              </a:pathLst>
            </a:custGeom>
            <a:solidFill>
              <a:srgbClr val="9EAA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D6687FCD-91D4-4253-87C1-BF2AB3CFC37C}"/>
                </a:ext>
              </a:extLst>
            </p:cNvPr>
            <p:cNvSpPr/>
            <p:nvPr/>
          </p:nvSpPr>
          <p:spPr>
            <a:xfrm>
              <a:off x="8604328" y="-1630696"/>
              <a:ext cx="4285040" cy="4086148"/>
            </a:xfrm>
            <a:custGeom>
              <a:avLst/>
              <a:gdLst>
                <a:gd name="connsiteX0" fmla="*/ 0 w 3822700"/>
                <a:gd name="connsiteY0" fmla="*/ 457200 h 3645268"/>
                <a:gd name="connsiteX1" fmla="*/ 482600 w 3822700"/>
                <a:gd name="connsiteY1" fmla="*/ 1422400 h 3645268"/>
                <a:gd name="connsiteX2" fmla="*/ 444500 w 3822700"/>
                <a:gd name="connsiteY2" fmla="*/ 2260600 h 3645268"/>
                <a:gd name="connsiteX3" fmla="*/ 1485900 w 3822700"/>
                <a:gd name="connsiteY3" fmla="*/ 2590800 h 3645268"/>
                <a:gd name="connsiteX4" fmla="*/ 2336800 w 3822700"/>
                <a:gd name="connsiteY4" fmla="*/ 3644900 h 3645268"/>
                <a:gd name="connsiteX5" fmla="*/ 3708400 w 3822700"/>
                <a:gd name="connsiteY5" fmla="*/ 2679700 h 3645268"/>
                <a:gd name="connsiteX6" fmla="*/ 3822700 w 3822700"/>
                <a:gd name="connsiteY6" fmla="*/ 0 h 3645268"/>
                <a:gd name="connsiteX7" fmla="*/ 0 w 3822700"/>
                <a:gd name="connsiteY7" fmla="*/ 457200 h 364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22700" h="3645268">
                  <a:moveTo>
                    <a:pt x="0" y="457200"/>
                  </a:moveTo>
                  <a:cubicBezTo>
                    <a:pt x="204258" y="789516"/>
                    <a:pt x="408517" y="1121833"/>
                    <a:pt x="482600" y="1422400"/>
                  </a:cubicBezTo>
                  <a:cubicBezTo>
                    <a:pt x="556683" y="1722967"/>
                    <a:pt x="277283" y="2065867"/>
                    <a:pt x="444500" y="2260600"/>
                  </a:cubicBezTo>
                  <a:cubicBezTo>
                    <a:pt x="611717" y="2455333"/>
                    <a:pt x="1170517" y="2360083"/>
                    <a:pt x="1485900" y="2590800"/>
                  </a:cubicBezTo>
                  <a:cubicBezTo>
                    <a:pt x="1801283" y="2821517"/>
                    <a:pt x="1966383" y="3630083"/>
                    <a:pt x="2336800" y="3644900"/>
                  </a:cubicBezTo>
                  <a:cubicBezTo>
                    <a:pt x="2707217" y="3659717"/>
                    <a:pt x="3462867" y="3225800"/>
                    <a:pt x="3708400" y="2679700"/>
                  </a:cubicBezTo>
                  <a:lnTo>
                    <a:pt x="3822700" y="0"/>
                  </a:lnTo>
                  <a:lnTo>
                    <a:pt x="0" y="457200"/>
                  </a:lnTo>
                  <a:close/>
                </a:path>
              </a:pathLst>
            </a:custGeom>
            <a:noFill/>
            <a:ln>
              <a:solidFill>
                <a:srgbClr val="9EAA9D">
                  <a:alpha val="44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15" name="图片 714">
            <a:extLst>
              <a:ext uri="{FF2B5EF4-FFF2-40B4-BE49-F238E27FC236}">
                <a16:creationId xmlns:a16="http://schemas.microsoft.com/office/drawing/2014/main" id="{0CB3C90E-A5FD-1597-6BC2-560887541A6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99073" y="4503413"/>
            <a:ext cx="7092927" cy="2354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6673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32A875C-10E2-E0D0-9C24-D99287A6A93C}"/>
              </a:ext>
            </a:extLst>
          </p:cNvPr>
          <p:cNvSpPr txBox="1"/>
          <p:nvPr/>
        </p:nvSpPr>
        <p:spPr>
          <a:xfrm>
            <a:off x="1524000" y="4000500"/>
            <a:ext cx="475803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431352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" name="任意多边形: 形状 715">
            <a:extLst>
              <a:ext uri="{FF2B5EF4-FFF2-40B4-BE49-F238E27FC236}">
                <a16:creationId xmlns:a16="http://schemas.microsoft.com/office/drawing/2014/main" id="{3093A02B-9356-9133-977F-AFAA0C85A10C}"/>
              </a:ext>
            </a:extLst>
          </p:cNvPr>
          <p:cNvSpPr/>
          <p:nvPr/>
        </p:nvSpPr>
        <p:spPr>
          <a:xfrm rot="10800000">
            <a:off x="-1600658" y="3222228"/>
            <a:ext cx="6251556" cy="5961388"/>
          </a:xfrm>
          <a:custGeom>
            <a:avLst/>
            <a:gdLst>
              <a:gd name="connsiteX0" fmla="*/ 0 w 3822700"/>
              <a:gd name="connsiteY0" fmla="*/ 457200 h 3645268"/>
              <a:gd name="connsiteX1" fmla="*/ 482600 w 3822700"/>
              <a:gd name="connsiteY1" fmla="*/ 1422400 h 3645268"/>
              <a:gd name="connsiteX2" fmla="*/ 444500 w 3822700"/>
              <a:gd name="connsiteY2" fmla="*/ 2260600 h 3645268"/>
              <a:gd name="connsiteX3" fmla="*/ 1485900 w 3822700"/>
              <a:gd name="connsiteY3" fmla="*/ 2590800 h 3645268"/>
              <a:gd name="connsiteX4" fmla="*/ 2336800 w 3822700"/>
              <a:gd name="connsiteY4" fmla="*/ 3644900 h 3645268"/>
              <a:gd name="connsiteX5" fmla="*/ 3708400 w 3822700"/>
              <a:gd name="connsiteY5" fmla="*/ 2679700 h 3645268"/>
              <a:gd name="connsiteX6" fmla="*/ 3822700 w 3822700"/>
              <a:gd name="connsiteY6" fmla="*/ 0 h 3645268"/>
              <a:gd name="connsiteX7" fmla="*/ 0 w 3822700"/>
              <a:gd name="connsiteY7" fmla="*/ 457200 h 3645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22700" h="3645268">
                <a:moveTo>
                  <a:pt x="0" y="457200"/>
                </a:moveTo>
                <a:cubicBezTo>
                  <a:pt x="204258" y="789516"/>
                  <a:pt x="408517" y="1121833"/>
                  <a:pt x="482600" y="1422400"/>
                </a:cubicBezTo>
                <a:cubicBezTo>
                  <a:pt x="556683" y="1722967"/>
                  <a:pt x="277283" y="2065867"/>
                  <a:pt x="444500" y="2260600"/>
                </a:cubicBezTo>
                <a:cubicBezTo>
                  <a:pt x="611717" y="2455333"/>
                  <a:pt x="1170517" y="2360083"/>
                  <a:pt x="1485900" y="2590800"/>
                </a:cubicBezTo>
                <a:cubicBezTo>
                  <a:pt x="1801283" y="2821517"/>
                  <a:pt x="1966383" y="3630083"/>
                  <a:pt x="2336800" y="3644900"/>
                </a:cubicBezTo>
                <a:cubicBezTo>
                  <a:pt x="2707217" y="3659717"/>
                  <a:pt x="3462867" y="3225800"/>
                  <a:pt x="3708400" y="2679700"/>
                </a:cubicBezTo>
                <a:lnTo>
                  <a:pt x="3822700" y="0"/>
                </a:lnTo>
                <a:lnTo>
                  <a:pt x="0" y="457200"/>
                </a:lnTo>
                <a:close/>
              </a:path>
            </a:pathLst>
          </a:custGeom>
          <a:solidFill>
            <a:srgbClr val="9EAA9D">
              <a:alpha val="18000"/>
            </a:srgbClr>
          </a:solidFill>
          <a:ln>
            <a:noFill/>
          </a:ln>
          <a:effectLst>
            <a:softEdge rad="469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9" name="任意多边形: 形状 708">
            <a:extLst>
              <a:ext uri="{FF2B5EF4-FFF2-40B4-BE49-F238E27FC236}">
                <a16:creationId xmlns:a16="http://schemas.microsoft.com/office/drawing/2014/main" id="{1883368B-3926-5368-6741-7E176EF392A7}"/>
              </a:ext>
            </a:extLst>
          </p:cNvPr>
          <p:cNvSpPr/>
          <p:nvPr/>
        </p:nvSpPr>
        <p:spPr>
          <a:xfrm>
            <a:off x="7321784" y="-2747142"/>
            <a:ext cx="6626618" cy="6319040"/>
          </a:xfrm>
          <a:custGeom>
            <a:avLst/>
            <a:gdLst>
              <a:gd name="connsiteX0" fmla="*/ 0 w 3822700"/>
              <a:gd name="connsiteY0" fmla="*/ 457200 h 3645268"/>
              <a:gd name="connsiteX1" fmla="*/ 482600 w 3822700"/>
              <a:gd name="connsiteY1" fmla="*/ 1422400 h 3645268"/>
              <a:gd name="connsiteX2" fmla="*/ 444500 w 3822700"/>
              <a:gd name="connsiteY2" fmla="*/ 2260600 h 3645268"/>
              <a:gd name="connsiteX3" fmla="*/ 1485900 w 3822700"/>
              <a:gd name="connsiteY3" fmla="*/ 2590800 h 3645268"/>
              <a:gd name="connsiteX4" fmla="*/ 2336800 w 3822700"/>
              <a:gd name="connsiteY4" fmla="*/ 3644900 h 3645268"/>
              <a:gd name="connsiteX5" fmla="*/ 3708400 w 3822700"/>
              <a:gd name="connsiteY5" fmla="*/ 2679700 h 3645268"/>
              <a:gd name="connsiteX6" fmla="*/ 3822700 w 3822700"/>
              <a:gd name="connsiteY6" fmla="*/ 0 h 3645268"/>
              <a:gd name="connsiteX7" fmla="*/ 0 w 3822700"/>
              <a:gd name="connsiteY7" fmla="*/ 457200 h 3645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22700" h="3645268">
                <a:moveTo>
                  <a:pt x="0" y="457200"/>
                </a:moveTo>
                <a:cubicBezTo>
                  <a:pt x="204258" y="789516"/>
                  <a:pt x="408517" y="1121833"/>
                  <a:pt x="482600" y="1422400"/>
                </a:cubicBezTo>
                <a:cubicBezTo>
                  <a:pt x="556683" y="1722967"/>
                  <a:pt x="277283" y="2065867"/>
                  <a:pt x="444500" y="2260600"/>
                </a:cubicBezTo>
                <a:cubicBezTo>
                  <a:pt x="611717" y="2455333"/>
                  <a:pt x="1170517" y="2360083"/>
                  <a:pt x="1485900" y="2590800"/>
                </a:cubicBezTo>
                <a:cubicBezTo>
                  <a:pt x="1801283" y="2821517"/>
                  <a:pt x="1966383" y="3630083"/>
                  <a:pt x="2336800" y="3644900"/>
                </a:cubicBezTo>
                <a:cubicBezTo>
                  <a:pt x="2707217" y="3659717"/>
                  <a:pt x="3462867" y="3225800"/>
                  <a:pt x="3708400" y="2679700"/>
                </a:cubicBezTo>
                <a:lnTo>
                  <a:pt x="3822700" y="0"/>
                </a:lnTo>
                <a:lnTo>
                  <a:pt x="0" y="457200"/>
                </a:lnTo>
                <a:close/>
              </a:path>
            </a:pathLst>
          </a:custGeom>
          <a:solidFill>
            <a:srgbClr val="9EAA9D">
              <a:alpha val="7000"/>
            </a:srgbClr>
          </a:solidFill>
          <a:ln>
            <a:noFill/>
          </a:ln>
          <a:effectLst>
            <a:softEdge rad="292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70E71064-955A-03FC-3539-05E7E4AE8545}"/>
              </a:ext>
            </a:extLst>
          </p:cNvPr>
          <p:cNvSpPr/>
          <p:nvPr/>
        </p:nvSpPr>
        <p:spPr>
          <a:xfrm rot="10800000">
            <a:off x="-930618" y="4635804"/>
            <a:ext cx="3822700" cy="3645268"/>
          </a:xfrm>
          <a:custGeom>
            <a:avLst/>
            <a:gdLst>
              <a:gd name="connsiteX0" fmla="*/ 0 w 3822700"/>
              <a:gd name="connsiteY0" fmla="*/ 457200 h 3645268"/>
              <a:gd name="connsiteX1" fmla="*/ 482600 w 3822700"/>
              <a:gd name="connsiteY1" fmla="*/ 1422400 h 3645268"/>
              <a:gd name="connsiteX2" fmla="*/ 444500 w 3822700"/>
              <a:gd name="connsiteY2" fmla="*/ 2260600 h 3645268"/>
              <a:gd name="connsiteX3" fmla="*/ 1485900 w 3822700"/>
              <a:gd name="connsiteY3" fmla="*/ 2590800 h 3645268"/>
              <a:gd name="connsiteX4" fmla="*/ 2336800 w 3822700"/>
              <a:gd name="connsiteY4" fmla="*/ 3644900 h 3645268"/>
              <a:gd name="connsiteX5" fmla="*/ 3708400 w 3822700"/>
              <a:gd name="connsiteY5" fmla="*/ 2679700 h 3645268"/>
              <a:gd name="connsiteX6" fmla="*/ 3822700 w 3822700"/>
              <a:gd name="connsiteY6" fmla="*/ 0 h 3645268"/>
              <a:gd name="connsiteX7" fmla="*/ 0 w 3822700"/>
              <a:gd name="connsiteY7" fmla="*/ 457200 h 3645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22700" h="3645268">
                <a:moveTo>
                  <a:pt x="0" y="457200"/>
                </a:moveTo>
                <a:cubicBezTo>
                  <a:pt x="204258" y="789516"/>
                  <a:pt x="408517" y="1121833"/>
                  <a:pt x="482600" y="1422400"/>
                </a:cubicBezTo>
                <a:cubicBezTo>
                  <a:pt x="556683" y="1722967"/>
                  <a:pt x="277283" y="2065867"/>
                  <a:pt x="444500" y="2260600"/>
                </a:cubicBezTo>
                <a:cubicBezTo>
                  <a:pt x="611717" y="2455333"/>
                  <a:pt x="1170517" y="2360083"/>
                  <a:pt x="1485900" y="2590800"/>
                </a:cubicBezTo>
                <a:cubicBezTo>
                  <a:pt x="1801283" y="2821517"/>
                  <a:pt x="1966383" y="3630083"/>
                  <a:pt x="2336800" y="3644900"/>
                </a:cubicBezTo>
                <a:cubicBezTo>
                  <a:pt x="2707217" y="3659717"/>
                  <a:pt x="3462867" y="3225800"/>
                  <a:pt x="3708400" y="2679700"/>
                </a:cubicBezTo>
                <a:lnTo>
                  <a:pt x="3822700" y="0"/>
                </a:lnTo>
                <a:lnTo>
                  <a:pt x="0" y="457200"/>
                </a:lnTo>
                <a:close/>
              </a:path>
            </a:pathLst>
          </a:custGeom>
          <a:solidFill>
            <a:srgbClr val="9EAA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0484B2EA-C406-F17C-6FDF-4B1B1D840849}"/>
              </a:ext>
            </a:extLst>
          </p:cNvPr>
          <p:cNvSpPr/>
          <p:nvPr/>
        </p:nvSpPr>
        <p:spPr>
          <a:xfrm rot="10800000">
            <a:off x="-981287" y="4127499"/>
            <a:ext cx="4352886" cy="4150846"/>
          </a:xfrm>
          <a:custGeom>
            <a:avLst/>
            <a:gdLst>
              <a:gd name="connsiteX0" fmla="*/ 0 w 3822700"/>
              <a:gd name="connsiteY0" fmla="*/ 457200 h 3645268"/>
              <a:gd name="connsiteX1" fmla="*/ 482600 w 3822700"/>
              <a:gd name="connsiteY1" fmla="*/ 1422400 h 3645268"/>
              <a:gd name="connsiteX2" fmla="*/ 444500 w 3822700"/>
              <a:gd name="connsiteY2" fmla="*/ 2260600 h 3645268"/>
              <a:gd name="connsiteX3" fmla="*/ 1485900 w 3822700"/>
              <a:gd name="connsiteY3" fmla="*/ 2590800 h 3645268"/>
              <a:gd name="connsiteX4" fmla="*/ 2336800 w 3822700"/>
              <a:gd name="connsiteY4" fmla="*/ 3644900 h 3645268"/>
              <a:gd name="connsiteX5" fmla="*/ 3708400 w 3822700"/>
              <a:gd name="connsiteY5" fmla="*/ 2679700 h 3645268"/>
              <a:gd name="connsiteX6" fmla="*/ 3822700 w 3822700"/>
              <a:gd name="connsiteY6" fmla="*/ 0 h 3645268"/>
              <a:gd name="connsiteX7" fmla="*/ 0 w 3822700"/>
              <a:gd name="connsiteY7" fmla="*/ 457200 h 3645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22700" h="3645268">
                <a:moveTo>
                  <a:pt x="0" y="457200"/>
                </a:moveTo>
                <a:cubicBezTo>
                  <a:pt x="204258" y="789516"/>
                  <a:pt x="408517" y="1121833"/>
                  <a:pt x="482600" y="1422400"/>
                </a:cubicBezTo>
                <a:cubicBezTo>
                  <a:pt x="556683" y="1722967"/>
                  <a:pt x="277283" y="2065867"/>
                  <a:pt x="444500" y="2260600"/>
                </a:cubicBezTo>
                <a:cubicBezTo>
                  <a:pt x="611717" y="2455333"/>
                  <a:pt x="1170517" y="2360083"/>
                  <a:pt x="1485900" y="2590800"/>
                </a:cubicBezTo>
                <a:cubicBezTo>
                  <a:pt x="1801283" y="2821517"/>
                  <a:pt x="1966383" y="3630083"/>
                  <a:pt x="2336800" y="3644900"/>
                </a:cubicBezTo>
                <a:cubicBezTo>
                  <a:pt x="2707217" y="3659717"/>
                  <a:pt x="3462867" y="3225800"/>
                  <a:pt x="3708400" y="2679700"/>
                </a:cubicBezTo>
                <a:lnTo>
                  <a:pt x="3822700" y="0"/>
                </a:lnTo>
                <a:lnTo>
                  <a:pt x="0" y="457200"/>
                </a:lnTo>
                <a:close/>
              </a:path>
            </a:pathLst>
          </a:custGeom>
          <a:noFill/>
          <a:ln>
            <a:solidFill>
              <a:srgbClr val="9EAA9D">
                <a:alpha val="4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049D433-D8C6-8C08-FC97-67B7A8C50E9A}"/>
              </a:ext>
            </a:extLst>
          </p:cNvPr>
          <p:cNvGrpSpPr/>
          <p:nvPr/>
        </p:nvGrpSpPr>
        <p:grpSpPr>
          <a:xfrm>
            <a:off x="8604328" y="-1630696"/>
            <a:ext cx="4285040" cy="4086148"/>
            <a:chOff x="8604328" y="-1630696"/>
            <a:chExt cx="4285040" cy="4086148"/>
          </a:xfrm>
        </p:grpSpPr>
        <p:sp>
          <p:nvSpPr>
            <p:cNvPr id="1439" name="任意多边形: 形状 1438">
              <a:extLst>
                <a:ext uri="{FF2B5EF4-FFF2-40B4-BE49-F238E27FC236}">
                  <a16:creationId xmlns:a16="http://schemas.microsoft.com/office/drawing/2014/main" id="{88820FA8-E895-2618-7633-F9FC3BABC205}"/>
                </a:ext>
              </a:extLst>
            </p:cNvPr>
            <p:cNvSpPr/>
            <p:nvPr/>
          </p:nvSpPr>
          <p:spPr>
            <a:xfrm>
              <a:off x="9065230" y="-1625600"/>
              <a:ext cx="3822700" cy="3645268"/>
            </a:xfrm>
            <a:custGeom>
              <a:avLst/>
              <a:gdLst>
                <a:gd name="connsiteX0" fmla="*/ 0 w 3822700"/>
                <a:gd name="connsiteY0" fmla="*/ 457200 h 3645268"/>
                <a:gd name="connsiteX1" fmla="*/ 482600 w 3822700"/>
                <a:gd name="connsiteY1" fmla="*/ 1422400 h 3645268"/>
                <a:gd name="connsiteX2" fmla="*/ 444500 w 3822700"/>
                <a:gd name="connsiteY2" fmla="*/ 2260600 h 3645268"/>
                <a:gd name="connsiteX3" fmla="*/ 1485900 w 3822700"/>
                <a:gd name="connsiteY3" fmla="*/ 2590800 h 3645268"/>
                <a:gd name="connsiteX4" fmla="*/ 2336800 w 3822700"/>
                <a:gd name="connsiteY4" fmla="*/ 3644900 h 3645268"/>
                <a:gd name="connsiteX5" fmla="*/ 3708400 w 3822700"/>
                <a:gd name="connsiteY5" fmla="*/ 2679700 h 3645268"/>
                <a:gd name="connsiteX6" fmla="*/ 3822700 w 3822700"/>
                <a:gd name="connsiteY6" fmla="*/ 0 h 3645268"/>
                <a:gd name="connsiteX7" fmla="*/ 0 w 3822700"/>
                <a:gd name="connsiteY7" fmla="*/ 457200 h 364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22700" h="3645268">
                  <a:moveTo>
                    <a:pt x="0" y="457200"/>
                  </a:moveTo>
                  <a:cubicBezTo>
                    <a:pt x="204258" y="789516"/>
                    <a:pt x="408517" y="1121833"/>
                    <a:pt x="482600" y="1422400"/>
                  </a:cubicBezTo>
                  <a:cubicBezTo>
                    <a:pt x="556683" y="1722967"/>
                    <a:pt x="277283" y="2065867"/>
                    <a:pt x="444500" y="2260600"/>
                  </a:cubicBezTo>
                  <a:cubicBezTo>
                    <a:pt x="611717" y="2455333"/>
                    <a:pt x="1170517" y="2360083"/>
                    <a:pt x="1485900" y="2590800"/>
                  </a:cubicBezTo>
                  <a:cubicBezTo>
                    <a:pt x="1801283" y="2821517"/>
                    <a:pt x="1966383" y="3630083"/>
                    <a:pt x="2336800" y="3644900"/>
                  </a:cubicBezTo>
                  <a:cubicBezTo>
                    <a:pt x="2707217" y="3659717"/>
                    <a:pt x="3462867" y="3225800"/>
                    <a:pt x="3708400" y="2679700"/>
                  </a:cubicBezTo>
                  <a:lnTo>
                    <a:pt x="3822700" y="0"/>
                  </a:lnTo>
                  <a:lnTo>
                    <a:pt x="0" y="457200"/>
                  </a:lnTo>
                  <a:close/>
                </a:path>
              </a:pathLst>
            </a:custGeom>
            <a:solidFill>
              <a:srgbClr val="9EAA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D6687FCD-91D4-4253-87C1-BF2AB3CFC37C}"/>
                </a:ext>
              </a:extLst>
            </p:cNvPr>
            <p:cNvSpPr/>
            <p:nvPr/>
          </p:nvSpPr>
          <p:spPr>
            <a:xfrm>
              <a:off x="8604328" y="-1630696"/>
              <a:ext cx="4285040" cy="4086148"/>
            </a:xfrm>
            <a:custGeom>
              <a:avLst/>
              <a:gdLst>
                <a:gd name="connsiteX0" fmla="*/ 0 w 3822700"/>
                <a:gd name="connsiteY0" fmla="*/ 457200 h 3645268"/>
                <a:gd name="connsiteX1" fmla="*/ 482600 w 3822700"/>
                <a:gd name="connsiteY1" fmla="*/ 1422400 h 3645268"/>
                <a:gd name="connsiteX2" fmla="*/ 444500 w 3822700"/>
                <a:gd name="connsiteY2" fmla="*/ 2260600 h 3645268"/>
                <a:gd name="connsiteX3" fmla="*/ 1485900 w 3822700"/>
                <a:gd name="connsiteY3" fmla="*/ 2590800 h 3645268"/>
                <a:gd name="connsiteX4" fmla="*/ 2336800 w 3822700"/>
                <a:gd name="connsiteY4" fmla="*/ 3644900 h 3645268"/>
                <a:gd name="connsiteX5" fmla="*/ 3708400 w 3822700"/>
                <a:gd name="connsiteY5" fmla="*/ 2679700 h 3645268"/>
                <a:gd name="connsiteX6" fmla="*/ 3822700 w 3822700"/>
                <a:gd name="connsiteY6" fmla="*/ 0 h 3645268"/>
                <a:gd name="connsiteX7" fmla="*/ 0 w 3822700"/>
                <a:gd name="connsiteY7" fmla="*/ 457200 h 364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22700" h="3645268">
                  <a:moveTo>
                    <a:pt x="0" y="457200"/>
                  </a:moveTo>
                  <a:cubicBezTo>
                    <a:pt x="204258" y="789516"/>
                    <a:pt x="408517" y="1121833"/>
                    <a:pt x="482600" y="1422400"/>
                  </a:cubicBezTo>
                  <a:cubicBezTo>
                    <a:pt x="556683" y="1722967"/>
                    <a:pt x="277283" y="2065867"/>
                    <a:pt x="444500" y="2260600"/>
                  </a:cubicBezTo>
                  <a:cubicBezTo>
                    <a:pt x="611717" y="2455333"/>
                    <a:pt x="1170517" y="2360083"/>
                    <a:pt x="1485900" y="2590800"/>
                  </a:cubicBezTo>
                  <a:cubicBezTo>
                    <a:pt x="1801283" y="2821517"/>
                    <a:pt x="1966383" y="3630083"/>
                    <a:pt x="2336800" y="3644900"/>
                  </a:cubicBezTo>
                  <a:cubicBezTo>
                    <a:pt x="2707217" y="3659717"/>
                    <a:pt x="3462867" y="3225800"/>
                    <a:pt x="3708400" y="2679700"/>
                  </a:cubicBezTo>
                  <a:lnTo>
                    <a:pt x="3822700" y="0"/>
                  </a:lnTo>
                  <a:lnTo>
                    <a:pt x="0" y="457200"/>
                  </a:lnTo>
                  <a:close/>
                </a:path>
              </a:pathLst>
            </a:custGeom>
            <a:noFill/>
            <a:ln>
              <a:solidFill>
                <a:srgbClr val="9EAA9D">
                  <a:alpha val="44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15" name="图片 714">
            <a:extLst>
              <a:ext uri="{FF2B5EF4-FFF2-40B4-BE49-F238E27FC236}">
                <a16:creationId xmlns:a16="http://schemas.microsoft.com/office/drawing/2014/main" id="{0CB3C90E-A5FD-1597-6BC2-560887541A6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99073" y="4503413"/>
            <a:ext cx="7092927" cy="2354587"/>
          </a:xfrm>
          <a:prstGeom prst="rect">
            <a:avLst/>
          </a:prstGeom>
        </p:spPr>
      </p:pic>
      <p:grpSp>
        <p:nvGrpSpPr>
          <p:cNvPr id="30" name="组合 29">
            <a:extLst>
              <a:ext uri="{FF2B5EF4-FFF2-40B4-BE49-F238E27FC236}">
                <a16:creationId xmlns:a16="http://schemas.microsoft.com/office/drawing/2014/main" id="{6CFB37BD-98B3-E6A8-E95C-821E28DF5A8A}"/>
              </a:ext>
            </a:extLst>
          </p:cNvPr>
          <p:cNvGrpSpPr/>
          <p:nvPr/>
        </p:nvGrpSpPr>
        <p:grpSpPr>
          <a:xfrm>
            <a:off x="2969835" y="1552034"/>
            <a:ext cx="2621040" cy="2497796"/>
            <a:chOff x="1806743" y="1977234"/>
            <a:chExt cx="1377682" cy="1312902"/>
          </a:xfrm>
        </p:grpSpPr>
        <p:sp>
          <p:nvSpPr>
            <p:cNvPr id="54" name="图形 26">
              <a:extLst>
                <a:ext uri="{FF2B5EF4-FFF2-40B4-BE49-F238E27FC236}">
                  <a16:creationId xmlns:a16="http://schemas.microsoft.com/office/drawing/2014/main" id="{47FC4616-5375-A973-6F79-1E19D2DC1B5A}"/>
                </a:ext>
              </a:extLst>
            </p:cNvPr>
            <p:cNvSpPr/>
            <p:nvPr/>
          </p:nvSpPr>
          <p:spPr>
            <a:xfrm rot="2700000">
              <a:off x="1839133" y="1944844"/>
              <a:ext cx="1312902" cy="1377682"/>
            </a:xfrm>
            <a:custGeom>
              <a:avLst/>
              <a:gdLst>
                <a:gd name="connsiteX0" fmla="*/ 1554750 w 2288296"/>
                <a:gd name="connsiteY0" fmla="*/ 2129811 h 2401203"/>
                <a:gd name="connsiteX1" fmla="*/ 2175 w 2288296"/>
                <a:gd name="connsiteY1" fmla="*/ 1177311 h 2401203"/>
                <a:gd name="connsiteX2" fmla="*/ 1497600 w 2288296"/>
                <a:gd name="connsiteY2" fmla="*/ 329586 h 2401203"/>
                <a:gd name="connsiteX3" fmla="*/ 1554750 w 2288296"/>
                <a:gd name="connsiteY3" fmla="*/ 2129811 h 240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8296" h="2401203">
                  <a:moveTo>
                    <a:pt x="1554750" y="2129811"/>
                  </a:moveTo>
                  <a:cubicBezTo>
                    <a:pt x="557800" y="2694961"/>
                    <a:pt x="40275" y="2377461"/>
                    <a:pt x="2175" y="1177311"/>
                  </a:cubicBezTo>
                  <a:cubicBezTo>
                    <a:pt x="-35925" y="-22839"/>
                    <a:pt x="462550" y="-305414"/>
                    <a:pt x="1497600" y="329586"/>
                  </a:cubicBezTo>
                  <a:cubicBezTo>
                    <a:pt x="2532650" y="964586"/>
                    <a:pt x="2551700" y="1564661"/>
                    <a:pt x="1554750" y="2129811"/>
                  </a:cubicBezTo>
                  <a:close/>
                </a:path>
              </a:pathLst>
            </a:custGeom>
            <a:solidFill>
              <a:srgbClr val="9EAA9D">
                <a:alpha val="26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800"/>
            </a:p>
          </p:txBody>
        </p:sp>
        <p:sp>
          <p:nvSpPr>
            <p:cNvPr id="28" name="图形 26">
              <a:extLst>
                <a:ext uri="{FF2B5EF4-FFF2-40B4-BE49-F238E27FC236}">
                  <a16:creationId xmlns:a16="http://schemas.microsoft.com/office/drawing/2014/main" id="{411C7576-9E6A-D3BB-3F0E-5B1F0A4717B2}"/>
                </a:ext>
              </a:extLst>
            </p:cNvPr>
            <p:cNvSpPr/>
            <p:nvPr/>
          </p:nvSpPr>
          <p:spPr>
            <a:xfrm>
              <a:off x="2011191" y="2053516"/>
              <a:ext cx="990649" cy="1039529"/>
            </a:xfrm>
            <a:custGeom>
              <a:avLst/>
              <a:gdLst>
                <a:gd name="connsiteX0" fmla="*/ 1554750 w 2288296"/>
                <a:gd name="connsiteY0" fmla="*/ 2129811 h 2401203"/>
                <a:gd name="connsiteX1" fmla="*/ 2175 w 2288296"/>
                <a:gd name="connsiteY1" fmla="*/ 1177311 h 2401203"/>
                <a:gd name="connsiteX2" fmla="*/ 1497600 w 2288296"/>
                <a:gd name="connsiteY2" fmla="*/ 329586 h 2401203"/>
                <a:gd name="connsiteX3" fmla="*/ 1554750 w 2288296"/>
                <a:gd name="connsiteY3" fmla="*/ 2129811 h 240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8296" h="2401203">
                  <a:moveTo>
                    <a:pt x="1554750" y="2129811"/>
                  </a:moveTo>
                  <a:cubicBezTo>
                    <a:pt x="557800" y="2694961"/>
                    <a:pt x="40275" y="2377461"/>
                    <a:pt x="2175" y="1177311"/>
                  </a:cubicBezTo>
                  <a:cubicBezTo>
                    <a:pt x="-35925" y="-22839"/>
                    <a:pt x="462550" y="-305414"/>
                    <a:pt x="1497600" y="329586"/>
                  </a:cubicBezTo>
                  <a:cubicBezTo>
                    <a:pt x="2532650" y="964586"/>
                    <a:pt x="2551700" y="1564661"/>
                    <a:pt x="1554750" y="2129811"/>
                  </a:cubicBezTo>
                  <a:close/>
                </a:path>
              </a:pathLst>
            </a:custGeom>
            <a:solidFill>
              <a:srgbClr val="8D96A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800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1E758D7-42B9-9569-A61C-60DB8F43A7E7}"/>
                </a:ext>
              </a:extLst>
            </p:cNvPr>
            <p:cNvSpPr txBox="1"/>
            <p:nvPr/>
          </p:nvSpPr>
          <p:spPr>
            <a:xfrm>
              <a:off x="2095587" y="2253514"/>
              <a:ext cx="772811" cy="7603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dirty="0">
                  <a:solidFill>
                    <a:schemeClr val="bg1"/>
                  </a:solidFill>
                </a:rPr>
                <a:t>01</a:t>
              </a:r>
              <a:endParaRPr lang="zh-CN" altLang="en-US" sz="8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ECAFCCE-45D2-9B83-B81A-954603A9FF11}"/>
              </a:ext>
            </a:extLst>
          </p:cNvPr>
          <p:cNvGrpSpPr/>
          <p:nvPr/>
        </p:nvGrpSpPr>
        <p:grpSpPr>
          <a:xfrm>
            <a:off x="5404071" y="2019668"/>
            <a:ext cx="3564947" cy="791293"/>
            <a:chOff x="3330924" y="2265123"/>
            <a:chExt cx="3564947" cy="791293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E7A45FAE-76CA-B6D5-BE4D-320EAA041DFD}"/>
                </a:ext>
              </a:extLst>
            </p:cNvPr>
            <p:cNvSpPr txBox="1"/>
            <p:nvPr/>
          </p:nvSpPr>
          <p:spPr>
            <a:xfrm>
              <a:off x="3330924" y="2265123"/>
              <a:ext cx="24039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noProof="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整体活动概述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2B559C50-8C2B-3300-9548-238C3DB6158E}"/>
                </a:ext>
              </a:extLst>
            </p:cNvPr>
            <p:cNvSpPr/>
            <p:nvPr/>
          </p:nvSpPr>
          <p:spPr>
            <a:xfrm>
              <a:off x="3352486" y="2707021"/>
              <a:ext cx="3543385" cy="3493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Overall activity overview</a:t>
              </a: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C69828D2-9656-84A5-DB98-0830B1052230}"/>
              </a:ext>
            </a:extLst>
          </p:cNvPr>
          <p:cNvSpPr txBox="1"/>
          <p:nvPr/>
        </p:nvSpPr>
        <p:spPr>
          <a:xfrm>
            <a:off x="5404071" y="2815744"/>
            <a:ext cx="4184721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E769E623-4522-4FCE-C77E-327A5E5BE4B4}"/>
              </a:ext>
            </a:extLst>
          </p:cNvPr>
          <p:cNvSpPr txBox="1"/>
          <p:nvPr/>
        </p:nvSpPr>
        <p:spPr>
          <a:xfrm>
            <a:off x="3883768" y="2016267"/>
            <a:ext cx="8347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PART</a:t>
            </a:r>
          </a:p>
        </p:txBody>
      </p:sp>
    </p:spTree>
    <p:extLst>
      <p:ext uri="{BB962C8B-B14F-4D97-AF65-F5344CB8AC3E}">
        <p14:creationId xmlns:p14="http://schemas.microsoft.com/office/powerpoint/2010/main" val="12382989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AECAFCCE-45D2-9B83-B81A-954603A9FF11}"/>
              </a:ext>
            </a:extLst>
          </p:cNvPr>
          <p:cNvGrpSpPr/>
          <p:nvPr/>
        </p:nvGrpSpPr>
        <p:grpSpPr>
          <a:xfrm>
            <a:off x="1383680" y="232149"/>
            <a:ext cx="3564947" cy="791293"/>
            <a:chOff x="3330924" y="2265123"/>
            <a:chExt cx="3564947" cy="791293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E7A45FAE-76CA-B6D5-BE4D-320EAA041DFD}"/>
                </a:ext>
              </a:extLst>
            </p:cNvPr>
            <p:cNvSpPr txBox="1"/>
            <p:nvPr/>
          </p:nvSpPr>
          <p:spPr>
            <a:xfrm>
              <a:off x="3330924" y="2265123"/>
              <a:ext cx="24039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noProof="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整体活动概述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2B559C50-8C2B-3300-9548-238C3DB6158E}"/>
                </a:ext>
              </a:extLst>
            </p:cNvPr>
            <p:cNvSpPr/>
            <p:nvPr/>
          </p:nvSpPr>
          <p:spPr>
            <a:xfrm>
              <a:off x="3352486" y="2707021"/>
              <a:ext cx="3543385" cy="3493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Overall activity overview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3965AF7F-3C60-7A12-7767-0C489D3463C9}"/>
              </a:ext>
            </a:extLst>
          </p:cNvPr>
          <p:cNvGrpSpPr/>
          <p:nvPr/>
        </p:nvGrpSpPr>
        <p:grpSpPr>
          <a:xfrm>
            <a:off x="262366" y="3662"/>
            <a:ext cx="1177793" cy="1122414"/>
            <a:chOff x="1806743" y="1977234"/>
            <a:chExt cx="1377682" cy="1312902"/>
          </a:xfrm>
        </p:grpSpPr>
        <p:sp>
          <p:nvSpPr>
            <p:cNvPr id="7" name="图形 26">
              <a:extLst>
                <a:ext uri="{FF2B5EF4-FFF2-40B4-BE49-F238E27FC236}">
                  <a16:creationId xmlns:a16="http://schemas.microsoft.com/office/drawing/2014/main" id="{FC0D3291-A092-3B17-E624-9EB3B0A908A3}"/>
                </a:ext>
              </a:extLst>
            </p:cNvPr>
            <p:cNvSpPr/>
            <p:nvPr/>
          </p:nvSpPr>
          <p:spPr>
            <a:xfrm rot="2700000">
              <a:off x="1839133" y="1944844"/>
              <a:ext cx="1312902" cy="1377682"/>
            </a:xfrm>
            <a:custGeom>
              <a:avLst/>
              <a:gdLst>
                <a:gd name="connsiteX0" fmla="*/ 1554750 w 2288296"/>
                <a:gd name="connsiteY0" fmla="*/ 2129811 h 2401203"/>
                <a:gd name="connsiteX1" fmla="*/ 2175 w 2288296"/>
                <a:gd name="connsiteY1" fmla="*/ 1177311 h 2401203"/>
                <a:gd name="connsiteX2" fmla="*/ 1497600 w 2288296"/>
                <a:gd name="connsiteY2" fmla="*/ 329586 h 2401203"/>
                <a:gd name="connsiteX3" fmla="*/ 1554750 w 2288296"/>
                <a:gd name="connsiteY3" fmla="*/ 2129811 h 240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8296" h="2401203">
                  <a:moveTo>
                    <a:pt x="1554750" y="2129811"/>
                  </a:moveTo>
                  <a:cubicBezTo>
                    <a:pt x="557800" y="2694961"/>
                    <a:pt x="40275" y="2377461"/>
                    <a:pt x="2175" y="1177311"/>
                  </a:cubicBezTo>
                  <a:cubicBezTo>
                    <a:pt x="-35925" y="-22839"/>
                    <a:pt x="462550" y="-305414"/>
                    <a:pt x="1497600" y="329586"/>
                  </a:cubicBezTo>
                  <a:cubicBezTo>
                    <a:pt x="2532650" y="964586"/>
                    <a:pt x="2551700" y="1564661"/>
                    <a:pt x="1554750" y="2129811"/>
                  </a:cubicBezTo>
                  <a:close/>
                </a:path>
              </a:pathLst>
            </a:custGeom>
            <a:solidFill>
              <a:srgbClr val="9EAA9D">
                <a:alpha val="26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图形 26">
              <a:extLst>
                <a:ext uri="{FF2B5EF4-FFF2-40B4-BE49-F238E27FC236}">
                  <a16:creationId xmlns:a16="http://schemas.microsoft.com/office/drawing/2014/main" id="{E7C16E62-B983-01E1-9E74-A4BE60F20D62}"/>
                </a:ext>
              </a:extLst>
            </p:cNvPr>
            <p:cNvSpPr/>
            <p:nvPr/>
          </p:nvSpPr>
          <p:spPr>
            <a:xfrm>
              <a:off x="2011191" y="2053516"/>
              <a:ext cx="990649" cy="1039529"/>
            </a:xfrm>
            <a:custGeom>
              <a:avLst/>
              <a:gdLst>
                <a:gd name="connsiteX0" fmla="*/ 1554750 w 2288296"/>
                <a:gd name="connsiteY0" fmla="*/ 2129811 h 2401203"/>
                <a:gd name="connsiteX1" fmla="*/ 2175 w 2288296"/>
                <a:gd name="connsiteY1" fmla="*/ 1177311 h 2401203"/>
                <a:gd name="connsiteX2" fmla="*/ 1497600 w 2288296"/>
                <a:gd name="connsiteY2" fmla="*/ 329586 h 2401203"/>
                <a:gd name="connsiteX3" fmla="*/ 1554750 w 2288296"/>
                <a:gd name="connsiteY3" fmla="*/ 2129811 h 240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8296" h="2401203">
                  <a:moveTo>
                    <a:pt x="1554750" y="2129811"/>
                  </a:moveTo>
                  <a:cubicBezTo>
                    <a:pt x="557800" y="2694961"/>
                    <a:pt x="40275" y="2377461"/>
                    <a:pt x="2175" y="1177311"/>
                  </a:cubicBezTo>
                  <a:cubicBezTo>
                    <a:pt x="-35925" y="-22839"/>
                    <a:pt x="462550" y="-305414"/>
                    <a:pt x="1497600" y="329586"/>
                  </a:cubicBezTo>
                  <a:cubicBezTo>
                    <a:pt x="2532650" y="964586"/>
                    <a:pt x="2551700" y="1564661"/>
                    <a:pt x="1554750" y="2129811"/>
                  </a:cubicBezTo>
                  <a:close/>
                </a:path>
              </a:pathLst>
            </a:custGeom>
            <a:solidFill>
              <a:srgbClr val="8D96A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A24E2BE-AC95-EFCA-B487-1382324E653C}"/>
                </a:ext>
              </a:extLst>
            </p:cNvPr>
            <p:cNvSpPr txBox="1"/>
            <p:nvPr/>
          </p:nvSpPr>
          <p:spPr>
            <a:xfrm>
              <a:off x="2041516" y="2147778"/>
              <a:ext cx="898527" cy="8280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</a:rPr>
                <a:t>01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A2D6A0A2-8B8A-D279-A74C-73F509E51430}"/>
              </a:ext>
            </a:extLst>
          </p:cNvPr>
          <p:cNvGrpSpPr/>
          <p:nvPr/>
        </p:nvGrpSpPr>
        <p:grpSpPr>
          <a:xfrm>
            <a:off x="5279614" y="1588761"/>
            <a:ext cx="4809249" cy="3075207"/>
            <a:chOff x="1799814" y="1854709"/>
            <a:chExt cx="4809249" cy="3075207"/>
          </a:xfrm>
        </p:grpSpPr>
        <p:sp>
          <p:nvSpPr>
            <p:cNvPr id="19" name="quotation-mark_32371">
              <a:extLst>
                <a:ext uri="{FF2B5EF4-FFF2-40B4-BE49-F238E27FC236}">
                  <a16:creationId xmlns:a16="http://schemas.microsoft.com/office/drawing/2014/main" id="{12E7E773-F8FA-DBAF-C84D-DE3F1117E88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799814" y="1854709"/>
              <a:ext cx="705940" cy="655200"/>
            </a:xfrm>
            <a:custGeom>
              <a:avLst/>
              <a:gdLst>
                <a:gd name="T0" fmla="*/ 2004 w 4654"/>
                <a:gd name="T1" fmla="*/ 191 h 4326"/>
                <a:gd name="T2" fmla="*/ 2004 w 4654"/>
                <a:gd name="T3" fmla="*/ 968 h 4326"/>
                <a:gd name="T4" fmla="*/ 1813 w 4654"/>
                <a:gd name="T5" fmla="*/ 1158 h 4326"/>
                <a:gd name="T6" fmla="*/ 1205 w 4654"/>
                <a:gd name="T7" fmla="*/ 2305 h 4326"/>
                <a:gd name="T8" fmla="*/ 1813 w 4654"/>
                <a:gd name="T9" fmla="*/ 2305 h 4326"/>
                <a:gd name="T10" fmla="*/ 2004 w 4654"/>
                <a:gd name="T11" fmla="*/ 2495 h 4326"/>
                <a:gd name="T12" fmla="*/ 2004 w 4654"/>
                <a:gd name="T13" fmla="*/ 4135 h 4326"/>
                <a:gd name="T14" fmla="*/ 1813 w 4654"/>
                <a:gd name="T15" fmla="*/ 4326 h 4326"/>
                <a:gd name="T16" fmla="*/ 191 w 4654"/>
                <a:gd name="T17" fmla="*/ 4326 h 4326"/>
                <a:gd name="T18" fmla="*/ 0 w 4654"/>
                <a:gd name="T19" fmla="*/ 4135 h 4326"/>
                <a:gd name="T20" fmla="*/ 0 w 4654"/>
                <a:gd name="T21" fmla="*/ 2495 h 4326"/>
                <a:gd name="T22" fmla="*/ 109 w 4654"/>
                <a:gd name="T23" fmla="*/ 1501 h 4326"/>
                <a:gd name="T24" fmla="*/ 448 w 4654"/>
                <a:gd name="T25" fmla="*/ 713 h 4326"/>
                <a:gd name="T26" fmla="*/ 1023 w 4654"/>
                <a:gd name="T27" fmla="*/ 187 h 4326"/>
                <a:gd name="T28" fmla="*/ 1813 w 4654"/>
                <a:gd name="T29" fmla="*/ 0 h 4326"/>
                <a:gd name="T30" fmla="*/ 2004 w 4654"/>
                <a:gd name="T31" fmla="*/ 191 h 4326"/>
                <a:gd name="T32" fmla="*/ 4464 w 4654"/>
                <a:gd name="T33" fmla="*/ 1158 h 4326"/>
                <a:gd name="T34" fmla="*/ 4654 w 4654"/>
                <a:gd name="T35" fmla="*/ 968 h 4326"/>
                <a:gd name="T36" fmla="*/ 4654 w 4654"/>
                <a:gd name="T37" fmla="*/ 191 h 4326"/>
                <a:gd name="T38" fmla="*/ 4464 w 4654"/>
                <a:gd name="T39" fmla="*/ 0 h 4326"/>
                <a:gd name="T40" fmla="*/ 3674 w 4654"/>
                <a:gd name="T41" fmla="*/ 187 h 4326"/>
                <a:gd name="T42" fmla="*/ 3098 w 4654"/>
                <a:gd name="T43" fmla="*/ 713 h 4326"/>
                <a:gd name="T44" fmla="*/ 2759 w 4654"/>
                <a:gd name="T45" fmla="*/ 1501 h 4326"/>
                <a:gd name="T46" fmla="*/ 2650 w 4654"/>
                <a:gd name="T47" fmla="*/ 2495 h 4326"/>
                <a:gd name="T48" fmla="*/ 2650 w 4654"/>
                <a:gd name="T49" fmla="*/ 4135 h 4326"/>
                <a:gd name="T50" fmla="*/ 2841 w 4654"/>
                <a:gd name="T51" fmla="*/ 4326 h 4326"/>
                <a:gd name="T52" fmla="*/ 4464 w 4654"/>
                <a:gd name="T53" fmla="*/ 4326 h 4326"/>
                <a:gd name="T54" fmla="*/ 4654 w 4654"/>
                <a:gd name="T55" fmla="*/ 4135 h 4326"/>
                <a:gd name="T56" fmla="*/ 4654 w 4654"/>
                <a:gd name="T57" fmla="*/ 2495 h 4326"/>
                <a:gd name="T58" fmla="*/ 4464 w 4654"/>
                <a:gd name="T59" fmla="*/ 2305 h 4326"/>
                <a:gd name="T60" fmla="*/ 3864 w 4654"/>
                <a:gd name="T61" fmla="*/ 2305 h 4326"/>
                <a:gd name="T62" fmla="*/ 4464 w 4654"/>
                <a:gd name="T63" fmla="*/ 1158 h 4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654" h="4326">
                  <a:moveTo>
                    <a:pt x="2004" y="191"/>
                  </a:moveTo>
                  <a:lnTo>
                    <a:pt x="2004" y="968"/>
                  </a:lnTo>
                  <a:cubicBezTo>
                    <a:pt x="2004" y="1073"/>
                    <a:pt x="1919" y="1158"/>
                    <a:pt x="1813" y="1158"/>
                  </a:cubicBezTo>
                  <a:cubicBezTo>
                    <a:pt x="1437" y="1158"/>
                    <a:pt x="1233" y="1544"/>
                    <a:pt x="1205" y="2305"/>
                  </a:cubicBezTo>
                  <a:lnTo>
                    <a:pt x="1813" y="2305"/>
                  </a:lnTo>
                  <a:cubicBezTo>
                    <a:pt x="1919" y="2305"/>
                    <a:pt x="2004" y="2390"/>
                    <a:pt x="2004" y="2495"/>
                  </a:cubicBezTo>
                  <a:lnTo>
                    <a:pt x="2004" y="4135"/>
                  </a:lnTo>
                  <a:cubicBezTo>
                    <a:pt x="2004" y="4241"/>
                    <a:pt x="1919" y="4326"/>
                    <a:pt x="1813" y="4326"/>
                  </a:cubicBezTo>
                  <a:lnTo>
                    <a:pt x="191" y="4326"/>
                  </a:lnTo>
                  <a:cubicBezTo>
                    <a:pt x="85" y="4326"/>
                    <a:pt x="0" y="4241"/>
                    <a:pt x="0" y="4135"/>
                  </a:cubicBezTo>
                  <a:lnTo>
                    <a:pt x="0" y="2495"/>
                  </a:lnTo>
                  <a:cubicBezTo>
                    <a:pt x="0" y="2131"/>
                    <a:pt x="37" y="1796"/>
                    <a:pt x="109" y="1501"/>
                  </a:cubicBezTo>
                  <a:cubicBezTo>
                    <a:pt x="183" y="1198"/>
                    <a:pt x="297" y="933"/>
                    <a:pt x="448" y="713"/>
                  </a:cubicBezTo>
                  <a:cubicBezTo>
                    <a:pt x="602" y="488"/>
                    <a:pt x="796" y="311"/>
                    <a:pt x="1023" y="187"/>
                  </a:cubicBezTo>
                  <a:cubicBezTo>
                    <a:pt x="1252" y="63"/>
                    <a:pt x="1518" y="0"/>
                    <a:pt x="1813" y="0"/>
                  </a:cubicBezTo>
                  <a:cubicBezTo>
                    <a:pt x="1919" y="0"/>
                    <a:pt x="2004" y="86"/>
                    <a:pt x="2004" y="191"/>
                  </a:cubicBezTo>
                  <a:close/>
                  <a:moveTo>
                    <a:pt x="4464" y="1158"/>
                  </a:moveTo>
                  <a:cubicBezTo>
                    <a:pt x="4569" y="1158"/>
                    <a:pt x="4654" y="1073"/>
                    <a:pt x="4654" y="968"/>
                  </a:cubicBezTo>
                  <a:lnTo>
                    <a:pt x="4654" y="191"/>
                  </a:lnTo>
                  <a:cubicBezTo>
                    <a:pt x="4654" y="86"/>
                    <a:pt x="4569" y="0"/>
                    <a:pt x="4464" y="0"/>
                  </a:cubicBezTo>
                  <a:cubicBezTo>
                    <a:pt x="4168" y="0"/>
                    <a:pt x="3902" y="63"/>
                    <a:pt x="3674" y="187"/>
                  </a:cubicBezTo>
                  <a:cubicBezTo>
                    <a:pt x="3447" y="311"/>
                    <a:pt x="3253" y="488"/>
                    <a:pt x="3098" y="713"/>
                  </a:cubicBezTo>
                  <a:cubicBezTo>
                    <a:pt x="2948" y="933"/>
                    <a:pt x="2834" y="1198"/>
                    <a:pt x="2759" y="1501"/>
                  </a:cubicBezTo>
                  <a:cubicBezTo>
                    <a:pt x="2687" y="1796"/>
                    <a:pt x="2650" y="2131"/>
                    <a:pt x="2650" y="2495"/>
                  </a:cubicBezTo>
                  <a:lnTo>
                    <a:pt x="2650" y="4135"/>
                  </a:lnTo>
                  <a:cubicBezTo>
                    <a:pt x="2650" y="4241"/>
                    <a:pt x="2736" y="4326"/>
                    <a:pt x="2841" y="4326"/>
                  </a:cubicBezTo>
                  <a:lnTo>
                    <a:pt x="4464" y="4326"/>
                  </a:lnTo>
                  <a:cubicBezTo>
                    <a:pt x="4569" y="4326"/>
                    <a:pt x="4654" y="4241"/>
                    <a:pt x="4654" y="4135"/>
                  </a:cubicBezTo>
                  <a:lnTo>
                    <a:pt x="4654" y="2495"/>
                  </a:lnTo>
                  <a:cubicBezTo>
                    <a:pt x="4654" y="2390"/>
                    <a:pt x="4569" y="2305"/>
                    <a:pt x="4464" y="2305"/>
                  </a:cubicBezTo>
                  <a:lnTo>
                    <a:pt x="3864" y="2305"/>
                  </a:lnTo>
                  <a:cubicBezTo>
                    <a:pt x="3892" y="1544"/>
                    <a:pt x="4093" y="1158"/>
                    <a:pt x="4464" y="1158"/>
                  </a:cubicBezTo>
                  <a:close/>
                </a:path>
              </a:pathLst>
            </a:custGeom>
            <a:solidFill>
              <a:srgbClr val="9EAA9D">
                <a:alpha val="20000"/>
              </a:srgbClr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1">
              <a:extLst>
                <a:ext uri="{FF2B5EF4-FFF2-40B4-BE49-F238E27FC236}">
                  <a16:creationId xmlns:a16="http://schemas.microsoft.com/office/drawing/2014/main" id="{E4431FDA-BC31-91B7-6FA0-37B70CE109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72986" y="3544921"/>
              <a:ext cx="3936077" cy="1384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200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5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22" name="1">
              <a:extLst>
                <a:ext uri="{FF2B5EF4-FFF2-40B4-BE49-F238E27FC236}">
                  <a16:creationId xmlns:a16="http://schemas.microsoft.com/office/drawing/2014/main" id="{6CD6CCDC-0C45-CB63-C609-EACE5096A3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72985" y="2900719"/>
              <a:ext cx="3936077" cy="529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8D5BA96-E9AC-6332-7151-F0D7D635EE64}"/>
                </a:ext>
              </a:extLst>
            </p:cNvPr>
            <p:cNvSpPr txBox="1"/>
            <p:nvPr/>
          </p:nvSpPr>
          <p:spPr>
            <a:xfrm>
              <a:off x="2594481" y="2509909"/>
              <a:ext cx="261496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Click here to add title text</a:t>
              </a:r>
            </a:p>
          </p:txBody>
        </p:sp>
        <p:sp>
          <p:nvSpPr>
            <p:cNvPr id="26" name="PA_文本框 2">
              <a:extLst>
                <a:ext uri="{FF2B5EF4-FFF2-40B4-BE49-F238E27FC236}">
                  <a16:creationId xmlns:a16="http://schemas.microsoft.com/office/drawing/2014/main" id="{42E56CB4-CE75-EC78-A97B-9E40A2FEC5D5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2557901" y="1942034"/>
              <a:ext cx="2902367" cy="65511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R="0" lvl="0" indent="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400" b="1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rgbClr val="CDA23D"/>
                      </a:gs>
                      <a:gs pos="55000">
                        <a:srgbClr val="E1B64A"/>
                      </a:gs>
                      <a:gs pos="100000">
                        <a:srgbClr val="F7E880">
                          <a:lumMod val="99000"/>
                        </a:srgbClr>
                      </a:gs>
                    </a:gsLst>
                    <a:lin ang="2700000" scaled="1"/>
                  </a:gradFill>
                  <a:effectLst/>
                  <a:uLnTx/>
                  <a:uFillTx/>
                  <a:latin typeface="Arial"/>
                  <a:ea typeface="微软雅黑"/>
                </a:defRPr>
              </a:lvl1pPr>
            </a:lstStyle>
            <a:p>
              <a:r>
                <a:rPr lang="zh-CN" altLang="en-US" sz="3200" b="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CB3831C5-023B-5DFB-9B9E-8568C93200EA}"/>
              </a:ext>
            </a:extLst>
          </p:cNvPr>
          <p:cNvGrpSpPr/>
          <p:nvPr/>
        </p:nvGrpSpPr>
        <p:grpSpPr>
          <a:xfrm>
            <a:off x="1308100" y="1736985"/>
            <a:ext cx="4311692" cy="4121759"/>
            <a:chOff x="1806743" y="1973142"/>
            <a:chExt cx="1377682" cy="1316994"/>
          </a:xfrm>
        </p:grpSpPr>
        <p:sp>
          <p:nvSpPr>
            <p:cNvPr id="32" name="图形 26">
              <a:extLst>
                <a:ext uri="{FF2B5EF4-FFF2-40B4-BE49-F238E27FC236}">
                  <a16:creationId xmlns:a16="http://schemas.microsoft.com/office/drawing/2014/main" id="{8A5DEF63-D4FA-459D-F443-2735121B4098}"/>
                </a:ext>
              </a:extLst>
            </p:cNvPr>
            <p:cNvSpPr/>
            <p:nvPr/>
          </p:nvSpPr>
          <p:spPr>
            <a:xfrm rot="2700000">
              <a:off x="1839133" y="1944844"/>
              <a:ext cx="1312902" cy="1377682"/>
            </a:xfrm>
            <a:custGeom>
              <a:avLst/>
              <a:gdLst>
                <a:gd name="connsiteX0" fmla="*/ 1554750 w 2288296"/>
                <a:gd name="connsiteY0" fmla="*/ 2129811 h 2401203"/>
                <a:gd name="connsiteX1" fmla="*/ 2175 w 2288296"/>
                <a:gd name="connsiteY1" fmla="*/ 1177311 h 2401203"/>
                <a:gd name="connsiteX2" fmla="*/ 1497600 w 2288296"/>
                <a:gd name="connsiteY2" fmla="*/ 329586 h 2401203"/>
                <a:gd name="connsiteX3" fmla="*/ 1554750 w 2288296"/>
                <a:gd name="connsiteY3" fmla="*/ 2129811 h 240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8296" h="2401203">
                  <a:moveTo>
                    <a:pt x="1554750" y="2129811"/>
                  </a:moveTo>
                  <a:cubicBezTo>
                    <a:pt x="557800" y="2694961"/>
                    <a:pt x="40275" y="2377461"/>
                    <a:pt x="2175" y="1177311"/>
                  </a:cubicBezTo>
                  <a:cubicBezTo>
                    <a:pt x="-35925" y="-22839"/>
                    <a:pt x="462550" y="-305414"/>
                    <a:pt x="1497600" y="329586"/>
                  </a:cubicBezTo>
                  <a:cubicBezTo>
                    <a:pt x="2532650" y="964586"/>
                    <a:pt x="2551700" y="1564661"/>
                    <a:pt x="1554750" y="2129811"/>
                  </a:cubicBezTo>
                  <a:close/>
                </a:path>
              </a:pathLst>
            </a:custGeom>
            <a:solidFill>
              <a:srgbClr val="9EAA9D">
                <a:alpha val="26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800"/>
            </a:p>
          </p:txBody>
        </p:sp>
        <p:sp>
          <p:nvSpPr>
            <p:cNvPr id="31" name="图形 26">
              <a:extLst>
                <a:ext uri="{FF2B5EF4-FFF2-40B4-BE49-F238E27FC236}">
                  <a16:creationId xmlns:a16="http://schemas.microsoft.com/office/drawing/2014/main" id="{86FA165C-93F6-BF8F-DFD7-45F59E32DAEA}"/>
                </a:ext>
              </a:extLst>
            </p:cNvPr>
            <p:cNvSpPr/>
            <p:nvPr/>
          </p:nvSpPr>
          <p:spPr>
            <a:xfrm>
              <a:off x="1934596" y="1973142"/>
              <a:ext cx="1143840" cy="1200278"/>
            </a:xfrm>
            <a:custGeom>
              <a:avLst/>
              <a:gdLst>
                <a:gd name="connsiteX0" fmla="*/ 1554750 w 2288296"/>
                <a:gd name="connsiteY0" fmla="*/ 2129811 h 2401203"/>
                <a:gd name="connsiteX1" fmla="*/ 2175 w 2288296"/>
                <a:gd name="connsiteY1" fmla="*/ 1177311 h 2401203"/>
                <a:gd name="connsiteX2" fmla="*/ 1497600 w 2288296"/>
                <a:gd name="connsiteY2" fmla="*/ 329586 h 2401203"/>
                <a:gd name="connsiteX3" fmla="*/ 1554750 w 2288296"/>
                <a:gd name="connsiteY3" fmla="*/ 2129811 h 240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8296" h="2401203">
                  <a:moveTo>
                    <a:pt x="1554750" y="2129811"/>
                  </a:moveTo>
                  <a:cubicBezTo>
                    <a:pt x="557800" y="2694961"/>
                    <a:pt x="40275" y="2377461"/>
                    <a:pt x="2175" y="1177311"/>
                  </a:cubicBezTo>
                  <a:cubicBezTo>
                    <a:pt x="-35925" y="-22839"/>
                    <a:pt x="462550" y="-305414"/>
                    <a:pt x="1497600" y="329586"/>
                  </a:cubicBezTo>
                  <a:cubicBezTo>
                    <a:pt x="2532650" y="964586"/>
                    <a:pt x="2551700" y="1564661"/>
                    <a:pt x="1554750" y="2129811"/>
                  </a:cubicBezTo>
                  <a:close/>
                </a:path>
              </a:pathLst>
            </a:cu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800"/>
            </a:p>
          </p:txBody>
        </p:sp>
      </p:grpSp>
    </p:spTree>
    <p:extLst>
      <p:ext uri="{BB962C8B-B14F-4D97-AF65-F5344CB8AC3E}">
        <p14:creationId xmlns:p14="http://schemas.microsoft.com/office/powerpoint/2010/main" val="11847952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AECAFCCE-45D2-9B83-B81A-954603A9FF11}"/>
              </a:ext>
            </a:extLst>
          </p:cNvPr>
          <p:cNvGrpSpPr/>
          <p:nvPr/>
        </p:nvGrpSpPr>
        <p:grpSpPr>
          <a:xfrm>
            <a:off x="1383680" y="232149"/>
            <a:ext cx="3564947" cy="791293"/>
            <a:chOff x="3330924" y="2265123"/>
            <a:chExt cx="3564947" cy="791293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E7A45FAE-76CA-B6D5-BE4D-320EAA041DFD}"/>
                </a:ext>
              </a:extLst>
            </p:cNvPr>
            <p:cNvSpPr txBox="1"/>
            <p:nvPr/>
          </p:nvSpPr>
          <p:spPr>
            <a:xfrm>
              <a:off x="3330924" y="2265123"/>
              <a:ext cx="24039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noProof="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整体活动概述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2B559C50-8C2B-3300-9548-238C3DB6158E}"/>
                </a:ext>
              </a:extLst>
            </p:cNvPr>
            <p:cNvSpPr/>
            <p:nvPr/>
          </p:nvSpPr>
          <p:spPr>
            <a:xfrm>
              <a:off x="3352486" y="2707021"/>
              <a:ext cx="3543385" cy="3493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Overall activity overview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3965AF7F-3C60-7A12-7767-0C489D3463C9}"/>
              </a:ext>
            </a:extLst>
          </p:cNvPr>
          <p:cNvGrpSpPr/>
          <p:nvPr/>
        </p:nvGrpSpPr>
        <p:grpSpPr>
          <a:xfrm>
            <a:off x="262366" y="3662"/>
            <a:ext cx="1177793" cy="1122414"/>
            <a:chOff x="1806743" y="1977234"/>
            <a:chExt cx="1377682" cy="1312902"/>
          </a:xfrm>
        </p:grpSpPr>
        <p:sp>
          <p:nvSpPr>
            <p:cNvPr id="7" name="图形 26">
              <a:extLst>
                <a:ext uri="{FF2B5EF4-FFF2-40B4-BE49-F238E27FC236}">
                  <a16:creationId xmlns:a16="http://schemas.microsoft.com/office/drawing/2014/main" id="{FC0D3291-A092-3B17-E624-9EB3B0A908A3}"/>
                </a:ext>
              </a:extLst>
            </p:cNvPr>
            <p:cNvSpPr/>
            <p:nvPr/>
          </p:nvSpPr>
          <p:spPr>
            <a:xfrm rot="2700000">
              <a:off x="1839133" y="1944844"/>
              <a:ext cx="1312902" cy="1377682"/>
            </a:xfrm>
            <a:custGeom>
              <a:avLst/>
              <a:gdLst>
                <a:gd name="connsiteX0" fmla="*/ 1554750 w 2288296"/>
                <a:gd name="connsiteY0" fmla="*/ 2129811 h 2401203"/>
                <a:gd name="connsiteX1" fmla="*/ 2175 w 2288296"/>
                <a:gd name="connsiteY1" fmla="*/ 1177311 h 2401203"/>
                <a:gd name="connsiteX2" fmla="*/ 1497600 w 2288296"/>
                <a:gd name="connsiteY2" fmla="*/ 329586 h 2401203"/>
                <a:gd name="connsiteX3" fmla="*/ 1554750 w 2288296"/>
                <a:gd name="connsiteY3" fmla="*/ 2129811 h 240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8296" h="2401203">
                  <a:moveTo>
                    <a:pt x="1554750" y="2129811"/>
                  </a:moveTo>
                  <a:cubicBezTo>
                    <a:pt x="557800" y="2694961"/>
                    <a:pt x="40275" y="2377461"/>
                    <a:pt x="2175" y="1177311"/>
                  </a:cubicBezTo>
                  <a:cubicBezTo>
                    <a:pt x="-35925" y="-22839"/>
                    <a:pt x="462550" y="-305414"/>
                    <a:pt x="1497600" y="329586"/>
                  </a:cubicBezTo>
                  <a:cubicBezTo>
                    <a:pt x="2532650" y="964586"/>
                    <a:pt x="2551700" y="1564661"/>
                    <a:pt x="1554750" y="2129811"/>
                  </a:cubicBezTo>
                  <a:close/>
                </a:path>
              </a:pathLst>
            </a:custGeom>
            <a:solidFill>
              <a:srgbClr val="9EAA9D">
                <a:alpha val="26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图形 26">
              <a:extLst>
                <a:ext uri="{FF2B5EF4-FFF2-40B4-BE49-F238E27FC236}">
                  <a16:creationId xmlns:a16="http://schemas.microsoft.com/office/drawing/2014/main" id="{E7C16E62-B983-01E1-9E74-A4BE60F20D62}"/>
                </a:ext>
              </a:extLst>
            </p:cNvPr>
            <p:cNvSpPr/>
            <p:nvPr/>
          </p:nvSpPr>
          <p:spPr>
            <a:xfrm>
              <a:off x="2011191" y="2053516"/>
              <a:ext cx="990649" cy="1039529"/>
            </a:xfrm>
            <a:custGeom>
              <a:avLst/>
              <a:gdLst>
                <a:gd name="connsiteX0" fmla="*/ 1554750 w 2288296"/>
                <a:gd name="connsiteY0" fmla="*/ 2129811 h 2401203"/>
                <a:gd name="connsiteX1" fmla="*/ 2175 w 2288296"/>
                <a:gd name="connsiteY1" fmla="*/ 1177311 h 2401203"/>
                <a:gd name="connsiteX2" fmla="*/ 1497600 w 2288296"/>
                <a:gd name="connsiteY2" fmla="*/ 329586 h 2401203"/>
                <a:gd name="connsiteX3" fmla="*/ 1554750 w 2288296"/>
                <a:gd name="connsiteY3" fmla="*/ 2129811 h 240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8296" h="2401203">
                  <a:moveTo>
                    <a:pt x="1554750" y="2129811"/>
                  </a:moveTo>
                  <a:cubicBezTo>
                    <a:pt x="557800" y="2694961"/>
                    <a:pt x="40275" y="2377461"/>
                    <a:pt x="2175" y="1177311"/>
                  </a:cubicBezTo>
                  <a:cubicBezTo>
                    <a:pt x="-35925" y="-22839"/>
                    <a:pt x="462550" y="-305414"/>
                    <a:pt x="1497600" y="329586"/>
                  </a:cubicBezTo>
                  <a:cubicBezTo>
                    <a:pt x="2532650" y="964586"/>
                    <a:pt x="2551700" y="1564661"/>
                    <a:pt x="1554750" y="2129811"/>
                  </a:cubicBezTo>
                  <a:close/>
                </a:path>
              </a:pathLst>
            </a:custGeom>
            <a:solidFill>
              <a:srgbClr val="8D96A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A24E2BE-AC95-EFCA-B487-1382324E653C}"/>
                </a:ext>
              </a:extLst>
            </p:cNvPr>
            <p:cNvSpPr txBox="1"/>
            <p:nvPr/>
          </p:nvSpPr>
          <p:spPr>
            <a:xfrm>
              <a:off x="2041516" y="2147778"/>
              <a:ext cx="898527" cy="8280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</a:rPr>
                <a:t>01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Flowchart: Alternate Process 24">
            <a:extLst>
              <a:ext uri="{FF2B5EF4-FFF2-40B4-BE49-F238E27FC236}">
                <a16:creationId xmlns:a16="http://schemas.microsoft.com/office/drawing/2014/main" id="{61EC7B6A-87D0-1EFA-39BA-F780B3A02C2F}"/>
              </a:ext>
            </a:extLst>
          </p:cNvPr>
          <p:cNvSpPr/>
          <p:nvPr/>
        </p:nvSpPr>
        <p:spPr>
          <a:xfrm rot="16200000">
            <a:off x="5641464" y="2219282"/>
            <a:ext cx="3403111" cy="2355306"/>
          </a:xfrm>
          <a:prstGeom prst="roundRect">
            <a:avLst>
              <a:gd name="adj" fmla="val 6205"/>
            </a:avLst>
          </a:prstGeom>
          <a:solidFill>
            <a:srgbClr val="9EAA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2667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" name="Flowchart: Alternate Process 24">
            <a:extLst>
              <a:ext uri="{FF2B5EF4-FFF2-40B4-BE49-F238E27FC236}">
                <a16:creationId xmlns:a16="http://schemas.microsoft.com/office/drawing/2014/main" id="{705E1100-8F36-D73A-4F0C-0B3E8B4A9C24}"/>
              </a:ext>
            </a:extLst>
          </p:cNvPr>
          <p:cNvSpPr/>
          <p:nvPr/>
        </p:nvSpPr>
        <p:spPr>
          <a:xfrm rot="16200000">
            <a:off x="8118984" y="2219274"/>
            <a:ext cx="3403121" cy="2355311"/>
          </a:xfrm>
          <a:prstGeom prst="roundRect">
            <a:avLst>
              <a:gd name="adj" fmla="val 6205"/>
            </a:avLst>
          </a:prstGeom>
          <a:solidFill>
            <a:srgbClr val="8D96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2667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" name="Flowchart: Alternate Process 24">
            <a:extLst>
              <a:ext uri="{FF2B5EF4-FFF2-40B4-BE49-F238E27FC236}">
                <a16:creationId xmlns:a16="http://schemas.microsoft.com/office/drawing/2014/main" id="{4679D832-6498-6487-B407-7A16A548B800}"/>
              </a:ext>
            </a:extLst>
          </p:cNvPr>
          <p:cNvSpPr/>
          <p:nvPr/>
        </p:nvSpPr>
        <p:spPr>
          <a:xfrm rot="16200000">
            <a:off x="3163932" y="2219280"/>
            <a:ext cx="3403121" cy="2355308"/>
          </a:xfrm>
          <a:prstGeom prst="roundRect">
            <a:avLst>
              <a:gd name="adj" fmla="val 6205"/>
            </a:avLst>
          </a:prstGeom>
          <a:solidFill>
            <a:srgbClr val="8D96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2667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" name="Flowchart: Alternate Process 24">
            <a:extLst>
              <a:ext uri="{FF2B5EF4-FFF2-40B4-BE49-F238E27FC236}">
                <a16:creationId xmlns:a16="http://schemas.microsoft.com/office/drawing/2014/main" id="{D3E5BF2A-4AC5-2166-3A5D-2BDC5305B232}"/>
              </a:ext>
            </a:extLst>
          </p:cNvPr>
          <p:cNvSpPr/>
          <p:nvPr/>
        </p:nvSpPr>
        <p:spPr>
          <a:xfrm rot="16200000">
            <a:off x="636563" y="2219281"/>
            <a:ext cx="3403111" cy="2355306"/>
          </a:xfrm>
          <a:prstGeom prst="roundRect">
            <a:avLst>
              <a:gd name="adj" fmla="val 6205"/>
            </a:avLst>
          </a:prstGeom>
          <a:solidFill>
            <a:srgbClr val="9EAA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2667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" name="Oval 88">
            <a:extLst>
              <a:ext uri="{FF2B5EF4-FFF2-40B4-BE49-F238E27FC236}">
                <a16:creationId xmlns:a16="http://schemas.microsoft.com/office/drawing/2014/main" id="{6C7B57A7-7540-3C94-4D68-B73D2E18BE85}"/>
              </a:ext>
            </a:extLst>
          </p:cNvPr>
          <p:cNvSpPr>
            <a:spLocks noChangeAspect="1"/>
          </p:cNvSpPr>
          <p:nvPr/>
        </p:nvSpPr>
        <p:spPr>
          <a:xfrm>
            <a:off x="1808503" y="4568441"/>
            <a:ext cx="1059228" cy="1060112"/>
          </a:xfrm>
          <a:prstGeom prst="ellipse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2133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3" name="Oval 94">
            <a:extLst>
              <a:ext uri="{FF2B5EF4-FFF2-40B4-BE49-F238E27FC236}">
                <a16:creationId xmlns:a16="http://schemas.microsoft.com/office/drawing/2014/main" id="{BD436A3F-2B7D-E105-48D1-C2891F3776DA}"/>
              </a:ext>
            </a:extLst>
          </p:cNvPr>
          <p:cNvSpPr>
            <a:spLocks noChangeAspect="1"/>
          </p:cNvSpPr>
          <p:nvPr/>
        </p:nvSpPr>
        <p:spPr>
          <a:xfrm>
            <a:off x="1930722" y="4690763"/>
            <a:ext cx="814790" cy="815470"/>
          </a:xfrm>
          <a:prstGeom prst="ellipse">
            <a:avLst/>
          </a:prstGeom>
          <a:solidFill>
            <a:srgbClr val="9EAA9D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2133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" name="Oval 96">
            <a:extLst>
              <a:ext uri="{FF2B5EF4-FFF2-40B4-BE49-F238E27FC236}">
                <a16:creationId xmlns:a16="http://schemas.microsoft.com/office/drawing/2014/main" id="{67A22B04-13A4-B426-AFD5-99E82ECA37F5}"/>
              </a:ext>
            </a:extLst>
          </p:cNvPr>
          <p:cNvSpPr>
            <a:spLocks noChangeAspect="1"/>
          </p:cNvSpPr>
          <p:nvPr/>
        </p:nvSpPr>
        <p:spPr>
          <a:xfrm>
            <a:off x="4335878" y="4568441"/>
            <a:ext cx="1059228" cy="1060112"/>
          </a:xfrm>
          <a:prstGeom prst="ellipse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2133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5" name="Oval 110">
            <a:extLst>
              <a:ext uri="{FF2B5EF4-FFF2-40B4-BE49-F238E27FC236}">
                <a16:creationId xmlns:a16="http://schemas.microsoft.com/office/drawing/2014/main" id="{8BB0E082-A19D-246C-43C3-406D4DA9C600}"/>
              </a:ext>
            </a:extLst>
          </p:cNvPr>
          <p:cNvSpPr>
            <a:spLocks noChangeAspect="1"/>
          </p:cNvSpPr>
          <p:nvPr/>
        </p:nvSpPr>
        <p:spPr>
          <a:xfrm>
            <a:off x="4458097" y="4690763"/>
            <a:ext cx="814790" cy="815470"/>
          </a:xfrm>
          <a:prstGeom prst="ellipse">
            <a:avLst/>
          </a:prstGeom>
          <a:solidFill>
            <a:srgbClr val="8D96A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2133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6" name="Oval 127">
            <a:extLst>
              <a:ext uri="{FF2B5EF4-FFF2-40B4-BE49-F238E27FC236}">
                <a16:creationId xmlns:a16="http://schemas.microsoft.com/office/drawing/2014/main" id="{D8862B19-9249-290D-E207-645F76A4D470}"/>
              </a:ext>
            </a:extLst>
          </p:cNvPr>
          <p:cNvSpPr>
            <a:spLocks noChangeAspect="1"/>
          </p:cNvSpPr>
          <p:nvPr/>
        </p:nvSpPr>
        <p:spPr>
          <a:xfrm>
            <a:off x="6813404" y="4568441"/>
            <a:ext cx="1059228" cy="1060112"/>
          </a:xfrm>
          <a:prstGeom prst="ellipse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2133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7" name="Oval 128">
            <a:extLst>
              <a:ext uri="{FF2B5EF4-FFF2-40B4-BE49-F238E27FC236}">
                <a16:creationId xmlns:a16="http://schemas.microsoft.com/office/drawing/2014/main" id="{23AF5BB9-24D7-C316-3E70-89279850B6B1}"/>
              </a:ext>
            </a:extLst>
          </p:cNvPr>
          <p:cNvSpPr>
            <a:spLocks noChangeAspect="1"/>
          </p:cNvSpPr>
          <p:nvPr/>
        </p:nvSpPr>
        <p:spPr>
          <a:xfrm>
            <a:off x="6935622" y="4690763"/>
            <a:ext cx="814790" cy="815470"/>
          </a:xfrm>
          <a:prstGeom prst="ellipse">
            <a:avLst/>
          </a:prstGeom>
          <a:solidFill>
            <a:srgbClr val="9EAA9D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2133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8" name="Oval 130">
            <a:extLst>
              <a:ext uri="{FF2B5EF4-FFF2-40B4-BE49-F238E27FC236}">
                <a16:creationId xmlns:a16="http://schemas.microsoft.com/office/drawing/2014/main" id="{81C2D06E-F6C6-2408-6C0A-5127369D1157}"/>
              </a:ext>
            </a:extLst>
          </p:cNvPr>
          <p:cNvSpPr>
            <a:spLocks noChangeAspect="1"/>
          </p:cNvSpPr>
          <p:nvPr/>
        </p:nvSpPr>
        <p:spPr>
          <a:xfrm>
            <a:off x="9290930" y="4568427"/>
            <a:ext cx="1059228" cy="1060112"/>
          </a:xfrm>
          <a:prstGeom prst="ellipse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2133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3" name="Oval 131">
            <a:extLst>
              <a:ext uri="{FF2B5EF4-FFF2-40B4-BE49-F238E27FC236}">
                <a16:creationId xmlns:a16="http://schemas.microsoft.com/office/drawing/2014/main" id="{3733E749-F4EF-C231-57AD-48D39F06D4AF}"/>
              </a:ext>
            </a:extLst>
          </p:cNvPr>
          <p:cNvSpPr>
            <a:spLocks noChangeAspect="1"/>
          </p:cNvSpPr>
          <p:nvPr/>
        </p:nvSpPr>
        <p:spPr>
          <a:xfrm>
            <a:off x="9413148" y="4690748"/>
            <a:ext cx="814790" cy="815470"/>
          </a:xfrm>
          <a:prstGeom prst="ellipse">
            <a:avLst/>
          </a:prstGeom>
          <a:solidFill>
            <a:srgbClr val="8D96A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2133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5" name="Freeform 187">
            <a:extLst>
              <a:ext uri="{FF2B5EF4-FFF2-40B4-BE49-F238E27FC236}">
                <a16:creationId xmlns:a16="http://schemas.microsoft.com/office/drawing/2014/main" id="{E2A7E41B-0931-7E03-C901-26A06A6FC13A}"/>
              </a:ext>
            </a:extLst>
          </p:cNvPr>
          <p:cNvSpPr>
            <a:spLocks noEditPoints="1"/>
          </p:cNvSpPr>
          <p:nvPr/>
        </p:nvSpPr>
        <p:spPr bwMode="auto">
          <a:xfrm>
            <a:off x="2037159" y="2225562"/>
            <a:ext cx="573116" cy="370381"/>
          </a:xfrm>
          <a:custGeom>
            <a:avLst/>
            <a:gdLst/>
            <a:ahLst/>
            <a:cxnLst>
              <a:cxn ang="0">
                <a:pos x="68" y="25"/>
              </a:cxn>
              <a:cxn ang="0">
                <a:pos x="34" y="44"/>
              </a:cxn>
              <a:cxn ang="0">
                <a:pos x="1" y="25"/>
              </a:cxn>
              <a:cxn ang="0">
                <a:pos x="0" y="22"/>
              </a:cxn>
              <a:cxn ang="0">
                <a:pos x="1" y="20"/>
              </a:cxn>
              <a:cxn ang="0">
                <a:pos x="34" y="0"/>
              </a:cxn>
              <a:cxn ang="0">
                <a:pos x="68" y="20"/>
              </a:cxn>
              <a:cxn ang="0">
                <a:pos x="68" y="22"/>
              </a:cxn>
              <a:cxn ang="0">
                <a:pos x="68" y="25"/>
              </a:cxn>
              <a:cxn ang="0">
                <a:pos x="49" y="9"/>
              </a:cxn>
              <a:cxn ang="0">
                <a:pos x="51" y="17"/>
              </a:cxn>
              <a:cxn ang="0">
                <a:pos x="34" y="34"/>
              </a:cxn>
              <a:cxn ang="0">
                <a:pos x="17" y="17"/>
              </a:cxn>
              <a:cxn ang="0">
                <a:pos x="20" y="9"/>
              </a:cxn>
              <a:cxn ang="0">
                <a:pos x="5" y="22"/>
              </a:cxn>
              <a:cxn ang="0">
                <a:pos x="34" y="39"/>
              </a:cxn>
              <a:cxn ang="0">
                <a:pos x="64" y="22"/>
              </a:cxn>
              <a:cxn ang="0">
                <a:pos x="49" y="9"/>
              </a:cxn>
              <a:cxn ang="0">
                <a:pos x="34" y="6"/>
              </a:cxn>
              <a:cxn ang="0">
                <a:pos x="23" y="17"/>
              </a:cxn>
              <a:cxn ang="0">
                <a:pos x="25" y="19"/>
              </a:cxn>
              <a:cxn ang="0">
                <a:pos x="27" y="17"/>
              </a:cxn>
              <a:cxn ang="0">
                <a:pos x="34" y="9"/>
              </a:cxn>
              <a:cxn ang="0">
                <a:pos x="36" y="8"/>
              </a:cxn>
              <a:cxn ang="0">
                <a:pos x="34" y="6"/>
              </a:cxn>
            </a:cxnLst>
            <a:rect l="0" t="0" r="r" b="b"/>
            <a:pathLst>
              <a:path w="68" h="44">
                <a:moveTo>
                  <a:pt x="68" y="25"/>
                </a:moveTo>
                <a:cubicBezTo>
                  <a:pt x="61" y="36"/>
                  <a:pt x="48" y="44"/>
                  <a:pt x="34" y="44"/>
                </a:cubicBezTo>
                <a:cubicBezTo>
                  <a:pt x="21" y="44"/>
                  <a:pt x="8" y="36"/>
                  <a:pt x="1" y="25"/>
                </a:cubicBezTo>
                <a:cubicBezTo>
                  <a:pt x="1" y="24"/>
                  <a:pt x="0" y="23"/>
                  <a:pt x="0" y="22"/>
                </a:cubicBezTo>
                <a:cubicBezTo>
                  <a:pt x="0" y="21"/>
                  <a:pt x="1" y="20"/>
                  <a:pt x="1" y="20"/>
                </a:cubicBezTo>
                <a:cubicBezTo>
                  <a:pt x="8" y="8"/>
                  <a:pt x="21" y="0"/>
                  <a:pt x="34" y="0"/>
                </a:cubicBezTo>
                <a:cubicBezTo>
                  <a:pt x="48" y="0"/>
                  <a:pt x="61" y="8"/>
                  <a:pt x="68" y="20"/>
                </a:cubicBezTo>
                <a:cubicBezTo>
                  <a:pt x="68" y="20"/>
                  <a:pt x="68" y="21"/>
                  <a:pt x="68" y="22"/>
                </a:cubicBezTo>
                <a:cubicBezTo>
                  <a:pt x="68" y="23"/>
                  <a:pt x="68" y="24"/>
                  <a:pt x="68" y="25"/>
                </a:cubicBezTo>
                <a:close/>
                <a:moveTo>
                  <a:pt x="49" y="9"/>
                </a:moveTo>
                <a:cubicBezTo>
                  <a:pt x="51" y="11"/>
                  <a:pt x="51" y="14"/>
                  <a:pt x="51" y="17"/>
                </a:cubicBezTo>
                <a:cubicBezTo>
                  <a:pt x="51" y="27"/>
                  <a:pt x="44" y="34"/>
                  <a:pt x="34" y="34"/>
                </a:cubicBezTo>
                <a:cubicBezTo>
                  <a:pt x="25" y="34"/>
                  <a:pt x="17" y="27"/>
                  <a:pt x="17" y="17"/>
                </a:cubicBezTo>
                <a:cubicBezTo>
                  <a:pt x="17" y="14"/>
                  <a:pt x="18" y="11"/>
                  <a:pt x="20" y="9"/>
                </a:cubicBezTo>
                <a:cubicBezTo>
                  <a:pt x="14" y="12"/>
                  <a:pt x="9" y="17"/>
                  <a:pt x="5" y="22"/>
                </a:cubicBezTo>
                <a:cubicBezTo>
                  <a:pt x="12" y="32"/>
                  <a:pt x="22" y="39"/>
                  <a:pt x="34" y="39"/>
                </a:cubicBezTo>
                <a:cubicBezTo>
                  <a:pt x="47" y="39"/>
                  <a:pt x="57" y="32"/>
                  <a:pt x="64" y="22"/>
                </a:cubicBezTo>
                <a:cubicBezTo>
                  <a:pt x="60" y="17"/>
                  <a:pt x="55" y="12"/>
                  <a:pt x="49" y="9"/>
                </a:cubicBezTo>
                <a:close/>
                <a:moveTo>
                  <a:pt x="34" y="6"/>
                </a:moveTo>
                <a:cubicBezTo>
                  <a:pt x="28" y="6"/>
                  <a:pt x="23" y="11"/>
                  <a:pt x="23" y="17"/>
                </a:cubicBezTo>
                <a:cubicBezTo>
                  <a:pt x="23" y="18"/>
                  <a:pt x="24" y="19"/>
                  <a:pt x="25" y="19"/>
                </a:cubicBezTo>
                <a:cubicBezTo>
                  <a:pt x="26" y="19"/>
                  <a:pt x="27" y="18"/>
                  <a:pt x="27" y="17"/>
                </a:cubicBezTo>
                <a:cubicBezTo>
                  <a:pt x="27" y="13"/>
                  <a:pt x="30" y="9"/>
                  <a:pt x="34" y="9"/>
                </a:cubicBezTo>
                <a:cubicBezTo>
                  <a:pt x="35" y="9"/>
                  <a:pt x="36" y="9"/>
                  <a:pt x="36" y="8"/>
                </a:cubicBezTo>
                <a:cubicBezTo>
                  <a:pt x="36" y="7"/>
                  <a:pt x="35" y="6"/>
                  <a:pt x="34" y="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>
              <a:solidFill>
                <a:srgbClr val="262626"/>
              </a:solidFill>
              <a:cs typeface="+mn-ea"/>
              <a:sym typeface="+mn-lt"/>
            </a:endParaRPr>
          </a:p>
        </p:txBody>
      </p:sp>
      <p:sp>
        <p:nvSpPr>
          <p:cNvPr id="28" name="Freeform 52">
            <a:extLst>
              <a:ext uri="{FF2B5EF4-FFF2-40B4-BE49-F238E27FC236}">
                <a16:creationId xmlns:a16="http://schemas.microsoft.com/office/drawing/2014/main" id="{226AA4B4-A9C4-6B43-6E12-E6B6CF269023}"/>
              </a:ext>
            </a:extLst>
          </p:cNvPr>
          <p:cNvSpPr>
            <a:spLocks noEditPoints="1"/>
          </p:cNvSpPr>
          <p:nvPr/>
        </p:nvSpPr>
        <p:spPr bwMode="auto">
          <a:xfrm>
            <a:off x="4579167" y="2163572"/>
            <a:ext cx="522316" cy="52231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27" y="8"/>
              </a:cxn>
              <a:cxn ang="0">
                <a:pos x="8" y="27"/>
              </a:cxn>
              <a:cxn ang="0">
                <a:pos x="27" y="47"/>
              </a:cxn>
              <a:cxn ang="0">
                <a:pos x="47" y="27"/>
              </a:cxn>
              <a:cxn ang="0">
                <a:pos x="27" y="8"/>
              </a:cxn>
              <a:cxn ang="0">
                <a:pos x="32" y="31"/>
              </a:cxn>
              <a:cxn ang="0">
                <a:pos x="31" y="32"/>
              </a:cxn>
              <a:cxn ang="0">
                <a:pos x="19" y="32"/>
              </a:cxn>
              <a:cxn ang="0">
                <a:pos x="18" y="31"/>
              </a:cxn>
              <a:cxn ang="0">
                <a:pos x="18" y="28"/>
              </a:cxn>
              <a:cxn ang="0">
                <a:pos x="19" y="27"/>
              </a:cxn>
              <a:cxn ang="0">
                <a:pos x="27" y="27"/>
              </a:cxn>
              <a:cxn ang="0">
                <a:pos x="27" y="15"/>
              </a:cxn>
              <a:cxn ang="0">
                <a:pos x="28" y="14"/>
              </a:cxn>
              <a:cxn ang="0">
                <a:pos x="31" y="14"/>
              </a:cxn>
              <a:cxn ang="0">
                <a:pos x="32" y="15"/>
              </a:cxn>
              <a:cxn ang="0">
                <a:pos x="32" y="31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27" y="8"/>
                </a:moveTo>
                <a:cubicBezTo>
                  <a:pt x="16" y="8"/>
                  <a:pt x="8" y="17"/>
                  <a:pt x="8" y="27"/>
                </a:cubicBezTo>
                <a:cubicBezTo>
                  <a:pt x="8" y="38"/>
                  <a:pt x="16" y="47"/>
                  <a:pt x="27" y="47"/>
                </a:cubicBezTo>
                <a:cubicBezTo>
                  <a:pt x="38" y="47"/>
                  <a:pt x="47" y="38"/>
                  <a:pt x="47" y="27"/>
                </a:cubicBezTo>
                <a:cubicBezTo>
                  <a:pt x="47" y="17"/>
                  <a:pt x="38" y="8"/>
                  <a:pt x="27" y="8"/>
                </a:cubicBezTo>
                <a:close/>
                <a:moveTo>
                  <a:pt x="32" y="31"/>
                </a:moveTo>
                <a:cubicBezTo>
                  <a:pt x="32" y="31"/>
                  <a:pt x="31" y="32"/>
                  <a:pt x="31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4"/>
                  <a:pt x="28" y="14"/>
                  <a:pt x="28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2" y="14"/>
                  <a:pt x="32" y="15"/>
                </a:cubicBezTo>
                <a:lnTo>
                  <a:pt x="32" y="3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>
              <a:solidFill>
                <a:srgbClr val="262626"/>
              </a:solidFill>
              <a:cs typeface="+mn-ea"/>
              <a:sym typeface="+mn-lt"/>
            </a:endParaRPr>
          </a:p>
        </p:txBody>
      </p:sp>
      <p:sp>
        <p:nvSpPr>
          <p:cNvPr id="29" name="Freeform 56">
            <a:extLst>
              <a:ext uri="{FF2B5EF4-FFF2-40B4-BE49-F238E27FC236}">
                <a16:creationId xmlns:a16="http://schemas.microsoft.com/office/drawing/2014/main" id="{8A4B0313-13B1-B386-371A-F33B10CF3E1E}"/>
              </a:ext>
            </a:extLst>
          </p:cNvPr>
          <p:cNvSpPr>
            <a:spLocks noEditPoints="1"/>
          </p:cNvSpPr>
          <p:nvPr/>
        </p:nvSpPr>
        <p:spPr bwMode="auto">
          <a:xfrm>
            <a:off x="7068842" y="2172614"/>
            <a:ext cx="500156" cy="500154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>
              <a:solidFill>
                <a:srgbClr val="262626"/>
              </a:solidFill>
              <a:cs typeface="+mn-ea"/>
              <a:sym typeface="+mn-lt"/>
            </a:endParaRPr>
          </a:p>
        </p:txBody>
      </p:sp>
      <p:sp>
        <p:nvSpPr>
          <p:cNvPr id="30" name="Freeform 152">
            <a:extLst>
              <a:ext uri="{FF2B5EF4-FFF2-40B4-BE49-F238E27FC236}">
                <a16:creationId xmlns:a16="http://schemas.microsoft.com/office/drawing/2014/main" id="{6E5398A7-F64E-BA4D-B762-3FBF2587BC2C}"/>
              </a:ext>
            </a:extLst>
          </p:cNvPr>
          <p:cNvSpPr>
            <a:spLocks noEditPoints="1"/>
          </p:cNvSpPr>
          <p:nvPr/>
        </p:nvSpPr>
        <p:spPr bwMode="auto">
          <a:xfrm>
            <a:off x="9632070" y="2192597"/>
            <a:ext cx="488219" cy="451179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>
              <a:solidFill>
                <a:srgbClr val="262626"/>
              </a:solidFill>
              <a:cs typeface="+mn-ea"/>
              <a:sym typeface="+mn-lt"/>
            </a:endParaRPr>
          </a:p>
        </p:txBody>
      </p:sp>
      <p:sp>
        <p:nvSpPr>
          <p:cNvPr id="33" name="1">
            <a:extLst>
              <a:ext uri="{FF2B5EF4-FFF2-40B4-BE49-F238E27FC236}">
                <a16:creationId xmlns:a16="http://schemas.microsoft.com/office/drawing/2014/main" id="{B9741FF8-F3A7-0117-1196-B651DF76DF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23449" y="2914158"/>
            <a:ext cx="134616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1">
            <a:extLst>
              <a:ext uri="{FF2B5EF4-FFF2-40B4-BE49-F238E27FC236}">
                <a16:creationId xmlns:a16="http://schemas.microsoft.com/office/drawing/2014/main" id="{CCCF28B2-98DB-8119-4249-1CE3FBFF32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0800" y="3291269"/>
            <a:ext cx="1719600" cy="1082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1">
            <a:extLst>
              <a:ext uri="{FF2B5EF4-FFF2-40B4-BE49-F238E27FC236}">
                <a16:creationId xmlns:a16="http://schemas.microsoft.com/office/drawing/2014/main" id="{B010D639-1552-3848-9000-34D9418F36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60402" y="2914158"/>
            <a:ext cx="140895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1">
            <a:extLst>
              <a:ext uri="{FF2B5EF4-FFF2-40B4-BE49-F238E27FC236}">
                <a16:creationId xmlns:a16="http://schemas.microsoft.com/office/drawing/2014/main" id="{957C2520-B293-4425-48F2-A210FF03B1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46491" y="2914158"/>
            <a:ext cx="145023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1">
            <a:extLst>
              <a:ext uri="{FF2B5EF4-FFF2-40B4-BE49-F238E27FC236}">
                <a16:creationId xmlns:a16="http://schemas.microsoft.com/office/drawing/2014/main" id="{77A36421-CED8-948D-C3D5-25D397088B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76114" y="2914158"/>
            <a:ext cx="149243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文本框 42">
            <a:extLst>
              <a:ext uri="{FF2B5EF4-FFF2-40B4-BE49-F238E27FC236}">
                <a16:creationId xmlns:a16="http://schemas.microsoft.com/office/drawing/2014/main" id="{3A5D984B-A693-FDA1-16E7-2E711D1187F4}"/>
              </a:ext>
            </a:extLst>
          </p:cNvPr>
          <p:cNvSpPr txBox="1"/>
          <p:nvPr/>
        </p:nvSpPr>
        <p:spPr>
          <a:xfrm>
            <a:off x="2137903" y="4933381"/>
            <a:ext cx="407113" cy="32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en-US" altLang="zh-CN" sz="1600" dirty="0">
                <a:solidFill>
                  <a:srgbClr val="FFFFFF"/>
                </a:solidFill>
                <a:cs typeface="+mn-ea"/>
                <a:sym typeface="+mn-lt"/>
              </a:rPr>
              <a:t>01</a:t>
            </a:r>
            <a:endParaRPr lang="zh-CN" altLang="en-US" sz="1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5FA432B3-41E4-E7DE-4C65-EB64534E6FE7}"/>
              </a:ext>
            </a:extLst>
          </p:cNvPr>
          <p:cNvSpPr txBox="1"/>
          <p:nvPr/>
        </p:nvSpPr>
        <p:spPr>
          <a:xfrm>
            <a:off x="4661939" y="4937096"/>
            <a:ext cx="407114" cy="32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en-US" altLang="zh-CN" sz="1600" dirty="0">
                <a:solidFill>
                  <a:srgbClr val="FFFFFF"/>
                </a:solidFill>
                <a:cs typeface="+mn-ea"/>
                <a:sym typeface="+mn-lt"/>
              </a:rPr>
              <a:t>02</a:t>
            </a:r>
            <a:endParaRPr lang="zh-CN" altLang="en-US" sz="1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4" name="文本框 42">
            <a:extLst>
              <a:ext uri="{FF2B5EF4-FFF2-40B4-BE49-F238E27FC236}">
                <a16:creationId xmlns:a16="http://schemas.microsoft.com/office/drawing/2014/main" id="{B88EC5BB-35A1-E45D-F964-ACF7FF8774BE}"/>
              </a:ext>
            </a:extLst>
          </p:cNvPr>
          <p:cNvSpPr txBox="1"/>
          <p:nvPr/>
        </p:nvSpPr>
        <p:spPr>
          <a:xfrm>
            <a:off x="7146487" y="4936381"/>
            <a:ext cx="407114" cy="32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en-US" altLang="zh-CN" sz="1600" dirty="0">
                <a:solidFill>
                  <a:srgbClr val="FFFFFF"/>
                </a:solidFill>
                <a:cs typeface="+mn-ea"/>
                <a:sym typeface="+mn-lt"/>
              </a:rPr>
              <a:t>03</a:t>
            </a:r>
            <a:endParaRPr lang="zh-CN" altLang="en-US" sz="1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5" name="文本框 42">
            <a:extLst>
              <a:ext uri="{FF2B5EF4-FFF2-40B4-BE49-F238E27FC236}">
                <a16:creationId xmlns:a16="http://schemas.microsoft.com/office/drawing/2014/main" id="{4C43878A-809A-999E-CC07-2857D0DF1239}"/>
              </a:ext>
            </a:extLst>
          </p:cNvPr>
          <p:cNvSpPr txBox="1"/>
          <p:nvPr/>
        </p:nvSpPr>
        <p:spPr>
          <a:xfrm>
            <a:off x="9626298" y="4940096"/>
            <a:ext cx="407114" cy="32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en-US" altLang="zh-CN" sz="1600" dirty="0">
                <a:solidFill>
                  <a:srgbClr val="FFFFFF"/>
                </a:solidFill>
                <a:cs typeface="+mn-ea"/>
                <a:sym typeface="+mn-lt"/>
              </a:rPr>
              <a:t>04</a:t>
            </a:r>
            <a:endParaRPr lang="zh-CN" altLang="en-US" sz="1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7" name="1">
            <a:extLst>
              <a:ext uri="{FF2B5EF4-FFF2-40B4-BE49-F238E27FC236}">
                <a16:creationId xmlns:a16="http://schemas.microsoft.com/office/drawing/2014/main" id="{F409132D-EAF6-15F9-D955-A48AC9F739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80525" y="3291269"/>
            <a:ext cx="1719600" cy="1082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1">
            <a:extLst>
              <a:ext uri="{FF2B5EF4-FFF2-40B4-BE49-F238E27FC236}">
                <a16:creationId xmlns:a16="http://schemas.microsoft.com/office/drawing/2014/main" id="{48AB494D-3899-89EE-F545-6CC445BF1B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3217" y="3291269"/>
            <a:ext cx="1719600" cy="1082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1">
            <a:extLst>
              <a:ext uri="{FF2B5EF4-FFF2-40B4-BE49-F238E27FC236}">
                <a16:creationId xmlns:a16="http://schemas.microsoft.com/office/drawing/2014/main" id="{877D17E7-4643-128A-BE9D-07988F57E2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60743" y="3291269"/>
            <a:ext cx="1719600" cy="1082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574486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AECAFCCE-45D2-9B83-B81A-954603A9FF11}"/>
              </a:ext>
            </a:extLst>
          </p:cNvPr>
          <p:cNvGrpSpPr/>
          <p:nvPr/>
        </p:nvGrpSpPr>
        <p:grpSpPr>
          <a:xfrm>
            <a:off x="1383680" y="232149"/>
            <a:ext cx="3564947" cy="791293"/>
            <a:chOff x="3330924" y="2265123"/>
            <a:chExt cx="3564947" cy="791293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E7A45FAE-76CA-B6D5-BE4D-320EAA041DFD}"/>
                </a:ext>
              </a:extLst>
            </p:cNvPr>
            <p:cNvSpPr txBox="1"/>
            <p:nvPr/>
          </p:nvSpPr>
          <p:spPr>
            <a:xfrm>
              <a:off x="3330924" y="2265123"/>
              <a:ext cx="24039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noProof="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整体活动概述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2B559C50-8C2B-3300-9548-238C3DB6158E}"/>
                </a:ext>
              </a:extLst>
            </p:cNvPr>
            <p:cNvSpPr/>
            <p:nvPr/>
          </p:nvSpPr>
          <p:spPr>
            <a:xfrm>
              <a:off x="3352486" y="2707021"/>
              <a:ext cx="3543385" cy="3493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Overall activity overview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3965AF7F-3C60-7A12-7767-0C489D3463C9}"/>
              </a:ext>
            </a:extLst>
          </p:cNvPr>
          <p:cNvGrpSpPr/>
          <p:nvPr/>
        </p:nvGrpSpPr>
        <p:grpSpPr>
          <a:xfrm>
            <a:off x="262366" y="3662"/>
            <a:ext cx="1177793" cy="1122414"/>
            <a:chOff x="1806743" y="1977234"/>
            <a:chExt cx="1377682" cy="1312902"/>
          </a:xfrm>
        </p:grpSpPr>
        <p:sp>
          <p:nvSpPr>
            <p:cNvPr id="7" name="图形 26">
              <a:extLst>
                <a:ext uri="{FF2B5EF4-FFF2-40B4-BE49-F238E27FC236}">
                  <a16:creationId xmlns:a16="http://schemas.microsoft.com/office/drawing/2014/main" id="{FC0D3291-A092-3B17-E624-9EB3B0A908A3}"/>
                </a:ext>
              </a:extLst>
            </p:cNvPr>
            <p:cNvSpPr/>
            <p:nvPr/>
          </p:nvSpPr>
          <p:spPr>
            <a:xfrm rot="2700000">
              <a:off x="1839133" y="1944844"/>
              <a:ext cx="1312902" cy="1377682"/>
            </a:xfrm>
            <a:custGeom>
              <a:avLst/>
              <a:gdLst>
                <a:gd name="connsiteX0" fmla="*/ 1554750 w 2288296"/>
                <a:gd name="connsiteY0" fmla="*/ 2129811 h 2401203"/>
                <a:gd name="connsiteX1" fmla="*/ 2175 w 2288296"/>
                <a:gd name="connsiteY1" fmla="*/ 1177311 h 2401203"/>
                <a:gd name="connsiteX2" fmla="*/ 1497600 w 2288296"/>
                <a:gd name="connsiteY2" fmla="*/ 329586 h 2401203"/>
                <a:gd name="connsiteX3" fmla="*/ 1554750 w 2288296"/>
                <a:gd name="connsiteY3" fmla="*/ 2129811 h 240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8296" h="2401203">
                  <a:moveTo>
                    <a:pt x="1554750" y="2129811"/>
                  </a:moveTo>
                  <a:cubicBezTo>
                    <a:pt x="557800" y="2694961"/>
                    <a:pt x="40275" y="2377461"/>
                    <a:pt x="2175" y="1177311"/>
                  </a:cubicBezTo>
                  <a:cubicBezTo>
                    <a:pt x="-35925" y="-22839"/>
                    <a:pt x="462550" y="-305414"/>
                    <a:pt x="1497600" y="329586"/>
                  </a:cubicBezTo>
                  <a:cubicBezTo>
                    <a:pt x="2532650" y="964586"/>
                    <a:pt x="2551700" y="1564661"/>
                    <a:pt x="1554750" y="2129811"/>
                  </a:cubicBezTo>
                  <a:close/>
                </a:path>
              </a:pathLst>
            </a:custGeom>
            <a:solidFill>
              <a:srgbClr val="9EAA9D">
                <a:alpha val="26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图形 26">
              <a:extLst>
                <a:ext uri="{FF2B5EF4-FFF2-40B4-BE49-F238E27FC236}">
                  <a16:creationId xmlns:a16="http://schemas.microsoft.com/office/drawing/2014/main" id="{E7C16E62-B983-01E1-9E74-A4BE60F20D62}"/>
                </a:ext>
              </a:extLst>
            </p:cNvPr>
            <p:cNvSpPr/>
            <p:nvPr/>
          </p:nvSpPr>
          <p:spPr>
            <a:xfrm>
              <a:off x="2011191" y="2053516"/>
              <a:ext cx="990649" cy="1039529"/>
            </a:xfrm>
            <a:custGeom>
              <a:avLst/>
              <a:gdLst>
                <a:gd name="connsiteX0" fmla="*/ 1554750 w 2288296"/>
                <a:gd name="connsiteY0" fmla="*/ 2129811 h 2401203"/>
                <a:gd name="connsiteX1" fmla="*/ 2175 w 2288296"/>
                <a:gd name="connsiteY1" fmla="*/ 1177311 h 2401203"/>
                <a:gd name="connsiteX2" fmla="*/ 1497600 w 2288296"/>
                <a:gd name="connsiteY2" fmla="*/ 329586 h 2401203"/>
                <a:gd name="connsiteX3" fmla="*/ 1554750 w 2288296"/>
                <a:gd name="connsiteY3" fmla="*/ 2129811 h 240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8296" h="2401203">
                  <a:moveTo>
                    <a:pt x="1554750" y="2129811"/>
                  </a:moveTo>
                  <a:cubicBezTo>
                    <a:pt x="557800" y="2694961"/>
                    <a:pt x="40275" y="2377461"/>
                    <a:pt x="2175" y="1177311"/>
                  </a:cubicBezTo>
                  <a:cubicBezTo>
                    <a:pt x="-35925" y="-22839"/>
                    <a:pt x="462550" y="-305414"/>
                    <a:pt x="1497600" y="329586"/>
                  </a:cubicBezTo>
                  <a:cubicBezTo>
                    <a:pt x="2532650" y="964586"/>
                    <a:pt x="2551700" y="1564661"/>
                    <a:pt x="1554750" y="2129811"/>
                  </a:cubicBezTo>
                  <a:close/>
                </a:path>
              </a:pathLst>
            </a:custGeom>
            <a:solidFill>
              <a:srgbClr val="8D96A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A24E2BE-AC95-EFCA-B487-1382324E653C}"/>
                </a:ext>
              </a:extLst>
            </p:cNvPr>
            <p:cNvSpPr txBox="1"/>
            <p:nvPr/>
          </p:nvSpPr>
          <p:spPr>
            <a:xfrm>
              <a:off x="2041516" y="2147778"/>
              <a:ext cx="898527" cy="8280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</a:rPr>
                <a:t>01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</p:grp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A135C139-D3FD-BA64-4BFB-B5CBB472960E}"/>
              </a:ext>
            </a:extLst>
          </p:cNvPr>
          <p:cNvSpPr/>
          <p:nvPr/>
        </p:nvSpPr>
        <p:spPr>
          <a:xfrm>
            <a:off x="1308101" y="1465340"/>
            <a:ext cx="5211791" cy="2382760"/>
          </a:xfrm>
          <a:custGeom>
            <a:avLst/>
            <a:gdLst>
              <a:gd name="connsiteX0" fmla="*/ 223836 w 5211791"/>
              <a:gd name="connsiteY0" fmla="*/ 0 h 2382760"/>
              <a:gd name="connsiteX1" fmla="*/ 4990765 w 5211791"/>
              <a:gd name="connsiteY1" fmla="*/ 0 h 2382760"/>
              <a:gd name="connsiteX2" fmla="*/ 4867163 w 5211791"/>
              <a:gd name="connsiteY2" fmla="*/ 132442 h 2382760"/>
              <a:gd name="connsiteX3" fmla="*/ 4610100 w 5211791"/>
              <a:gd name="connsiteY3" fmla="*/ 592060 h 2382760"/>
              <a:gd name="connsiteX4" fmla="*/ 5194300 w 5211791"/>
              <a:gd name="connsiteY4" fmla="*/ 1836660 h 2382760"/>
              <a:gd name="connsiteX5" fmla="*/ 4923220 w 5211791"/>
              <a:gd name="connsiteY5" fmla="*/ 2298857 h 2382760"/>
              <a:gd name="connsiteX6" fmla="*/ 4852296 w 5211791"/>
              <a:gd name="connsiteY6" fmla="*/ 2382760 h 2382760"/>
              <a:gd name="connsiteX7" fmla="*/ 223836 w 5211791"/>
              <a:gd name="connsiteY7" fmla="*/ 2382760 h 2382760"/>
              <a:gd name="connsiteX8" fmla="*/ 0 w 5211791"/>
              <a:gd name="connsiteY8" fmla="*/ 2158924 h 2382760"/>
              <a:gd name="connsiteX9" fmla="*/ 0 w 5211791"/>
              <a:gd name="connsiteY9" fmla="*/ 223836 h 2382760"/>
              <a:gd name="connsiteX10" fmla="*/ 223836 w 5211791"/>
              <a:gd name="connsiteY10" fmla="*/ 0 h 238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11791" h="2382760">
                <a:moveTo>
                  <a:pt x="223836" y="0"/>
                </a:moveTo>
                <a:lnTo>
                  <a:pt x="4990765" y="0"/>
                </a:lnTo>
                <a:lnTo>
                  <a:pt x="4867163" y="132442"/>
                </a:lnTo>
                <a:cubicBezTo>
                  <a:pt x="4736604" y="284978"/>
                  <a:pt x="4643438" y="438073"/>
                  <a:pt x="4610100" y="592060"/>
                </a:cubicBezTo>
                <a:cubicBezTo>
                  <a:pt x="4521200" y="1002693"/>
                  <a:pt x="5340350" y="1366760"/>
                  <a:pt x="5194300" y="1836660"/>
                </a:cubicBezTo>
                <a:cubicBezTo>
                  <a:pt x="5148660" y="1983504"/>
                  <a:pt x="5053100" y="2138409"/>
                  <a:pt x="4923220" y="2298857"/>
                </a:cubicBezTo>
                <a:lnTo>
                  <a:pt x="4852296" y="2382760"/>
                </a:lnTo>
                <a:lnTo>
                  <a:pt x="223836" y="2382760"/>
                </a:lnTo>
                <a:cubicBezTo>
                  <a:pt x="100215" y="2382760"/>
                  <a:pt x="0" y="2282545"/>
                  <a:pt x="0" y="2158924"/>
                </a:cubicBezTo>
                <a:lnTo>
                  <a:pt x="0" y="223836"/>
                </a:lnTo>
                <a:cubicBezTo>
                  <a:pt x="0" y="100215"/>
                  <a:pt x="100215" y="0"/>
                  <a:pt x="223836" y="0"/>
                </a:cubicBezTo>
                <a:close/>
              </a:path>
            </a:pathLst>
          </a:cu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654F7154-759E-ED9A-4C04-3AE15F77DE02}"/>
              </a:ext>
            </a:extLst>
          </p:cNvPr>
          <p:cNvSpPr/>
          <p:nvPr/>
        </p:nvSpPr>
        <p:spPr>
          <a:xfrm>
            <a:off x="5936834" y="1465340"/>
            <a:ext cx="4972466" cy="2382760"/>
          </a:xfrm>
          <a:custGeom>
            <a:avLst/>
            <a:gdLst>
              <a:gd name="connsiteX0" fmla="*/ 387431 w 4972466"/>
              <a:gd name="connsiteY0" fmla="*/ 0 h 2382760"/>
              <a:gd name="connsiteX1" fmla="*/ 4748630 w 4972466"/>
              <a:gd name="connsiteY1" fmla="*/ 0 h 2382760"/>
              <a:gd name="connsiteX2" fmla="*/ 4972466 w 4972466"/>
              <a:gd name="connsiteY2" fmla="*/ 223836 h 2382760"/>
              <a:gd name="connsiteX3" fmla="*/ 4972466 w 4972466"/>
              <a:gd name="connsiteY3" fmla="*/ 2158924 h 2382760"/>
              <a:gd name="connsiteX4" fmla="*/ 4748630 w 4972466"/>
              <a:gd name="connsiteY4" fmla="*/ 2382760 h 2382760"/>
              <a:gd name="connsiteX5" fmla="*/ 248962 w 4972466"/>
              <a:gd name="connsiteY5" fmla="*/ 2382760 h 2382760"/>
              <a:gd name="connsiteX6" fmla="*/ 319886 w 4972466"/>
              <a:gd name="connsiteY6" fmla="*/ 2298857 h 2382760"/>
              <a:gd name="connsiteX7" fmla="*/ 590966 w 4972466"/>
              <a:gd name="connsiteY7" fmla="*/ 1836660 h 2382760"/>
              <a:gd name="connsiteX8" fmla="*/ 6766 w 4972466"/>
              <a:gd name="connsiteY8" fmla="*/ 592060 h 2382760"/>
              <a:gd name="connsiteX9" fmla="*/ 263829 w 4972466"/>
              <a:gd name="connsiteY9" fmla="*/ 132442 h 2382760"/>
              <a:gd name="connsiteX10" fmla="*/ 387431 w 4972466"/>
              <a:gd name="connsiteY10" fmla="*/ 0 h 238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972466" h="2382760">
                <a:moveTo>
                  <a:pt x="387431" y="0"/>
                </a:moveTo>
                <a:lnTo>
                  <a:pt x="4748630" y="0"/>
                </a:lnTo>
                <a:cubicBezTo>
                  <a:pt x="4872251" y="0"/>
                  <a:pt x="4972466" y="100215"/>
                  <a:pt x="4972466" y="223836"/>
                </a:cubicBezTo>
                <a:lnTo>
                  <a:pt x="4972466" y="2158924"/>
                </a:lnTo>
                <a:cubicBezTo>
                  <a:pt x="4972466" y="2282545"/>
                  <a:pt x="4872251" y="2382760"/>
                  <a:pt x="4748630" y="2382760"/>
                </a:cubicBezTo>
                <a:lnTo>
                  <a:pt x="248962" y="2382760"/>
                </a:lnTo>
                <a:lnTo>
                  <a:pt x="319886" y="2298857"/>
                </a:lnTo>
                <a:cubicBezTo>
                  <a:pt x="449766" y="2138409"/>
                  <a:pt x="545326" y="1983504"/>
                  <a:pt x="590966" y="1836660"/>
                </a:cubicBezTo>
                <a:cubicBezTo>
                  <a:pt x="737016" y="1366760"/>
                  <a:pt x="-82134" y="1002693"/>
                  <a:pt x="6766" y="592060"/>
                </a:cubicBezTo>
                <a:cubicBezTo>
                  <a:pt x="40104" y="438073"/>
                  <a:pt x="133270" y="284978"/>
                  <a:pt x="263829" y="132442"/>
                </a:cubicBezTo>
                <a:lnTo>
                  <a:pt x="387431" y="0"/>
                </a:lnTo>
                <a:close/>
              </a:path>
            </a:pathLst>
          </a:cu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609600" ty="-35052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979C0D3E-C388-DC75-488F-75A39571EEF2}"/>
              </a:ext>
            </a:extLst>
          </p:cNvPr>
          <p:cNvGrpSpPr/>
          <p:nvPr/>
        </p:nvGrpSpPr>
        <p:grpSpPr>
          <a:xfrm>
            <a:off x="1231235" y="4289998"/>
            <a:ext cx="2654362" cy="1011474"/>
            <a:chOff x="1231235" y="4289998"/>
            <a:chExt cx="2654362" cy="1011474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75DD830D-7637-3924-9632-662A0F31CB4B}"/>
                </a:ext>
              </a:extLst>
            </p:cNvPr>
            <p:cNvSpPr/>
            <p:nvPr/>
          </p:nvSpPr>
          <p:spPr>
            <a:xfrm>
              <a:off x="1231235" y="4289998"/>
              <a:ext cx="709834" cy="709834"/>
            </a:xfrm>
            <a:prstGeom prst="ellipse">
              <a:avLst/>
            </a:prstGeom>
            <a:solidFill>
              <a:srgbClr val="9EAA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placeholder_286118">
              <a:extLst>
                <a:ext uri="{FF2B5EF4-FFF2-40B4-BE49-F238E27FC236}">
                  <a16:creationId xmlns:a16="http://schemas.microsoft.com/office/drawing/2014/main" id="{BC54DA27-7944-06B1-0DCA-0B5CAAC56D8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397942" y="4416084"/>
              <a:ext cx="363653" cy="426620"/>
            </a:xfrm>
            <a:custGeom>
              <a:avLst/>
              <a:gdLst>
                <a:gd name="T0" fmla="*/ 4448 w 5811"/>
                <a:gd name="T1" fmla="*/ 4374 h 6827"/>
                <a:gd name="T2" fmla="*/ 4640 w 5811"/>
                <a:gd name="T3" fmla="*/ 4074 h 6827"/>
                <a:gd name="T4" fmla="*/ 5160 w 5811"/>
                <a:gd name="T5" fmla="*/ 2255 h 6827"/>
                <a:gd name="T6" fmla="*/ 2905 w 5811"/>
                <a:gd name="T7" fmla="*/ 0 h 6827"/>
                <a:gd name="T8" fmla="*/ 650 w 5811"/>
                <a:gd name="T9" fmla="*/ 2255 h 6827"/>
                <a:gd name="T10" fmla="*/ 1363 w 5811"/>
                <a:gd name="T11" fmla="*/ 4373 h 6827"/>
                <a:gd name="T12" fmla="*/ 0 w 5811"/>
                <a:gd name="T13" fmla="*/ 5506 h 6827"/>
                <a:gd name="T14" fmla="*/ 939 w 5811"/>
                <a:gd name="T15" fmla="*/ 6498 h 6827"/>
                <a:gd name="T16" fmla="*/ 2905 w 5811"/>
                <a:gd name="T17" fmla="*/ 6827 h 6827"/>
                <a:gd name="T18" fmla="*/ 4871 w 5811"/>
                <a:gd name="T19" fmla="*/ 6498 h 6827"/>
                <a:gd name="T20" fmla="*/ 5811 w 5811"/>
                <a:gd name="T21" fmla="*/ 5506 h 6827"/>
                <a:gd name="T22" fmla="*/ 4448 w 5811"/>
                <a:gd name="T23" fmla="*/ 4374 h 6827"/>
                <a:gd name="T24" fmla="*/ 2905 w 5811"/>
                <a:gd name="T25" fmla="*/ 1551 h 6827"/>
                <a:gd name="T26" fmla="*/ 3610 w 5811"/>
                <a:gd name="T27" fmla="*/ 2255 h 6827"/>
                <a:gd name="T28" fmla="*/ 2905 w 5811"/>
                <a:gd name="T29" fmla="*/ 2960 h 6827"/>
                <a:gd name="T30" fmla="*/ 2201 w 5811"/>
                <a:gd name="T31" fmla="*/ 2255 h 6827"/>
                <a:gd name="T32" fmla="*/ 2905 w 5811"/>
                <a:gd name="T33" fmla="*/ 1551 h 6827"/>
                <a:gd name="T34" fmla="*/ 4675 w 5811"/>
                <a:gd name="T35" fmla="*/ 6008 h 6827"/>
                <a:gd name="T36" fmla="*/ 2905 w 5811"/>
                <a:gd name="T37" fmla="*/ 6298 h 6827"/>
                <a:gd name="T38" fmla="*/ 1136 w 5811"/>
                <a:gd name="T39" fmla="*/ 6008 h 6827"/>
                <a:gd name="T40" fmla="*/ 528 w 5811"/>
                <a:gd name="T41" fmla="*/ 5506 h 6827"/>
                <a:gd name="T42" fmla="*/ 1719 w 5811"/>
                <a:gd name="T43" fmla="*/ 4831 h 6827"/>
                <a:gd name="T44" fmla="*/ 2761 w 5811"/>
                <a:gd name="T45" fmla="*/ 5768 h 6827"/>
                <a:gd name="T46" fmla="*/ 2905 w 5811"/>
                <a:gd name="T47" fmla="*/ 5812 h 6827"/>
                <a:gd name="T48" fmla="*/ 3050 w 5811"/>
                <a:gd name="T49" fmla="*/ 5768 h 6827"/>
                <a:gd name="T50" fmla="*/ 3666 w 5811"/>
                <a:gd name="T51" fmla="*/ 5270 h 6827"/>
                <a:gd name="T52" fmla="*/ 4092 w 5811"/>
                <a:gd name="T53" fmla="*/ 4831 h 6827"/>
                <a:gd name="T54" fmla="*/ 5283 w 5811"/>
                <a:gd name="T55" fmla="*/ 5506 h 6827"/>
                <a:gd name="T56" fmla="*/ 4675 w 5811"/>
                <a:gd name="T57" fmla="*/ 6008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811" h="6827">
                  <a:moveTo>
                    <a:pt x="4448" y="4374"/>
                  </a:moveTo>
                  <a:cubicBezTo>
                    <a:pt x="4517" y="4275"/>
                    <a:pt x="4581" y="4175"/>
                    <a:pt x="4640" y="4074"/>
                  </a:cubicBezTo>
                  <a:cubicBezTo>
                    <a:pt x="4985" y="3483"/>
                    <a:pt x="5160" y="2871"/>
                    <a:pt x="5160" y="2255"/>
                  </a:cubicBezTo>
                  <a:cubicBezTo>
                    <a:pt x="5160" y="1012"/>
                    <a:pt x="4149" y="0"/>
                    <a:pt x="2905" y="0"/>
                  </a:cubicBezTo>
                  <a:cubicBezTo>
                    <a:pt x="1662" y="0"/>
                    <a:pt x="650" y="1012"/>
                    <a:pt x="650" y="2255"/>
                  </a:cubicBezTo>
                  <a:cubicBezTo>
                    <a:pt x="650" y="2973"/>
                    <a:pt x="895" y="3696"/>
                    <a:pt x="1363" y="4373"/>
                  </a:cubicBezTo>
                  <a:cubicBezTo>
                    <a:pt x="501" y="4604"/>
                    <a:pt x="0" y="5014"/>
                    <a:pt x="0" y="5506"/>
                  </a:cubicBezTo>
                  <a:cubicBezTo>
                    <a:pt x="0" y="5903"/>
                    <a:pt x="333" y="6256"/>
                    <a:pt x="939" y="6498"/>
                  </a:cubicBezTo>
                  <a:cubicBezTo>
                    <a:pt x="1469" y="6710"/>
                    <a:pt x="2167" y="6827"/>
                    <a:pt x="2905" y="6827"/>
                  </a:cubicBezTo>
                  <a:cubicBezTo>
                    <a:pt x="3644" y="6827"/>
                    <a:pt x="4342" y="6710"/>
                    <a:pt x="4871" y="6498"/>
                  </a:cubicBezTo>
                  <a:cubicBezTo>
                    <a:pt x="5477" y="6256"/>
                    <a:pt x="5811" y="5903"/>
                    <a:pt x="5811" y="5506"/>
                  </a:cubicBezTo>
                  <a:cubicBezTo>
                    <a:pt x="5811" y="5014"/>
                    <a:pt x="5310" y="4604"/>
                    <a:pt x="4448" y="4374"/>
                  </a:cubicBezTo>
                  <a:close/>
                  <a:moveTo>
                    <a:pt x="2905" y="1551"/>
                  </a:moveTo>
                  <a:cubicBezTo>
                    <a:pt x="3294" y="1551"/>
                    <a:pt x="3610" y="1866"/>
                    <a:pt x="3610" y="2255"/>
                  </a:cubicBezTo>
                  <a:cubicBezTo>
                    <a:pt x="3610" y="2644"/>
                    <a:pt x="3294" y="2960"/>
                    <a:pt x="2905" y="2960"/>
                  </a:cubicBezTo>
                  <a:cubicBezTo>
                    <a:pt x="2516" y="2960"/>
                    <a:pt x="2201" y="2644"/>
                    <a:pt x="2201" y="2255"/>
                  </a:cubicBezTo>
                  <a:cubicBezTo>
                    <a:pt x="2201" y="1866"/>
                    <a:pt x="2516" y="1551"/>
                    <a:pt x="2905" y="1551"/>
                  </a:cubicBezTo>
                  <a:close/>
                  <a:moveTo>
                    <a:pt x="4675" y="6008"/>
                  </a:moveTo>
                  <a:cubicBezTo>
                    <a:pt x="4207" y="6195"/>
                    <a:pt x="3578" y="6298"/>
                    <a:pt x="2905" y="6298"/>
                  </a:cubicBezTo>
                  <a:cubicBezTo>
                    <a:pt x="2233" y="6298"/>
                    <a:pt x="1604" y="6195"/>
                    <a:pt x="1136" y="6008"/>
                  </a:cubicBezTo>
                  <a:cubicBezTo>
                    <a:pt x="766" y="5860"/>
                    <a:pt x="528" y="5663"/>
                    <a:pt x="528" y="5506"/>
                  </a:cubicBezTo>
                  <a:cubicBezTo>
                    <a:pt x="528" y="5295"/>
                    <a:pt x="944" y="4996"/>
                    <a:pt x="1719" y="4831"/>
                  </a:cubicBezTo>
                  <a:cubicBezTo>
                    <a:pt x="2232" y="5420"/>
                    <a:pt x="2739" y="5754"/>
                    <a:pt x="2761" y="5768"/>
                  </a:cubicBezTo>
                  <a:cubicBezTo>
                    <a:pt x="2805" y="5797"/>
                    <a:pt x="2855" y="5812"/>
                    <a:pt x="2905" y="5812"/>
                  </a:cubicBezTo>
                  <a:cubicBezTo>
                    <a:pt x="2956" y="5812"/>
                    <a:pt x="3006" y="5797"/>
                    <a:pt x="3050" y="5768"/>
                  </a:cubicBezTo>
                  <a:cubicBezTo>
                    <a:pt x="3061" y="5761"/>
                    <a:pt x="3327" y="5586"/>
                    <a:pt x="3666" y="5270"/>
                  </a:cubicBezTo>
                  <a:cubicBezTo>
                    <a:pt x="3819" y="5128"/>
                    <a:pt x="3961" y="4982"/>
                    <a:pt x="4092" y="4831"/>
                  </a:cubicBezTo>
                  <a:cubicBezTo>
                    <a:pt x="4866" y="4997"/>
                    <a:pt x="5283" y="5295"/>
                    <a:pt x="5283" y="5506"/>
                  </a:cubicBezTo>
                  <a:cubicBezTo>
                    <a:pt x="5283" y="5663"/>
                    <a:pt x="5044" y="5860"/>
                    <a:pt x="4675" y="60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A5873BDF-7423-9A3E-9559-AC5D46C9F296}"/>
                </a:ext>
              </a:extLst>
            </p:cNvPr>
            <p:cNvGrpSpPr/>
            <p:nvPr/>
          </p:nvGrpSpPr>
          <p:grpSpPr>
            <a:xfrm>
              <a:off x="1998448" y="4354757"/>
              <a:ext cx="1887149" cy="946715"/>
              <a:chOff x="1998448" y="4298364"/>
              <a:chExt cx="1887149" cy="946715"/>
            </a:xfrm>
          </p:grpSpPr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BB905E6C-5B47-D0D3-9D3D-5BA87070962E}"/>
                  </a:ext>
                </a:extLst>
              </p:cNvPr>
              <p:cNvSpPr txBox="1"/>
              <p:nvPr/>
            </p:nvSpPr>
            <p:spPr>
              <a:xfrm>
                <a:off x="1998448" y="4298364"/>
                <a:ext cx="1789164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/>
                  <a:t>添加标题文本</a:t>
                </a:r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07E883B7-EABE-B153-86C6-0D811F0EAC97}"/>
                  </a:ext>
                </a:extLst>
              </p:cNvPr>
              <p:cNvSpPr txBox="1"/>
              <p:nvPr/>
            </p:nvSpPr>
            <p:spPr>
              <a:xfrm>
                <a:off x="1999912" y="4644915"/>
                <a:ext cx="1885685" cy="6001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</a:rPr>
                  <a:t>此处添加详细文本描述，文字内容建议与标题相关尽量简洁生动……</a:t>
                </a:r>
              </a:p>
            </p:txBody>
          </p:sp>
        </p:grp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3754CE9B-99FA-2E48-825D-E805F92E4669}"/>
              </a:ext>
            </a:extLst>
          </p:cNvPr>
          <p:cNvGrpSpPr/>
          <p:nvPr/>
        </p:nvGrpSpPr>
        <p:grpSpPr>
          <a:xfrm>
            <a:off x="4768819" y="4289998"/>
            <a:ext cx="2654362" cy="1011474"/>
            <a:chOff x="1231235" y="4289998"/>
            <a:chExt cx="2654362" cy="1011474"/>
          </a:xfrm>
        </p:grpSpPr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43ADA5AD-4CF2-C171-EB76-C60860999823}"/>
                </a:ext>
              </a:extLst>
            </p:cNvPr>
            <p:cNvSpPr/>
            <p:nvPr/>
          </p:nvSpPr>
          <p:spPr>
            <a:xfrm>
              <a:off x="1231235" y="4289998"/>
              <a:ext cx="709834" cy="709834"/>
            </a:xfrm>
            <a:prstGeom prst="ellipse">
              <a:avLst/>
            </a:prstGeom>
            <a:solidFill>
              <a:srgbClr val="8D96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63FA5AC1-FDD4-CD95-F7A3-4145146EE530}"/>
                </a:ext>
              </a:extLst>
            </p:cNvPr>
            <p:cNvGrpSpPr/>
            <p:nvPr/>
          </p:nvGrpSpPr>
          <p:grpSpPr>
            <a:xfrm>
              <a:off x="1998448" y="4354757"/>
              <a:ext cx="1887149" cy="946715"/>
              <a:chOff x="1998448" y="4298364"/>
              <a:chExt cx="1887149" cy="946715"/>
            </a:xfrm>
          </p:grpSpPr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5A650C23-C427-9EAD-B2CA-345C8DB513AD}"/>
                  </a:ext>
                </a:extLst>
              </p:cNvPr>
              <p:cNvSpPr txBox="1"/>
              <p:nvPr/>
            </p:nvSpPr>
            <p:spPr>
              <a:xfrm>
                <a:off x="1998448" y="4298364"/>
                <a:ext cx="1789164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/>
                  <a:t>添加标题文本</a:t>
                </a:r>
              </a:p>
            </p:txBody>
          </p:sp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id="{FCF76557-7360-287A-6DD5-115630728CE1}"/>
                  </a:ext>
                </a:extLst>
              </p:cNvPr>
              <p:cNvSpPr txBox="1"/>
              <p:nvPr/>
            </p:nvSpPr>
            <p:spPr>
              <a:xfrm>
                <a:off x="1999912" y="4644915"/>
                <a:ext cx="1885685" cy="6001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</a:rPr>
                  <a:t>此处添加详细文本描述，文字内容建议与标题相关尽量简洁生动……</a:t>
                </a:r>
              </a:p>
            </p:txBody>
          </p:sp>
        </p:grp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C672B388-5894-EC29-FB4E-18121E2761DE}"/>
              </a:ext>
            </a:extLst>
          </p:cNvPr>
          <p:cNvGrpSpPr/>
          <p:nvPr/>
        </p:nvGrpSpPr>
        <p:grpSpPr>
          <a:xfrm>
            <a:off x="8306403" y="4289998"/>
            <a:ext cx="2654362" cy="1011474"/>
            <a:chOff x="1231235" y="4289998"/>
            <a:chExt cx="2654362" cy="1011474"/>
          </a:xfrm>
        </p:grpSpPr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13B018DA-90F6-6837-D2D6-CEEBD5ADFBD5}"/>
                </a:ext>
              </a:extLst>
            </p:cNvPr>
            <p:cNvSpPr/>
            <p:nvPr/>
          </p:nvSpPr>
          <p:spPr>
            <a:xfrm>
              <a:off x="1231235" y="4289998"/>
              <a:ext cx="709834" cy="709834"/>
            </a:xfrm>
            <a:prstGeom prst="ellipse">
              <a:avLst/>
            </a:prstGeom>
            <a:solidFill>
              <a:srgbClr val="9EAA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800810DD-3C0B-DD6D-F2DA-58DDF5C4C6AB}"/>
                </a:ext>
              </a:extLst>
            </p:cNvPr>
            <p:cNvGrpSpPr/>
            <p:nvPr/>
          </p:nvGrpSpPr>
          <p:grpSpPr>
            <a:xfrm>
              <a:off x="1998448" y="4354757"/>
              <a:ext cx="1887149" cy="946715"/>
              <a:chOff x="1998448" y="4298364"/>
              <a:chExt cx="1887149" cy="946715"/>
            </a:xfrm>
          </p:grpSpPr>
          <p:sp>
            <p:nvSpPr>
              <p:cNvPr id="63" name="文本框 62">
                <a:extLst>
                  <a:ext uri="{FF2B5EF4-FFF2-40B4-BE49-F238E27FC236}">
                    <a16:creationId xmlns:a16="http://schemas.microsoft.com/office/drawing/2014/main" id="{222CA5EC-5AC3-D3F6-7430-C2360086C451}"/>
                  </a:ext>
                </a:extLst>
              </p:cNvPr>
              <p:cNvSpPr txBox="1"/>
              <p:nvPr/>
            </p:nvSpPr>
            <p:spPr>
              <a:xfrm>
                <a:off x="1998448" y="4298364"/>
                <a:ext cx="1789164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/>
                  <a:t>添加标题文本</a:t>
                </a:r>
              </a:p>
            </p:txBody>
          </p:sp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id="{24BAEFFC-EEF2-F3A5-88A2-BF4F4CCE0DE1}"/>
                  </a:ext>
                </a:extLst>
              </p:cNvPr>
              <p:cNvSpPr txBox="1"/>
              <p:nvPr/>
            </p:nvSpPr>
            <p:spPr>
              <a:xfrm>
                <a:off x="1999912" y="4644915"/>
                <a:ext cx="1885685" cy="6001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</a:rPr>
                  <a:t>此处添加详细文本描述，文字内容建议与标题相关尽量简洁生动……</a:t>
                </a:r>
              </a:p>
            </p:txBody>
          </p:sp>
        </p:grpSp>
      </p:grpSp>
      <p:grpSp>
        <p:nvGrpSpPr>
          <p:cNvPr id="65" name="Group 51">
            <a:extLst>
              <a:ext uri="{FF2B5EF4-FFF2-40B4-BE49-F238E27FC236}">
                <a16:creationId xmlns:a16="http://schemas.microsoft.com/office/drawing/2014/main" id="{D573FAF7-F8C0-CA11-6C7B-A9D7969347D6}"/>
              </a:ext>
            </a:extLst>
          </p:cNvPr>
          <p:cNvGrpSpPr/>
          <p:nvPr/>
        </p:nvGrpSpPr>
        <p:grpSpPr>
          <a:xfrm>
            <a:off x="4922125" y="4457361"/>
            <a:ext cx="397826" cy="344065"/>
            <a:chOff x="2084388" y="3051175"/>
            <a:chExt cx="293688" cy="254001"/>
          </a:xfrm>
          <a:solidFill>
            <a:schemeClr val="bg1"/>
          </a:solidFill>
        </p:grpSpPr>
        <p:sp>
          <p:nvSpPr>
            <p:cNvPr id="66" name="Freeform 154">
              <a:extLst>
                <a:ext uri="{FF2B5EF4-FFF2-40B4-BE49-F238E27FC236}">
                  <a16:creationId xmlns:a16="http://schemas.microsoft.com/office/drawing/2014/main" id="{56E219AE-E902-0B3D-8561-70AE28356B7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4388" y="3106738"/>
              <a:ext cx="36513" cy="198438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65"/>
                </a:cxn>
                <a:cxn ang="0">
                  <a:pos x="14" y="79"/>
                </a:cxn>
                <a:cxn ang="0">
                  <a:pos x="14" y="0"/>
                </a:cxn>
                <a:cxn ang="0">
                  <a:pos x="0" y="14"/>
                </a:cxn>
              </a:cxnLst>
              <a:rect l="0" t="0" r="r" b="b"/>
              <a:pathLst>
                <a:path w="14" h="79">
                  <a:moveTo>
                    <a:pt x="0" y="14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73"/>
                    <a:pt x="6" y="79"/>
                    <a:pt x="14" y="7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7" name="Freeform 155">
              <a:extLst>
                <a:ext uri="{FF2B5EF4-FFF2-40B4-BE49-F238E27FC236}">
                  <a16:creationId xmlns:a16="http://schemas.microsoft.com/office/drawing/2014/main" id="{AAC225A5-C94E-70CD-5EB7-38692D336B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39951" y="3051175"/>
              <a:ext cx="182563" cy="254000"/>
            </a:xfrm>
            <a:custGeom>
              <a:avLst/>
              <a:gdLst/>
              <a:ahLst/>
              <a:cxnLst>
                <a:cxn ang="0">
                  <a:pos x="58" y="7"/>
                </a:cxn>
                <a:cxn ang="0">
                  <a:pos x="50" y="0"/>
                </a:cxn>
                <a:cxn ang="0">
                  <a:pos x="21" y="0"/>
                </a:cxn>
                <a:cxn ang="0">
                  <a:pos x="14" y="7"/>
                </a:cxn>
                <a:cxn ang="0">
                  <a:pos x="14" y="22"/>
                </a:cxn>
                <a:cxn ang="0">
                  <a:pos x="0" y="22"/>
                </a:cxn>
                <a:cxn ang="0">
                  <a:pos x="0" y="101"/>
                </a:cxn>
                <a:cxn ang="0">
                  <a:pos x="72" y="101"/>
                </a:cxn>
                <a:cxn ang="0">
                  <a:pos x="72" y="22"/>
                </a:cxn>
                <a:cxn ang="0">
                  <a:pos x="58" y="22"/>
                </a:cxn>
                <a:cxn ang="0">
                  <a:pos x="58" y="7"/>
                </a:cxn>
                <a:cxn ang="0">
                  <a:pos x="50" y="22"/>
                </a:cxn>
                <a:cxn ang="0">
                  <a:pos x="21" y="22"/>
                </a:cxn>
                <a:cxn ang="0">
                  <a:pos x="21" y="7"/>
                </a:cxn>
                <a:cxn ang="0">
                  <a:pos x="50" y="7"/>
                </a:cxn>
                <a:cxn ang="0">
                  <a:pos x="50" y="22"/>
                </a:cxn>
              </a:cxnLst>
              <a:rect l="0" t="0" r="r" b="b"/>
              <a:pathLst>
                <a:path w="72" h="101">
                  <a:moveTo>
                    <a:pt x="58" y="7"/>
                  </a:moveTo>
                  <a:cubicBezTo>
                    <a:pt x="58" y="3"/>
                    <a:pt x="54" y="0"/>
                    <a:pt x="5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7" y="0"/>
                    <a:pt x="14" y="3"/>
                    <a:pt x="14" y="7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58" y="22"/>
                    <a:pt x="58" y="22"/>
                    <a:pt x="58" y="22"/>
                  </a:cubicBezTo>
                  <a:lnTo>
                    <a:pt x="58" y="7"/>
                  </a:lnTo>
                  <a:close/>
                  <a:moveTo>
                    <a:pt x="50" y="22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50" y="7"/>
                    <a:pt x="50" y="7"/>
                    <a:pt x="50" y="7"/>
                  </a:cubicBezTo>
                  <a:lnTo>
                    <a:pt x="5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8" name="Freeform 156">
              <a:extLst>
                <a:ext uri="{FF2B5EF4-FFF2-40B4-BE49-F238E27FC236}">
                  <a16:creationId xmlns:a16="http://schemas.microsoft.com/office/drawing/2014/main" id="{0B2E4952-3893-A245-31D4-7BF7ACC0A5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9976" y="3106738"/>
              <a:ext cx="38100" cy="1984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9"/>
                </a:cxn>
                <a:cxn ang="0">
                  <a:pos x="15" y="65"/>
                </a:cxn>
                <a:cxn ang="0">
                  <a:pos x="15" y="14"/>
                </a:cxn>
                <a:cxn ang="0">
                  <a:pos x="0" y="0"/>
                </a:cxn>
              </a:cxnLst>
              <a:rect l="0" t="0" r="r" b="b"/>
              <a:pathLst>
                <a:path w="15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8" y="79"/>
                    <a:pt x="15" y="73"/>
                    <a:pt x="15" y="6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6"/>
                    <a:pt x="8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9" name="Group 44">
            <a:extLst>
              <a:ext uri="{FF2B5EF4-FFF2-40B4-BE49-F238E27FC236}">
                <a16:creationId xmlns:a16="http://schemas.microsoft.com/office/drawing/2014/main" id="{12CE5723-5082-6C68-D27A-222AB5DAD7CA}"/>
              </a:ext>
            </a:extLst>
          </p:cNvPr>
          <p:cNvGrpSpPr/>
          <p:nvPr/>
        </p:nvGrpSpPr>
        <p:grpSpPr>
          <a:xfrm>
            <a:off x="8475008" y="4457361"/>
            <a:ext cx="383335" cy="383335"/>
            <a:chOff x="328613" y="4186238"/>
            <a:chExt cx="292100" cy="292100"/>
          </a:xfrm>
          <a:solidFill>
            <a:schemeClr val="bg1"/>
          </a:solidFill>
        </p:grpSpPr>
        <p:sp>
          <p:nvSpPr>
            <p:cNvPr id="70" name="Freeform 71">
              <a:extLst>
                <a:ext uri="{FF2B5EF4-FFF2-40B4-BE49-F238E27FC236}">
                  <a16:creationId xmlns:a16="http://schemas.microsoft.com/office/drawing/2014/main" id="{3A54260A-1310-2C06-9CDD-77ACC6C7B0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338" y="4186238"/>
              <a:ext cx="206375" cy="206375"/>
            </a:xfrm>
            <a:custGeom>
              <a:avLst/>
              <a:gdLst/>
              <a:ahLst/>
              <a:cxnLst>
                <a:cxn ang="0">
                  <a:pos x="57" y="8"/>
                </a:cxn>
                <a:cxn ang="0">
                  <a:pos x="33" y="23"/>
                </a:cxn>
                <a:cxn ang="0">
                  <a:pos x="2" y="54"/>
                </a:cxn>
                <a:cxn ang="0">
                  <a:pos x="2" y="64"/>
                </a:cxn>
                <a:cxn ang="0">
                  <a:pos x="18" y="79"/>
                </a:cxn>
                <a:cxn ang="0">
                  <a:pos x="28" y="79"/>
                </a:cxn>
                <a:cxn ang="0">
                  <a:pos x="59" y="49"/>
                </a:cxn>
                <a:cxn ang="0">
                  <a:pos x="74" y="25"/>
                </a:cxn>
                <a:cxn ang="0">
                  <a:pos x="82" y="0"/>
                </a:cxn>
                <a:cxn ang="0">
                  <a:pos x="57" y="8"/>
                </a:cxn>
                <a:cxn ang="0">
                  <a:pos x="36" y="61"/>
                </a:cxn>
                <a:cxn ang="0">
                  <a:pos x="20" y="61"/>
                </a:cxn>
                <a:cxn ang="0">
                  <a:pos x="20" y="46"/>
                </a:cxn>
                <a:cxn ang="0">
                  <a:pos x="36" y="46"/>
                </a:cxn>
                <a:cxn ang="0">
                  <a:pos x="36" y="61"/>
                </a:cxn>
                <a:cxn ang="0">
                  <a:pos x="56" y="41"/>
                </a:cxn>
                <a:cxn ang="0">
                  <a:pos x="41" y="41"/>
                </a:cxn>
                <a:cxn ang="0">
                  <a:pos x="41" y="26"/>
                </a:cxn>
                <a:cxn ang="0">
                  <a:pos x="56" y="26"/>
                </a:cxn>
                <a:cxn ang="0">
                  <a:pos x="56" y="41"/>
                </a:cxn>
              </a:cxnLst>
              <a:rect l="0" t="0" r="r" b="b"/>
              <a:pathLst>
                <a:path w="82" h="82">
                  <a:moveTo>
                    <a:pt x="57" y="8"/>
                  </a:moveTo>
                  <a:cubicBezTo>
                    <a:pt x="50" y="11"/>
                    <a:pt x="39" y="17"/>
                    <a:pt x="33" y="23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0" y="57"/>
                    <a:pt x="0" y="61"/>
                    <a:pt x="2" y="64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21" y="82"/>
                    <a:pt x="25" y="82"/>
                    <a:pt x="28" y="7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65" y="43"/>
                    <a:pt x="71" y="32"/>
                    <a:pt x="74" y="25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57" y="8"/>
                  </a:lnTo>
                  <a:close/>
                  <a:moveTo>
                    <a:pt x="36" y="61"/>
                  </a:moveTo>
                  <a:cubicBezTo>
                    <a:pt x="32" y="66"/>
                    <a:pt x="25" y="66"/>
                    <a:pt x="20" y="61"/>
                  </a:cubicBezTo>
                  <a:cubicBezTo>
                    <a:pt x="16" y="57"/>
                    <a:pt x="16" y="50"/>
                    <a:pt x="20" y="46"/>
                  </a:cubicBezTo>
                  <a:cubicBezTo>
                    <a:pt x="25" y="42"/>
                    <a:pt x="32" y="42"/>
                    <a:pt x="36" y="46"/>
                  </a:cubicBezTo>
                  <a:cubicBezTo>
                    <a:pt x="40" y="50"/>
                    <a:pt x="40" y="57"/>
                    <a:pt x="36" y="61"/>
                  </a:cubicBezTo>
                  <a:close/>
                  <a:moveTo>
                    <a:pt x="56" y="41"/>
                  </a:moveTo>
                  <a:cubicBezTo>
                    <a:pt x="52" y="45"/>
                    <a:pt x="45" y="45"/>
                    <a:pt x="41" y="41"/>
                  </a:cubicBezTo>
                  <a:cubicBezTo>
                    <a:pt x="37" y="37"/>
                    <a:pt x="37" y="30"/>
                    <a:pt x="41" y="26"/>
                  </a:cubicBezTo>
                  <a:cubicBezTo>
                    <a:pt x="45" y="21"/>
                    <a:pt x="52" y="21"/>
                    <a:pt x="56" y="26"/>
                  </a:cubicBezTo>
                  <a:cubicBezTo>
                    <a:pt x="61" y="30"/>
                    <a:pt x="61" y="37"/>
                    <a:pt x="56" y="4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1" name="Freeform 72">
              <a:extLst>
                <a:ext uri="{FF2B5EF4-FFF2-40B4-BE49-F238E27FC236}">
                  <a16:creationId xmlns:a16="http://schemas.microsoft.com/office/drawing/2014/main" id="{76543C71-5ECF-6EE1-9986-D3E84DB9616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963" y="4270375"/>
              <a:ext cx="98425" cy="85725"/>
            </a:xfrm>
            <a:custGeom>
              <a:avLst/>
              <a:gdLst/>
              <a:ahLst/>
              <a:cxnLst>
                <a:cxn ang="0">
                  <a:pos x="13" y="31"/>
                </a:cxn>
                <a:cxn ang="0">
                  <a:pos x="39" y="5"/>
                </a:cxn>
                <a:cxn ang="0">
                  <a:pos x="18" y="5"/>
                </a:cxn>
                <a:cxn ang="0">
                  <a:pos x="3" y="21"/>
                </a:cxn>
                <a:cxn ang="0">
                  <a:pos x="3" y="31"/>
                </a:cxn>
                <a:cxn ang="0">
                  <a:pos x="13" y="31"/>
                </a:cxn>
              </a:cxnLst>
              <a:rect l="0" t="0" r="r" b="b"/>
              <a:pathLst>
                <a:path w="39" h="34">
                  <a:moveTo>
                    <a:pt x="13" y="31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33" y="0"/>
                    <a:pt x="24" y="0"/>
                    <a:pt x="18" y="5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24"/>
                    <a:pt x="0" y="28"/>
                    <a:pt x="3" y="31"/>
                  </a:cubicBezTo>
                  <a:cubicBezTo>
                    <a:pt x="5" y="34"/>
                    <a:pt x="10" y="34"/>
                    <a:pt x="13" y="3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2" name="Freeform 73">
              <a:extLst>
                <a:ext uri="{FF2B5EF4-FFF2-40B4-BE49-F238E27FC236}">
                  <a16:creationId xmlns:a16="http://schemas.microsoft.com/office/drawing/2014/main" id="{7C82CBEE-D4DD-EF0E-C791-47856E50A143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851" y="4373563"/>
              <a:ext cx="85725" cy="98425"/>
            </a:xfrm>
            <a:custGeom>
              <a:avLst/>
              <a:gdLst/>
              <a:ahLst/>
              <a:cxnLst>
                <a:cxn ang="0">
                  <a:pos x="3" y="26"/>
                </a:cxn>
                <a:cxn ang="0">
                  <a:pos x="3" y="36"/>
                </a:cxn>
                <a:cxn ang="0">
                  <a:pos x="13" y="36"/>
                </a:cxn>
                <a:cxn ang="0">
                  <a:pos x="29" y="21"/>
                </a:cxn>
                <a:cxn ang="0">
                  <a:pos x="29" y="0"/>
                </a:cxn>
                <a:cxn ang="0">
                  <a:pos x="3" y="26"/>
                </a:cxn>
              </a:cxnLst>
              <a:rect l="0" t="0" r="r" b="b"/>
              <a:pathLst>
                <a:path w="34" h="39">
                  <a:moveTo>
                    <a:pt x="3" y="26"/>
                  </a:moveTo>
                  <a:cubicBezTo>
                    <a:pt x="0" y="29"/>
                    <a:pt x="0" y="33"/>
                    <a:pt x="3" y="36"/>
                  </a:cubicBezTo>
                  <a:cubicBezTo>
                    <a:pt x="6" y="39"/>
                    <a:pt x="10" y="39"/>
                    <a:pt x="13" y="36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4" y="15"/>
                    <a:pt x="34" y="6"/>
                    <a:pt x="29" y="0"/>
                  </a:cubicBezTo>
                  <a:lnTo>
                    <a:pt x="3" y="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3" name="Freeform 74">
              <a:extLst>
                <a:ext uri="{FF2B5EF4-FFF2-40B4-BE49-F238E27FC236}">
                  <a16:creationId xmlns:a16="http://schemas.microsoft.com/office/drawing/2014/main" id="{4930DC60-FF52-096D-1AE3-C20AF722701C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876" y="4360863"/>
              <a:ext cx="49213" cy="50800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2" y="8"/>
                </a:cxn>
                <a:cxn ang="0">
                  <a:pos x="12" y="18"/>
                </a:cxn>
                <a:cxn ang="0">
                  <a:pos x="17" y="18"/>
                </a:cxn>
                <a:cxn ang="0">
                  <a:pos x="20" y="16"/>
                </a:cxn>
                <a:cxn ang="0">
                  <a:pos x="4" y="0"/>
                </a:cxn>
                <a:cxn ang="0">
                  <a:pos x="2" y="3"/>
                </a:cxn>
              </a:cxnLst>
              <a:rect l="0" t="0" r="r" b="b"/>
              <a:pathLst>
                <a:path w="20" h="20">
                  <a:moveTo>
                    <a:pt x="2" y="3"/>
                  </a:moveTo>
                  <a:cubicBezTo>
                    <a:pt x="0" y="4"/>
                    <a:pt x="0" y="6"/>
                    <a:pt x="2" y="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20"/>
                    <a:pt x="16" y="20"/>
                    <a:pt x="17" y="18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2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4" name="Freeform 75">
              <a:extLst>
                <a:ext uri="{FF2B5EF4-FFF2-40B4-BE49-F238E27FC236}">
                  <a16:creationId xmlns:a16="http://schemas.microsoft.com/office/drawing/2014/main" id="{F1D68CA7-69FC-6D55-1165-C14260BEF2E3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613" y="4387850"/>
              <a:ext cx="90488" cy="90488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29" y="7"/>
                </a:cxn>
                <a:cxn ang="0">
                  <a:pos x="0" y="36"/>
                </a:cxn>
              </a:cxnLst>
              <a:rect l="0" t="0" r="r" b="b"/>
              <a:pathLst>
                <a:path w="36" h="36">
                  <a:moveTo>
                    <a:pt x="0" y="36"/>
                  </a:moveTo>
                  <a:cubicBezTo>
                    <a:pt x="14" y="29"/>
                    <a:pt x="36" y="14"/>
                    <a:pt x="29" y="7"/>
                  </a:cubicBezTo>
                  <a:cubicBezTo>
                    <a:pt x="22" y="0"/>
                    <a:pt x="7" y="21"/>
                    <a:pt x="0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694407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AECAFCCE-45D2-9B83-B81A-954603A9FF11}"/>
              </a:ext>
            </a:extLst>
          </p:cNvPr>
          <p:cNvGrpSpPr/>
          <p:nvPr/>
        </p:nvGrpSpPr>
        <p:grpSpPr>
          <a:xfrm>
            <a:off x="1383680" y="232149"/>
            <a:ext cx="3564947" cy="791293"/>
            <a:chOff x="3330924" y="2265123"/>
            <a:chExt cx="3564947" cy="791293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E7A45FAE-76CA-B6D5-BE4D-320EAA041DFD}"/>
                </a:ext>
              </a:extLst>
            </p:cNvPr>
            <p:cNvSpPr txBox="1"/>
            <p:nvPr/>
          </p:nvSpPr>
          <p:spPr>
            <a:xfrm>
              <a:off x="3330924" y="2265123"/>
              <a:ext cx="24039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noProof="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整体活动概述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2B559C50-8C2B-3300-9548-238C3DB6158E}"/>
                </a:ext>
              </a:extLst>
            </p:cNvPr>
            <p:cNvSpPr/>
            <p:nvPr/>
          </p:nvSpPr>
          <p:spPr>
            <a:xfrm>
              <a:off x="3352486" y="2707021"/>
              <a:ext cx="3543385" cy="3493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Overall activity overview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3965AF7F-3C60-7A12-7767-0C489D3463C9}"/>
              </a:ext>
            </a:extLst>
          </p:cNvPr>
          <p:cNvGrpSpPr/>
          <p:nvPr/>
        </p:nvGrpSpPr>
        <p:grpSpPr>
          <a:xfrm>
            <a:off x="262366" y="3662"/>
            <a:ext cx="1177793" cy="1122414"/>
            <a:chOff x="1806743" y="1977234"/>
            <a:chExt cx="1377682" cy="1312902"/>
          </a:xfrm>
        </p:grpSpPr>
        <p:sp>
          <p:nvSpPr>
            <p:cNvPr id="7" name="图形 26">
              <a:extLst>
                <a:ext uri="{FF2B5EF4-FFF2-40B4-BE49-F238E27FC236}">
                  <a16:creationId xmlns:a16="http://schemas.microsoft.com/office/drawing/2014/main" id="{FC0D3291-A092-3B17-E624-9EB3B0A908A3}"/>
                </a:ext>
              </a:extLst>
            </p:cNvPr>
            <p:cNvSpPr/>
            <p:nvPr/>
          </p:nvSpPr>
          <p:spPr>
            <a:xfrm rot="2700000">
              <a:off x="1839133" y="1944844"/>
              <a:ext cx="1312902" cy="1377682"/>
            </a:xfrm>
            <a:custGeom>
              <a:avLst/>
              <a:gdLst>
                <a:gd name="connsiteX0" fmla="*/ 1554750 w 2288296"/>
                <a:gd name="connsiteY0" fmla="*/ 2129811 h 2401203"/>
                <a:gd name="connsiteX1" fmla="*/ 2175 w 2288296"/>
                <a:gd name="connsiteY1" fmla="*/ 1177311 h 2401203"/>
                <a:gd name="connsiteX2" fmla="*/ 1497600 w 2288296"/>
                <a:gd name="connsiteY2" fmla="*/ 329586 h 2401203"/>
                <a:gd name="connsiteX3" fmla="*/ 1554750 w 2288296"/>
                <a:gd name="connsiteY3" fmla="*/ 2129811 h 240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8296" h="2401203">
                  <a:moveTo>
                    <a:pt x="1554750" y="2129811"/>
                  </a:moveTo>
                  <a:cubicBezTo>
                    <a:pt x="557800" y="2694961"/>
                    <a:pt x="40275" y="2377461"/>
                    <a:pt x="2175" y="1177311"/>
                  </a:cubicBezTo>
                  <a:cubicBezTo>
                    <a:pt x="-35925" y="-22839"/>
                    <a:pt x="462550" y="-305414"/>
                    <a:pt x="1497600" y="329586"/>
                  </a:cubicBezTo>
                  <a:cubicBezTo>
                    <a:pt x="2532650" y="964586"/>
                    <a:pt x="2551700" y="1564661"/>
                    <a:pt x="1554750" y="2129811"/>
                  </a:cubicBezTo>
                  <a:close/>
                </a:path>
              </a:pathLst>
            </a:custGeom>
            <a:solidFill>
              <a:srgbClr val="9EAA9D">
                <a:alpha val="26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图形 26">
              <a:extLst>
                <a:ext uri="{FF2B5EF4-FFF2-40B4-BE49-F238E27FC236}">
                  <a16:creationId xmlns:a16="http://schemas.microsoft.com/office/drawing/2014/main" id="{E7C16E62-B983-01E1-9E74-A4BE60F20D62}"/>
                </a:ext>
              </a:extLst>
            </p:cNvPr>
            <p:cNvSpPr/>
            <p:nvPr/>
          </p:nvSpPr>
          <p:spPr>
            <a:xfrm>
              <a:off x="2011191" y="2053516"/>
              <a:ext cx="990649" cy="1039529"/>
            </a:xfrm>
            <a:custGeom>
              <a:avLst/>
              <a:gdLst>
                <a:gd name="connsiteX0" fmla="*/ 1554750 w 2288296"/>
                <a:gd name="connsiteY0" fmla="*/ 2129811 h 2401203"/>
                <a:gd name="connsiteX1" fmla="*/ 2175 w 2288296"/>
                <a:gd name="connsiteY1" fmla="*/ 1177311 h 2401203"/>
                <a:gd name="connsiteX2" fmla="*/ 1497600 w 2288296"/>
                <a:gd name="connsiteY2" fmla="*/ 329586 h 2401203"/>
                <a:gd name="connsiteX3" fmla="*/ 1554750 w 2288296"/>
                <a:gd name="connsiteY3" fmla="*/ 2129811 h 240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8296" h="2401203">
                  <a:moveTo>
                    <a:pt x="1554750" y="2129811"/>
                  </a:moveTo>
                  <a:cubicBezTo>
                    <a:pt x="557800" y="2694961"/>
                    <a:pt x="40275" y="2377461"/>
                    <a:pt x="2175" y="1177311"/>
                  </a:cubicBezTo>
                  <a:cubicBezTo>
                    <a:pt x="-35925" y="-22839"/>
                    <a:pt x="462550" y="-305414"/>
                    <a:pt x="1497600" y="329586"/>
                  </a:cubicBezTo>
                  <a:cubicBezTo>
                    <a:pt x="2532650" y="964586"/>
                    <a:pt x="2551700" y="1564661"/>
                    <a:pt x="1554750" y="2129811"/>
                  </a:cubicBezTo>
                  <a:close/>
                </a:path>
              </a:pathLst>
            </a:custGeom>
            <a:solidFill>
              <a:srgbClr val="8D96A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A24E2BE-AC95-EFCA-B487-1382324E653C}"/>
                </a:ext>
              </a:extLst>
            </p:cNvPr>
            <p:cNvSpPr txBox="1"/>
            <p:nvPr/>
          </p:nvSpPr>
          <p:spPr>
            <a:xfrm>
              <a:off x="2041516" y="2147778"/>
              <a:ext cx="898527" cy="8280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</a:rPr>
                <a:t>01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D1478D7F-4F4C-8603-7A60-03EE0DEAF073}"/>
              </a:ext>
            </a:extLst>
          </p:cNvPr>
          <p:cNvGrpSpPr/>
          <p:nvPr/>
        </p:nvGrpSpPr>
        <p:grpSpPr>
          <a:xfrm>
            <a:off x="224704" y="1858642"/>
            <a:ext cx="6984623" cy="3627639"/>
            <a:chOff x="593712" y="1829443"/>
            <a:chExt cx="6159545" cy="3199114"/>
          </a:xfrm>
        </p:grpSpPr>
        <p:grpSp>
          <p:nvGrpSpPr>
            <p:cNvPr id="3" name="Group 24">
              <a:extLst>
                <a:ext uri="{FF2B5EF4-FFF2-40B4-BE49-F238E27FC236}">
                  <a16:creationId xmlns:a16="http://schemas.microsoft.com/office/drawing/2014/main" id="{DA4EECCA-225A-D9E8-9903-5A704BC1F822}"/>
                </a:ext>
              </a:extLst>
            </p:cNvPr>
            <p:cNvGrpSpPr/>
            <p:nvPr/>
          </p:nvGrpSpPr>
          <p:grpSpPr>
            <a:xfrm>
              <a:off x="593712" y="1829443"/>
              <a:ext cx="6159545" cy="3199114"/>
              <a:chOff x="645337" y="5111738"/>
              <a:chExt cx="12104560" cy="6286806"/>
            </a:xfrm>
          </p:grpSpPr>
          <p:pic>
            <p:nvPicPr>
              <p:cNvPr id="10" name="Picture 25">
                <a:extLst>
                  <a:ext uri="{FF2B5EF4-FFF2-40B4-BE49-F238E27FC236}">
                    <a16:creationId xmlns:a16="http://schemas.microsoft.com/office/drawing/2014/main" id="{BEEB9D1E-B1DD-486E-8579-586DD24D554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45337" y="5111738"/>
                <a:ext cx="12104560" cy="6286806"/>
              </a:xfrm>
              <a:prstGeom prst="rect">
                <a:avLst/>
              </a:prstGeom>
            </p:spPr>
          </p:pic>
          <p:sp>
            <p:nvSpPr>
              <p:cNvPr id="11" name="Rectangle 26">
                <a:extLst>
                  <a:ext uri="{FF2B5EF4-FFF2-40B4-BE49-F238E27FC236}">
                    <a16:creationId xmlns:a16="http://schemas.microsoft.com/office/drawing/2014/main" id="{77657A6C-4590-CF56-AB62-42AEFB12DAAC}"/>
                  </a:ext>
                </a:extLst>
              </p:cNvPr>
              <p:cNvSpPr/>
              <p:nvPr/>
            </p:nvSpPr>
            <p:spPr>
              <a:xfrm>
                <a:off x="2646948" y="5400747"/>
                <a:ext cx="8112480" cy="5138916"/>
              </a:xfrm>
              <a:prstGeom prst="rect">
                <a:avLst/>
              </a:prstGeom>
              <a:solidFill>
                <a:srgbClr val="CEC7C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Segoe UI" panose="020B0502040204020203" pitchFamily="34" charset="0"/>
                </a:endParaRPr>
              </a:p>
            </p:txBody>
          </p:sp>
        </p:grp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1975C641-1AC6-AB6C-0772-1B2A68987F99}"/>
                </a:ext>
              </a:extLst>
            </p:cNvPr>
            <p:cNvSpPr/>
            <p:nvPr/>
          </p:nvSpPr>
          <p:spPr>
            <a:xfrm>
              <a:off x="1550020" y="1951463"/>
              <a:ext cx="4204009" cy="2653991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Oval 10">
            <a:extLst>
              <a:ext uri="{FF2B5EF4-FFF2-40B4-BE49-F238E27FC236}">
                <a16:creationId xmlns:a16="http://schemas.microsoft.com/office/drawing/2014/main" id="{37CA1CE6-5143-21DA-F608-B0D20E6A32F7}"/>
              </a:ext>
            </a:extLst>
          </p:cNvPr>
          <p:cNvSpPr>
            <a:spLocks noChangeArrowheads="1"/>
          </p:cNvSpPr>
          <p:nvPr/>
        </p:nvSpPr>
        <p:spPr bwMode="auto">
          <a:xfrm rot="2700000">
            <a:off x="3145647" y="1304602"/>
            <a:ext cx="1088312" cy="1088314"/>
          </a:xfrm>
          <a:prstGeom prst="ellipse">
            <a:avLst/>
          </a:prstGeom>
          <a:solidFill>
            <a:srgbClr val="9EAA9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28">
            <a:extLst>
              <a:ext uri="{FF2B5EF4-FFF2-40B4-BE49-F238E27FC236}">
                <a16:creationId xmlns:a16="http://schemas.microsoft.com/office/drawing/2014/main" id="{A0D27473-A1E4-B3FC-E81F-90B9208EABBC}"/>
              </a:ext>
            </a:extLst>
          </p:cNvPr>
          <p:cNvSpPr>
            <a:spLocks noEditPoints="1"/>
          </p:cNvSpPr>
          <p:nvPr/>
        </p:nvSpPr>
        <p:spPr bwMode="auto">
          <a:xfrm>
            <a:off x="3498913" y="1618385"/>
            <a:ext cx="394547" cy="480515"/>
          </a:xfrm>
          <a:custGeom>
            <a:avLst/>
            <a:gdLst>
              <a:gd name="T0" fmla="*/ 62 w 133"/>
              <a:gd name="T1" fmla="*/ 112 h 162"/>
              <a:gd name="T2" fmla="*/ 56 w 133"/>
              <a:gd name="T3" fmla="*/ 110 h 162"/>
              <a:gd name="T4" fmla="*/ 54 w 133"/>
              <a:gd name="T5" fmla="*/ 104 h 162"/>
              <a:gd name="T6" fmla="*/ 56 w 133"/>
              <a:gd name="T7" fmla="*/ 98 h 162"/>
              <a:gd name="T8" fmla="*/ 62 w 133"/>
              <a:gd name="T9" fmla="*/ 96 h 162"/>
              <a:gd name="T10" fmla="*/ 67 w 133"/>
              <a:gd name="T11" fmla="*/ 98 h 162"/>
              <a:gd name="T12" fmla="*/ 69 w 133"/>
              <a:gd name="T13" fmla="*/ 104 h 162"/>
              <a:gd name="T14" fmla="*/ 67 w 133"/>
              <a:gd name="T15" fmla="*/ 110 h 162"/>
              <a:gd name="T16" fmla="*/ 62 w 133"/>
              <a:gd name="T17" fmla="*/ 112 h 162"/>
              <a:gd name="T18" fmla="*/ 43 w 133"/>
              <a:gd name="T19" fmla="*/ 61 h 162"/>
              <a:gd name="T20" fmla="*/ 38 w 133"/>
              <a:gd name="T21" fmla="*/ 59 h 162"/>
              <a:gd name="T22" fmla="*/ 36 w 133"/>
              <a:gd name="T23" fmla="*/ 54 h 162"/>
              <a:gd name="T24" fmla="*/ 39 w 133"/>
              <a:gd name="T25" fmla="*/ 44 h 162"/>
              <a:gd name="T26" fmla="*/ 49 w 133"/>
              <a:gd name="T27" fmla="*/ 36 h 162"/>
              <a:gd name="T28" fmla="*/ 63 w 133"/>
              <a:gd name="T29" fmla="*/ 33 h 162"/>
              <a:gd name="T30" fmla="*/ 76 w 133"/>
              <a:gd name="T31" fmla="*/ 35 h 162"/>
              <a:gd name="T32" fmla="*/ 85 w 133"/>
              <a:gd name="T33" fmla="*/ 43 h 162"/>
              <a:gd name="T34" fmla="*/ 88 w 133"/>
              <a:gd name="T35" fmla="*/ 53 h 162"/>
              <a:gd name="T36" fmla="*/ 86 w 133"/>
              <a:gd name="T37" fmla="*/ 61 h 162"/>
              <a:gd name="T38" fmla="*/ 82 w 133"/>
              <a:gd name="T39" fmla="*/ 67 h 162"/>
              <a:gd name="T40" fmla="*/ 73 w 133"/>
              <a:gd name="T41" fmla="*/ 75 h 162"/>
              <a:gd name="T42" fmla="*/ 70 w 133"/>
              <a:gd name="T43" fmla="*/ 78 h 162"/>
              <a:gd name="T44" fmla="*/ 69 w 133"/>
              <a:gd name="T45" fmla="*/ 80 h 162"/>
              <a:gd name="T46" fmla="*/ 68 w 133"/>
              <a:gd name="T47" fmla="*/ 82 h 162"/>
              <a:gd name="T48" fmla="*/ 67 w 133"/>
              <a:gd name="T49" fmla="*/ 86 h 162"/>
              <a:gd name="T50" fmla="*/ 61 w 133"/>
              <a:gd name="T51" fmla="*/ 91 h 162"/>
              <a:gd name="T52" fmla="*/ 56 w 133"/>
              <a:gd name="T53" fmla="*/ 90 h 162"/>
              <a:gd name="T54" fmla="*/ 55 w 133"/>
              <a:gd name="T55" fmla="*/ 84 h 162"/>
              <a:gd name="T56" fmla="*/ 56 w 133"/>
              <a:gd name="T57" fmla="*/ 77 h 162"/>
              <a:gd name="T58" fmla="*/ 59 w 133"/>
              <a:gd name="T59" fmla="*/ 71 h 162"/>
              <a:gd name="T60" fmla="*/ 66 w 133"/>
              <a:gd name="T61" fmla="*/ 65 h 162"/>
              <a:gd name="T62" fmla="*/ 70 w 133"/>
              <a:gd name="T63" fmla="*/ 61 h 162"/>
              <a:gd name="T64" fmla="*/ 73 w 133"/>
              <a:gd name="T65" fmla="*/ 58 h 162"/>
              <a:gd name="T66" fmla="*/ 74 w 133"/>
              <a:gd name="T67" fmla="*/ 54 h 162"/>
              <a:gd name="T68" fmla="*/ 71 w 133"/>
              <a:gd name="T69" fmla="*/ 47 h 162"/>
              <a:gd name="T70" fmla="*/ 63 w 133"/>
              <a:gd name="T71" fmla="*/ 44 h 162"/>
              <a:gd name="T72" fmla="*/ 54 w 133"/>
              <a:gd name="T73" fmla="*/ 47 h 162"/>
              <a:gd name="T74" fmla="*/ 50 w 133"/>
              <a:gd name="T75" fmla="*/ 55 h 162"/>
              <a:gd name="T76" fmla="*/ 43 w 133"/>
              <a:gd name="T77" fmla="*/ 61 h 162"/>
              <a:gd name="T78" fmla="*/ 60 w 133"/>
              <a:gd name="T79" fmla="*/ 0 h 162"/>
              <a:gd name="T80" fmla="*/ 2 w 133"/>
              <a:gd name="T81" fmla="*/ 43 h 162"/>
              <a:gd name="T82" fmla="*/ 23 w 133"/>
              <a:gd name="T83" fmla="*/ 134 h 162"/>
              <a:gd name="T84" fmla="*/ 16 w 133"/>
              <a:gd name="T85" fmla="*/ 155 h 162"/>
              <a:gd name="T86" fmla="*/ 26 w 133"/>
              <a:gd name="T87" fmla="*/ 154 h 162"/>
              <a:gd name="T88" fmla="*/ 64 w 133"/>
              <a:gd name="T89" fmla="*/ 160 h 162"/>
              <a:gd name="T90" fmla="*/ 77 w 133"/>
              <a:gd name="T91" fmla="*/ 162 h 162"/>
              <a:gd name="T92" fmla="*/ 88 w 133"/>
              <a:gd name="T93" fmla="*/ 159 h 162"/>
              <a:gd name="T94" fmla="*/ 90 w 133"/>
              <a:gd name="T95" fmla="*/ 150 h 162"/>
              <a:gd name="T96" fmla="*/ 100 w 133"/>
              <a:gd name="T97" fmla="*/ 130 h 162"/>
              <a:gd name="T98" fmla="*/ 121 w 133"/>
              <a:gd name="T99" fmla="*/ 123 h 162"/>
              <a:gd name="T100" fmla="*/ 119 w 133"/>
              <a:gd name="T101" fmla="*/ 111 h 162"/>
              <a:gd name="T102" fmla="*/ 123 w 133"/>
              <a:gd name="T103" fmla="*/ 105 h 162"/>
              <a:gd name="T104" fmla="*/ 121 w 133"/>
              <a:gd name="T105" fmla="*/ 99 h 162"/>
              <a:gd name="T106" fmla="*/ 122 w 133"/>
              <a:gd name="T107" fmla="*/ 86 h 162"/>
              <a:gd name="T108" fmla="*/ 133 w 133"/>
              <a:gd name="T109" fmla="*/ 81 h 162"/>
              <a:gd name="T110" fmla="*/ 121 w 133"/>
              <a:gd name="T111" fmla="*/ 61 h 162"/>
              <a:gd name="T112" fmla="*/ 123 w 133"/>
              <a:gd name="T113" fmla="*/ 51 h 162"/>
              <a:gd name="T114" fmla="*/ 115 w 133"/>
              <a:gd name="T115" fmla="*/ 27 h 162"/>
              <a:gd name="T116" fmla="*/ 62 w 133"/>
              <a:gd name="T117" fmla="*/ 0 h 162"/>
              <a:gd name="T118" fmla="*/ 60 w 133"/>
              <a:gd name="T119" fmla="*/ 0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33" h="162">
                <a:moveTo>
                  <a:pt x="62" y="112"/>
                </a:moveTo>
                <a:cubicBezTo>
                  <a:pt x="59" y="112"/>
                  <a:pt x="58" y="111"/>
                  <a:pt x="56" y="110"/>
                </a:cubicBezTo>
                <a:cubicBezTo>
                  <a:pt x="54" y="108"/>
                  <a:pt x="54" y="106"/>
                  <a:pt x="54" y="104"/>
                </a:cubicBezTo>
                <a:cubicBezTo>
                  <a:pt x="54" y="102"/>
                  <a:pt x="54" y="100"/>
                  <a:pt x="56" y="98"/>
                </a:cubicBezTo>
                <a:cubicBezTo>
                  <a:pt x="57" y="97"/>
                  <a:pt x="59" y="96"/>
                  <a:pt x="62" y="96"/>
                </a:cubicBezTo>
                <a:cubicBezTo>
                  <a:pt x="64" y="96"/>
                  <a:pt x="66" y="97"/>
                  <a:pt x="67" y="98"/>
                </a:cubicBezTo>
                <a:cubicBezTo>
                  <a:pt x="69" y="100"/>
                  <a:pt x="69" y="102"/>
                  <a:pt x="69" y="104"/>
                </a:cubicBezTo>
                <a:cubicBezTo>
                  <a:pt x="69" y="106"/>
                  <a:pt x="68" y="108"/>
                  <a:pt x="67" y="110"/>
                </a:cubicBezTo>
                <a:cubicBezTo>
                  <a:pt x="65" y="111"/>
                  <a:pt x="64" y="112"/>
                  <a:pt x="62" y="112"/>
                </a:cubicBezTo>
                <a:moveTo>
                  <a:pt x="43" y="61"/>
                </a:moveTo>
                <a:cubicBezTo>
                  <a:pt x="41" y="61"/>
                  <a:pt x="39" y="60"/>
                  <a:pt x="38" y="59"/>
                </a:cubicBezTo>
                <a:cubicBezTo>
                  <a:pt x="37" y="58"/>
                  <a:pt x="36" y="56"/>
                  <a:pt x="36" y="54"/>
                </a:cubicBezTo>
                <a:cubicBezTo>
                  <a:pt x="36" y="51"/>
                  <a:pt x="37" y="48"/>
                  <a:pt x="39" y="44"/>
                </a:cubicBezTo>
                <a:cubicBezTo>
                  <a:pt x="41" y="41"/>
                  <a:pt x="44" y="38"/>
                  <a:pt x="49" y="36"/>
                </a:cubicBezTo>
                <a:cubicBezTo>
                  <a:pt x="53" y="34"/>
                  <a:pt x="57" y="33"/>
                  <a:pt x="63" y="33"/>
                </a:cubicBezTo>
                <a:cubicBezTo>
                  <a:pt x="68" y="33"/>
                  <a:pt x="72" y="34"/>
                  <a:pt x="76" y="35"/>
                </a:cubicBezTo>
                <a:cubicBezTo>
                  <a:pt x="80" y="37"/>
                  <a:pt x="83" y="40"/>
                  <a:pt x="85" y="43"/>
                </a:cubicBezTo>
                <a:cubicBezTo>
                  <a:pt x="87" y="46"/>
                  <a:pt x="88" y="50"/>
                  <a:pt x="88" y="53"/>
                </a:cubicBezTo>
                <a:cubicBezTo>
                  <a:pt x="88" y="56"/>
                  <a:pt x="88" y="59"/>
                  <a:pt x="86" y="61"/>
                </a:cubicBezTo>
                <a:cubicBezTo>
                  <a:pt x="85" y="63"/>
                  <a:pt x="84" y="65"/>
                  <a:pt x="82" y="67"/>
                </a:cubicBezTo>
                <a:cubicBezTo>
                  <a:pt x="81" y="69"/>
                  <a:pt x="78" y="71"/>
                  <a:pt x="73" y="75"/>
                </a:cubicBezTo>
                <a:cubicBezTo>
                  <a:pt x="72" y="76"/>
                  <a:pt x="71" y="77"/>
                  <a:pt x="70" y="78"/>
                </a:cubicBezTo>
                <a:cubicBezTo>
                  <a:pt x="70" y="79"/>
                  <a:pt x="69" y="80"/>
                  <a:pt x="69" y="80"/>
                </a:cubicBezTo>
                <a:cubicBezTo>
                  <a:pt x="68" y="81"/>
                  <a:pt x="68" y="82"/>
                  <a:pt x="68" y="82"/>
                </a:cubicBezTo>
                <a:cubicBezTo>
                  <a:pt x="68" y="83"/>
                  <a:pt x="68" y="84"/>
                  <a:pt x="67" y="86"/>
                </a:cubicBezTo>
                <a:cubicBezTo>
                  <a:pt x="66" y="90"/>
                  <a:pt x="64" y="91"/>
                  <a:pt x="61" y="91"/>
                </a:cubicBezTo>
                <a:cubicBezTo>
                  <a:pt x="59" y="91"/>
                  <a:pt x="58" y="91"/>
                  <a:pt x="56" y="90"/>
                </a:cubicBezTo>
                <a:cubicBezTo>
                  <a:pt x="55" y="88"/>
                  <a:pt x="55" y="87"/>
                  <a:pt x="55" y="84"/>
                </a:cubicBezTo>
                <a:cubicBezTo>
                  <a:pt x="55" y="81"/>
                  <a:pt x="55" y="79"/>
                  <a:pt x="56" y="77"/>
                </a:cubicBezTo>
                <a:cubicBezTo>
                  <a:pt x="57" y="75"/>
                  <a:pt x="58" y="73"/>
                  <a:pt x="59" y="71"/>
                </a:cubicBezTo>
                <a:cubicBezTo>
                  <a:pt x="61" y="69"/>
                  <a:pt x="63" y="67"/>
                  <a:pt x="66" y="65"/>
                </a:cubicBezTo>
                <a:cubicBezTo>
                  <a:pt x="68" y="63"/>
                  <a:pt x="69" y="62"/>
                  <a:pt x="70" y="61"/>
                </a:cubicBezTo>
                <a:cubicBezTo>
                  <a:pt x="71" y="60"/>
                  <a:pt x="72" y="59"/>
                  <a:pt x="73" y="58"/>
                </a:cubicBezTo>
                <a:cubicBezTo>
                  <a:pt x="74" y="56"/>
                  <a:pt x="74" y="55"/>
                  <a:pt x="74" y="54"/>
                </a:cubicBezTo>
                <a:cubicBezTo>
                  <a:pt x="74" y="51"/>
                  <a:pt x="73" y="48"/>
                  <a:pt x="71" y="47"/>
                </a:cubicBezTo>
                <a:cubicBezTo>
                  <a:pt x="69" y="45"/>
                  <a:pt x="66" y="44"/>
                  <a:pt x="63" y="44"/>
                </a:cubicBezTo>
                <a:cubicBezTo>
                  <a:pt x="59" y="44"/>
                  <a:pt x="56" y="45"/>
                  <a:pt x="54" y="47"/>
                </a:cubicBezTo>
                <a:cubicBezTo>
                  <a:pt x="53" y="48"/>
                  <a:pt x="51" y="51"/>
                  <a:pt x="50" y="55"/>
                </a:cubicBezTo>
                <a:cubicBezTo>
                  <a:pt x="49" y="59"/>
                  <a:pt x="46" y="61"/>
                  <a:pt x="43" y="61"/>
                </a:cubicBezTo>
                <a:moveTo>
                  <a:pt x="60" y="0"/>
                </a:moveTo>
                <a:cubicBezTo>
                  <a:pt x="29" y="0"/>
                  <a:pt x="4" y="21"/>
                  <a:pt x="2" y="43"/>
                </a:cubicBezTo>
                <a:cubicBezTo>
                  <a:pt x="0" y="85"/>
                  <a:pt x="30" y="109"/>
                  <a:pt x="23" y="134"/>
                </a:cubicBezTo>
                <a:cubicBezTo>
                  <a:pt x="19" y="149"/>
                  <a:pt x="19" y="150"/>
                  <a:pt x="16" y="155"/>
                </a:cubicBezTo>
                <a:cubicBezTo>
                  <a:pt x="19" y="154"/>
                  <a:pt x="22" y="154"/>
                  <a:pt x="26" y="154"/>
                </a:cubicBezTo>
                <a:cubicBezTo>
                  <a:pt x="39" y="154"/>
                  <a:pt x="55" y="158"/>
                  <a:pt x="64" y="160"/>
                </a:cubicBezTo>
                <a:cubicBezTo>
                  <a:pt x="69" y="161"/>
                  <a:pt x="74" y="162"/>
                  <a:pt x="77" y="162"/>
                </a:cubicBezTo>
                <a:cubicBezTo>
                  <a:pt x="83" y="162"/>
                  <a:pt x="86" y="161"/>
                  <a:pt x="88" y="159"/>
                </a:cubicBezTo>
                <a:cubicBezTo>
                  <a:pt x="90" y="157"/>
                  <a:pt x="92" y="155"/>
                  <a:pt x="90" y="150"/>
                </a:cubicBezTo>
                <a:cubicBezTo>
                  <a:pt x="88" y="145"/>
                  <a:pt x="88" y="132"/>
                  <a:pt x="100" y="130"/>
                </a:cubicBezTo>
                <a:cubicBezTo>
                  <a:pt x="106" y="129"/>
                  <a:pt x="118" y="128"/>
                  <a:pt x="121" y="123"/>
                </a:cubicBezTo>
                <a:cubicBezTo>
                  <a:pt x="123" y="117"/>
                  <a:pt x="119" y="114"/>
                  <a:pt x="119" y="111"/>
                </a:cubicBezTo>
                <a:cubicBezTo>
                  <a:pt x="119" y="109"/>
                  <a:pt x="123" y="107"/>
                  <a:pt x="123" y="105"/>
                </a:cubicBezTo>
                <a:cubicBezTo>
                  <a:pt x="123" y="102"/>
                  <a:pt x="123" y="100"/>
                  <a:pt x="121" y="99"/>
                </a:cubicBezTo>
                <a:cubicBezTo>
                  <a:pt x="125" y="99"/>
                  <a:pt x="122" y="91"/>
                  <a:pt x="122" y="86"/>
                </a:cubicBezTo>
                <a:cubicBezTo>
                  <a:pt x="128" y="86"/>
                  <a:pt x="133" y="85"/>
                  <a:pt x="133" y="81"/>
                </a:cubicBezTo>
                <a:cubicBezTo>
                  <a:pt x="133" y="77"/>
                  <a:pt x="120" y="64"/>
                  <a:pt x="121" y="61"/>
                </a:cubicBezTo>
                <a:cubicBezTo>
                  <a:pt x="122" y="58"/>
                  <a:pt x="126" y="57"/>
                  <a:pt x="123" y="51"/>
                </a:cubicBezTo>
                <a:cubicBezTo>
                  <a:pt x="121" y="45"/>
                  <a:pt x="121" y="38"/>
                  <a:pt x="115" y="27"/>
                </a:cubicBezTo>
                <a:cubicBezTo>
                  <a:pt x="108" y="14"/>
                  <a:pt x="94" y="1"/>
                  <a:pt x="62" y="0"/>
                </a:cubicBezTo>
                <a:cubicBezTo>
                  <a:pt x="62" y="0"/>
                  <a:pt x="61" y="0"/>
                  <a:pt x="60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AE721381-3B71-93F4-12D9-E16AB440B68A}"/>
              </a:ext>
            </a:extLst>
          </p:cNvPr>
          <p:cNvGrpSpPr/>
          <p:nvPr/>
        </p:nvGrpSpPr>
        <p:grpSpPr>
          <a:xfrm>
            <a:off x="6832742" y="1858642"/>
            <a:ext cx="4050147" cy="848019"/>
            <a:chOff x="6832742" y="1741317"/>
            <a:chExt cx="4050147" cy="848019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9B4F091E-E669-37B6-564A-5E8B441E815F}"/>
                </a:ext>
              </a:extLst>
            </p:cNvPr>
            <p:cNvGrpSpPr/>
            <p:nvPr/>
          </p:nvGrpSpPr>
          <p:grpSpPr>
            <a:xfrm>
              <a:off x="6832742" y="1741317"/>
              <a:ext cx="808144" cy="848019"/>
              <a:chOff x="2011191" y="2053516"/>
              <a:chExt cx="990649" cy="1039529"/>
            </a:xfrm>
          </p:grpSpPr>
          <p:sp>
            <p:nvSpPr>
              <p:cNvPr id="26" name="图形 26">
                <a:extLst>
                  <a:ext uri="{FF2B5EF4-FFF2-40B4-BE49-F238E27FC236}">
                    <a16:creationId xmlns:a16="http://schemas.microsoft.com/office/drawing/2014/main" id="{CE48E05D-62A3-556E-6BB7-7060E5856DFE}"/>
                  </a:ext>
                </a:extLst>
              </p:cNvPr>
              <p:cNvSpPr/>
              <p:nvPr/>
            </p:nvSpPr>
            <p:spPr>
              <a:xfrm>
                <a:off x="2011191" y="2053516"/>
                <a:ext cx="990649" cy="1039529"/>
              </a:xfrm>
              <a:custGeom>
                <a:avLst/>
                <a:gdLst>
                  <a:gd name="connsiteX0" fmla="*/ 1554750 w 2288296"/>
                  <a:gd name="connsiteY0" fmla="*/ 2129811 h 2401203"/>
                  <a:gd name="connsiteX1" fmla="*/ 2175 w 2288296"/>
                  <a:gd name="connsiteY1" fmla="*/ 1177311 h 2401203"/>
                  <a:gd name="connsiteX2" fmla="*/ 1497600 w 2288296"/>
                  <a:gd name="connsiteY2" fmla="*/ 329586 h 2401203"/>
                  <a:gd name="connsiteX3" fmla="*/ 1554750 w 2288296"/>
                  <a:gd name="connsiteY3" fmla="*/ 2129811 h 240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8296" h="2401203">
                    <a:moveTo>
                      <a:pt x="1554750" y="2129811"/>
                    </a:moveTo>
                    <a:cubicBezTo>
                      <a:pt x="557800" y="2694961"/>
                      <a:pt x="40275" y="2377461"/>
                      <a:pt x="2175" y="1177311"/>
                    </a:cubicBezTo>
                    <a:cubicBezTo>
                      <a:pt x="-35925" y="-22839"/>
                      <a:pt x="462550" y="-305414"/>
                      <a:pt x="1497600" y="329586"/>
                    </a:cubicBezTo>
                    <a:cubicBezTo>
                      <a:pt x="2532650" y="964586"/>
                      <a:pt x="2551700" y="1564661"/>
                      <a:pt x="1554750" y="2129811"/>
                    </a:cubicBezTo>
                    <a:close/>
                  </a:path>
                </a:pathLst>
              </a:custGeom>
              <a:solidFill>
                <a:srgbClr val="9EAA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34095679-F468-E25A-EE88-1F071A7AB727}"/>
                  </a:ext>
                </a:extLst>
              </p:cNvPr>
              <p:cNvSpPr txBox="1"/>
              <p:nvPr/>
            </p:nvSpPr>
            <p:spPr>
              <a:xfrm>
                <a:off x="2095587" y="2177133"/>
                <a:ext cx="870894" cy="7922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>
                    <a:solidFill>
                      <a:schemeClr val="bg1"/>
                    </a:solidFill>
                  </a:rPr>
                  <a:t>01</a:t>
                </a:r>
                <a:endParaRPr lang="zh-CN" altLang="en-US" sz="36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7273A08-6190-9E9F-3C3F-8DCE853C6FE1}"/>
                </a:ext>
              </a:extLst>
            </p:cNvPr>
            <p:cNvSpPr txBox="1"/>
            <p:nvPr/>
          </p:nvSpPr>
          <p:spPr>
            <a:xfrm>
              <a:off x="7787991" y="1807581"/>
              <a:ext cx="17891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B80F40E6-4217-F363-60DE-579D67CD844A}"/>
                </a:ext>
              </a:extLst>
            </p:cNvPr>
            <p:cNvSpPr txBox="1"/>
            <p:nvPr/>
          </p:nvSpPr>
          <p:spPr>
            <a:xfrm>
              <a:off x="7789455" y="2154132"/>
              <a:ext cx="3093434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D798E3C8-40F3-45A3-6F48-A119580C3D9F}"/>
              </a:ext>
            </a:extLst>
          </p:cNvPr>
          <p:cNvGrpSpPr/>
          <p:nvPr/>
        </p:nvGrpSpPr>
        <p:grpSpPr>
          <a:xfrm>
            <a:off x="6832742" y="3122315"/>
            <a:ext cx="4050147" cy="848019"/>
            <a:chOff x="6832742" y="1741317"/>
            <a:chExt cx="4050147" cy="848019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6F4EB2BD-6BE6-4B37-F67F-7D0F83865B57}"/>
                </a:ext>
              </a:extLst>
            </p:cNvPr>
            <p:cNvGrpSpPr/>
            <p:nvPr/>
          </p:nvGrpSpPr>
          <p:grpSpPr>
            <a:xfrm>
              <a:off x="6832742" y="1741317"/>
              <a:ext cx="808144" cy="848019"/>
              <a:chOff x="2011191" y="2053516"/>
              <a:chExt cx="990649" cy="1039529"/>
            </a:xfrm>
          </p:grpSpPr>
          <p:sp>
            <p:nvSpPr>
              <p:cNvPr id="38" name="图形 26">
                <a:extLst>
                  <a:ext uri="{FF2B5EF4-FFF2-40B4-BE49-F238E27FC236}">
                    <a16:creationId xmlns:a16="http://schemas.microsoft.com/office/drawing/2014/main" id="{16AD8794-6AA9-8A5F-25C0-1734CA5D023B}"/>
                  </a:ext>
                </a:extLst>
              </p:cNvPr>
              <p:cNvSpPr/>
              <p:nvPr/>
            </p:nvSpPr>
            <p:spPr>
              <a:xfrm>
                <a:off x="2011191" y="2053516"/>
                <a:ext cx="990649" cy="1039529"/>
              </a:xfrm>
              <a:custGeom>
                <a:avLst/>
                <a:gdLst>
                  <a:gd name="connsiteX0" fmla="*/ 1554750 w 2288296"/>
                  <a:gd name="connsiteY0" fmla="*/ 2129811 h 2401203"/>
                  <a:gd name="connsiteX1" fmla="*/ 2175 w 2288296"/>
                  <a:gd name="connsiteY1" fmla="*/ 1177311 h 2401203"/>
                  <a:gd name="connsiteX2" fmla="*/ 1497600 w 2288296"/>
                  <a:gd name="connsiteY2" fmla="*/ 329586 h 2401203"/>
                  <a:gd name="connsiteX3" fmla="*/ 1554750 w 2288296"/>
                  <a:gd name="connsiteY3" fmla="*/ 2129811 h 240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8296" h="2401203">
                    <a:moveTo>
                      <a:pt x="1554750" y="2129811"/>
                    </a:moveTo>
                    <a:cubicBezTo>
                      <a:pt x="557800" y="2694961"/>
                      <a:pt x="40275" y="2377461"/>
                      <a:pt x="2175" y="1177311"/>
                    </a:cubicBezTo>
                    <a:cubicBezTo>
                      <a:pt x="-35925" y="-22839"/>
                      <a:pt x="462550" y="-305414"/>
                      <a:pt x="1497600" y="329586"/>
                    </a:cubicBezTo>
                    <a:cubicBezTo>
                      <a:pt x="2532650" y="964586"/>
                      <a:pt x="2551700" y="1564661"/>
                      <a:pt x="1554750" y="2129811"/>
                    </a:cubicBezTo>
                    <a:close/>
                  </a:path>
                </a:pathLst>
              </a:custGeom>
              <a:solidFill>
                <a:srgbClr val="8D96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8D49C1AD-9B81-4642-1EC1-2E3D906BFD69}"/>
                  </a:ext>
                </a:extLst>
              </p:cNvPr>
              <p:cNvSpPr txBox="1"/>
              <p:nvPr/>
            </p:nvSpPr>
            <p:spPr>
              <a:xfrm>
                <a:off x="2095587" y="2177133"/>
                <a:ext cx="870894" cy="7922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>
                    <a:solidFill>
                      <a:schemeClr val="bg1"/>
                    </a:solidFill>
                  </a:rPr>
                  <a:t>01</a:t>
                </a:r>
                <a:endParaRPr lang="zh-CN" altLang="en-US" sz="36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6EBF835F-EDBC-8A6B-E250-BE16D01A2B71}"/>
                </a:ext>
              </a:extLst>
            </p:cNvPr>
            <p:cNvSpPr txBox="1"/>
            <p:nvPr/>
          </p:nvSpPr>
          <p:spPr>
            <a:xfrm>
              <a:off x="7787991" y="1807581"/>
              <a:ext cx="17891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146FDB18-EF9E-E431-CCBF-098E9491A143}"/>
                </a:ext>
              </a:extLst>
            </p:cNvPr>
            <p:cNvSpPr txBox="1"/>
            <p:nvPr/>
          </p:nvSpPr>
          <p:spPr>
            <a:xfrm>
              <a:off x="7789455" y="2154132"/>
              <a:ext cx="3093434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E8E5A918-8508-3518-CB41-CC8D9B5ED45E}"/>
              </a:ext>
            </a:extLst>
          </p:cNvPr>
          <p:cNvGrpSpPr/>
          <p:nvPr/>
        </p:nvGrpSpPr>
        <p:grpSpPr>
          <a:xfrm>
            <a:off x="6832742" y="4385988"/>
            <a:ext cx="4050147" cy="848019"/>
            <a:chOff x="6832742" y="1741317"/>
            <a:chExt cx="4050147" cy="848019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14FA564C-D4B8-59EF-2F1E-7549C8208F35}"/>
                </a:ext>
              </a:extLst>
            </p:cNvPr>
            <p:cNvGrpSpPr/>
            <p:nvPr/>
          </p:nvGrpSpPr>
          <p:grpSpPr>
            <a:xfrm>
              <a:off x="6832742" y="1741317"/>
              <a:ext cx="808144" cy="848019"/>
              <a:chOff x="2011191" y="2053516"/>
              <a:chExt cx="990649" cy="1039529"/>
            </a:xfrm>
          </p:grpSpPr>
          <p:sp>
            <p:nvSpPr>
              <p:cNvPr id="44" name="图形 26">
                <a:extLst>
                  <a:ext uri="{FF2B5EF4-FFF2-40B4-BE49-F238E27FC236}">
                    <a16:creationId xmlns:a16="http://schemas.microsoft.com/office/drawing/2014/main" id="{BA446AEF-1123-E16C-D226-469C6DA21760}"/>
                  </a:ext>
                </a:extLst>
              </p:cNvPr>
              <p:cNvSpPr/>
              <p:nvPr/>
            </p:nvSpPr>
            <p:spPr>
              <a:xfrm>
                <a:off x="2011191" y="2053516"/>
                <a:ext cx="990649" cy="1039529"/>
              </a:xfrm>
              <a:custGeom>
                <a:avLst/>
                <a:gdLst>
                  <a:gd name="connsiteX0" fmla="*/ 1554750 w 2288296"/>
                  <a:gd name="connsiteY0" fmla="*/ 2129811 h 2401203"/>
                  <a:gd name="connsiteX1" fmla="*/ 2175 w 2288296"/>
                  <a:gd name="connsiteY1" fmla="*/ 1177311 h 2401203"/>
                  <a:gd name="connsiteX2" fmla="*/ 1497600 w 2288296"/>
                  <a:gd name="connsiteY2" fmla="*/ 329586 h 2401203"/>
                  <a:gd name="connsiteX3" fmla="*/ 1554750 w 2288296"/>
                  <a:gd name="connsiteY3" fmla="*/ 2129811 h 240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8296" h="2401203">
                    <a:moveTo>
                      <a:pt x="1554750" y="2129811"/>
                    </a:moveTo>
                    <a:cubicBezTo>
                      <a:pt x="557800" y="2694961"/>
                      <a:pt x="40275" y="2377461"/>
                      <a:pt x="2175" y="1177311"/>
                    </a:cubicBezTo>
                    <a:cubicBezTo>
                      <a:pt x="-35925" y="-22839"/>
                      <a:pt x="462550" y="-305414"/>
                      <a:pt x="1497600" y="329586"/>
                    </a:cubicBezTo>
                    <a:cubicBezTo>
                      <a:pt x="2532650" y="964586"/>
                      <a:pt x="2551700" y="1564661"/>
                      <a:pt x="1554750" y="2129811"/>
                    </a:cubicBezTo>
                    <a:close/>
                  </a:path>
                </a:pathLst>
              </a:custGeom>
              <a:solidFill>
                <a:srgbClr val="9EAA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7EBDA6E9-B3CC-225E-79F3-CE435E1B16BE}"/>
                  </a:ext>
                </a:extLst>
              </p:cNvPr>
              <p:cNvSpPr txBox="1"/>
              <p:nvPr/>
            </p:nvSpPr>
            <p:spPr>
              <a:xfrm>
                <a:off x="2095587" y="2177133"/>
                <a:ext cx="870894" cy="7922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>
                    <a:solidFill>
                      <a:schemeClr val="bg1"/>
                    </a:solidFill>
                  </a:rPr>
                  <a:t>01</a:t>
                </a:r>
                <a:endParaRPr lang="zh-CN" altLang="en-US" sz="36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4ECAD82A-F0BF-EFA9-882B-B81322F0C8A2}"/>
                </a:ext>
              </a:extLst>
            </p:cNvPr>
            <p:cNvSpPr txBox="1"/>
            <p:nvPr/>
          </p:nvSpPr>
          <p:spPr>
            <a:xfrm>
              <a:off x="7787991" y="1807581"/>
              <a:ext cx="17891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0B532E99-B4B1-CA70-874F-60D76C81F436}"/>
                </a:ext>
              </a:extLst>
            </p:cNvPr>
            <p:cNvSpPr txBox="1"/>
            <p:nvPr/>
          </p:nvSpPr>
          <p:spPr>
            <a:xfrm>
              <a:off x="7789455" y="2154132"/>
              <a:ext cx="3093434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536712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" name="任意多边形: 形状 715">
            <a:extLst>
              <a:ext uri="{FF2B5EF4-FFF2-40B4-BE49-F238E27FC236}">
                <a16:creationId xmlns:a16="http://schemas.microsoft.com/office/drawing/2014/main" id="{3093A02B-9356-9133-977F-AFAA0C85A10C}"/>
              </a:ext>
            </a:extLst>
          </p:cNvPr>
          <p:cNvSpPr/>
          <p:nvPr/>
        </p:nvSpPr>
        <p:spPr>
          <a:xfrm rot="10800000">
            <a:off x="-1600658" y="3222228"/>
            <a:ext cx="6251556" cy="5961388"/>
          </a:xfrm>
          <a:custGeom>
            <a:avLst/>
            <a:gdLst>
              <a:gd name="connsiteX0" fmla="*/ 0 w 3822700"/>
              <a:gd name="connsiteY0" fmla="*/ 457200 h 3645268"/>
              <a:gd name="connsiteX1" fmla="*/ 482600 w 3822700"/>
              <a:gd name="connsiteY1" fmla="*/ 1422400 h 3645268"/>
              <a:gd name="connsiteX2" fmla="*/ 444500 w 3822700"/>
              <a:gd name="connsiteY2" fmla="*/ 2260600 h 3645268"/>
              <a:gd name="connsiteX3" fmla="*/ 1485900 w 3822700"/>
              <a:gd name="connsiteY3" fmla="*/ 2590800 h 3645268"/>
              <a:gd name="connsiteX4" fmla="*/ 2336800 w 3822700"/>
              <a:gd name="connsiteY4" fmla="*/ 3644900 h 3645268"/>
              <a:gd name="connsiteX5" fmla="*/ 3708400 w 3822700"/>
              <a:gd name="connsiteY5" fmla="*/ 2679700 h 3645268"/>
              <a:gd name="connsiteX6" fmla="*/ 3822700 w 3822700"/>
              <a:gd name="connsiteY6" fmla="*/ 0 h 3645268"/>
              <a:gd name="connsiteX7" fmla="*/ 0 w 3822700"/>
              <a:gd name="connsiteY7" fmla="*/ 457200 h 3645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22700" h="3645268">
                <a:moveTo>
                  <a:pt x="0" y="457200"/>
                </a:moveTo>
                <a:cubicBezTo>
                  <a:pt x="204258" y="789516"/>
                  <a:pt x="408517" y="1121833"/>
                  <a:pt x="482600" y="1422400"/>
                </a:cubicBezTo>
                <a:cubicBezTo>
                  <a:pt x="556683" y="1722967"/>
                  <a:pt x="277283" y="2065867"/>
                  <a:pt x="444500" y="2260600"/>
                </a:cubicBezTo>
                <a:cubicBezTo>
                  <a:pt x="611717" y="2455333"/>
                  <a:pt x="1170517" y="2360083"/>
                  <a:pt x="1485900" y="2590800"/>
                </a:cubicBezTo>
                <a:cubicBezTo>
                  <a:pt x="1801283" y="2821517"/>
                  <a:pt x="1966383" y="3630083"/>
                  <a:pt x="2336800" y="3644900"/>
                </a:cubicBezTo>
                <a:cubicBezTo>
                  <a:pt x="2707217" y="3659717"/>
                  <a:pt x="3462867" y="3225800"/>
                  <a:pt x="3708400" y="2679700"/>
                </a:cubicBezTo>
                <a:lnTo>
                  <a:pt x="3822700" y="0"/>
                </a:lnTo>
                <a:lnTo>
                  <a:pt x="0" y="457200"/>
                </a:lnTo>
                <a:close/>
              </a:path>
            </a:pathLst>
          </a:custGeom>
          <a:solidFill>
            <a:srgbClr val="9EAA9D">
              <a:alpha val="18000"/>
            </a:srgbClr>
          </a:solidFill>
          <a:ln>
            <a:noFill/>
          </a:ln>
          <a:effectLst>
            <a:softEdge rad="469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9" name="任意多边形: 形状 708">
            <a:extLst>
              <a:ext uri="{FF2B5EF4-FFF2-40B4-BE49-F238E27FC236}">
                <a16:creationId xmlns:a16="http://schemas.microsoft.com/office/drawing/2014/main" id="{1883368B-3926-5368-6741-7E176EF392A7}"/>
              </a:ext>
            </a:extLst>
          </p:cNvPr>
          <p:cNvSpPr/>
          <p:nvPr/>
        </p:nvSpPr>
        <p:spPr>
          <a:xfrm>
            <a:off x="7321784" y="-2747142"/>
            <a:ext cx="6626618" cy="6319040"/>
          </a:xfrm>
          <a:custGeom>
            <a:avLst/>
            <a:gdLst>
              <a:gd name="connsiteX0" fmla="*/ 0 w 3822700"/>
              <a:gd name="connsiteY0" fmla="*/ 457200 h 3645268"/>
              <a:gd name="connsiteX1" fmla="*/ 482600 w 3822700"/>
              <a:gd name="connsiteY1" fmla="*/ 1422400 h 3645268"/>
              <a:gd name="connsiteX2" fmla="*/ 444500 w 3822700"/>
              <a:gd name="connsiteY2" fmla="*/ 2260600 h 3645268"/>
              <a:gd name="connsiteX3" fmla="*/ 1485900 w 3822700"/>
              <a:gd name="connsiteY3" fmla="*/ 2590800 h 3645268"/>
              <a:gd name="connsiteX4" fmla="*/ 2336800 w 3822700"/>
              <a:gd name="connsiteY4" fmla="*/ 3644900 h 3645268"/>
              <a:gd name="connsiteX5" fmla="*/ 3708400 w 3822700"/>
              <a:gd name="connsiteY5" fmla="*/ 2679700 h 3645268"/>
              <a:gd name="connsiteX6" fmla="*/ 3822700 w 3822700"/>
              <a:gd name="connsiteY6" fmla="*/ 0 h 3645268"/>
              <a:gd name="connsiteX7" fmla="*/ 0 w 3822700"/>
              <a:gd name="connsiteY7" fmla="*/ 457200 h 3645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22700" h="3645268">
                <a:moveTo>
                  <a:pt x="0" y="457200"/>
                </a:moveTo>
                <a:cubicBezTo>
                  <a:pt x="204258" y="789516"/>
                  <a:pt x="408517" y="1121833"/>
                  <a:pt x="482600" y="1422400"/>
                </a:cubicBezTo>
                <a:cubicBezTo>
                  <a:pt x="556683" y="1722967"/>
                  <a:pt x="277283" y="2065867"/>
                  <a:pt x="444500" y="2260600"/>
                </a:cubicBezTo>
                <a:cubicBezTo>
                  <a:pt x="611717" y="2455333"/>
                  <a:pt x="1170517" y="2360083"/>
                  <a:pt x="1485900" y="2590800"/>
                </a:cubicBezTo>
                <a:cubicBezTo>
                  <a:pt x="1801283" y="2821517"/>
                  <a:pt x="1966383" y="3630083"/>
                  <a:pt x="2336800" y="3644900"/>
                </a:cubicBezTo>
                <a:cubicBezTo>
                  <a:pt x="2707217" y="3659717"/>
                  <a:pt x="3462867" y="3225800"/>
                  <a:pt x="3708400" y="2679700"/>
                </a:cubicBezTo>
                <a:lnTo>
                  <a:pt x="3822700" y="0"/>
                </a:lnTo>
                <a:lnTo>
                  <a:pt x="0" y="457200"/>
                </a:lnTo>
                <a:close/>
              </a:path>
            </a:pathLst>
          </a:custGeom>
          <a:solidFill>
            <a:srgbClr val="9EAA9D">
              <a:alpha val="7000"/>
            </a:srgbClr>
          </a:solidFill>
          <a:ln>
            <a:noFill/>
          </a:ln>
          <a:effectLst>
            <a:softEdge rad="292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70E71064-955A-03FC-3539-05E7E4AE8545}"/>
              </a:ext>
            </a:extLst>
          </p:cNvPr>
          <p:cNvSpPr/>
          <p:nvPr/>
        </p:nvSpPr>
        <p:spPr>
          <a:xfrm rot="10800000">
            <a:off x="-930618" y="4635804"/>
            <a:ext cx="3822700" cy="3645268"/>
          </a:xfrm>
          <a:custGeom>
            <a:avLst/>
            <a:gdLst>
              <a:gd name="connsiteX0" fmla="*/ 0 w 3822700"/>
              <a:gd name="connsiteY0" fmla="*/ 457200 h 3645268"/>
              <a:gd name="connsiteX1" fmla="*/ 482600 w 3822700"/>
              <a:gd name="connsiteY1" fmla="*/ 1422400 h 3645268"/>
              <a:gd name="connsiteX2" fmla="*/ 444500 w 3822700"/>
              <a:gd name="connsiteY2" fmla="*/ 2260600 h 3645268"/>
              <a:gd name="connsiteX3" fmla="*/ 1485900 w 3822700"/>
              <a:gd name="connsiteY3" fmla="*/ 2590800 h 3645268"/>
              <a:gd name="connsiteX4" fmla="*/ 2336800 w 3822700"/>
              <a:gd name="connsiteY4" fmla="*/ 3644900 h 3645268"/>
              <a:gd name="connsiteX5" fmla="*/ 3708400 w 3822700"/>
              <a:gd name="connsiteY5" fmla="*/ 2679700 h 3645268"/>
              <a:gd name="connsiteX6" fmla="*/ 3822700 w 3822700"/>
              <a:gd name="connsiteY6" fmla="*/ 0 h 3645268"/>
              <a:gd name="connsiteX7" fmla="*/ 0 w 3822700"/>
              <a:gd name="connsiteY7" fmla="*/ 457200 h 3645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22700" h="3645268">
                <a:moveTo>
                  <a:pt x="0" y="457200"/>
                </a:moveTo>
                <a:cubicBezTo>
                  <a:pt x="204258" y="789516"/>
                  <a:pt x="408517" y="1121833"/>
                  <a:pt x="482600" y="1422400"/>
                </a:cubicBezTo>
                <a:cubicBezTo>
                  <a:pt x="556683" y="1722967"/>
                  <a:pt x="277283" y="2065867"/>
                  <a:pt x="444500" y="2260600"/>
                </a:cubicBezTo>
                <a:cubicBezTo>
                  <a:pt x="611717" y="2455333"/>
                  <a:pt x="1170517" y="2360083"/>
                  <a:pt x="1485900" y="2590800"/>
                </a:cubicBezTo>
                <a:cubicBezTo>
                  <a:pt x="1801283" y="2821517"/>
                  <a:pt x="1966383" y="3630083"/>
                  <a:pt x="2336800" y="3644900"/>
                </a:cubicBezTo>
                <a:cubicBezTo>
                  <a:pt x="2707217" y="3659717"/>
                  <a:pt x="3462867" y="3225800"/>
                  <a:pt x="3708400" y="2679700"/>
                </a:cubicBezTo>
                <a:lnTo>
                  <a:pt x="3822700" y="0"/>
                </a:lnTo>
                <a:lnTo>
                  <a:pt x="0" y="457200"/>
                </a:lnTo>
                <a:close/>
              </a:path>
            </a:pathLst>
          </a:custGeom>
          <a:solidFill>
            <a:srgbClr val="9EAA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0484B2EA-C406-F17C-6FDF-4B1B1D840849}"/>
              </a:ext>
            </a:extLst>
          </p:cNvPr>
          <p:cNvSpPr/>
          <p:nvPr/>
        </p:nvSpPr>
        <p:spPr>
          <a:xfrm rot="10800000">
            <a:off x="-981287" y="4127499"/>
            <a:ext cx="4352886" cy="4150846"/>
          </a:xfrm>
          <a:custGeom>
            <a:avLst/>
            <a:gdLst>
              <a:gd name="connsiteX0" fmla="*/ 0 w 3822700"/>
              <a:gd name="connsiteY0" fmla="*/ 457200 h 3645268"/>
              <a:gd name="connsiteX1" fmla="*/ 482600 w 3822700"/>
              <a:gd name="connsiteY1" fmla="*/ 1422400 h 3645268"/>
              <a:gd name="connsiteX2" fmla="*/ 444500 w 3822700"/>
              <a:gd name="connsiteY2" fmla="*/ 2260600 h 3645268"/>
              <a:gd name="connsiteX3" fmla="*/ 1485900 w 3822700"/>
              <a:gd name="connsiteY3" fmla="*/ 2590800 h 3645268"/>
              <a:gd name="connsiteX4" fmla="*/ 2336800 w 3822700"/>
              <a:gd name="connsiteY4" fmla="*/ 3644900 h 3645268"/>
              <a:gd name="connsiteX5" fmla="*/ 3708400 w 3822700"/>
              <a:gd name="connsiteY5" fmla="*/ 2679700 h 3645268"/>
              <a:gd name="connsiteX6" fmla="*/ 3822700 w 3822700"/>
              <a:gd name="connsiteY6" fmla="*/ 0 h 3645268"/>
              <a:gd name="connsiteX7" fmla="*/ 0 w 3822700"/>
              <a:gd name="connsiteY7" fmla="*/ 457200 h 3645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22700" h="3645268">
                <a:moveTo>
                  <a:pt x="0" y="457200"/>
                </a:moveTo>
                <a:cubicBezTo>
                  <a:pt x="204258" y="789516"/>
                  <a:pt x="408517" y="1121833"/>
                  <a:pt x="482600" y="1422400"/>
                </a:cubicBezTo>
                <a:cubicBezTo>
                  <a:pt x="556683" y="1722967"/>
                  <a:pt x="277283" y="2065867"/>
                  <a:pt x="444500" y="2260600"/>
                </a:cubicBezTo>
                <a:cubicBezTo>
                  <a:pt x="611717" y="2455333"/>
                  <a:pt x="1170517" y="2360083"/>
                  <a:pt x="1485900" y="2590800"/>
                </a:cubicBezTo>
                <a:cubicBezTo>
                  <a:pt x="1801283" y="2821517"/>
                  <a:pt x="1966383" y="3630083"/>
                  <a:pt x="2336800" y="3644900"/>
                </a:cubicBezTo>
                <a:cubicBezTo>
                  <a:pt x="2707217" y="3659717"/>
                  <a:pt x="3462867" y="3225800"/>
                  <a:pt x="3708400" y="2679700"/>
                </a:cubicBezTo>
                <a:lnTo>
                  <a:pt x="3822700" y="0"/>
                </a:lnTo>
                <a:lnTo>
                  <a:pt x="0" y="457200"/>
                </a:lnTo>
                <a:close/>
              </a:path>
            </a:pathLst>
          </a:custGeom>
          <a:noFill/>
          <a:ln>
            <a:solidFill>
              <a:srgbClr val="9EAA9D">
                <a:alpha val="4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049D433-D8C6-8C08-FC97-67B7A8C50E9A}"/>
              </a:ext>
            </a:extLst>
          </p:cNvPr>
          <p:cNvGrpSpPr/>
          <p:nvPr/>
        </p:nvGrpSpPr>
        <p:grpSpPr>
          <a:xfrm>
            <a:off x="8604328" y="-1630696"/>
            <a:ext cx="4285040" cy="4086148"/>
            <a:chOff x="8604328" y="-1630696"/>
            <a:chExt cx="4285040" cy="4086148"/>
          </a:xfrm>
        </p:grpSpPr>
        <p:sp>
          <p:nvSpPr>
            <p:cNvPr id="1439" name="任意多边形: 形状 1438">
              <a:extLst>
                <a:ext uri="{FF2B5EF4-FFF2-40B4-BE49-F238E27FC236}">
                  <a16:creationId xmlns:a16="http://schemas.microsoft.com/office/drawing/2014/main" id="{88820FA8-E895-2618-7633-F9FC3BABC205}"/>
                </a:ext>
              </a:extLst>
            </p:cNvPr>
            <p:cNvSpPr/>
            <p:nvPr/>
          </p:nvSpPr>
          <p:spPr>
            <a:xfrm>
              <a:off x="9065230" y="-1625600"/>
              <a:ext cx="3822700" cy="3645268"/>
            </a:xfrm>
            <a:custGeom>
              <a:avLst/>
              <a:gdLst>
                <a:gd name="connsiteX0" fmla="*/ 0 w 3822700"/>
                <a:gd name="connsiteY0" fmla="*/ 457200 h 3645268"/>
                <a:gd name="connsiteX1" fmla="*/ 482600 w 3822700"/>
                <a:gd name="connsiteY1" fmla="*/ 1422400 h 3645268"/>
                <a:gd name="connsiteX2" fmla="*/ 444500 w 3822700"/>
                <a:gd name="connsiteY2" fmla="*/ 2260600 h 3645268"/>
                <a:gd name="connsiteX3" fmla="*/ 1485900 w 3822700"/>
                <a:gd name="connsiteY3" fmla="*/ 2590800 h 3645268"/>
                <a:gd name="connsiteX4" fmla="*/ 2336800 w 3822700"/>
                <a:gd name="connsiteY4" fmla="*/ 3644900 h 3645268"/>
                <a:gd name="connsiteX5" fmla="*/ 3708400 w 3822700"/>
                <a:gd name="connsiteY5" fmla="*/ 2679700 h 3645268"/>
                <a:gd name="connsiteX6" fmla="*/ 3822700 w 3822700"/>
                <a:gd name="connsiteY6" fmla="*/ 0 h 3645268"/>
                <a:gd name="connsiteX7" fmla="*/ 0 w 3822700"/>
                <a:gd name="connsiteY7" fmla="*/ 457200 h 364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22700" h="3645268">
                  <a:moveTo>
                    <a:pt x="0" y="457200"/>
                  </a:moveTo>
                  <a:cubicBezTo>
                    <a:pt x="204258" y="789516"/>
                    <a:pt x="408517" y="1121833"/>
                    <a:pt x="482600" y="1422400"/>
                  </a:cubicBezTo>
                  <a:cubicBezTo>
                    <a:pt x="556683" y="1722967"/>
                    <a:pt x="277283" y="2065867"/>
                    <a:pt x="444500" y="2260600"/>
                  </a:cubicBezTo>
                  <a:cubicBezTo>
                    <a:pt x="611717" y="2455333"/>
                    <a:pt x="1170517" y="2360083"/>
                    <a:pt x="1485900" y="2590800"/>
                  </a:cubicBezTo>
                  <a:cubicBezTo>
                    <a:pt x="1801283" y="2821517"/>
                    <a:pt x="1966383" y="3630083"/>
                    <a:pt x="2336800" y="3644900"/>
                  </a:cubicBezTo>
                  <a:cubicBezTo>
                    <a:pt x="2707217" y="3659717"/>
                    <a:pt x="3462867" y="3225800"/>
                    <a:pt x="3708400" y="2679700"/>
                  </a:cubicBezTo>
                  <a:lnTo>
                    <a:pt x="3822700" y="0"/>
                  </a:lnTo>
                  <a:lnTo>
                    <a:pt x="0" y="457200"/>
                  </a:lnTo>
                  <a:close/>
                </a:path>
              </a:pathLst>
            </a:custGeom>
            <a:solidFill>
              <a:srgbClr val="9EAA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D6687FCD-91D4-4253-87C1-BF2AB3CFC37C}"/>
                </a:ext>
              </a:extLst>
            </p:cNvPr>
            <p:cNvSpPr/>
            <p:nvPr/>
          </p:nvSpPr>
          <p:spPr>
            <a:xfrm>
              <a:off x="8604328" y="-1630696"/>
              <a:ext cx="4285040" cy="4086148"/>
            </a:xfrm>
            <a:custGeom>
              <a:avLst/>
              <a:gdLst>
                <a:gd name="connsiteX0" fmla="*/ 0 w 3822700"/>
                <a:gd name="connsiteY0" fmla="*/ 457200 h 3645268"/>
                <a:gd name="connsiteX1" fmla="*/ 482600 w 3822700"/>
                <a:gd name="connsiteY1" fmla="*/ 1422400 h 3645268"/>
                <a:gd name="connsiteX2" fmla="*/ 444500 w 3822700"/>
                <a:gd name="connsiteY2" fmla="*/ 2260600 h 3645268"/>
                <a:gd name="connsiteX3" fmla="*/ 1485900 w 3822700"/>
                <a:gd name="connsiteY3" fmla="*/ 2590800 h 3645268"/>
                <a:gd name="connsiteX4" fmla="*/ 2336800 w 3822700"/>
                <a:gd name="connsiteY4" fmla="*/ 3644900 h 3645268"/>
                <a:gd name="connsiteX5" fmla="*/ 3708400 w 3822700"/>
                <a:gd name="connsiteY5" fmla="*/ 2679700 h 3645268"/>
                <a:gd name="connsiteX6" fmla="*/ 3822700 w 3822700"/>
                <a:gd name="connsiteY6" fmla="*/ 0 h 3645268"/>
                <a:gd name="connsiteX7" fmla="*/ 0 w 3822700"/>
                <a:gd name="connsiteY7" fmla="*/ 457200 h 364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22700" h="3645268">
                  <a:moveTo>
                    <a:pt x="0" y="457200"/>
                  </a:moveTo>
                  <a:cubicBezTo>
                    <a:pt x="204258" y="789516"/>
                    <a:pt x="408517" y="1121833"/>
                    <a:pt x="482600" y="1422400"/>
                  </a:cubicBezTo>
                  <a:cubicBezTo>
                    <a:pt x="556683" y="1722967"/>
                    <a:pt x="277283" y="2065867"/>
                    <a:pt x="444500" y="2260600"/>
                  </a:cubicBezTo>
                  <a:cubicBezTo>
                    <a:pt x="611717" y="2455333"/>
                    <a:pt x="1170517" y="2360083"/>
                    <a:pt x="1485900" y="2590800"/>
                  </a:cubicBezTo>
                  <a:cubicBezTo>
                    <a:pt x="1801283" y="2821517"/>
                    <a:pt x="1966383" y="3630083"/>
                    <a:pt x="2336800" y="3644900"/>
                  </a:cubicBezTo>
                  <a:cubicBezTo>
                    <a:pt x="2707217" y="3659717"/>
                    <a:pt x="3462867" y="3225800"/>
                    <a:pt x="3708400" y="2679700"/>
                  </a:cubicBezTo>
                  <a:lnTo>
                    <a:pt x="3822700" y="0"/>
                  </a:lnTo>
                  <a:lnTo>
                    <a:pt x="0" y="457200"/>
                  </a:lnTo>
                  <a:close/>
                </a:path>
              </a:pathLst>
            </a:custGeom>
            <a:noFill/>
            <a:ln>
              <a:solidFill>
                <a:srgbClr val="9EAA9D">
                  <a:alpha val="44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15" name="图片 714">
            <a:extLst>
              <a:ext uri="{FF2B5EF4-FFF2-40B4-BE49-F238E27FC236}">
                <a16:creationId xmlns:a16="http://schemas.microsoft.com/office/drawing/2014/main" id="{0CB3C90E-A5FD-1597-6BC2-560887541A6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99073" y="4503413"/>
            <a:ext cx="7092927" cy="2354587"/>
          </a:xfrm>
          <a:prstGeom prst="rect">
            <a:avLst/>
          </a:prstGeom>
        </p:spPr>
      </p:pic>
      <p:grpSp>
        <p:nvGrpSpPr>
          <p:cNvPr id="30" name="组合 29">
            <a:extLst>
              <a:ext uri="{FF2B5EF4-FFF2-40B4-BE49-F238E27FC236}">
                <a16:creationId xmlns:a16="http://schemas.microsoft.com/office/drawing/2014/main" id="{6CFB37BD-98B3-E6A8-E95C-821E28DF5A8A}"/>
              </a:ext>
            </a:extLst>
          </p:cNvPr>
          <p:cNvGrpSpPr/>
          <p:nvPr/>
        </p:nvGrpSpPr>
        <p:grpSpPr>
          <a:xfrm>
            <a:off x="2969835" y="1552034"/>
            <a:ext cx="2621040" cy="2497796"/>
            <a:chOff x="1806743" y="1977234"/>
            <a:chExt cx="1377682" cy="1312902"/>
          </a:xfrm>
        </p:grpSpPr>
        <p:sp>
          <p:nvSpPr>
            <p:cNvPr id="54" name="图形 26">
              <a:extLst>
                <a:ext uri="{FF2B5EF4-FFF2-40B4-BE49-F238E27FC236}">
                  <a16:creationId xmlns:a16="http://schemas.microsoft.com/office/drawing/2014/main" id="{47FC4616-5375-A973-6F79-1E19D2DC1B5A}"/>
                </a:ext>
              </a:extLst>
            </p:cNvPr>
            <p:cNvSpPr/>
            <p:nvPr/>
          </p:nvSpPr>
          <p:spPr>
            <a:xfrm rot="2700000">
              <a:off x="1839133" y="1944844"/>
              <a:ext cx="1312902" cy="1377682"/>
            </a:xfrm>
            <a:custGeom>
              <a:avLst/>
              <a:gdLst>
                <a:gd name="connsiteX0" fmla="*/ 1554750 w 2288296"/>
                <a:gd name="connsiteY0" fmla="*/ 2129811 h 2401203"/>
                <a:gd name="connsiteX1" fmla="*/ 2175 w 2288296"/>
                <a:gd name="connsiteY1" fmla="*/ 1177311 h 2401203"/>
                <a:gd name="connsiteX2" fmla="*/ 1497600 w 2288296"/>
                <a:gd name="connsiteY2" fmla="*/ 329586 h 2401203"/>
                <a:gd name="connsiteX3" fmla="*/ 1554750 w 2288296"/>
                <a:gd name="connsiteY3" fmla="*/ 2129811 h 240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8296" h="2401203">
                  <a:moveTo>
                    <a:pt x="1554750" y="2129811"/>
                  </a:moveTo>
                  <a:cubicBezTo>
                    <a:pt x="557800" y="2694961"/>
                    <a:pt x="40275" y="2377461"/>
                    <a:pt x="2175" y="1177311"/>
                  </a:cubicBezTo>
                  <a:cubicBezTo>
                    <a:pt x="-35925" y="-22839"/>
                    <a:pt x="462550" y="-305414"/>
                    <a:pt x="1497600" y="329586"/>
                  </a:cubicBezTo>
                  <a:cubicBezTo>
                    <a:pt x="2532650" y="964586"/>
                    <a:pt x="2551700" y="1564661"/>
                    <a:pt x="1554750" y="2129811"/>
                  </a:cubicBezTo>
                  <a:close/>
                </a:path>
              </a:pathLst>
            </a:custGeom>
            <a:solidFill>
              <a:srgbClr val="9EAA9D">
                <a:alpha val="26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800"/>
            </a:p>
          </p:txBody>
        </p:sp>
        <p:sp>
          <p:nvSpPr>
            <p:cNvPr id="28" name="图形 26">
              <a:extLst>
                <a:ext uri="{FF2B5EF4-FFF2-40B4-BE49-F238E27FC236}">
                  <a16:creationId xmlns:a16="http://schemas.microsoft.com/office/drawing/2014/main" id="{411C7576-9E6A-D3BB-3F0E-5B1F0A4717B2}"/>
                </a:ext>
              </a:extLst>
            </p:cNvPr>
            <p:cNvSpPr/>
            <p:nvPr/>
          </p:nvSpPr>
          <p:spPr>
            <a:xfrm>
              <a:off x="2011191" y="2053516"/>
              <a:ext cx="990649" cy="1039529"/>
            </a:xfrm>
            <a:custGeom>
              <a:avLst/>
              <a:gdLst>
                <a:gd name="connsiteX0" fmla="*/ 1554750 w 2288296"/>
                <a:gd name="connsiteY0" fmla="*/ 2129811 h 2401203"/>
                <a:gd name="connsiteX1" fmla="*/ 2175 w 2288296"/>
                <a:gd name="connsiteY1" fmla="*/ 1177311 h 2401203"/>
                <a:gd name="connsiteX2" fmla="*/ 1497600 w 2288296"/>
                <a:gd name="connsiteY2" fmla="*/ 329586 h 2401203"/>
                <a:gd name="connsiteX3" fmla="*/ 1554750 w 2288296"/>
                <a:gd name="connsiteY3" fmla="*/ 2129811 h 240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8296" h="2401203">
                  <a:moveTo>
                    <a:pt x="1554750" y="2129811"/>
                  </a:moveTo>
                  <a:cubicBezTo>
                    <a:pt x="557800" y="2694961"/>
                    <a:pt x="40275" y="2377461"/>
                    <a:pt x="2175" y="1177311"/>
                  </a:cubicBezTo>
                  <a:cubicBezTo>
                    <a:pt x="-35925" y="-22839"/>
                    <a:pt x="462550" y="-305414"/>
                    <a:pt x="1497600" y="329586"/>
                  </a:cubicBezTo>
                  <a:cubicBezTo>
                    <a:pt x="2532650" y="964586"/>
                    <a:pt x="2551700" y="1564661"/>
                    <a:pt x="1554750" y="2129811"/>
                  </a:cubicBezTo>
                  <a:close/>
                </a:path>
              </a:pathLst>
            </a:custGeom>
            <a:solidFill>
              <a:srgbClr val="8D96A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800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1E758D7-42B9-9569-A61C-60DB8F43A7E7}"/>
                </a:ext>
              </a:extLst>
            </p:cNvPr>
            <p:cNvSpPr txBox="1"/>
            <p:nvPr/>
          </p:nvSpPr>
          <p:spPr>
            <a:xfrm>
              <a:off x="2095587" y="2253514"/>
              <a:ext cx="772812" cy="7603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dirty="0">
                  <a:solidFill>
                    <a:schemeClr val="bg1"/>
                  </a:solidFill>
                </a:rPr>
                <a:t>02</a:t>
              </a:r>
              <a:endParaRPr lang="zh-CN" altLang="en-US" sz="8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ECAFCCE-45D2-9B83-B81A-954603A9FF11}"/>
              </a:ext>
            </a:extLst>
          </p:cNvPr>
          <p:cNvGrpSpPr/>
          <p:nvPr/>
        </p:nvGrpSpPr>
        <p:grpSpPr>
          <a:xfrm>
            <a:off x="5404071" y="2019668"/>
            <a:ext cx="3564947" cy="791293"/>
            <a:chOff x="3330924" y="2265123"/>
            <a:chExt cx="3564947" cy="791293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E7A45FAE-76CA-B6D5-BE4D-320EAA041DFD}"/>
                </a:ext>
              </a:extLst>
            </p:cNvPr>
            <p:cNvSpPr txBox="1"/>
            <p:nvPr/>
          </p:nvSpPr>
          <p:spPr>
            <a:xfrm>
              <a:off x="3330924" y="2265123"/>
              <a:ext cx="24039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活动流程安排</a:t>
              </a: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2B559C50-8C2B-3300-9548-238C3DB6158E}"/>
                </a:ext>
              </a:extLst>
            </p:cNvPr>
            <p:cNvSpPr/>
            <p:nvPr/>
          </p:nvSpPr>
          <p:spPr>
            <a:xfrm>
              <a:off x="3352486" y="2707021"/>
              <a:ext cx="3543385" cy="3493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Activity process arrangement</a:t>
              </a: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C69828D2-9656-84A5-DB98-0830B1052230}"/>
              </a:ext>
            </a:extLst>
          </p:cNvPr>
          <p:cNvSpPr txBox="1"/>
          <p:nvPr/>
        </p:nvSpPr>
        <p:spPr>
          <a:xfrm>
            <a:off x="5404071" y="2815744"/>
            <a:ext cx="4184721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E769E623-4522-4FCE-C77E-327A5E5BE4B4}"/>
              </a:ext>
            </a:extLst>
          </p:cNvPr>
          <p:cNvSpPr txBox="1"/>
          <p:nvPr/>
        </p:nvSpPr>
        <p:spPr>
          <a:xfrm>
            <a:off x="3883768" y="2016267"/>
            <a:ext cx="8347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PART</a:t>
            </a:r>
          </a:p>
        </p:txBody>
      </p:sp>
    </p:spTree>
    <p:extLst>
      <p:ext uri="{BB962C8B-B14F-4D97-AF65-F5344CB8AC3E}">
        <p14:creationId xmlns:p14="http://schemas.microsoft.com/office/powerpoint/2010/main" val="40048188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3965AF7F-3C60-7A12-7767-0C489D3463C9}"/>
              </a:ext>
            </a:extLst>
          </p:cNvPr>
          <p:cNvGrpSpPr/>
          <p:nvPr/>
        </p:nvGrpSpPr>
        <p:grpSpPr>
          <a:xfrm>
            <a:off x="262366" y="3662"/>
            <a:ext cx="1177793" cy="1122414"/>
            <a:chOff x="1806743" y="1977234"/>
            <a:chExt cx="1377682" cy="1312902"/>
          </a:xfrm>
        </p:grpSpPr>
        <p:sp>
          <p:nvSpPr>
            <p:cNvPr id="7" name="图形 26">
              <a:extLst>
                <a:ext uri="{FF2B5EF4-FFF2-40B4-BE49-F238E27FC236}">
                  <a16:creationId xmlns:a16="http://schemas.microsoft.com/office/drawing/2014/main" id="{FC0D3291-A092-3B17-E624-9EB3B0A908A3}"/>
                </a:ext>
              </a:extLst>
            </p:cNvPr>
            <p:cNvSpPr/>
            <p:nvPr/>
          </p:nvSpPr>
          <p:spPr>
            <a:xfrm rot="2700000">
              <a:off x="1839133" y="1944844"/>
              <a:ext cx="1312902" cy="1377682"/>
            </a:xfrm>
            <a:custGeom>
              <a:avLst/>
              <a:gdLst>
                <a:gd name="connsiteX0" fmla="*/ 1554750 w 2288296"/>
                <a:gd name="connsiteY0" fmla="*/ 2129811 h 2401203"/>
                <a:gd name="connsiteX1" fmla="*/ 2175 w 2288296"/>
                <a:gd name="connsiteY1" fmla="*/ 1177311 h 2401203"/>
                <a:gd name="connsiteX2" fmla="*/ 1497600 w 2288296"/>
                <a:gd name="connsiteY2" fmla="*/ 329586 h 2401203"/>
                <a:gd name="connsiteX3" fmla="*/ 1554750 w 2288296"/>
                <a:gd name="connsiteY3" fmla="*/ 2129811 h 240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8296" h="2401203">
                  <a:moveTo>
                    <a:pt x="1554750" y="2129811"/>
                  </a:moveTo>
                  <a:cubicBezTo>
                    <a:pt x="557800" y="2694961"/>
                    <a:pt x="40275" y="2377461"/>
                    <a:pt x="2175" y="1177311"/>
                  </a:cubicBezTo>
                  <a:cubicBezTo>
                    <a:pt x="-35925" y="-22839"/>
                    <a:pt x="462550" y="-305414"/>
                    <a:pt x="1497600" y="329586"/>
                  </a:cubicBezTo>
                  <a:cubicBezTo>
                    <a:pt x="2532650" y="964586"/>
                    <a:pt x="2551700" y="1564661"/>
                    <a:pt x="1554750" y="2129811"/>
                  </a:cubicBezTo>
                  <a:close/>
                </a:path>
              </a:pathLst>
            </a:custGeom>
            <a:solidFill>
              <a:srgbClr val="9EAA9D">
                <a:alpha val="26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图形 26">
              <a:extLst>
                <a:ext uri="{FF2B5EF4-FFF2-40B4-BE49-F238E27FC236}">
                  <a16:creationId xmlns:a16="http://schemas.microsoft.com/office/drawing/2014/main" id="{E7C16E62-B983-01E1-9E74-A4BE60F20D62}"/>
                </a:ext>
              </a:extLst>
            </p:cNvPr>
            <p:cNvSpPr/>
            <p:nvPr/>
          </p:nvSpPr>
          <p:spPr>
            <a:xfrm>
              <a:off x="2011191" y="2053516"/>
              <a:ext cx="990649" cy="1039529"/>
            </a:xfrm>
            <a:custGeom>
              <a:avLst/>
              <a:gdLst>
                <a:gd name="connsiteX0" fmla="*/ 1554750 w 2288296"/>
                <a:gd name="connsiteY0" fmla="*/ 2129811 h 2401203"/>
                <a:gd name="connsiteX1" fmla="*/ 2175 w 2288296"/>
                <a:gd name="connsiteY1" fmla="*/ 1177311 h 2401203"/>
                <a:gd name="connsiteX2" fmla="*/ 1497600 w 2288296"/>
                <a:gd name="connsiteY2" fmla="*/ 329586 h 2401203"/>
                <a:gd name="connsiteX3" fmla="*/ 1554750 w 2288296"/>
                <a:gd name="connsiteY3" fmla="*/ 2129811 h 240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8296" h="2401203">
                  <a:moveTo>
                    <a:pt x="1554750" y="2129811"/>
                  </a:moveTo>
                  <a:cubicBezTo>
                    <a:pt x="557800" y="2694961"/>
                    <a:pt x="40275" y="2377461"/>
                    <a:pt x="2175" y="1177311"/>
                  </a:cubicBezTo>
                  <a:cubicBezTo>
                    <a:pt x="-35925" y="-22839"/>
                    <a:pt x="462550" y="-305414"/>
                    <a:pt x="1497600" y="329586"/>
                  </a:cubicBezTo>
                  <a:cubicBezTo>
                    <a:pt x="2532650" y="964586"/>
                    <a:pt x="2551700" y="1564661"/>
                    <a:pt x="1554750" y="2129811"/>
                  </a:cubicBezTo>
                  <a:close/>
                </a:path>
              </a:pathLst>
            </a:custGeom>
            <a:solidFill>
              <a:srgbClr val="8D96A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A24E2BE-AC95-EFCA-B487-1382324E653C}"/>
                </a:ext>
              </a:extLst>
            </p:cNvPr>
            <p:cNvSpPr txBox="1"/>
            <p:nvPr/>
          </p:nvSpPr>
          <p:spPr>
            <a:xfrm>
              <a:off x="2041516" y="2147778"/>
              <a:ext cx="898527" cy="8280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</a:rPr>
                <a:t>02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471049F5-993B-F914-9541-F271723DA2AD}"/>
              </a:ext>
            </a:extLst>
          </p:cNvPr>
          <p:cNvGrpSpPr/>
          <p:nvPr/>
        </p:nvGrpSpPr>
        <p:grpSpPr>
          <a:xfrm>
            <a:off x="1405242" y="225066"/>
            <a:ext cx="3564947" cy="791293"/>
            <a:chOff x="3330924" y="2265123"/>
            <a:chExt cx="3564947" cy="791293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F2A3565-1782-7D33-AB3D-C5EA7BBA2F5E}"/>
                </a:ext>
              </a:extLst>
            </p:cNvPr>
            <p:cNvSpPr txBox="1"/>
            <p:nvPr/>
          </p:nvSpPr>
          <p:spPr>
            <a:xfrm>
              <a:off x="3330924" y="2265123"/>
              <a:ext cx="24039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活动流程安排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4481C2BC-8B15-1858-5C15-2DEBEA72917B}"/>
                </a:ext>
              </a:extLst>
            </p:cNvPr>
            <p:cNvSpPr/>
            <p:nvPr/>
          </p:nvSpPr>
          <p:spPr>
            <a:xfrm>
              <a:off x="3352486" y="2707021"/>
              <a:ext cx="3543385" cy="3493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Activity process arrangement</a:t>
              </a:r>
            </a:p>
          </p:txBody>
        </p:sp>
      </p:grpSp>
      <p:sp>
        <p:nvSpPr>
          <p:cNvPr id="57" name="Freeform 5">
            <a:extLst>
              <a:ext uri="{FF2B5EF4-FFF2-40B4-BE49-F238E27FC236}">
                <a16:creationId xmlns:a16="http://schemas.microsoft.com/office/drawing/2014/main" id="{AF0062CA-9DF8-0410-A8FD-DB0B08D16E12}"/>
              </a:ext>
            </a:extLst>
          </p:cNvPr>
          <p:cNvSpPr>
            <a:spLocks/>
          </p:cNvSpPr>
          <p:nvPr/>
        </p:nvSpPr>
        <p:spPr bwMode="auto">
          <a:xfrm>
            <a:off x="4812406" y="1431023"/>
            <a:ext cx="3172828" cy="2519732"/>
          </a:xfrm>
          <a:custGeom>
            <a:avLst/>
            <a:gdLst>
              <a:gd name="T0" fmla="*/ 227 w 548"/>
              <a:gd name="T1" fmla="*/ 0 h 435"/>
              <a:gd name="T2" fmla="*/ 221 w 548"/>
              <a:gd name="T3" fmla="*/ 0 h 435"/>
              <a:gd name="T4" fmla="*/ 0 w 548"/>
              <a:gd name="T5" fmla="*/ 221 h 435"/>
              <a:gd name="T6" fmla="*/ 166 w 548"/>
              <a:gd name="T7" fmla="*/ 435 h 435"/>
              <a:gd name="T8" fmla="*/ 113 w 548"/>
              <a:gd name="T9" fmla="*/ 341 h 435"/>
              <a:gd name="T10" fmla="*/ 342 w 548"/>
              <a:gd name="T11" fmla="*/ 112 h 435"/>
              <a:gd name="T12" fmla="*/ 548 w 548"/>
              <a:gd name="T13" fmla="*/ 243 h 435"/>
              <a:gd name="T14" fmla="*/ 465 w 548"/>
              <a:gd name="T15" fmla="*/ 102 h 435"/>
              <a:gd name="T16" fmla="*/ 227 w 548"/>
              <a:gd name="T17" fmla="*/ 0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8" h="435">
                <a:moveTo>
                  <a:pt x="227" y="0"/>
                </a:moveTo>
                <a:cubicBezTo>
                  <a:pt x="225" y="0"/>
                  <a:pt x="223" y="0"/>
                  <a:pt x="221" y="0"/>
                </a:cubicBezTo>
                <a:cubicBezTo>
                  <a:pt x="99" y="0"/>
                  <a:pt x="0" y="99"/>
                  <a:pt x="0" y="221"/>
                </a:cubicBezTo>
                <a:cubicBezTo>
                  <a:pt x="0" y="324"/>
                  <a:pt x="71" y="411"/>
                  <a:pt x="166" y="435"/>
                </a:cubicBezTo>
                <a:cubicBezTo>
                  <a:pt x="134" y="416"/>
                  <a:pt x="113" y="381"/>
                  <a:pt x="113" y="341"/>
                </a:cubicBezTo>
                <a:cubicBezTo>
                  <a:pt x="113" y="215"/>
                  <a:pt x="215" y="112"/>
                  <a:pt x="342" y="112"/>
                </a:cubicBezTo>
                <a:cubicBezTo>
                  <a:pt x="433" y="112"/>
                  <a:pt x="511" y="166"/>
                  <a:pt x="548" y="243"/>
                </a:cubicBezTo>
                <a:cubicBezTo>
                  <a:pt x="532" y="190"/>
                  <a:pt x="504" y="142"/>
                  <a:pt x="465" y="102"/>
                </a:cubicBezTo>
                <a:cubicBezTo>
                  <a:pt x="401" y="38"/>
                  <a:pt x="317" y="2"/>
                  <a:pt x="227" y="0"/>
                </a:cubicBezTo>
                <a:close/>
              </a:path>
            </a:pathLst>
          </a:custGeom>
          <a:solidFill>
            <a:srgbClr val="8D96A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6">
            <a:extLst>
              <a:ext uri="{FF2B5EF4-FFF2-40B4-BE49-F238E27FC236}">
                <a16:creationId xmlns:a16="http://schemas.microsoft.com/office/drawing/2014/main" id="{37F6B2D7-7ACF-062E-3553-44DBAD8EFF7D}"/>
              </a:ext>
            </a:extLst>
          </p:cNvPr>
          <p:cNvSpPr>
            <a:spLocks/>
          </p:cNvSpPr>
          <p:nvPr/>
        </p:nvSpPr>
        <p:spPr bwMode="auto">
          <a:xfrm>
            <a:off x="5553636" y="2127056"/>
            <a:ext cx="2519731" cy="3172827"/>
          </a:xfrm>
          <a:custGeom>
            <a:avLst/>
            <a:gdLst>
              <a:gd name="T0" fmla="*/ 93 w 435"/>
              <a:gd name="T1" fmla="*/ 113 h 548"/>
              <a:gd name="T2" fmla="*/ 322 w 435"/>
              <a:gd name="T3" fmla="*/ 342 h 548"/>
              <a:gd name="T4" fmla="*/ 192 w 435"/>
              <a:gd name="T5" fmla="*/ 548 h 548"/>
              <a:gd name="T6" fmla="*/ 333 w 435"/>
              <a:gd name="T7" fmla="*/ 465 h 548"/>
              <a:gd name="T8" fmla="*/ 435 w 435"/>
              <a:gd name="T9" fmla="*/ 227 h 548"/>
              <a:gd name="T10" fmla="*/ 435 w 435"/>
              <a:gd name="T11" fmla="*/ 221 h 548"/>
              <a:gd name="T12" fmla="*/ 214 w 435"/>
              <a:gd name="T13" fmla="*/ 0 h 548"/>
              <a:gd name="T14" fmla="*/ 0 w 435"/>
              <a:gd name="T15" fmla="*/ 167 h 548"/>
              <a:gd name="T16" fmla="*/ 93 w 435"/>
              <a:gd name="T17" fmla="*/ 113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5" h="548">
                <a:moveTo>
                  <a:pt x="93" y="113"/>
                </a:moveTo>
                <a:cubicBezTo>
                  <a:pt x="219" y="113"/>
                  <a:pt x="322" y="216"/>
                  <a:pt x="322" y="342"/>
                </a:cubicBezTo>
                <a:cubicBezTo>
                  <a:pt x="322" y="433"/>
                  <a:pt x="269" y="512"/>
                  <a:pt x="192" y="548"/>
                </a:cubicBezTo>
                <a:cubicBezTo>
                  <a:pt x="245" y="533"/>
                  <a:pt x="293" y="504"/>
                  <a:pt x="333" y="465"/>
                </a:cubicBezTo>
                <a:cubicBezTo>
                  <a:pt x="397" y="402"/>
                  <a:pt x="433" y="317"/>
                  <a:pt x="435" y="227"/>
                </a:cubicBezTo>
                <a:cubicBezTo>
                  <a:pt x="435" y="225"/>
                  <a:pt x="435" y="223"/>
                  <a:pt x="435" y="221"/>
                </a:cubicBezTo>
                <a:cubicBezTo>
                  <a:pt x="435" y="100"/>
                  <a:pt x="336" y="0"/>
                  <a:pt x="214" y="0"/>
                </a:cubicBezTo>
                <a:cubicBezTo>
                  <a:pt x="111" y="0"/>
                  <a:pt x="24" y="71"/>
                  <a:pt x="0" y="167"/>
                </a:cubicBezTo>
                <a:cubicBezTo>
                  <a:pt x="18" y="135"/>
                  <a:pt x="53" y="113"/>
                  <a:pt x="93" y="113"/>
                </a:cubicBezTo>
                <a:close/>
              </a:path>
            </a:pathLst>
          </a:custGeom>
          <a:solidFill>
            <a:srgbClr val="9EAA9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7">
            <a:extLst>
              <a:ext uri="{FF2B5EF4-FFF2-40B4-BE49-F238E27FC236}">
                <a16:creationId xmlns:a16="http://schemas.microsoft.com/office/drawing/2014/main" id="{576EC5F9-D1D4-E082-1067-6162CE400ADF}"/>
              </a:ext>
            </a:extLst>
          </p:cNvPr>
          <p:cNvSpPr>
            <a:spLocks/>
          </p:cNvSpPr>
          <p:nvPr/>
        </p:nvSpPr>
        <p:spPr bwMode="auto">
          <a:xfrm>
            <a:off x="4197727" y="2868287"/>
            <a:ext cx="3175087" cy="2517471"/>
          </a:xfrm>
          <a:custGeom>
            <a:avLst/>
            <a:gdLst>
              <a:gd name="T0" fmla="*/ 321 w 548"/>
              <a:gd name="T1" fmla="*/ 435 h 435"/>
              <a:gd name="T2" fmla="*/ 327 w 548"/>
              <a:gd name="T3" fmla="*/ 435 h 435"/>
              <a:gd name="T4" fmla="*/ 548 w 548"/>
              <a:gd name="T5" fmla="*/ 214 h 435"/>
              <a:gd name="T6" fmla="*/ 382 w 548"/>
              <a:gd name="T7" fmla="*/ 0 h 435"/>
              <a:gd name="T8" fmla="*/ 436 w 548"/>
              <a:gd name="T9" fmla="*/ 93 h 435"/>
              <a:gd name="T10" fmla="*/ 207 w 548"/>
              <a:gd name="T11" fmla="*/ 322 h 435"/>
              <a:gd name="T12" fmla="*/ 0 w 548"/>
              <a:gd name="T13" fmla="*/ 192 h 435"/>
              <a:gd name="T14" fmla="*/ 84 w 548"/>
              <a:gd name="T15" fmla="*/ 333 h 435"/>
              <a:gd name="T16" fmla="*/ 321 w 548"/>
              <a:gd name="T17" fmla="*/ 435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8" h="435">
                <a:moveTo>
                  <a:pt x="321" y="435"/>
                </a:moveTo>
                <a:cubicBezTo>
                  <a:pt x="323" y="435"/>
                  <a:pt x="325" y="435"/>
                  <a:pt x="327" y="435"/>
                </a:cubicBezTo>
                <a:cubicBezTo>
                  <a:pt x="449" y="435"/>
                  <a:pt x="548" y="336"/>
                  <a:pt x="548" y="214"/>
                </a:cubicBezTo>
                <a:cubicBezTo>
                  <a:pt x="548" y="111"/>
                  <a:pt x="477" y="24"/>
                  <a:pt x="382" y="0"/>
                </a:cubicBezTo>
                <a:cubicBezTo>
                  <a:pt x="414" y="19"/>
                  <a:pt x="436" y="54"/>
                  <a:pt x="436" y="93"/>
                </a:cubicBezTo>
                <a:cubicBezTo>
                  <a:pt x="436" y="220"/>
                  <a:pt x="333" y="322"/>
                  <a:pt x="207" y="322"/>
                </a:cubicBezTo>
                <a:cubicBezTo>
                  <a:pt x="116" y="322"/>
                  <a:pt x="37" y="269"/>
                  <a:pt x="0" y="192"/>
                </a:cubicBezTo>
                <a:cubicBezTo>
                  <a:pt x="16" y="245"/>
                  <a:pt x="44" y="293"/>
                  <a:pt x="84" y="333"/>
                </a:cubicBezTo>
                <a:cubicBezTo>
                  <a:pt x="147" y="397"/>
                  <a:pt x="231" y="433"/>
                  <a:pt x="321" y="435"/>
                </a:cubicBezTo>
                <a:close/>
              </a:path>
            </a:pathLst>
          </a:custGeom>
          <a:solidFill>
            <a:srgbClr val="8D96A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8">
            <a:extLst>
              <a:ext uri="{FF2B5EF4-FFF2-40B4-BE49-F238E27FC236}">
                <a16:creationId xmlns:a16="http://schemas.microsoft.com/office/drawing/2014/main" id="{6BF6F116-1285-D542-F88A-319E8C56829B}"/>
              </a:ext>
            </a:extLst>
          </p:cNvPr>
          <p:cNvSpPr>
            <a:spLocks/>
          </p:cNvSpPr>
          <p:nvPr/>
        </p:nvSpPr>
        <p:spPr bwMode="auto">
          <a:xfrm>
            <a:off x="4118633" y="1512378"/>
            <a:ext cx="2517472" cy="3172827"/>
          </a:xfrm>
          <a:custGeom>
            <a:avLst/>
            <a:gdLst>
              <a:gd name="T0" fmla="*/ 341 w 435"/>
              <a:gd name="T1" fmla="*/ 436 h 548"/>
              <a:gd name="T2" fmla="*/ 112 w 435"/>
              <a:gd name="T3" fmla="*/ 207 h 548"/>
              <a:gd name="T4" fmla="*/ 242 w 435"/>
              <a:gd name="T5" fmla="*/ 0 h 548"/>
              <a:gd name="T6" fmla="*/ 102 w 435"/>
              <a:gd name="T7" fmla="*/ 84 h 548"/>
              <a:gd name="T8" fmla="*/ 0 w 435"/>
              <a:gd name="T9" fmla="*/ 322 h 548"/>
              <a:gd name="T10" fmla="*/ 0 w 435"/>
              <a:gd name="T11" fmla="*/ 327 h 548"/>
              <a:gd name="T12" fmla="*/ 221 w 435"/>
              <a:gd name="T13" fmla="*/ 548 h 548"/>
              <a:gd name="T14" fmla="*/ 435 w 435"/>
              <a:gd name="T15" fmla="*/ 382 h 548"/>
              <a:gd name="T16" fmla="*/ 341 w 435"/>
              <a:gd name="T17" fmla="*/ 436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5" h="548">
                <a:moveTo>
                  <a:pt x="341" y="436"/>
                </a:moveTo>
                <a:cubicBezTo>
                  <a:pt x="215" y="436"/>
                  <a:pt x="112" y="333"/>
                  <a:pt x="112" y="207"/>
                </a:cubicBezTo>
                <a:cubicBezTo>
                  <a:pt x="112" y="116"/>
                  <a:pt x="165" y="37"/>
                  <a:pt x="242" y="0"/>
                </a:cubicBezTo>
                <a:cubicBezTo>
                  <a:pt x="190" y="16"/>
                  <a:pt x="142" y="45"/>
                  <a:pt x="102" y="84"/>
                </a:cubicBezTo>
                <a:cubicBezTo>
                  <a:pt x="37" y="147"/>
                  <a:pt x="1" y="232"/>
                  <a:pt x="0" y="322"/>
                </a:cubicBezTo>
                <a:cubicBezTo>
                  <a:pt x="0" y="324"/>
                  <a:pt x="0" y="326"/>
                  <a:pt x="0" y="327"/>
                </a:cubicBezTo>
                <a:cubicBezTo>
                  <a:pt x="0" y="449"/>
                  <a:pt x="99" y="548"/>
                  <a:pt x="221" y="548"/>
                </a:cubicBezTo>
                <a:cubicBezTo>
                  <a:pt x="324" y="548"/>
                  <a:pt x="410" y="478"/>
                  <a:pt x="435" y="382"/>
                </a:cubicBezTo>
                <a:cubicBezTo>
                  <a:pt x="416" y="414"/>
                  <a:pt x="381" y="436"/>
                  <a:pt x="341" y="436"/>
                </a:cubicBezTo>
                <a:close/>
              </a:path>
            </a:pathLst>
          </a:custGeom>
          <a:solidFill>
            <a:srgbClr val="9EAA9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12">
            <a:extLst>
              <a:ext uri="{FF2B5EF4-FFF2-40B4-BE49-F238E27FC236}">
                <a16:creationId xmlns:a16="http://schemas.microsoft.com/office/drawing/2014/main" id="{27A83D8E-8999-9526-8178-375F64359EC4}"/>
              </a:ext>
            </a:extLst>
          </p:cNvPr>
          <p:cNvSpPr>
            <a:spLocks noEditPoints="1"/>
          </p:cNvSpPr>
          <p:nvPr/>
        </p:nvSpPr>
        <p:spPr bwMode="auto">
          <a:xfrm>
            <a:off x="4627409" y="3552936"/>
            <a:ext cx="427932" cy="705158"/>
          </a:xfrm>
          <a:custGeom>
            <a:avLst/>
            <a:gdLst>
              <a:gd name="T0" fmla="*/ 34 w 97"/>
              <a:gd name="T1" fmla="*/ 138 h 160"/>
              <a:gd name="T2" fmla="*/ 49 w 97"/>
              <a:gd name="T3" fmla="*/ 81 h 160"/>
              <a:gd name="T4" fmla="*/ 75 w 97"/>
              <a:gd name="T5" fmla="*/ 127 h 160"/>
              <a:gd name="T6" fmla="*/ 43 w 97"/>
              <a:gd name="T7" fmla="*/ 63 h 160"/>
              <a:gd name="T8" fmla="*/ 31 w 97"/>
              <a:gd name="T9" fmla="*/ 76 h 160"/>
              <a:gd name="T10" fmla="*/ 10 w 97"/>
              <a:gd name="T11" fmla="*/ 82 h 160"/>
              <a:gd name="T12" fmla="*/ 11 w 97"/>
              <a:gd name="T13" fmla="*/ 99 h 160"/>
              <a:gd name="T14" fmla="*/ 0 w 97"/>
              <a:gd name="T15" fmla="*/ 117 h 160"/>
              <a:gd name="T16" fmla="*/ 13 w 97"/>
              <a:gd name="T17" fmla="*/ 129 h 160"/>
              <a:gd name="T18" fmla="*/ 18 w 97"/>
              <a:gd name="T19" fmla="*/ 150 h 160"/>
              <a:gd name="T20" fmla="*/ 36 w 97"/>
              <a:gd name="T21" fmla="*/ 150 h 160"/>
              <a:gd name="T22" fmla="*/ 52 w 97"/>
              <a:gd name="T23" fmla="*/ 151 h 160"/>
              <a:gd name="T24" fmla="*/ 69 w 97"/>
              <a:gd name="T25" fmla="*/ 156 h 160"/>
              <a:gd name="T26" fmla="*/ 79 w 97"/>
              <a:gd name="T27" fmla="*/ 137 h 160"/>
              <a:gd name="T28" fmla="*/ 94 w 97"/>
              <a:gd name="T29" fmla="*/ 129 h 160"/>
              <a:gd name="T30" fmla="*/ 88 w 97"/>
              <a:gd name="T31" fmla="*/ 108 h 160"/>
              <a:gd name="T32" fmla="*/ 93 w 97"/>
              <a:gd name="T33" fmla="*/ 91 h 160"/>
              <a:gd name="T34" fmla="*/ 74 w 97"/>
              <a:gd name="T35" fmla="*/ 81 h 160"/>
              <a:gd name="T36" fmla="*/ 66 w 97"/>
              <a:gd name="T37" fmla="*/ 66 h 160"/>
              <a:gd name="T38" fmla="*/ 49 w 97"/>
              <a:gd name="T39" fmla="*/ 72 h 160"/>
              <a:gd name="T40" fmla="*/ 43 w 97"/>
              <a:gd name="T41" fmla="*/ 63 h 160"/>
              <a:gd name="T42" fmla="*/ 33 w 97"/>
              <a:gd name="T43" fmla="*/ 51 h 160"/>
              <a:gd name="T44" fmla="*/ 43 w 97"/>
              <a:gd name="T45" fmla="*/ 12 h 160"/>
              <a:gd name="T46" fmla="*/ 61 w 97"/>
              <a:gd name="T47" fmla="*/ 43 h 160"/>
              <a:gd name="T48" fmla="*/ 39 w 97"/>
              <a:gd name="T49" fmla="*/ 0 h 160"/>
              <a:gd name="T50" fmla="*/ 31 w 97"/>
              <a:gd name="T51" fmla="*/ 8 h 160"/>
              <a:gd name="T52" fmla="*/ 17 w 97"/>
              <a:gd name="T53" fmla="*/ 12 h 160"/>
              <a:gd name="T54" fmla="*/ 17 w 97"/>
              <a:gd name="T55" fmla="*/ 24 h 160"/>
              <a:gd name="T56" fmla="*/ 10 w 97"/>
              <a:gd name="T57" fmla="*/ 36 h 160"/>
              <a:gd name="T58" fmla="*/ 19 w 97"/>
              <a:gd name="T59" fmla="*/ 45 h 160"/>
              <a:gd name="T60" fmla="*/ 22 w 97"/>
              <a:gd name="T61" fmla="*/ 58 h 160"/>
              <a:gd name="T62" fmla="*/ 34 w 97"/>
              <a:gd name="T63" fmla="*/ 58 h 160"/>
              <a:gd name="T64" fmla="*/ 45 w 97"/>
              <a:gd name="T65" fmla="*/ 60 h 160"/>
              <a:gd name="T66" fmla="*/ 57 w 97"/>
              <a:gd name="T67" fmla="*/ 63 h 160"/>
              <a:gd name="T68" fmla="*/ 64 w 97"/>
              <a:gd name="T69" fmla="*/ 50 h 160"/>
              <a:gd name="T70" fmla="*/ 74 w 97"/>
              <a:gd name="T71" fmla="*/ 44 h 160"/>
              <a:gd name="T72" fmla="*/ 70 w 97"/>
              <a:gd name="T73" fmla="*/ 30 h 160"/>
              <a:gd name="T74" fmla="*/ 73 w 97"/>
              <a:gd name="T75" fmla="*/ 19 h 160"/>
              <a:gd name="T76" fmla="*/ 60 w 97"/>
              <a:gd name="T77" fmla="*/ 12 h 160"/>
              <a:gd name="T78" fmla="*/ 54 w 97"/>
              <a:gd name="T79" fmla="*/ 1 h 160"/>
              <a:gd name="T80" fmla="*/ 43 w 97"/>
              <a:gd name="T81" fmla="*/ 5 h 160"/>
              <a:gd name="T82" fmla="*/ 39 w 97"/>
              <a:gd name="T83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7" h="160">
                <a:moveTo>
                  <a:pt x="49" y="142"/>
                </a:moveTo>
                <a:cubicBezTo>
                  <a:pt x="44" y="142"/>
                  <a:pt x="38" y="141"/>
                  <a:pt x="34" y="138"/>
                </a:cubicBezTo>
                <a:cubicBezTo>
                  <a:pt x="19" y="130"/>
                  <a:pt x="14" y="111"/>
                  <a:pt x="22" y="97"/>
                </a:cubicBezTo>
                <a:cubicBezTo>
                  <a:pt x="28" y="87"/>
                  <a:pt x="38" y="81"/>
                  <a:pt x="49" y="81"/>
                </a:cubicBezTo>
                <a:cubicBezTo>
                  <a:pt x="54" y="81"/>
                  <a:pt x="59" y="82"/>
                  <a:pt x="64" y="85"/>
                </a:cubicBezTo>
                <a:cubicBezTo>
                  <a:pt x="78" y="93"/>
                  <a:pt x="83" y="112"/>
                  <a:pt x="75" y="127"/>
                </a:cubicBezTo>
                <a:cubicBezTo>
                  <a:pt x="70" y="137"/>
                  <a:pt x="59" y="142"/>
                  <a:pt x="49" y="142"/>
                </a:cubicBezTo>
                <a:moveTo>
                  <a:pt x="43" y="63"/>
                </a:moveTo>
                <a:cubicBezTo>
                  <a:pt x="28" y="67"/>
                  <a:pt x="28" y="67"/>
                  <a:pt x="28" y="67"/>
                </a:cubicBezTo>
                <a:cubicBezTo>
                  <a:pt x="31" y="76"/>
                  <a:pt x="31" y="76"/>
                  <a:pt x="31" y="76"/>
                </a:cubicBezTo>
                <a:cubicBezTo>
                  <a:pt x="26" y="78"/>
                  <a:pt x="22" y="82"/>
                  <a:pt x="18" y="86"/>
                </a:cubicBezTo>
                <a:cubicBezTo>
                  <a:pt x="10" y="82"/>
                  <a:pt x="10" y="82"/>
                  <a:pt x="10" y="82"/>
                </a:cubicBezTo>
                <a:cubicBezTo>
                  <a:pt x="3" y="95"/>
                  <a:pt x="3" y="95"/>
                  <a:pt x="3" y="95"/>
                </a:cubicBezTo>
                <a:cubicBezTo>
                  <a:pt x="11" y="99"/>
                  <a:pt x="11" y="99"/>
                  <a:pt x="11" y="99"/>
                </a:cubicBezTo>
                <a:cubicBezTo>
                  <a:pt x="9" y="104"/>
                  <a:pt x="8" y="110"/>
                  <a:pt x="9" y="115"/>
                </a:cubicBezTo>
                <a:cubicBezTo>
                  <a:pt x="0" y="117"/>
                  <a:pt x="0" y="117"/>
                  <a:pt x="0" y="117"/>
                </a:cubicBezTo>
                <a:cubicBezTo>
                  <a:pt x="4" y="132"/>
                  <a:pt x="4" y="132"/>
                  <a:pt x="4" y="132"/>
                </a:cubicBezTo>
                <a:cubicBezTo>
                  <a:pt x="13" y="129"/>
                  <a:pt x="13" y="129"/>
                  <a:pt x="13" y="129"/>
                </a:cubicBezTo>
                <a:cubicBezTo>
                  <a:pt x="15" y="134"/>
                  <a:pt x="19" y="139"/>
                  <a:pt x="23" y="142"/>
                </a:cubicBezTo>
                <a:cubicBezTo>
                  <a:pt x="18" y="150"/>
                  <a:pt x="18" y="150"/>
                  <a:pt x="18" y="150"/>
                </a:cubicBezTo>
                <a:cubicBezTo>
                  <a:pt x="32" y="157"/>
                  <a:pt x="32" y="157"/>
                  <a:pt x="32" y="157"/>
                </a:cubicBezTo>
                <a:cubicBezTo>
                  <a:pt x="36" y="150"/>
                  <a:pt x="36" y="150"/>
                  <a:pt x="36" y="150"/>
                </a:cubicBezTo>
                <a:cubicBezTo>
                  <a:pt x="40" y="151"/>
                  <a:pt x="44" y="152"/>
                  <a:pt x="49" y="152"/>
                </a:cubicBezTo>
                <a:cubicBezTo>
                  <a:pt x="50" y="152"/>
                  <a:pt x="51" y="152"/>
                  <a:pt x="52" y="151"/>
                </a:cubicBezTo>
                <a:cubicBezTo>
                  <a:pt x="54" y="160"/>
                  <a:pt x="54" y="160"/>
                  <a:pt x="54" y="160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6" y="147"/>
                  <a:pt x="66" y="147"/>
                  <a:pt x="66" y="147"/>
                </a:cubicBezTo>
                <a:cubicBezTo>
                  <a:pt x="71" y="145"/>
                  <a:pt x="76" y="142"/>
                  <a:pt x="79" y="137"/>
                </a:cubicBezTo>
                <a:cubicBezTo>
                  <a:pt x="87" y="142"/>
                  <a:pt x="87" y="142"/>
                  <a:pt x="87" y="142"/>
                </a:cubicBezTo>
                <a:cubicBezTo>
                  <a:pt x="94" y="129"/>
                  <a:pt x="94" y="129"/>
                  <a:pt x="94" y="129"/>
                </a:cubicBezTo>
                <a:cubicBezTo>
                  <a:pt x="87" y="124"/>
                  <a:pt x="87" y="124"/>
                  <a:pt x="87" y="124"/>
                </a:cubicBezTo>
                <a:cubicBezTo>
                  <a:pt x="88" y="119"/>
                  <a:pt x="89" y="114"/>
                  <a:pt x="88" y="108"/>
                </a:cubicBezTo>
                <a:cubicBezTo>
                  <a:pt x="97" y="106"/>
                  <a:pt x="97" y="106"/>
                  <a:pt x="97" y="106"/>
                </a:cubicBezTo>
                <a:cubicBezTo>
                  <a:pt x="93" y="91"/>
                  <a:pt x="93" y="91"/>
                  <a:pt x="93" y="91"/>
                </a:cubicBezTo>
                <a:cubicBezTo>
                  <a:pt x="84" y="94"/>
                  <a:pt x="84" y="94"/>
                  <a:pt x="84" y="94"/>
                </a:cubicBezTo>
                <a:cubicBezTo>
                  <a:pt x="82" y="89"/>
                  <a:pt x="79" y="85"/>
                  <a:pt x="74" y="81"/>
                </a:cubicBezTo>
                <a:cubicBezTo>
                  <a:pt x="79" y="73"/>
                  <a:pt x="79" y="73"/>
                  <a:pt x="79" y="73"/>
                </a:cubicBezTo>
                <a:cubicBezTo>
                  <a:pt x="66" y="66"/>
                  <a:pt x="66" y="66"/>
                  <a:pt x="66" y="66"/>
                </a:cubicBezTo>
                <a:cubicBezTo>
                  <a:pt x="61" y="74"/>
                  <a:pt x="61" y="74"/>
                  <a:pt x="61" y="74"/>
                </a:cubicBezTo>
                <a:cubicBezTo>
                  <a:pt x="57" y="72"/>
                  <a:pt x="53" y="72"/>
                  <a:pt x="49" y="72"/>
                </a:cubicBezTo>
                <a:cubicBezTo>
                  <a:pt x="48" y="72"/>
                  <a:pt x="46" y="72"/>
                  <a:pt x="45" y="72"/>
                </a:cubicBezTo>
                <a:cubicBezTo>
                  <a:pt x="43" y="63"/>
                  <a:pt x="43" y="63"/>
                  <a:pt x="43" y="63"/>
                </a:cubicBezTo>
                <a:moveTo>
                  <a:pt x="43" y="53"/>
                </a:moveTo>
                <a:cubicBezTo>
                  <a:pt x="39" y="53"/>
                  <a:pt x="36" y="52"/>
                  <a:pt x="33" y="51"/>
                </a:cubicBezTo>
                <a:cubicBezTo>
                  <a:pt x="23" y="45"/>
                  <a:pt x="19" y="32"/>
                  <a:pt x="25" y="22"/>
                </a:cubicBezTo>
                <a:cubicBezTo>
                  <a:pt x="29" y="16"/>
                  <a:pt x="36" y="12"/>
                  <a:pt x="43" y="12"/>
                </a:cubicBezTo>
                <a:cubicBezTo>
                  <a:pt x="46" y="12"/>
                  <a:pt x="50" y="13"/>
                  <a:pt x="53" y="14"/>
                </a:cubicBezTo>
                <a:cubicBezTo>
                  <a:pt x="63" y="20"/>
                  <a:pt x="66" y="33"/>
                  <a:pt x="61" y="43"/>
                </a:cubicBezTo>
                <a:cubicBezTo>
                  <a:pt x="57" y="49"/>
                  <a:pt x="50" y="53"/>
                  <a:pt x="43" y="53"/>
                </a:cubicBezTo>
                <a:moveTo>
                  <a:pt x="39" y="0"/>
                </a:moveTo>
                <a:cubicBezTo>
                  <a:pt x="29" y="2"/>
                  <a:pt x="29" y="2"/>
                  <a:pt x="29" y="2"/>
                </a:cubicBezTo>
                <a:cubicBezTo>
                  <a:pt x="31" y="8"/>
                  <a:pt x="31" y="8"/>
                  <a:pt x="31" y="8"/>
                </a:cubicBezTo>
                <a:cubicBezTo>
                  <a:pt x="27" y="10"/>
                  <a:pt x="25" y="12"/>
                  <a:pt x="22" y="15"/>
                </a:cubicBezTo>
                <a:cubicBezTo>
                  <a:pt x="17" y="12"/>
                  <a:pt x="17" y="12"/>
                  <a:pt x="17" y="12"/>
                </a:cubicBezTo>
                <a:cubicBezTo>
                  <a:pt x="12" y="21"/>
                  <a:pt x="12" y="21"/>
                  <a:pt x="12" y="21"/>
                </a:cubicBezTo>
                <a:cubicBezTo>
                  <a:pt x="17" y="24"/>
                  <a:pt x="17" y="24"/>
                  <a:pt x="17" y="24"/>
                </a:cubicBezTo>
                <a:cubicBezTo>
                  <a:pt x="16" y="27"/>
                  <a:pt x="15" y="31"/>
                  <a:pt x="16" y="35"/>
                </a:cubicBezTo>
                <a:cubicBezTo>
                  <a:pt x="10" y="36"/>
                  <a:pt x="10" y="36"/>
                  <a:pt x="10" y="36"/>
                </a:cubicBezTo>
                <a:cubicBezTo>
                  <a:pt x="13" y="46"/>
                  <a:pt x="13" y="46"/>
                  <a:pt x="13" y="46"/>
                </a:cubicBezTo>
                <a:cubicBezTo>
                  <a:pt x="19" y="45"/>
                  <a:pt x="19" y="45"/>
                  <a:pt x="19" y="45"/>
                </a:cubicBezTo>
                <a:cubicBezTo>
                  <a:pt x="20" y="48"/>
                  <a:pt x="22" y="51"/>
                  <a:pt x="25" y="53"/>
                </a:cubicBezTo>
                <a:cubicBezTo>
                  <a:pt x="22" y="58"/>
                  <a:pt x="22" y="58"/>
                  <a:pt x="22" y="58"/>
                </a:cubicBezTo>
                <a:cubicBezTo>
                  <a:pt x="31" y="63"/>
                  <a:pt x="31" y="63"/>
                  <a:pt x="31" y="63"/>
                </a:cubicBezTo>
                <a:cubicBezTo>
                  <a:pt x="34" y="58"/>
                  <a:pt x="34" y="58"/>
                  <a:pt x="34" y="58"/>
                </a:cubicBezTo>
                <a:cubicBezTo>
                  <a:pt x="37" y="59"/>
                  <a:pt x="40" y="60"/>
                  <a:pt x="43" y="60"/>
                </a:cubicBezTo>
                <a:cubicBezTo>
                  <a:pt x="44" y="60"/>
                  <a:pt x="44" y="60"/>
                  <a:pt x="45" y="60"/>
                </a:cubicBezTo>
                <a:cubicBezTo>
                  <a:pt x="47" y="65"/>
                  <a:pt x="47" y="65"/>
                  <a:pt x="47" y="65"/>
                </a:cubicBezTo>
                <a:cubicBezTo>
                  <a:pt x="57" y="63"/>
                  <a:pt x="57" y="63"/>
                  <a:pt x="57" y="63"/>
                </a:cubicBezTo>
                <a:cubicBezTo>
                  <a:pt x="55" y="57"/>
                  <a:pt x="55" y="57"/>
                  <a:pt x="55" y="57"/>
                </a:cubicBezTo>
                <a:cubicBezTo>
                  <a:pt x="58" y="55"/>
                  <a:pt x="61" y="53"/>
                  <a:pt x="64" y="50"/>
                </a:cubicBezTo>
                <a:cubicBezTo>
                  <a:pt x="69" y="53"/>
                  <a:pt x="69" y="53"/>
                  <a:pt x="69" y="53"/>
                </a:cubicBezTo>
                <a:cubicBezTo>
                  <a:pt x="74" y="44"/>
                  <a:pt x="74" y="44"/>
                  <a:pt x="74" y="44"/>
                </a:cubicBezTo>
                <a:cubicBezTo>
                  <a:pt x="69" y="41"/>
                  <a:pt x="69" y="41"/>
                  <a:pt x="69" y="41"/>
                </a:cubicBezTo>
                <a:cubicBezTo>
                  <a:pt x="70" y="38"/>
                  <a:pt x="70" y="34"/>
                  <a:pt x="70" y="30"/>
                </a:cubicBezTo>
                <a:cubicBezTo>
                  <a:pt x="76" y="29"/>
                  <a:pt x="76" y="29"/>
                  <a:pt x="76" y="29"/>
                </a:cubicBezTo>
                <a:cubicBezTo>
                  <a:pt x="73" y="19"/>
                  <a:pt x="73" y="19"/>
                  <a:pt x="73" y="19"/>
                </a:cubicBezTo>
                <a:cubicBezTo>
                  <a:pt x="67" y="20"/>
                  <a:pt x="67" y="20"/>
                  <a:pt x="67" y="20"/>
                </a:cubicBezTo>
                <a:cubicBezTo>
                  <a:pt x="65" y="17"/>
                  <a:pt x="63" y="14"/>
                  <a:pt x="60" y="12"/>
                </a:cubicBezTo>
                <a:cubicBezTo>
                  <a:pt x="63" y="6"/>
                  <a:pt x="63" y="6"/>
                  <a:pt x="63" y="6"/>
                </a:cubicBezTo>
                <a:cubicBezTo>
                  <a:pt x="54" y="1"/>
                  <a:pt x="54" y="1"/>
                  <a:pt x="54" y="1"/>
                </a:cubicBezTo>
                <a:cubicBezTo>
                  <a:pt x="51" y="7"/>
                  <a:pt x="51" y="7"/>
                  <a:pt x="51" y="7"/>
                </a:cubicBezTo>
                <a:cubicBezTo>
                  <a:pt x="49" y="6"/>
                  <a:pt x="46" y="5"/>
                  <a:pt x="43" y="5"/>
                </a:cubicBezTo>
                <a:cubicBezTo>
                  <a:pt x="42" y="5"/>
                  <a:pt x="41" y="5"/>
                  <a:pt x="41" y="5"/>
                </a:cubicBezTo>
                <a:cubicBezTo>
                  <a:pt x="39" y="0"/>
                  <a:pt x="39" y="0"/>
                  <a:pt x="39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13">
            <a:extLst>
              <a:ext uri="{FF2B5EF4-FFF2-40B4-BE49-F238E27FC236}">
                <a16:creationId xmlns:a16="http://schemas.microsoft.com/office/drawing/2014/main" id="{BF29BEBF-A91C-7EA7-99B8-541EEED2AF61}"/>
              </a:ext>
            </a:extLst>
          </p:cNvPr>
          <p:cNvSpPr>
            <a:spLocks noEditPoints="1"/>
          </p:cNvSpPr>
          <p:nvPr/>
        </p:nvSpPr>
        <p:spPr bwMode="auto">
          <a:xfrm>
            <a:off x="5461508" y="1811392"/>
            <a:ext cx="453980" cy="472585"/>
          </a:xfrm>
          <a:custGeom>
            <a:avLst/>
            <a:gdLst>
              <a:gd name="T0" fmla="*/ 52 w 103"/>
              <a:gd name="T1" fmla="*/ 40 h 107"/>
              <a:gd name="T2" fmla="*/ 38 w 103"/>
              <a:gd name="T3" fmla="*/ 54 h 107"/>
              <a:gd name="T4" fmla="*/ 52 w 103"/>
              <a:gd name="T5" fmla="*/ 68 h 107"/>
              <a:gd name="T6" fmla="*/ 66 w 103"/>
              <a:gd name="T7" fmla="*/ 54 h 107"/>
              <a:gd name="T8" fmla="*/ 52 w 103"/>
              <a:gd name="T9" fmla="*/ 40 h 107"/>
              <a:gd name="T10" fmla="*/ 40 w 103"/>
              <a:gd name="T11" fmla="*/ 4 h 107"/>
              <a:gd name="T12" fmla="*/ 0 w 103"/>
              <a:gd name="T13" fmla="*/ 54 h 107"/>
              <a:gd name="T14" fmla="*/ 15 w 103"/>
              <a:gd name="T15" fmla="*/ 90 h 107"/>
              <a:gd name="T16" fmla="*/ 20 w 103"/>
              <a:gd name="T17" fmla="*/ 94 h 107"/>
              <a:gd name="T18" fmla="*/ 15 w 103"/>
              <a:gd name="T19" fmla="*/ 107 h 107"/>
              <a:gd name="T20" fmla="*/ 52 w 103"/>
              <a:gd name="T21" fmla="*/ 102 h 107"/>
              <a:gd name="T22" fmla="*/ 27 w 103"/>
              <a:gd name="T23" fmla="*/ 75 h 107"/>
              <a:gd name="T24" fmla="*/ 22 w 103"/>
              <a:gd name="T25" fmla="*/ 88 h 107"/>
              <a:gd name="T26" fmla="*/ 20 w 103"/>
              <a:gd name="T27" fmla="*/ 86 h 107"/>
              <a:gd name="T28" fmla="*/ 7 w 103"/>
              <a:gd name="T29" fmla="*/ 54 h 107"/>
              <a:gd name="T30" fmla="*/ 42 w 103"/>
              <a:gd name="T31" fmla="*/ 10 h 107"/>
              <a:gd name="T32" fmla="*/ 40 w 103"/>
              <a:gd name="T33" fmla="*/ 4 h 107"/>
              <a:gd name="T34" fmla="*/ 88 w 103"/>
              <a:gd name="T35" fmla="*/ 0 h 107"/>
              <a:gd name="T36" fmla="*/ 52 w 103"/>
              <a:gd name="T37" fmla="*/ 5 h 107"/>
              <a:gd name="T38" fmla="*/ 77 w 103"/>
              <a:gd name="T39" fmla="*/ 33 h 107"/>
              <a:gd name="T40" fmla="*/ 82 w 103"/>
              <a:gd name="T41" fmla="*/ 19 h 107"/>
              <a:gd name="T42" fmla="*/ 97 w 103"/>
              <a:gd name="T43" fmla="*/ 54 h 107"/>
              <a:gd name="T44" fmla="*/ 84 w 103"/>
              <a:gd name="T45" fmla="*/ 86 h 107"/>
              <a:gd name="T46" fmla="*/ 62 w 103"/>
              <a:gd name="T47" fmla="*/ 98 h 107"/>
              <a:gd name="T48" fmla="*/ 63 w 103"/>
              <a:gd name="T49" fmla="*/ 104 h 107"/>
              <a:gd name="T50" fmla="*/ 88 w 103"/>
              <a:gd name="T51" fmla="*/ 90 h 107"/>
              <a:gd name="T52" fmla="*/ 103 w 103"/>
              <a:gd name="T53" fmla="*/ 54 h 107"/>
              <a:gd name="T54" fmla="*/ 84 w 103"/>
              <a:gd name="T55" fmla="*/ 13 h 107"/>
              <a:gd name="T56" fmla="*/ 88 w 103"/>
              <a:gd name="T57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03" h="107">
                <a:moveTo>
                  <a:pt x="52" y="40"/>
                </a:moveTo>
                <a:cubicBezTo>
                  <a:pt x="44" y="40"/>
                  <a:pt x="38" y="46"/>
                  <a:pt x="38" y="54"/>
                </a:cubicBezTo>
                <a:cubicBezTo>
                  <a:pt x="38" y="61"/>
                  <a:pt x="44" y="68"/>
                  <a:pt x="52" y="68"/>
                </a:cubicBezTo>
                <a:cubicBezTo>
                  <a:pt x="60" y="68"/>
                  <a:pt x="66" y="61"/>
                  <a:pt x="66" y="54"/>
                </a:cubicBezTo>
                <a:cubicBezTo>
                  <a:pt x="66" y="46"/>
                  <a:pt x="60" y="40"/>
                  <a:pt x="52" y="40"/>
                </a:cubicBezTo>
                <a:moveTo>
                  <a:pt x="40" y="4"/>
                </a:moveTo>
                <a:cubicBezTo>
                  <a:pt x="18" y="9"/>
                  <a:pt x="0" y="29"/>
                  <a:pt x="0" y="54"/>
                </a:cubicBezTo>
                <a:cubicBezTo>
                  <a:pt x="0" y="67"/>
                  <a:pt x="6" y="80"/>
                  <a:pt x="15" y="90"/>
                </a:cubicBezTo>
                <a:cubicBezTo>
                  <a:pt x="17" y="92"/>
                  <a:pt x="18" y="93"/>
                  <a:pt x="20" y="94"/>
                </a:cubicBezTo>
                <a:cubicBezTo>
                  <a:pt x="15" y="107"/>
                  <a:pt x="15" y="107"/>
                  <a:pt x="15" y="107"/>
                </a:cubicBezTo>
                <a:cubicBezTo>
                  <a:pt x="52" y="102"/>
                  <a:pt x="52" y="102"/>
                  <a:pt x="52" y="102"/>
                </a:cubicBezTo>
                <a:cubicBezTo>
                  <a:pt x="27" y="75"/>
                  <a:pt x="27" y="75"/>
                  <a:pt x="27" y="75"/>
                </a:cubicBezTo>
                <a:cubicBezTo>
                  <a:pt x="22" y="88"/>
                  <a:pt x="22" y="88"/>
                  <a:pt x="22" y="88"/>
                </a:cubicBezTo>
                <a:cubicBezTo>
                  <a:pt x="21" y="87"/>
                  <a:pt x="21" y="87"/>
                  <a:pt x="20" y="86"/>
                </a:cubicBezTo>
                <a:cubicBezTo>
                  <a:pt x="11" y="77"/>
                  <a:pt x="7" y="66"/>
                  <a:pt x="7" y="54"/>
                </a:cubicBezTo>
                <a:cubicBezTo>
                  <a:pt x="7" y="32"/>
                  <a:pt x="22" y="14"/>
                  <a:pt x="42" y="10"/>
                </a:cubicBezTo>
                <a:cubicBezTo>
                  <a:pt x="40" y="4"/>
                  <a:pt x="40" y="4"/>
                  <a:pt x="40" y="4"/>
                </a:cubicBezTo>
                <a:moveTo>
                  <a:pt x="88" y="0"/>
                </a:moveTo>
                <a:cubicBezTo>
                  <a:pt x="52" y="5"/>
                  <a:pt x="52" y="5"/>
                  <a:pt x="52" y="5"/>
                </a:cubicBezTo>
                <a:cubicBezTo>
                  <a:pt x="77" y="33"/>
                  <a:pt x="77" y="33"/>
                  <a:pt x="77" y="33"/>
                </a:cubicBezTo>
                <a:cubicBezTo>
                  <a:pt x="82" y="19"/>
                  <a:pt x="82" y="19"/>
                  <a:pt x="82" y="19"/>
                </a:cubicBezTo>
                <a:cubicBezTo>
                  <a:pt x="91" y="28"/>
                  <a:pt x="97" y="40"/>
                  <a:pt x="97" y="54"/>
                </a:cubicBezTo>
                <a:cubicBezTo>
                  <a:pt x="97" y="66"/>
                  <a:pt x="93" y="77"/>
                  <a:pt x="84" y="86"/>
                </a:cubicBezTo>
                <a:cubicBezTo>
                  <a:pt x="78" y="92"/>
                  <a:pt x="70" y="96"/>
                  <a:pt x="62" y="98"/>
                </a:cubicBezTo>
                <a:cubicBezTo>
                  <a:pt x="63" y="104"/>
                  <a:pt x="63" y="104"/>
                  <a:pt x="63" y="104"/>
                </a:cubicBezTo>
                <a:cubicBezTo>
                  <a:pt x="73" y="102"/>
                  <a:pt x="81" y="97"/>
                  <a:pt x="88" y="90"/>
                </a:cubicBezTo>
                <a:cubicBezTo>
                  <a:pt x="98" y="80"/>
                  <a:pt x="103" y="67"/>
                  <a:pt x="103" y="54"/>
                </a:cubicBezTo>
                <a:cubicBezTo>
                  <a:pt x="103" y="37"/>
                  <a:pt x="96" y="23"/>
                  <a:pt x="84" y="13"/>
                </a:cubicBezTo>
                <a:cubicBezTo>
                  <a:pt x="88" y="0"/>
                  <a:pt x="88" y="0"/>
                  <a:pt x="88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14">
            <a:extLst>
              <a:ext uri="{FF2B5EF4-FFF2-40B4-BE49-F238E27FC236}">
                <a16:creationId xmlns:a16="http://schemas.microsoft.com/office/drawing/2014/main" id="{49F57081-F6E8-EE69-E83D-E5DE8F67BBD7}"/>
              </a:ext>
            </a:extLst>
          </p:cNvPr>
          <p:cNvSpPr>
            <a:spLocks noEditPoints="1"/>
          </p:cNvSpPr>
          <p:nvPr/>
        </p:nvSpPr>
        <p:spPr bwMode="auto">
          <a:xfrm>
            <a:off x="7117446" y="2631006"/>
            <a:ext cx="463281" cy="526543"/>
          </a:xfrm>
          <a:custGeom>
            <a:avLst/>
            <a:gdLst>
              <a:gd name="T0" fmla="*/ 54 w 105"/>
              <a:gd name="T1" fmla="*/ 34 h 119"/>
              <a:gd name="T2" fmla="*/ 51 w 105"/>
              <a:gd name="T3" fmla="*/ 34 h 119"/>
              <a:gd name="T4" fmla="*/ 51 w 105"/>
              <a:gd name="T5" fmla="*/ 66 h 119"/>
              <a:gd name="T6" fmla="*/ 49 w 105"/>
              <a:gd name="T7" fmla="*/ 69 h 119"/>
              <a:gd name="T8" fmla="*/ 50 w 105"/>
              <a:gd name="T9" fmla="*/ 70 h 119"/>
              <a:gd name="T10" fmla="*/ 51 w 105"/>
              <a:gd name="T11" fmla="*/ 69 h 119"/>
              <a:gd name="T12" fmla="*/ 51 w 105"/>
              <a:gd name="T13" fmla="*/ 73 h 119"/>
              <a:gd name="T14" fmla="*/ 54 w 105"/>
              <a:gd name="T15" fmla="*/ 73 h 119"/>
              <a:gd name="T16" fmla="*/ 54 w 105"/>
              <a:gd name="T17" fmla="*/ 67 h 119"/>
              <a:gd name="T18" fmla="*/ 72 w 105"/>
              <a:gd name="T19" fmla="*/ 49 h 119"/>
              <a:gd name="T20" fmla="*/ 70 w 105"/>
              <a:gd name="T21" fmla="*/ 47 h 119"/>
              <a:gd name="T22" fmla="*/ 54 w 105"/>
              <a:gd name="T23" fmla="*/ 64 h 119"/>
              <a:gd name="T24" fmla="*/ 54 w 105"/>
              <a:gd name="T25" fmla="*/ 34 h 119"/>
              <a:gd name="T26" fmla="*/ 51 w 105"/>
              <a:gd name="T27" fmla="*/ 31 h 119"/>
              <a:gd name="T28" fmla="*/ 54 w 105"/>
              <a:gd name="T29" fmla="*/ 31 h 119"/>
              <a:gd name="T30" fmla="*/ 54 w 105"/>
              <a:gd name="T31" fmla="*/ 21 h 119"/>
              <a:gd name="T32" fmla="*/ 83 w 105"/>
              <a:gd name="T33" fmla="*/ 34 h 119"/>
              <a:gd name="T34" fmla="*/ 77 w 105"/>
              <a:gd name="T35" fmla="*/ 40 h 119"/>
              <a:gd name="T36" fmla="*/ 79 w 105"/>
              <a:gd name="T37" fmla="*/ 42 h 119"/>
              <a:gd name="T38" fmla="*/ 85 w 105"/>
              <a:gd name="T39" fmla="*/ 36 h 119"/>
              <a:gd name="T40" fmla="*/ 98 w 105"/>
              <a:gd name="T41" fmla="*/ 65 h 119"/>
              <a:gd name="T42" fmla="*/ 88 w 105"/>
              <a:gd name="T43" fmla="*/ 65 h 119"/>
              <a:gd name="T44" fmla="*/ 88 w 105"/>
              <a:gd name="T45" fmla="*/ 68 h 119"/>
              <a:gd name="T46" fmla="*/ 98 w 105"/>
              <a:gd name="T47" fmla="*/ 68 h 119"/>
              <a:gd name="T48" fmla="*/ 85 w 105"/>
              <a:gd name="T49" fmla="*/ 97 h 119"/>
              <a:gd name="T50" fmla="*/ 79 w 105"/>
              <a:gd name="T51" fmla="*/ 91 h 119"/>
              <a:gd name="T52" fmla="*/ 77 w 105"/>
              <a:gd name="T53" fmla="*/ 93 h 119"/>
              <a:gd name="T54" fmla="*/ 83 w 105"/>
              <a:gd name="T55" fmla="*/ 99 h 119"/>
              <a:gd name="T56" fmla="*/ 54 w 105"/>
              <a:gd name="T57" fmla="*/ 112 h 119"/>
              <a:gd name="T58" fmla="*/ 54 w 105"/>
              <a:gd name="T59" fmla="*/ 102 h 119"/>
              <a:gd name="T60" fmla="*/ 51 w 105"/>
              <a:gd name="T61" fmla="*/ 102 h 119"/>
              <a:gd name="T62" fmla="*/ 51 w 105"/>
              <a:gd name="T63" fmla="*/ 112 h 119"/>
              <a:gd name="T64" fmla="*/ 22 w 105"/>
              <a:gd name="T65" fmla="*/ 99 h 119"/>
              <a:gd name="T66" fmla="*/ 28 w 105"/>
              <a:gd name="T67" fmla="*/ 93 h 119"/>
              <a:gd name="T68" fmla="*/ 26 w 105"/>
              <a:gd name="T69" fmla="*/ 91 h 119"/>
              <a:gd name="T70" fmla="*/ 20 w 105"/>
              <a:gd name="T71" fmla="*/ 97 h 119"/>
              <a:gd name="T72" fmla="*/ 7 w 105"/>
              <a:gd name="T73" fmla="*/ 68 h 119"/>
              <a:gd name="T74" fmla="*/ 17 w 105"/>
              <a:gd name="T75" fmla="*/ 68 h 119"/>
              <a:gd name="T76" fmla="*/ 17 w 105"/>
              <a:gd name="T77" fmla="*/ 65 h 119"/>
              <a:gd name="T78" fmla="*/ 7 w 105"/>
              <a:gd name="T79" fmla="*/ 65 h 119"/>
              <a:gd name="T80" fmla="*/ 20 w 105"/>
              <a:gd name="T81" fmla="*/ 36 h 119"/>
              <a:gd name="T82" fmla="*/ 26 w 105"/>
              <a:gd name="T83" fmla="*/ 42 h 119"/>
              <a:gd name="T84" fmla="*/ 28 w 105"/>
              <a:gd name="T85" fmla="*/ 40 h 119"/>
              <a:gd name="T86" fmla="*/ 22 w 105"/>
              <a:gd name="T87" fmla="*/ 34 h 119"/>
              <a:gd name="T88" fmla="*/ 51 w 105"/>
              <a:gd name="T89" fmla="*/ 21 h 119"/>
              <a:gd name="T90" fmla="*/ 51 w 105"/>
              <a:gd name="T91" fmla="*/ 31 h 119"/>
              <a:gd name="T92" fmla="*/ 65 w 105"/>
              <a:gd name="T93" fmla="*/ 0 h 119"/>
              <a:gd name="T94" fmla="*/ 40 w 105"/>
              <a:gd name="T95" fmla="*/ 0 h 119"/>
              <a:gd name="T96" fmla="*/ 40 w 105"/>
              <a:gd name="T97" fmla="*/ 10 h 119"/>
              <a:gd name="T98" fmla="*/ 49 w 105"/>
              <a:gd name="T99" fmla="*/ 10 h 119"/>
              <a:gd name="T100" fmla="*/ 49 w 105"/>
              <a:gd name="T101" fmla="*/ 14 h 119"/>
              <a:gd name="T102" fmla="*/ 0 w 105"/>
              <a:gd name="T103" fmla="*/ 67 h 119"/>
              <a:gd name="T104" fmla="*/ 52 w 105"/>
              <a:gd name="T105" fmla="*/ 119 h 119"/>
              <a:gd name="T106" fmla="*/ 105 w 105"/>
              <a:gd name="T107" fmla="*/ 67 h 119"/>
              <a:gd name="T108" fmla="*/ 56 w 105"/>
              <a:gd name="T109" fmla="*/ 14 h 119"/>
              <a:gd name="T110" fmla="*/ 56 w 105"/>
              <a:gd name="T111" fmla="*/ 10 h 119"/>
              <a:gd name="T112" fmla="*/ 65 w 105"/>
              <a:gd name="T113" fmla="*/ 10 h 119"/>
              <a:gd name="T114" fmla="*/ 65 w 105"/>
              <a:gd name="T115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5" h="119">
                <a:moveTo>
                  <a:pt x="54" y="34"/>
                </a:moveTo>
                <a:cubicBezTo>
                  <a:pt x="51" y="34"/>
                  <a:pt x="51" y="34"/>
                  <a:pt x="51" y="34"/>
                </a:cubicBezTo>
                <a:cubicBezTo>
                  <a:pt x="51" y="66"/>
                  <a:pt x="51" y="66"/>
                  <a:pt x="51" y="66"/>
                </a:cubicBezTo>
                <a:cubicBezTo>
                  <a:pt x="49" y="69"/>
                  <a:pt x="49" y="69"/>
                  <a:pt x="49" y="69"/>
                </a:cubicBezTo>
                <a:cubicBezTo>
                  <a:pt x="50" y="70"/>
                  <a:pt x="50" y="70"/>
                  <a:pt x="50" y="70"/>
                </a:cubicBezTo>
                <a:cubicBezTo>
                  <a:pt x="51" y="69"/>
                  <a:pt x="51" y="69"/>
                  <a:pt x="5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67"/>
                  <a:pt x="54" y="67"/>
                  <a:pt x="54" y="67"/>
                </a:cubicBezTo>
                <a:cubicBezTo>
                  <a:pt x="72" y="49"/>
                  <a:pt x="72" y="49"/>
                  <a:pt x="72" y="49"/>
                </a:cubicBezTo>
                <a:cubicBezTo>
                  <a:pt x="70" y="47"/>
                  <a:pt x="70" y="47"/>
                  <a:pt x="70" y="47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34"/>
                  <a:pt x="54" y="34"/>
                  <a:pt x="54" y="34"/>
                </a:cubicBezTo>
                <a:moveTo>
                  <a:pt x="51" y="31"/>
                </a:moveTo>
                <a:cubicBezTo>
                  <a:pt x="54" y="31"/>
                  <a:pt x="54" y="31"/>
                  <a:pt x="54" y="31"/>
                </a:cubicBezTo>
                <a:cubicBezTo>
                  <a:pt x="54" y="21"/>
                  <a:pt x="54" y="21"/>
                  <a:pt x="54" y="21"/>
                </a:cubicBezTo>
                <a:cubicBezTo>
                  <a:pt x="65" y="22"/>
                  <a:pt x="76" y="26"/>
                  <a:pt x="83" y="34"/>
                </a:cubicBezTo>
                <a:cubicBezTo>
                  <a:pt x="77" y="40"/>
                  <a:pt x="77" y="40"/>
                  <a:pt x="77" y="40"/>
                </a:cubicBezTo>
                <a:cubicBezTo>
                  <a:pt x="79" y="42"/>
                  <a:pt x="79" y="42"/>
                  <a:pt x="79" y="42"/>
                </a:cubicBezTo>
                <a:cubicBezTo>
                  <a:pt x="85" y="36"/>
                  <a:pt x="85" y="36"/>
                  <a:pt x="85" y="36"/>
                </a:cubicBezTo>
                <a:cubicBezTo>
                  <a:pt x="93" y="43"/>
                  <a:pt x="97" y="54"/>
                  <a:pt x="98" y="65"/>
                </a:cubicBezTo>
                <a:cubicBezTo>
                  <a:pt x="88" y="65"/>
                  <a:pt x="88" y="65"/>
                  <a:pt x="88" y="65"/>
                </a:cubicBezTo>
                <a:cubicBezTo>
                  <a:pt x="88" y="68"/>
                  <a:pt x="88" y="68"/>
                  <a:pt x="88" y="68"/>
                </a:cubicBezTo>
                <a:cubicBezTo>
                  <a:pt x="98" y="68"/>
                  <a:pt x="98" y="68"/>
                  <a:pt x="98" y="68"/>
                </a:cubicBezTo>
                <a:cubicBezTo>
                  <a:pt x="97" y="79"/>
                  <a:pt x="93" y="90"/>
                  <a:pt x="85" y="97"/>
                </a:cubicBezTo>
                <a:cubicBezTo>
                  <a:pt x="79" y="91"/>
                  <a:pt x="79" y="91"/>
                  <a:pt x="79" y="91"/>
                </a:cubicBezTo>
                <a:cubicBezTo>
                  <a:pt x="77" y="93"/>
                  <a:pt x="77" y="93"/>
                  <a:pt x="77" y="93"/>
                </a:cubicBezTo>
                <a:cubicBezTo>
                  <a:pt x="83" y="99"/>
                  <a:pt x="83" y="99"/>
                  <a:pt x="83" y="99"/>
                </a:cubicBezTo>
                <a:cubicBezTo>
                  <a:pt x="76" y="107"/>
                  <a:pt x="65" y="111"/>
                  <a:pt x="54" y="112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1" y="102"/>
                  <a:pt x="51" y="102"/>
                  <a:pt x="51" y="102"/>
                </a:cubicBezTo>
                <a:cubicBezTo>
                  <a:pt x="51" y="112"/>
                  <a:pt x="51" y="112"/>
                  <a:pt x="51" y="112"/>
                </a:cubicBezTo>
                <a:cubicBezTo>
                  <a:pt x="40" y="111"/>
                  <a:pt x="29" y="107"/>
                  <a:pt x="22" y="99"/>
                </a:cubicBezTo>
                <a:cubicBezTo>
                  <a:pt x="28" y="93"/>
                  <a:pt x="28" y="93"/>
                  <a:pt x="28" y="93"/>
                </a:cubicBezTo>
                <a:cubicBezTo>
                  <a:pt x="26" y="91"/>
                  <a:pt x="26" y="91"/>
                  <a:pt x="26" y="91"/>
                </a:cubicBezTo>
                <a:cubicBezTo>
                  <a:pt x="20" y="97"/>
                  <a:pt x="20" y="97"/>
                  <a:pt x="20" y="97"/>
                </a:cubicBezTo>
                <a:cubicBezTo>
                  <a:pt x="12" y="90"/>
                  <a:pt x="8" y="79"/>
                  <a:pt x="7" y="68"/>
                </a:cubicBezTo>
                <a:cubicBezTo>
                  <a:pt x="17" y="68"/>
                  <a:pt x="17" y="68"/>
                  <a:pt x="17" y="68"/>
                </a:cubicBezTo>
                <a:cubicBezTo>
                  <a:pt x="17" y="65"/>
                  <a:pt x="17" y="65"/>
                  <a:pt x="17" y="65"/>
                </a:cubicBezTo>
                <a:cubicBezTo>
                  <a:pt x="7" y="65"/>
                  <a:pt x="7" y="65"/>
                  <a:pt x="7" y="65"/>
                </a:cubicBezTo>
                <a:cubicBezTo>
                  <a:pt x="8" y="54"/>
                  <a:pt x="12" y="43"/>
                  <a:pt x="20" y="36"/>
                </a:cubicBezTo>
                <a:cubicBezTo>
                  <a:pt x="26" y="42"/>
                  <a:pt x="26" y="42"/>
                  <a:pt x="26" y="42"/>
                </a:cubicBezTo>
                <a:cubicBezTo>
                  <a:pt x="28" y="40"/>
                  <a:pt x="28" y="40"/>
                  <a:pt x="28" y="40"/>
                </a:cubicBezTo>
                <a:cubicBezTo>
                  <a:pt x="22" y="34"/>
                  <a:pt x="22" y="34"/>
                  <a:pt x="22" y="34"/>
                </a:cubicBezTo>
                <a:cubicBezTo>
                  <a:pt x="29" y="26"/>
                  <a:pt x="40" y="22"/>
                  <a:pt x="51" y="21"/>
                </a:cubicBezTo>
                <a:cubicBezTo>
                  <a:pt x="51" y="31"/>
                  <a:pt x="51" y="31"/>
                  <a:pt x="51" y="31"/>
                </a:cubicBezTo>
                <a:moveTo>
                  <a:pt x="65" y="0"/>
                </a:moveTo>
                <a:cubicBezTo>
                  <a:pt x="40" y="0"/>
                  <a:pt x="40" y="0"/>
                  <a:pt x="40" y="0"/>
                </a:cubicBezTo>
                <a:cubicBezTo>
                  <a:pt x="40" y="10"/>
                  <a:pt x="40" y="10"/>
                  <a:pt x="40" y="10"/>
                </a:cubicBezTo>
                <a:cubicBezTo>
                  <a:pt x="49" y="10"/>
                  <a:pt x="49" y="10"/>
                  <a:pt x="49" y="10"/>
                </a:cubicBezTo>
                <a:cubicBezTo>
                  <a:pt x="49" y="14"/>
                  <a:pt x="49" y="14"/>
                  <a:pt x="49" y="14"/>
                </a:cubicBezTo>
                <a:cubicBezTo>
                  <a:pt x="22" y="16"/>
                  <a:pt x="0" y="39"/>
                  <a:pt x="0" y="67"/>
                </a:cubicBezTo>
                <a:cubicBezTo>
                  <a:pt x="0" y="95"/>
                  <a:pt x="24" y="119"/>
                  <a:pt x="52" y="119"/>
                </a:cubicBezTo>
                <a:cubicBezTo>
                  <a:pt x="81" y="119"/>
                  <a:pt x="105" y="95"/>
                  <a:pt x="105" y="67"/>
                </a:cubicBezTo>
                <a:cubicBezTo>
                  <a:pt x="105" y="39"/>
                  <a:pt x="83" y="16"/>
                  <a:pt x="56" y="14"/>
                </a:cubicBezTo>
                <a:cubicBezTo>
                  <a:pt x="56" y="10"/>
                  <a:pt x="56" y="10"/>
                  <a:pt x="56" y="10"/>
                </a:cubicBezTo>
                <a:cubicBezTo>
                  <a:pt x="65" y="10"/>
                  <a:pt x="65" y="10"/>
                  <a:pt x="65" y="10"/>
                </a:cubicBezTo>
                <a:cubicBezTo>
                  <a:pt x="65" y="0"/>
                  <a:pt x="65" y="0"/>
                  <a:pt x="65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15">
            <a:extLst>
              <a:ext uri="{FF2B5EF4-FFF2-40B4-BE49-F238E27FC236}">
                <a16:creationId xmlns:a16="http://schemas.microsoft.com/office/drawing/2014/main" id="{3725F344-90DA-65E6-049B-72C3CC9D63F4}"/>
              </a:ext>
            </a:extLst>
          </p:cNvPr>
          <p:cNvSpPr>
            <a:spLocks noEditPoints="1"/>
          </p:cNvSpPr>
          <p:nvPr/>
        </p:nvSpPr>
        <p:spPr bwMode="auto">
          <a:xfrm>
            <a:off x="6339114" y="4473253"/>
            <a:ext cx="455823" cy="455823"/>
          </a:xfrm>
          <a:custGeom>
            <a:avLst/>
            <a:gdLst>
              <a:gd name="T0" fmla="*/ 66 w 116"/>
              <a:gd name="T1" fmla="*/ 25 h 116"/>
              <a:gd name="T2" fmla="*/ 51 w 116"/>
              <a:gd name="T3" fmla="*/ 25 h 116"/>
              <a:gd name="T4" fmla="*/ 51 w 116"/>
              <a:gd name="T5" fmla="*/ 50 h 116"/>
              <a:gd name="T6" fmla="*/ 27 w 116"/>
              <a:gd name="T7" fmla="*/ 50 h 116"/>
              <a:gd name="T8" fmla="*/ 27 w 116"/>
              <a:gd name="T9" fmla="*/ 64 h 116"/>
              <a:gd name="T10" fmla="*/ 51 w 116"/>
              <a:gd name="T11" fmla="*/ 64 h 116"/>
              <a:gd name="T12" fmla="*/ 51 w 116"/>
              <a:gd name="T13" fmla="*/ 90 h 116"/>
              <a:gd name="T14" fmla="*/ 66 w 116"/>
              <a:gd name="T15" fmla="*/ 90 h 116"/>
              <a:gd name="T16" fmla="*/ 66 w 116"/>
              <a:gd name="T17" fmla="*/ 64 h 116"/>
              <a:gd name="T18" fmla="*/ 90 w 116"/>
              <a:gd name="T19" fmla="*/ 64 h 116"/>
              <a:gd name="T20" fmla="*/ 90 w 116"/>
              <a:gd name="T21" fmla="*/ 50 h 116"/>
              <a:gd name="T22" fmla="*/ 66 w 116"/>
              <a:gd name="T23" fmla="*/ 50 h 116"/>
              <a:gd name="T24" fmla="*/ 66 w 116"/>
              <a:gd name="T25" fmla="*/ 25 h 116"/>
              <a:gd name="T26" fmla="*/ 58 w 116"/>
              <a:gd name="T27" fmla="*/ 103 h 116"/>
              <a:gd name="T28" fmla="*/ 13 w 116"/>
              <a:gd name="T29" fmla="*/ 58 h 116"/>
              <a:gd name="T30" fmla="*/ 58 w 116"/>
              <a:gd name="T31" fmla="*/ 13 h 116"/>
              <a:gd name="T32" fmla="*/ 103 w 116"/>
              <a:gd name="T33" fmla="*/ 58 h 116"/>
              <a:gd name="T34" fmla="*/ 58 w 116"/>
              <a:gd name="T35" fmla="*/ 103 h 116"/>
              <a:gd name="T36" fmla="*/ 58 w 116"/>
              <a:gd name="T37" fmla="*/ 0 h 116"/>
              <a:gd name="T38" fmla="*/ 0 w 116"/>
              <a:gd name="T39" fmla="*/ 58 h 116"/>
              <a:gd name="T40" fmla="*/ 58 w 116"/>
              <a:gd name="T41" fmla="*/ 116 h 116"/>
              <a:gd name="T42" fmla="*/ 116 w 116"/>
              <a:gd name="T43" fmla="*/ 58 h 116"/>
              <a:gd name="T44" fmla="*/ 58 w 116"/>
              <a:gd name="T45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16" h="116">
                <a:moveTo>
                  <a:pt x="66" y="25"/>
                </a:moveTo>
                <a:cubicBezTo>
                  <a:pt x="51" y="25"/>
                  <a:pt x="51" y="25"/>
                  <a:pt x="51" y="25"/>
                </a:cubicBezTo>
                <a:cubicBezTo>
                  <a:pt x="51" y="50"/>
                  <a:pt x="51" y="50"/>
                  <a:pt x="51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64"/>
                  <a:pt x="27" y="64"/>
                  <a:pt x="27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90"/>
                  <a:pt x="51" y="90"/>
                  <a:pt x="51" y="90"/>
                </a:cubicBezTo>
                <a:cubicBezTo>
                  <a:pt x="66" y="90"/>
                  <a:pt x="66" y="90"/>
                  <a:pt x="66" y="90"/>
                </a:cubicBezTo>
                <a:cubicBezTo>
                  <a:pt x="66" y="64"/>
                  <a:pt x="66" y="64"/>
                  <a:pt x="66" y="64"/>
                </a:cubicBezTo>
                <a:cubicBezTo>
                  <a:pt x="90" y="64"/>
                  <a:pt x="90" y="64"/>
                  <a:pt x="90" y="64"/>
                </a:cubicBezTo>
                <a:cubicBezTo>
                  <a:pt x="90" y="50"/>
                  <a:pt x="90" y="50"/>
                  <a:pt x="90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66" y="25"/>
                  <a:pt x="66" y="25"/>
                  <a:pt x="66" y="25"/>
                </a:cubicBezTo>
                <a:moveTo>
                  <a:pt x="58" y="103"/>
                </a:moveTo>
                <a:cubicBezTo>
                  <a:pt x="34" y="103"/>
                  <a:pt x="13" y="83"/>
                  <a:pt x="13" y="58"/>
                </a:cubicBezTo>
                <a:cubicBezTo>
                  <a:pt x="13" y="33"/>
                  <a:pt x="34" y="13"/>
                  <a:pt x="58" y="13"/>
                </a:cubicBezTo>
                <a:cubicBezTo>
                  <a:pt x="83" y="13"/>
                  <a:pt x="103" y="33"/>
                  <a:pt x="103" y="58"/>
                </a:cubicBezTo>
                <a:cubicBezTo>
                  <a:pt x="103" y="83"/>
                  <a:pt x="83" y="103"/>
                  <a:pt x="58" y="103"/>
                </a:cubicBezTo>
                <a:moveTo>
                  <a:pt x="58" y="0"/>
                </a:moveTo>
                <a:cubicBezTo>
                  <a:pt x="26" y="0"/>
                  <a:pt x="0" y="26"/>
                  <a:pt x="0" y="58"/>
                </a:cubicBezTo>
                <a:cubicBezTo>
                  <a:pt x="0" y="90"/>
                  <a:pt x="26" y="116"/>
                  <a:pt x="58" y="116"/>
                </a:cubicBezTo>
                <a:cubicBezTo>
                  <a:pt x="90" y="116"/>
                  <a:pt x="116" y="90"/>
                  <a:pt x="116" y="58"/>
                </a:cubicBezTo>
                <a:cubicBezTo>
                  <a:pt x="116" y="26"/>
                  <a:pt x="90" y="0"/>
                  <a:pt x="58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62935BCF-4E2E-133E-A55D-627DB2319311}"/>
              </a:ext>
            </a:extLst>
          </p:cNvPr>
          <p:cNvGrpSpPr/>
          <p:nvPr/>
        </p:nvGrpSpPr>
        <p:grpSpPr>
          <a:xfrm>
            <a:off x="1231235" y="1678700"/>
            <a:ext cx="3029279" cy="1428287"/>
            <a:chOff x="1231235" y="1802406"/>
            <a:chExt cx="3029279" cy="1428287"/>
          </a:xfrm>
        </p:grpSpPr>
        <p:sp>
          <p:nvSpPr>
            <p:cNvPr id="48" name="TextBox 41">
              <a:extLst>
                <a:ext uri="{FF2B5EF4-FFF2-40B4-BE49-F238E27FC236}">
                  <a16:creationId xmlns:a16="http://schemas.microsoft.com/office/drawing/2014/main" id="{02CA8FEF-1414-724E-4D15-77D4C3E4B8B3}"/>
                </a:ext>
              </a:extLst>
            </p:cNvPr>
            <p:cNvSpPr txBox="1"/>
            <p:nvPr/>
          </p:nvSpPr>
          <p:spPr>
            <a:xfrm>
              <a:off x="1641207" y="1971832"/>
              <a:ext cx="1569660" cy="369332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Segoe UI Black" panose="020B0A02040204020203" pitchFamily="34" charset="0"/>
                </a:rPr>
                <a:t>添加标题文本</a:t>
              </a:r>
              <a:endPara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Segoe UI Black" panose="020B0A02040204020203" pitchFamily="34" charset="0"/>
              </a:endParaRPr>
            </a:p>
          </p:txBody>
        </p:sp>
        <p:cxnSp>
          <p:nvCxnSpPr>
            <p:cNvPr id="49" name="Straight Connector 42">
              <a:extLst>
                <a:ext uri="{FF2B5EF4-FFF2-40B4-BE49-F238E27FC236}">
                  <a16:creationId xmlns:a16="http://schemas.microsoft.com/office/drawing/2014/main" id="{F181D697-EF72-4B6B-BC96-E20306A71FCF}"/>
                </a:ext>
              </a:extLst>
            </p:cNvPr>
            <p:cNvCxnSpPr/>
            <p:nvPr/>
          </p:nvCxnSpPr>
          <p:spPr>
            <a:xfrm flipV="1">
              <a:off x="1593614" y="2349211"/>
              <a:ext cx="1482240" cy="202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Subtitle 2">
              <a:extLst>
                <a:ext uri="{FF2B5EF4-FFF2-40B4-BE49-F238E27FC236}">
                  <a16:creationId xmlns:a16="http://schemas.microsoft.com/office/drawing/2014/main" id="{63B85D09-5ED5-70CA-8D87-ED1ECC78029A}"/>
                </a:ext>
              </a:extLst>
            </p:cNvPr>
            <p:cNvSpPr txBox="1">
              <a:spLocks/>
            </p:cNvSpPr>
            <p:nvPr/>
          </p:nvSpPr>
          <p:spPr>
            <a:xfrm>
              <a:off x="1231235" y="2333971"/>
              <a:ext cx="2075697" cy="896722"/>
            </a:xfrm>
            <a:prstGeom prst="rect">
              <a:avLst/>
            </a:prstGeom>
          </p:spPr>
          <p:txBody>
            <a:bodyPr vert="horz" wrap="square" lIns="217490" tIns="108745" rIns="217490" bIns="108745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0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Segoe UI" panose="020B0502040204020203" pitchFamily="34" charset="0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Segoe UI" panose="020B0502040204020203" pitchFamily="34" charset="0"/>
                </a:rPr>
                <a:t>... ...</a:t>
              </a:r>
            </a:p>
          </p:txBody>
        </p:sp>
        <p:sp>
          <p:nvSpPr>
            <p:cNvPr id="65" name="TextBox 41">
              <a:extLst>
                <a:ext uri="{FF2B5EF4-FFF2-40B4-BE49-F238E27FC236}">
                  <a16:creationId xmlns:a16="http://schemas.microsoft.com/office/drawing/2014/main" id="{74B2BB0C-DB24-2EA0-9B61-C8B70507C0E3}"/>
                </a:ext>
              </a:extLst>
            </p:cNvPr>
            <p:cNvSpPr txBox="1"/>
            <p:nvPr/>
          </p:nvSpPr>
          <p:spPr>
            <a:xfrm>
              <a:off x="3059543" y="1802406"/>
              <a:ext cx="1200971" cy="1107996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en-US" altLang="zh-CN" sz="6600" b="1" dirty="0">
                  <a:solidFill>
                    <a:srgbClr val="9EAA9D"/>
                  </a:solidFill>
                  <a:latin typeface="+mj-lt"/>
                  <a:cs typeface="Segoe UI Black" panose="020B0A02040204020203" pitchFamily="34" charset="0"/>
                </a:rPr>
                <a:t>01</a:t>
              </a:r>
              <a:endParaRPr lang="en-US" sz="6600" b="1" dirty="0">
                <a:solidFill>
                  <a:srgbClr val="9EAA9D"/>
                </a:solidFill>
                <a:latin typeface="+mj-lt"/>
                <a:cs typeface="Segoe UI Black" panose="020B0A02040204020203" pitchFamily="34" charset="0"/>
              </a:endParaRP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E3251CFC-E0A0-522E-17C3-63A1D14D15FA}"/>
              </a:ext>
            </a:extLst>
          </p:cNvPr>
          <p:cNvGrpSpPr/>
          <p:nvPr/>
        </p:nvGrpSpPr>
        <p:grpSpPr>
          <a:xfrm>
            <a:off x="7962965" y="1678700"/>
            <a:ext cx="3002104" cy="1428287"/>
            <a:chOff x="477622" y="1802406"/>
            <a:chExt cx="3002104" cy="1428287"/>
          </a:xfrm>
        </p:grpSpPr>
        <p:sp>
          <p:nvSpPr>
            <p:cNvPr id="73" name="TextBox 41">
              <a:extLst>
                <a:ext uri="{FF2B5EF4-FFF2-40B4-BE49-F238E27FC236}">
                  <a16:creationId xmlns:a16="http://schemas.microsoft.com/office/drawing/2014/main" id="{7762CD5A-B5DC-E213-EE88-030C45396F82}"/>
                </a:ext>
              </a:extLst>
            </p:cNvPr>
            <p:cNvSpPr txBox="1"/>
            <p:nvPr/>
          </p:nvSpPr>
          <p:spPr>
            <a:xfrm>
              <a:off x="1535616" y="1971832"/>
              <a:ext cx="1569660" cy="369332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Segoe UI Black" panose="020B0A02040204020203" pitchFamily="34" charset="0"/>
                </a:rPr>
                <a:t>添加标题文本</a:t>
              </a:r>
              <a:endPara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Segoe UI Black" panose="020B0A02040204020203" pitchFamily="34" charset="0"/>
              </a:endParaRPr>
            </a:p>
          </p:txBody>
        </p:sp>
        <p:cxnSp>
          <p:nvCxnSpPr>
            <p:cNvPr id="74" name="Straight Connector 42">
              <a:extLst>
                <a:ext uri="{FF2B5EF4-FFF2-40B4-BE49-F238E27FC236}">
                  <a16:creationId xmlns:a16="http://schemas.microsoft.com/office/drawing/2014/main" id="{A628A363-F3B6-4EFC-AB75-4F01F3C2DDCB}"/>
                </a:ext>
              </a:extLst>
            </p:cNvPr>
            <p:cNvCxnSpPr/>
            <p:nvPr/>
          </p:nvCxnSpPr>
          <p:spPr>
            <a:xfrm flipV="1">
              <a:off x="1593614" y="2349211"/>
              <a:ext cx="1482240" cy="202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Subtitle 2">
              <a:extLst>
                <a:ext uri="{FF2B5EF4-FFF2-40B4-BE49-F238E27FC236}">
                  <a16:creationId xmlns:a16="http://schemas.microsoft.com/office/drawing/2014/main" id="{F3638C82-5BAE-025A-E17C-BE762E1DACF7}"/>
                </a:ext>
              </a:extLst>
            </p:cNvPr>
            <p:cNvSpPr txBox="1">
              <a:spLocks/>
            </p:cNvSpPr>
            <p:nvPr/>
          </p:nvSpPr>
          <p:spPr>
            <a:xfrm>
              <a:off x="1404029" y="2333971"/>
              <a:ext cx="2075697" cy="896722"/>
            </a:xfrm>
            <a:prstGeom prst="rect">
              <a:avLst/>
            </a:prstGeom>
          </p:spPr>
          <p:txBody>
            <a:bodyPr vert="horz" wrap="square" lIns="217490" tIns="108745" rIns="217490" bIns="108745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0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Segoe UI" panose="020B0502040204020203" pitchFamily="34" charset="0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Segoe UI" panose="020B0502040204020203" pitchFamily="34" charset="0"/>
                </a:rPr>
                <a:t>... ...</a:t>
              </a:r>
            </a:p>
          </p:txBody>
        </p:sp>
        <p:sp>
          <p:nvSpPr>
            <p:cNvPr id="76" name="TextBox 41">
              <a:extLst>
                <a:ext uri="{FF2B5EF4-FFF2-40B4-BE49-F238E27FC236}">
                  <a16:creationId xmlns:a16="http://schemas.microsoft.com/office/drawing/2014/main" id="{384B96DB-22D3-8F40-D2FA-A0F6A5C85036}"/>
                </a:ext>
              </a:extLst>
            </p:cNvPr>
            <p:cNvSpPr txBox="1"/>
            <p:nvPr/>
          </p:nvSpPr>
          <p:spPr>
            <a:xfrm>
              <a:off x="477622" y="1802406"/>
              <a:ext cx="1200970" cy="1107996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en-US" altLang="zh-CN" sz="6600" b="1" dirty="0">
                  <a:solidFill>
                    <a:srgbClr val="9EAA9D"/>
                  </a:solidFill>
                  <a:latin typeface="+mj-lt"/>
                  <a:cs typeface="Segoe UI Black" panose="020B0A02040204020203" pitchFamily="34" charset="0"/>
                </a:rPr>
                <a:t>02</a:t>
              </a:r>
              <a:endParaRPr lang="en-US" sz="6600" b="1" dirty="0">
                <a:solidFill>
                  <a:srgbClr val="9EAA9D"/>
                </a:solidFill>
                <a:latin typeface="+mj-lt"/>
                <a:cs typeface="Segoe UI Black" panose="020B0A02040204020203" pitchFamily="34" charset="0"/>
              </a:endParaRP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A7FC9806-20E0-828E-6C52-AFD33418D73F}"/>
              </a:ext>
            </a:extLst>
          </p:cNvPr>
          <p:cNvGrpSpPr/>
          <p:nvPr/>
        </p:nvGrpSpPr>
        <p:grpSpPr>
          <a:xfrm>
            <a:off x="1231235" y="4013999"/>
            <a:ext cx="3029278" cy="1428287"/>
            <a:chOff x="1231235" y="1802406"/>
            <a:chExt cx="3029278" cy="1428287"/>
          </a:xfrm>
        </p:grpSpPr>
        <p:sp>
          <p:nvSpPr>
            <p:cNvPr id="78" name="TextBox 41">
              <a:extLst>
                <a:ext uri="{FF2B5EF4-FFF2-40B4-BE49-F238E27FC236}">
                  <a16:creationId xmlns:a16="http://schemas.microsoft.com/office/drawing/2014/main" id="{7E1E89F7-2BB7-2D90-4F07-1BF9DE41B4E5}"/>
                </a:ext>
              </a:extLst>
            </p:cNvPr>
            <p:cNvSpPr txBox="1"/>
            <p:nvPr/>
          </p:nvSpPr>
          <p:spPr>
            <a:xfrm>
              <a:off x="1641207" y="1971832"/>
              <a:ext cx="1569660" cy="369332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Segoe UI Black" panose="020B0A02040204020203" pitchFamily="34" charset="0"/>
                </a:rPr>
                <a:t>添加标题文本</a:t>
              </a:r>
              <a:endPara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Segoe UI Black" panose="020B0A02040204020203" pitchFamily="34" charset="0"/>
              </a:endParaRPr>
            </a:p>
          </p:txBody>
        </p:sp>
        <p:cxnSp>
          <p:nvCxnSpPr>
            <p:cNvPr id="79" name="Straight Connector 42">
              <a:extLst>
                <a:ext uri="{FF2B5EF4-FFF2-40B4-BE49-F238E27FC236}">
                  <a16:creationId xmlns:a16="http://schemas.microsoft.com/office/drawing/2014/main" id="{4663ED43-9AFB-33C6-05A7-705FD3A560C0}"/>
                </a:ext>
              </a:extLst>
            </p:cNvPr>
            <p:cNvCxnSpPr/>
            <p:nvPr/>
          </p:nvCxnSpPr>
          <p:spPr>
            <a:xfrm flipV="1">
              <a:off x="1593614" y="2349211"/>
              <a:ext cx="1482240" cy="202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Subtitle 2">
              <a:extLst>
                <a:ext uri="{FF2B5EF4-FFF2-40B4-BE49-F238E27FC236}">
                  <a16:creationId xmlns:a16="http://schemas.microsoft.com/office/drawing/2014/main" id="{80DC0FF4-A033-7D2D-1295-B50DC7A69DCD}"/>
                </a:ext>
              </a:extLst>
            </p:cNvPr>
            <p:cNvSpPr txBox="1">
              <a:spLocks/>
            </p:cNvSpPr>
            <p:nvPr/>
          </p:nvSpPr>
          <p:spPr>
            <a:xfrm>
              <a:off x="1231235" y="2333971"/>
              <a:ext cx="2075697" cy="896722"/>
            </a:xfrm>
            <a:prstGeom prst="rect">
              <a:avLst/>
            </a:prstGeom>
          </p:spPr>
          <p:txBody>
            <a:bodyPr vert="horz" wrap="square" lIns="217490" tIns="108745" rIns="217490" bIns="108745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0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Segoe UI" panose="020B0502040204020203" pitchFamily="34" charset="0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Segoe UI" panose="020B0502040204020203" pitchFamily="34" charset="0"/>
                </a:rPr>
                <a:t>... ...</a:t>
              </a:r>
            </a:p>
          </p:txBody>
        </p:sp>
        <p:sp>
          <p:nvSpPr>
            <p:cNvPr id="81" name="TextBox 41">
              <a:extLst>
                <a:ext uri="{FF2B5EF4-FFF2-40B4-BE49-F238E27FC236}">
                  <a16:creationId xmlns:a16="http://schemas.microsoft.com/office/drawing/2014/main" id="{9D00216F-4C0A-8E62-9016-13859DE7166D}"/>
                </a:ext>
              </a:extLst>
            </p:cNvPr>
            <p:cNvSpPr txBox="1"/>
            <p:nvPr/>
          </p:nvSpPr>
          <p:spPr>
            <a:xfrm>
              <a:off x="3059543" y="1802406"/>
              <a:ext cx="1200970" cy="1107996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en-US" altLang="zh-CN" sz="6600" b="1" dirty="0">
                  <a:solidFill>
                    <a:srgbClr val="9EAA9D"/>
                  </a:solidFill>
                  <a:latin typeface="+mj-lt"/>
                  <a:cs typeface="Segoe UI Black" panose="020B0A02040204020203" pitchFamily="34" charset="0"/>
                </a:rPr>
                <a:t>03</a:t>
              </a:r>
              <a:endParaRPr lang="en-US" sz="6600" b="1" dirty="0">
                <a:solidFill>
                  <a:srgbClr val="9EAA9D"/>
                </a:solidFill>
                <a:latin typeface="+mj-lt"/>
                <a:cs typeface="Segoe UI Black" panose="020B0A02040204020203" pitchFamily="34" charset="0"/>
              </a:endParaRP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FED98527-EBD6-43AF-11CB-540BEA87771E}"/>
              </a:ext>
            </a:extLst>
          </p:cNvPr>
          <p:cNvGrpSpPr/>
          <p:nvPr/>
        </p:nvGrpSpPr>
        <p:grpSpPr>
          <a:xfrm>
            <a:off x="7962965" y="4013999"/>
            <a:ext cx="3002104" cy="1428287"/>
            <a:chOff x="477622" y="1802406"/>
            <a:chExt cx="3002104" cy="1428287"/>
          </a:xfrm>
        </p:grpSpPr>
        <p:sp>
          <p:nvSpPr>
            <p:cNvPr id="83" name="TextBox 41">
              <a:extLst>
                <a:ext uri="{FF2B5EF4-FFF2-40B4-BE49-F238E27FC236}">
                  <a16:creationId xmlns:a16="http://schemas.microsoft.com/office/drawing/2014/main" id="{786C9C7C-31FF-FBB5-CEE4-8598048A51CF}"/>
                </a:ext>
              </a:extLst>
            </p:cNvPr>
            <p:cNvSpPr txBox="1"/>
            <p:nvPr/>
          </p:nvSpPr>
          <p:spPr>
            <a:xfrm>
              <a:off x="1535616" y="1971832"/>
              <a:ext cx="1569660" cy="369332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Segoe UI Black" panose="020B0A02040204020203" pitchFamily="34" charset="0"/>
                </a:rPr>
                <a:t>添加标题文本</a:t>
              </a:r>
              <a:endPara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Segoe UI Black" panose="020B0A02040204020203" pitchFamily="34" charset="0"/>
              </a:endParaRPr>
            </a:p>
          </p:txBody>
        </p:sp>
        <p:cxnSp>
          <p:nvCxnSpPr>
            <p:cNvPr id="84" name="Straight Connector 42">
              <a:extLst>
                <a:ext uri="{FF2B5EF4-FFF2-40B4-BE49-F238E27FC236}">
                  <a16:creationId xmlns:a16="http://schemas.microsoft.com/office/drawing/2014/main" id="{240B2064-BDB8-6131-9C58-C90A342CB85C}"/>
                </a:ext>
              </a:extLst>
            </p:cNvPr>
            <p:cNvCxnSpPr/>
            <p:nvPr/>
          </p:nvCxnSpPr>
          <p:spPr>
            <a:xfrm flipV="1">
              <a:off x="1593614" y="2349211"/>
              <a:ext cx="1482240" cy="202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Subtitle 2">
              <a:extLst>
                <a:ext uri="{FF2B5EF4-FFF2-40B4-BE49-F238E27FC236}">
                  <a16:creationId xmlns:a16="http://schemas.microsoft.com/office/drawing/2014/main" id="{BDAA379B-DAFC-85AC-2243-EB140F51B537}"/>
                </a:ext>
              </a:extLst>
            </p:cNvPr>
            <p:cNvSpPr txBox="1">
              <a:spLocks/>
            </p:cNvSpPr>
            <p:nvPr/>
          </p:nvSpPr>
          <p:spPr>
            <a:xfrm>
              <a:off x="1404029" y="2333971"/>
              <a:ext cx="2075697" cy="896722"/>
            </a:xfrm>
            <a:prstGeom prst="rect">
              <a:avLst/>
            </a:prstGeom>
          </p:spPr>
          <p:txBody>
            <a:bodyPr vert="horz" wrap="square" lIns="217490" tIns="108745" rIns="217490" bIns="108745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0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Segoe UI" panose="020B0502040204020203" pitchFamily="34" charset="0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Segoe UI" panose="020B0502040204020203" pitchFamily="34" charset="0"/>
                </a:rPr>
                <a:t>... ...</a:t>
              </a:r>
            </a:p>
          </p:txBody>
        </p:sp>
        <p:sp>
          <p:nvSpPr>
            <p:cNvPr id="86" name="TextBox 41">
              <a:extLst>
                <a:ext uri="{FF2B5EF4-FFF2-40B4-BE49-F238E27FC236}">
                  <a16:creationId xmlns:a16="http://schemas.microsoft.com/office/drawing/2014/main" id="{FD2E0BF0-71BE-98A2-2F91-DEA11C074C18}"/>
                </a:ext>
              </a:extLst>
            </p:cNvPr>
            <p:cNvSpPr txBox="1"/>
            <p:nvPr/>
          </p:nvSpPr>
          <p:spPr>
            <a:xfrm>
              <a:off x="477622" y="1802406"/>
              <a:ext cx="1200970" cy="1107996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en-US" altLang="zh-CN" sz="6600" b="1" dirty="0">
                  <a:solidFill>
                    <a:srgbClr val="9EAA9D"/>
                  </a:solidFill>
                  <a:latin typeface="+mj-lt"/>
                  <a:cs typeface="Segoe UI Black" panose="020B0A02040204020203" pitchFamily="34" charset="0"/>
                </a:rPr>
                <a:t>04</a:t>
              </a:r>
              <a:endParaRPr lang="en-US" sz="6600" b="1" dirty="0">
                <a:solidFill>
                  <a:srgbClr val="9EAA9D"/>
                </a:solidFill>
                <a:latin typeface="+mj-lt"/>
                <a:cs typeface="Segoe UI Black" panose="020B0A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24942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2e5j4kfy">
      <a:majorFont>
        <a:latin typeface="HarmonyOS Sans SC" panose="020F0302020204030204"/>
        <a:ea typeface="阿里巴巴普惠体 2 55 Regular"/>
        <a:cs typeface=""/>
      </a:majorFont>
      <a:minorFont>
        <a:latin typeface="HarmonyOS Sans SC" panose="020F0502020204030204"/>
        <a:ea typeface="阿里巴巴普惠体 2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</TotalTime>
  <Words>1810</Words>
  <Application>Microsoft Office PowerPoint</Application>
  <PresentationFormat>宽屏</PresentationFormat>
  <Paragraphs>250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HarmonyOS Sans SC</vt:lpstr>
      <vt:lpstr>阿里巴巴普惠体 2 55 Regular</vt:lpstr>
      <vt:lpstr>等线</vt:lpstr>
      <vt:lpstr>站酷庆科黄油体</vt:lpstr>
      <vt:lpstr>Arial</vt:lpstr>
      <vt:lpstr>Segoe UI</vt:lpstr>
      <vt:lpstr>Wingdings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莫兰迪色系流体几何风活动策划ppt模板</dc:title>
  <dc:creator>51PPT模板网</dc:creator>
  <cp:keywords>www.51pptmoban.com</cp:keywords>
  <dc:description>www.51pptmoban.com</dc:description>
  <cp:lastModifiedBy>Win user</cp:lastModifiedBy>
  <cp:revision>146</cp:revision>
  <dcterms:created xsi:type="dcterms:W3CDTF">2020-06-12T04:33:57Z</dcterms:created>
  <dcterms:modified xsi:type="dcterms:W3CDTF">2022-10-07T10:05:22Z</dcterms:modified>
</cp:coreProperties>
</file>