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8" r:id="rId4"/>
    <p:sldId id="259" r:id="rId5"/>
    <p:sldId id="273" r:id="rId6"/>
    <p:sldId id="274" r:id="rId7"/>
    <p:sldId id="264" r:id="rId8"/>
    <p:sldId id="267" r:id="rId9"/>
    <p:sldId id="272" r:id="rId10"/>
    <p:sldId id="275" r:id="rId11"/>
    <p:sldId id="265" r:id="rId12"/>
    <p:sldId id="261" r:id="rId13"/>
    <p:sldId id="271" r:id="rId14"/>
    <p:sldId id="270" r:id="rId15"/>
    <p:sldId id="260" r:id="rId16"/>
    <p:sldId id="266" r:id="rId17"/>
    <p:sldId id="268" r:id="rId18"/>
    <p:sldId id="262" r:id="rId19"/>
    <p:sldId id="269" r:id="rId20"/>
    <p:sldId id="263" r:id="rId21"/>
    <p:sldId id="112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2332"/>
    <a:srgbClr val="5E6679"/>
    <a:srgbClr val="8995B1"/>
    <a:srgbClr val="CCE2FE"/>
    <a:srgbClr val="CFE3FF"/>
    <a:srgbClr val="9BC0FB"/>
    <a:srgbClr val="D9EAFC"/>
    <a:srgbClr val="AACAFB"/>
    <a:srgbClr val="8692AD"/>
    <a:srgbClr val="496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85" autoAdjust="0"/>
    <p:restoredTop sz="93304" autoAdjust="0"/>
  </p:normalViewPr>
  <p:slideViewPr>
    <p:cSldViewPr snapToGrid="0">
      <p:cViewPr>
        <p:scale>
          <a:sx n="50" d="100"/>
          <a:sy n="50" d="100"/>
        </p:scale>
        <p:origin x="1614" y="94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3FCFD"/>
            </a:solidFill>
            <a:ln>
              <a:noFill/>
            </a:ln>
          </c:spPr>
          <c:dPt>
            <c:idx val="0"/>
            <c:bubble3D val="0"/>
            <c:spPr>
              <a:solidFill>
                <a:srgbClr val="F3FCFD"/>
              </a:solidFill>
              <a:ln w="19050">
                <a:noFill/>
              </a:ln>
              <a:effectLst/>
            </c:spPr>
            <c:extLst>
              <c:ext xmlns:c16="http://schemas.microsoft.com/office/drawing/2014/chart" uri="{C3380CC4-5D6E-409C-BE32-E72D297353CC}">
                <c16:uniqueId val="{00000001-390E-47FF-9F36-1C104CAF3985}"/>
              </c:ext>
            </c:extLst>
          </c:dPt>
          <c:dPt>
            <c:idx val="1"/>
            <c:bubble3D val="0"/>
            <c:spPr>
              <a:solidFill>
                <a:srgbClr val="C2E0FF"/>
              </a:solidFill>
              <a:ln w="19050">
                <a:noFill/>
              </a:ln>
              <a:effectLst/>
            </c:spPr>
            <c:extLst>
              <c:ext xmlns:c16="http://schemas.microsoft.com/office/drawing/2014/chart" uri="{C3380CC4-5D6E-409C-BE32-E72D297353CC}">
                <c16:uniqueId val="{00000003-390E-47FF-9F36-1C104CAF3985}"/>
              </c:ext>
            </c:extLst>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4-390E-47FF-9F36-1C104CAF3985}"/>
            </c:ext>
          </c:extLst>
        </c:ser>
        <c:dLbls>
          <c:showLegendKey val="0"/>
          <c:showVal val="0"/>
          <c:showCatName val="0"/>
          <c:showSerName val="0"/>
          <c:showPercent val="0"/>
          <c:showBubbleSize val="0"/>
          <c:showLeaderLines val="1"/>
        </c:dLbls>
        <c:firstSliceAng val="10"/>
        <c:holeSize val="90"/>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A0C3FB"/>
            </a:solidFill>
            <a:ln>
              <a:noFill/>
            </a:ln>
          </c:spPr>
          <c:dPt>
            <c:idx val="0"/>
            <c:bubble3D val="0"/>
            <c:spPr>
              <a:solidFill>
                <a:srgbClr val="CFE3FF"/>
              </a:solidFill>
              <a:ln w="19050">
                <a:noFill/>
              </a:ln>
              <a:effectLst/>
            </c:spPr>
            <c:extLst>
              <c:ext xmlns:c16="http://schemas.microsoft.com/office/drawing/2014/chart" uri="{C3380CC4-5D6E-409C-BE32-E72D297353CC}">
                <c16:uniqueId val="{00000001-7E1B-44EE-9E1D-796B5620781E}"/>
              </c:ext>
            </c:extLst>
          </c:dPt>
          <c:dPt>
            <c:idx val="1"/>
            <c:bubble3D val="0"/>
            <c:spPr>
              <a:solidFill>
                <a:srgbClr val="A0C3FB"/>
              </a:solidFill>
              <a:ln w="19050">
                <a:noFill/>
              </a:ln>
              <a:effectLst/>
            </c:spPr>
            <c:extLst>
              <c:ext xmlns:c16="http://schemas.microsoft.com/office/drawing/2014/chart" uri="{C3380CC4-5D6E-409C-BE32-E72D297353CC}">
                <c16:uniqueId val="{00000003-7E1B-44EE-9E1D-796B5620781E}"/>
              </c:ext>
            </c:extLst>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extLst>
            <c:ext xmlns:c16="http://schemas.microsoft.com/office/drawing/2014/chart" uri="{C3380CC4-5D6E-409C-BE32-E72D297353CC}">
              <c16:uniqueId val="{00000004-7E1B-44EE-9E1D-796B5620781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2E0FF"/>
            </a:solidFill>
            <a:ln>
              <a:noFill/>
            </a:ln>
          </c:spPr>
          <c:dPt>
            <c:idx val="0"/>
            <c:bubble3D val="0"/>
            <c:spPr>
              <a:solidFill>
                <a:srgbClr val="C2E0FF"/>
              </a:solidFill>
              <a:ln w="19050">
                <a:noFill/>
              </a:ln>
              <a:effectLst/>
            </c:spPr>
            <c:extLst>
              <c:ext xmlns:c16="http://schemas.microsoft.com/office/drawing/2014/chart" uri="{C3380CC4-5D6E-409C-BE32-E72D297353CC}">
                <c16:uniqueId val="{00000001-C244-4B70-8C35-0420B74EB31E}"/>
              </c:ext>
            </c:extLst>
          </c:dPt>
          <c:dPt>
            <c:idx val="1"/>
            <c:bubble3D val="0"/>
            <c:spPr>
              <a:solidFill>
                <a:srgbClr val="99BEFA"/>
              </a:solidFill>
              <a:ln w="19050">
                <a:noFill/>
              </a:ln>
              <a:effectLst/>
            </c:spPr>
            <c:extLst>
              <c:ext xmlns:c16="http://schemas.microsoft.com/office/drawing/2014/chart" uri="{C3380CC4-5D6E-409C-BE32-E72D297353CC}">
                <c16:uniqueId val="{00000003-C244-4B70-8C35-0420B74EB31E}"/>
              </c:ext>
            </c:extLst>
          </c:dPt>
          <c:cat>
            <c:strRef>
              <c:f>Sheet1!$A$2:$A$3</c:f>
              <c:strCache>
                <c:ptCount val="2"/>
                <c:pt idx="0">
                  <c:v>第一季度</c:v>
                </c:pt>
                <c:pt idx="1">
                  <c:v>第二季度</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C244-4B70-8C35-0420B74EB31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85C7C2"/>
            </a:solidFill>
            <a:ln>
              <a:noFill/>
            </a:ln>
          </c:spPr>
          <c:dPt>
            <c:idx val="0"/>
            <c:bubble3D val="0"/>
            <c:spPr>
              <a:solidFill>
                <a:srgbClr val="F3FCFD"/>
              </a:solidFill>
              <a:ln w="19050">
                <a:noFill/>
              </a:ln>
              <a:effectLst/>
            </c:spPr>
            <c:extLst>
              <c:ext xmlns:c16="http://schemas.microsoft.com/office/drawing/2014/chart" uri="{C3380CC4-5D6E-409C-BE32-E72D297353CC}">
                <c16:uniqueId val="{00000001-5763-4C2C-8E2C-A1E513A17D8D}"/>
              </c:ext>
            </c:extLst>
          </c:dPt>
          <c:dPt>
            <c:idx val="1"/>
            <c:bubble3D val="0"/>
            <c:spPr>
              <a:solidFill>
                <a:srgbClr val="85B1F9"/>
              </a:solidFill>
              <a:ln w="19050">
                <a:noFill/>
              </a:ln>
              <a:effectLst/>
            </c:spPr>
            <c:extLst>
              <c:ext xmlns:c16="http://schemas.microsoft.com/office/drawing/2014/chart" uri="{C3380CC4-5D6E-409C-BE32-E72D297353CC}">
                <c16:uniqueId val="{00000003-5763-4C2C-8E2C-A1E513A17D8D}"/>
              </c:ext>
            </c:extLst>
          </c:dPt>
          <c:cat>
            <c:strRef>
              <c:f>Sheet1!$A$2:$A$3</c:f>
              <c:strCache>
                <c:ptCount val="2"/>
                <c:pt idx="0">
                  <c:v>第一季度</c:v>
                </c:pt>
                <c:pt idx="1">
                  <c:v>第二季度</c:v>
                </c:pt>
              </c:strCache>
            </c:strRef>
          </c:cat>
          <c:val>
            <c:numRef>
              <c:f>Sheet1!$B$2:$B$3</c:f>
              <c:numCache>
                <c:formatCode>General</c:formatCode>
                <c:ptCount val="2"/>
                <c:pt idx="0">
                  <c:v>7.6</c:v>
                </c:pt>
                <c:pt idx="1">
                  <c:v>2.4</c:v>
                </c:pt>
              </c:numCache>
            </c:numRef>
          </c:val>
          <c:extLst>
            <c:ext xmlns:c16="http://schemas.microsoft.com/office/drawing/2014/chart" uri="{C3380CC4-5D6E-409C-BE32-E72D297353CC}">
              <c16:uniqueId val="{00000004-5763-4C2C-8E2C-A1E513A17D8D}"/>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列2</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numCache>
            </c:numRef>
          </c:val>
          <c:smooth val="0"/>
          <c:extLst>
            <c:ext xmlns:c16="http://schemas.microsoft.com/office/drawing/2014/chart" uri="{C3380CC4-5D6E-409C-BE32-E72D297353CC}">
              <c16:uniqueId val="{00000000-ED27-4AF6-958B-9C4698679BC7}"/>
            </c:ext>
          </c:extLst>
        </c:ser>
        <c:ser>
          <c:idx val="1"/>
          <c:order val="1"/>
          <c:tx>
            <c:strRef>
              <c:f>Sheet1!$C$1</c:f>
              <c:strCache>
                <c:ptCount val="1"/>
                <c:pt idx="0">
                  <c:v>系列 2</c:v>
                </c:pt>
              </c:strCache>
            </c:strRef>
          </c:tx>
          <c:spPr>
            <a:ln w="50800" cap="rnd">
              <a:gradFill>
                <a:gsLst>
                  <a:gs pos="0">
                    <a:srgbClr val="85B1F9"/>
                  </a:gs>
                  <a:gs pos="100000">
                    <a:srgbClr val="CFE3FF"/>
                  </a:gs>
                </a:gsLst>
                <a:lin ang="5400000" scaled="1"/>
              </a:gradFill>
              <a:round/>
            </a:ln>
            <a:effectLst/>
          </c:spPr>
          <c:marker>
            <c:symbol val="circle"/>
            <c:size val="14"/>
            <c:spPr>
              <a:solidFill>
                <a:srgbClr val="F3FCFD"/>
              </a:solidFill>
              <a:ln w="57150">
                <a:solidFill>
                  <a:srgbClr val="85B1F9"/>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ED27-4AF6-958B-9C4698679BC7}"/>
            </c:ext>
          </c:extLst>
        </c:ser>
        <c:ser>
          <c:idx val="2"/>
          <c:order val="2"/>
          <c:tx>
            <c:strRef>
              <c:f>Sheet1!$D$1</c:f>
              <c:strCache>
                <c:ptCount val="1"/>
                <c:pt idx="0">
                  <c:v>列1</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mooth val="0"/>
          <c:extLst>
            <c:ext xmlns:c16="http://schemas.microsoft.com/office/drawing/2014/chart" uri="{C3380CC4-5D6E-409C-BE32-E72D297353CC}">
              <c16:uniqueId val="{00000002-ED27-4AF6-958B-9C4698679BC7}"/>
            </c:ext>
          </c:extLst>
        </c:ser>
        <c:dLbls>
          <c:showLegendKey val="0"/>
          <c:showVal val="0"/>
          <c:showCatName val="0"/>
          <c:showSerName val="0"/>
          <c:showPercent val="0"/>
          <c:showBubbleSize val="0"/>
        </c:dLbls>
        <c:smooth val="0"/>
        <c:axId val="1513055615"/>
        <c:axId val="1513056031"/>
      </c:lineChart>
      <c:catAx>
        <c:axId val="1513055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bg1"/>
                </a:solidFill>
                <a:latin typeface="思源黑体 CN Regular" panose="020B0500000000000000" pitchFamily="34" charset="-122"/>
                <a:ea typeface="思源黑体 CN Regular" panose="020B0500000000000000" pitchFamily="34" charset="-122"/>
                <a:cs typeface="+mn-cs"/>
              </a:defRPr>
            </a:pPr>
            <a:endParaRPr lang="zh-CN"/>
          </a:p>
        </c:txPr>
        <c:crossAx val="1513056031"/>
        <c:crosses val="autoZero"/>
        <c:auto val="1"/>
        <c:lblAlgn val="ctr"/>
        <c:lblOffset val="100"/>
        <c:noMultiLvlLbl val="0"/>
      </c:catAx>
      <c:valAx>
        <c:axId val="1513056031"/>
        <c:scaling>
          <c:orientation val="minMax"/>
        </c:scaling>
        <c:delete val="0"/>
        <c:axPos val="l"/>
        <c:majorGridlines>
          <c:spPr>
            <a:ln w="38100" cap="flat" cmpd="sng" algn="ctr">
              <a:solidFill>
                <a:srgbClr val="CFE3FF">
                  <a:alpha val="31000"/>
                </a:srgb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solidFill>
                <a:latin typeface="思源黑体 CN Regular" panose="020B0500000000000000" pitchFamily="34" charset="-122"/>
                <a:ea typeface="思源黑体 CN Regular" panose="020B0500000000000000" pitchFamily="34" charset="-122"/>
                <a:cs typeface="+mn-cs"/>
              </a:defRPr>
            </a:pPr>
            <a:endParaRPr lang="zh-CN"/>
          </a:p>
        </c:txPr>
        <c:crossAx val="15130556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400" b="1" dirty="0">
                <a:solidFill>
                  <a:schemeClr val="bg1"/>
                </a:solidFill>
                <a:latin typeface="思源黑体 CN Regular" panose="020B0500000000000000" pitchFamily="34" charset="-122"/>
                <a:ea typeface="思源黑体 CN Regular" panose="020B0500000000000000" pitchFamily="34" charset="-122"/>
              </a:rPr>
              <a:t>不同项目对比数量</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percentStacked"/>
        <c:varyColors val="0"/>
        <c:ser>
          <c:idx val="0"/>
          <c:order val="0"/>
          <c:tx>
            <c:strRef>
              <c:f>Sheet1!$B$1</c:f>
              <c:strCache>
                <c:ptCount val="1"/>
                <c:pt idx="0">
                  <c:v>系列 1</c:v>
                </c:pt>
              </c:strCache>
            </c:strRef>
          </c:tx>
          <c:spPr>
            <a:gradFill>
              <a:gsLst>
                <a:gs pos="0">
                  <a:srgbClr val="CFE3FF">
                    <a:alpha val="47000"/>
                  </a:srgbClr>
                </a:gs>
                <a:gs pos="100000">
                  <a:srgbClr val="9BC0FB">
                    <a:alpha val="51000"/>
                  </a:srgbClr>
                </a:gs>
              </a:gsLst>
              <a:lin ang="36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B71-4B4E-B437-40A889263FEF}"/>
            </c:ext>
          </c:extLst>
        </c:ser>
        <c:ser>
          <c:idx val="1"/>
          <c:order val="1"/>
          <c:tx>
            <c:strRef>
              <c:f>Sheet1!$C$1</c:f>
              <c:strCache>
                <c:ptCount val="1"/>
                <c:pt idx="0">
                  <c:v>系列 2</c:v>
                </c:pt>
              </c:strCache>
            </c:strRef>
          </c:tx>
          <c:spPr>
            <a:solidFill>
              <a:srgbClr val="8692AD">
                <a:alpha val="30000"/>
              </a:srgb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B71-4B4E-B437-40A889263FE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extLst>
            <c:ext xmlns:c16="http://schemas.microsoft.com/office/drawing/2014/chart" uri="{C3380CC4-5D6E-409C-BE32-E72D297353CC}">
              <c16:uniqueId val="{00000002-CB71-4B4E-B437-40A889263FEF}"/>
            </c:ext>
          </c:extLst>
        </c:ser>
        <c:dLbls>
          <c:showLegendKey val="0"/>
          <c:showVal val="0"/>
          <c:showCatName val="0"/>
          <c:showSerName val="0"/>
          <c:showPercent val="0"/>
          <c:showBubbleSize val="0"/>
        </c:dLbls>
        <c:gapWidth val="70"/>
        <c:overlap val="100"/>
        <c:axId val="1618416287"/>
        <c:axId val="1618415455"/>
      </c:barChart>
      <c:catAx>
        <c:axId val="1618416287"/>
        <c:scaling>
          <c:orientation val="minMax"/>
        </c:scaling>
        <c:delete val="1"/>
        <c:axPos val="l"/>
        <c:numFmt formatCode="General" sourceLinked="1"/>
        <c:majorTickMark val="none"/>
        <c:minorTickMark val="none"/>
        <c:tickLblPos val="nextTo"/>
        <c:crossAx val="1618415455"/>
        <c:crosses val="autoZero"/>
        <c:auto val="1"/>
        <c:lblAlgn val="ctr"/>
        <c:lblOffset val="100"/>
        <c:noMultiLvlLbl val="0"/>
      </c:catAx>
      <c:valAx>
        <c:axId val="1618415455"/>
        <c:scaling>
          <c:orientation val="minMax"/>
        </c:scaling>
        <c:delete val="1"/>
        <c:axPos val="b"/>
        <c:numFmt formatCode="0%" sourceLinked="1"/>
        <c:majorTickMark val="none"/>
        <c:minorTickMark val="none"/>
        <c:tickLblPos val="nextTo"/>
        <c:crossAx val="16184162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51D2BA-C560-4234-9A05-8E638B1DA1E1}" type="datetimeFigureOut">
              <a:rPr lang="zh-CN" altLang="en-US" smtClean="0"/>
              <a:t>2022/10/7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73F731-6919-4A43-98A6-00EC2FA215BA}" type="slidenum">
              <a:rPr lang="zh-CN" altLang="en-US" smtClean="0"/>
              <a:t>‹#›</a:t>
            </a:fld>
            <a:endParaRPr lang="zh-CN" altLang="en-US"/>
          </a:p>
        </p:txBody>
      </p:sp>
    </p:spTree>
    <p:extLst>
      <p:ext uri="{BB962C8B-B14F-4D97-AF65-F5344CB8AC3E}">
        <p14:creationId xmlns:p14="http://schemas.microsoft.com/office/powerpoint/2010/main" val="1946079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773F731-6919-4A43-98A6-00EC2FA215BA}" type="slidenum">
              <a:rPr lang="zh-CN" altLang="en-US" smtClean="0"/>
              <a:t>1</a:t>
            </a:fld>
            <a:endParaRPr lang="zh-CN" altLang="en-US"/>
          </a:p>
        </p:txBody>
      </p:sp>
    </p:spTree>
    <p:extLst>
      <p:ext uri="{BB962C8B-B14F-4D97-AF65-F5344CB8AC3E}">
        <p14:creationId xmlns:p14="http://schemas.microsoft.com/office/powerpoint/2010/main" val="1440941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10</a:t>
            </a:fld>
            <a:endParaRPr lang="zh-CN" altLang="en-US"/>
          </a:p>
        </p:txBody>
      </p:sp>
    </p:spTree>
    <p:extLst>
      <p:ext uri="{BB962C8B-B14F-4D97-AF65-F5344CB8AC3E}">
        <p14:creationId xmlns:p14="http://schemas.microsoft.com/office/powerpoint/2010/main" val="4183167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11</a:t>
            </a:fld>
            <a:endParaRPr lang="zh-CN" altLang="en-US"/>
          </a:p>
        </p:txBody>
      </p:sp>
    </p:spTree>
    <p:extLst>
      <p:ext uri="{BB962C8B-B14F-4D97-AF65-F5344CB8AC3E}">
        <p14:creationId xmlns:p14="http://schemas.microsoft.com/office/powerpoint/2010/main" val="2907422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12</a:t>
            </a:fld>
            <a:endParaRPr lang="zh-CN" altLang="en-US"/>
          </a:p>
        </p:txBody>
      </p:sp>
    </p:spTree>
    <p:extLst>
      <p:ext uri="{BB962C8B-B14F-4D97-AF65-F5344CB8AC3E}">
        <p14:creationId xmlns:p14="http://schemas.microsoft.com/office/powerpoint/2010/main" val="2544156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13</a:t>
            </a:fld>
            <a:endParaRPr lang="zh-CN" altLang="en-US"/>
          </a:p>
        </p:txBody>
      </p:sp>
    </p:spTree>
    <p:extLst>
      <p:ext uri="{BB962C8B-B14F-4D97-AF65-F5344CB8AC3E}">
        <p14:creationId xmlns:p14="http://schemas.microsoft.com/office/powerpoint/2010/main" val="2716540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14</a:t>
            </a:fld>
            <a:endParaRPr lang="zh-CN" altLang="en-US"/>
          </a:p>
        </p:txBody>
      </p:sp>
    </p:spTree>
    <p:extLst>
      <p:ext uri="{BB962C8B-B14F-4D97-AF65-F5344CB8AC3E}">
        <p14:creationId xmlns:p14="http://schemas.microsoft.com/office/powerpoint/2010/main" val="3734005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15</a:t>
            </a:fld>
            <a:endParaRPr lang="zh-CN" altLang="en-US"/>
          </a:p>
        </p:txBody>
      </p:sp>
    </p:spTree>
    <p:extLst>
      <p:ext uri="{BB962C8B-B14F-4D97-AF65-F5344CB8AC3E}">
        <p14:creationId xmlns:p14="http://schemas.microsoft.com/office/powerpoint/2010/main" val="353414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16</a:t>
            </a:fld>
            <a:endParaRPr lang="zh-CN" altLang="en-US"/>
          </a:p>
        </p:txBody>
      </p:sp>
    </p:spTree>
    <p:extLst>
      <p:ext uri="{BB962C8B-B14F-4D97-AF65-F5344CB8AC3E}">
        <p14:creationId xmlns:p14="http://schemas.microsoft.com/office/powerpoint/2010/main" val="694882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17</a:t>
            </a:fld>
            <a:endParaRPr lang="zh-CN" altLang="en-US"/>
          </a:p>
        </p:txBody>
      </p:sp>
    </p:spTree>
    <p:extLst>
      <p:ext uri="{BB962C8B-B14F-4D97-AF65-F5344CB8AC3E}">
        <p14:creationId xmlns:p14="http://schemas.microsoft.com/office/powerpoint/2010/main" val="216652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18</a:t>
            </a:fld>
            <a:endParaRPr lang="zh-CN" altLang="en-US"/>
          </a:p>
        </p:txBody>
      </p:sp>
    </p:spTree>
    <p:extLst>
      <p:ext uri="{BB962C8B-B14F-4D97-AF65-F5344CB8AC3E}">
        <p14:creationId xmlns:p14="http://schemas.microsoft.com/office/powerpoint/2010/main" val="3345649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19</a:t>
            </a:fld>
            <a:endParaRPr lang="zh-CN" altLang="en-US"/>
          </a:p>
        </p:txBody>
      </p:sp>
    </p:spTree>
    <p:extLst>
      <p:ext uri="{BB962C8B-B14F-4D97-AF65-F5344CB8AC3E}">
        <p14:creationId xmlns:p14="http://schemas.microsoft.com/office/powerpoint/2010/main" val="1838809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2</a:t>
            </a:fld>
            <a:endParaRPr lang="zh-CN" altLang="en-US"/>
          </a:p>
        </p:txBody>
      </p:sp>
    </p:spTree>
    <p:extLst>
      <p:ext uri="{BB962C8B-B14F-4D97-AF65-F5344CB8AC3E}">
        <p14:creationId xmlns:p14="http://schemas.microsoft.com/office/powerpoint/2010/main" val="1136750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20</a:t>
            </a:fld>
            <a:endParaRPr lang="zh-CN" altLang="en-US"/>
          </a:p>
        </p:txBody>
      </p:sp>
    </p:spTree>
    <p:extLst>
      <p:ext uri="{BB962C8B-B14F-4D97-AF65-F5344CB8AC3E}">
        <p14:creationId xmlns:p14="http://schemas.microsoft.com/office/powerpoint/2010/main" val="89242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21</a:t>
            </a:fld>
            <a:endParaRPr lang="zh-CN" altLang="en-US"/>
          </a:p>
        </p:txBody>
      </p:sp>
    </p:spTree>
    <p:extLst>
      <p:ext uri="{BB962C8B-B14F-4D97-AF65-F5344CB8AC3E}">
        <p14:creationId xmlns:p14="http://schemas.microsoft.com/office/powerpoint/2010/main" val="3138625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3</a:t>
            </a:fld>
            <a:endParaRPr lang="zh-CN" altLang="en-US"/>
          </a:p>
        </p:txBody>
      </p:sp>
    </p:spTree>
    <p:extLst>
      <p:ext uri="{BB962C8B-B14F-4D97-AF65-F5344CB8AC3E}">
        <p14:creationId xmlns:p14="http://schemas.microsoft.com/office/powerpoint/2010/main" val="608175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4</a:t>
            </a:fld>
            <a:endParaRPr lang="zh-CN" altLang="en-US"/>
          </a:p>
        </p:txBody>
      </p:sp>
    </p:spTree>
    <p:extLst>
      <p:ext uri="{BB962C8B-B14F-4D97-AF65-F5344CB8AC3E}">
        <p14:creationId xmlns:p14="http://schemas.microsoft.com/office/powerpoint/2010/main" val="3695045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5</a:t>
            </a:fld>
            <a:endParaRPr lang="zh-CN" altLang="en-US"/>
          </a:p>
        </p:txBody>
      </p:sp>
    </p:spTree>
    <p:extLst>
      <p:ext uri="{BB962C8B-B14F-4D97-AF65-F5344CB8AC3E}">
        <p14:creationId xmlns:p14="http://schemas.microsoft.com/office/powerpoint/2010/main" val="487294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6</a:t>
            </a:fld>
            <a:endParaRPr lang="zh-CN" altLang="en-US"/>
          </a:p>
        </p:txBody>
      </p:sp>
    </p:spTree>
    <p:extLst>
      <p:ext uri="{BB962C8B-B14F-4D97-AF65-F5344CB8AC3E}">
        <p14:creationId xmlns:p14="http://schemas.microsoft.com/office/powerpoint/2010/main" val="1773513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7</a:t>
            </a:fld>
            <a:endParaRPr lang="zh-CN" altLang="en-US"/>
          </a:p>
        </p:txBody>
      </p:sp>
    </p:spTree>
    <p:extLst>
      <p:ext uri="{BB962C8B-B14F-4D97-AF65-F5344CB8AC3E}">
        <p14:creationId xmlns:p14="http://schemas.microsoft.com/office/powerpoint/2010/main" val="2388297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8</a:t>
            </a:fld>
            <a:endParaRPr lang="zh-CN" altLang="en-US"/>
          </a:p>
        </p:txBody>
      </p:sp>
    </p:spTree>
    <p:extLst>
      <p:ext uri="{BB962C8B-B14F-4D97-AF65-F5344CB8AC3E}">
        <p14:creationId xmlns:p14="http://schemas.microsoft.com/office/powerpoint/2010/main" val="328368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773F731-6919-4A43-98A6-00EC2FA215BA}" type="slidenum">
              <a:rPr lang="zh-CN" altLang="en-US" smtClean="0"/>
              <a:t>9</a:t>
            </a:fld>
            <a:endParaRPr lang="zh-CN" altLang="en-US"/>
          </a:p>
        </p:txBody>
      </p:sp>
    </p:spTree>
    <p:extLst>
      <p:ext uri="{BB962C8B-B14F-4D97-AF65-F5344CB8AC3E}">
        <p14:creationId xmlns:p14="http://schemas.microsoft.com/office/powerpoint/2010/main" val="3717492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745982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2022/10/7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8.sv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jpe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9.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48.svg"/><Relationship Id="rId4" Type="http://schemas.openxmlformats.org/officeDocument/2006/relationships/image" Target="../media/image44.svg"/><Relationship Id="rId9" Type="http://schemas.openxmlformats.org/officeDocument/2006/relationships/image" Target="../media/image4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chart" Target="../charts/chart1.xml"/><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chart" Target="../charts/chart4.xml"/><Relationship Id="rId11" Type="http://schemas.openxmlformats.org/officeDocument/2006/relationships/image" Target="../media/image23.png"/><Relationship Id="rId5" Type="http://schemas.openxmlformats.org/officeDocument/2006/relationships/chart" Target="../charts/chart3.xml"/><Relationship Id="rId10" Type="http://schemas.openxmlformats.org/officeDocument/2006/relationships/image" Target="../media/image22.svg"/><Relationship Id="rId4" Type="http://schemas.openxmlformats.org/officeDocument/2006/relationships/chart" Target="../charts/chart2.xml"/><Relationship Id="rId9" Type="http://schemas.openxmlformats.org/officeDocument/2006/relationships/image" Target="../media/image21.png"/><Relationship Id="rId1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B49D1BE4-8B31-4743-8704-BEDE90085772}"/>
              </a:ext>
            </a:extLst>
          </p:cNvPr>
          <p:cNvSpPr txBox="1"/>
          <p:nvPr/>
        </p:nvSpPr>
        <p:spPr>
          <a:xfrm>
            <a:off x="419199" y="337296"/>
            <a:ext cx="5676801" cy="2215991"/>
          </a:xfrm>
          <a:prstGeom prst="rect">
            <a:avLst/>
          </a:prstGeom>
          <a:noFill/>
        </p:spPr>
        <p:txBody>
          <a:bodyPr wrap="square" rtlCol="0">
            <a:spAutoFit/>
          </a:bodyPr>
          <a:lstStyle/>
          <a:p>
            <a:r>
              <a:rPr lang="en-US" altLang="zh-CN" sz="13800" dirty="0">
                <a:gradFill>
                  <a:gsLst>
                    <a:gs pos="0">
                      <a:srgbClr val="93BBFA">
                        <a:alpha val="76000"/>
                      </a:srgbClr>
                    </a:gs>
                    <a:gs pos="56000">
                      <a:srgbClr val="93BBFA">
                        <a:alpha val="0"/>
                      </a:srgbClr>
                    </a:gs>
                  </a:gsLst>
                  <a:lin ang="5400000" scaled="1"/>
                </a:gradFill>
                <a:latin typeface="思源黑体 Heavy" panose="020B0A00000000000000" pitchFamily="34" charset="-122"/>
                <a:ea typeface="思源黑体 Heavy" panose="020B0A00000000000000" pitchFamily="34" charset="-122"/>
              </a:rPr>
              <a:t>20XX</a:t>
            </a:r>
            <a:endParaRPr lang="zh-CN" altLang="en-US" sz="13800" dirty="0">
              <a:ln>
                <a:gradFill>
                  <a:gsLst>
                    <a:gs pos="0">
                      <a:srgbClr val="93BBFA">
                        <a:alpha val="63000"/>
                      </a:srgbClr>
                    </a:gs>
                    <a:gs pos="69000">
                      <a:srgbClr val="93BBFA">
                        <a:alpha val="0"/>
                      </a:srgbClr>
                    </a:gs>
                  </a:gsLst>
                  <a:lin ang="5400000" scaled="1"/>
                </a:gradFill>
              </a:ln>
              <a:noFill/>
              <a:latin typeface="思源黑体 Heavy" panose="020B0A00000000000000" pitchFamily="34" charset="-122"/>
              <a:ea typeface="思源黑体 Heavy" panose="020B0A00000000000000" pitchFamily="34" charset="-122"/>
            </a:endParaRPr>
          </a:p>
        </p:txBody>
      </p:sp>
      <p:pic>
        <p:nvPicPr>
          <p:cNvPr id="5" name="图片 4">
            <a:extLst>
              <a:ext uri="{FF2B5EF4-FFF2-40B4-BE49-F238E27FC236}">
                <a16:creationId xmlns:a16="http://schemas.microsoft.com/office/drawing/2014/main" id="{1789CD6F-0277-4B2F-916F-CD5137D0F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336586"/>
            <a:ext cx="12192000" cy="3521414"/>
          </a:xfrm>
          <a:prstGeom prst="rect">
            <a:avLst/>
          </a:prstGeom>
        </p:spPr>
      </p:pic>
      <p:sp>
        <p:nvSpPr>
          <p:cNvPr id="6" name="矩形 5">
            <a:extLst>
              <a:ext uri="{FF2B5EF4-FFF2-40B4-BE49-F238E27FC236}">
                <a16:creationId xmlns:a16="http://schemas.microsoft.com/office/drawing/2014/main" id="{285CF1F2-D293-427D-B04A-493C59AD4467}"/>
              </a:ext>
            </a:extLst>
          </p:cNvPr>
          <p:cNvSpPr/>
          <p:nvPr/>
        </p:nvSpPr>
        <p:spPr>
          <a:xfrm>
            <a:off x="0" y="3429000"/>
            <a:ext cx="12192000" cy="3429000"/>
          </a:xfrm>
          <a:prstGeom prst="rect">
            <a:avLst/>
          </a:prstGeom>
          <a:gradFill>
            <a:gsLst>
              <a:gs pos="0">
                <a:schemeClr val="tx1"/>
              </a:gs>
              <a:gs pos="81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文本框 6">
            <a:extLst>
              <a:ext uri="{FF2B5EF4-FFF2-40B4-BE49-F238E27FC236}">
                <a16:creationId xmlns:a16="http://schemas.microsoft.com/office/drawing/2014/main" id="{0E421889-6911-4737-B95F-AF70E3578810}"/>
              </a:ext>
            </a:extLst>
          </p:cNvPr>
          <p:cNvSpPr txBox="1"/>
          <p:nvPr/>
        </p:nvSpPr>
        <p:spPr>
          <a:xfrm>
            <a:off x="342999" y="1691208"/>
            <a:ext cx="7404001" cy="1015663"/>
          </a:xfrm>
          <a:prstGeom prst="rect">
            <a:avLst/>
          </a:prstGeom>
          <a:noFill/>
        </p:spPr>
        <p:txBody>
          <a:bodyPr wrap="square" rtlCol="0">
            <a:spAutoFit/>
          </a:bodyPr>
          <a:lstStyle/>
          <a:p>
            <a:pPr algn="dist"/>
            <a:r>
              <a:rPr lang="zh-CN" altLang="en-US" sz="6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蓝黑商务风工作汇报</a:t>
            </a:r>
          </a:p>
        </p:txBody>
      </p:sp>
      <p:sp>
        <p:nvSpPr>
          <p:cNvPr id="8" name="文本框 7">
            <a:extLst>
              <a:ext uri="{FF2B5EF4-FFF2-40B4-BE49-F238E27FC236}">
                <a16:creationId xmlns:a16="http://schemas.microsoft.com/office/drawing/2014/main" id="{FEBF1DD2-42CD-4F79-B17E-A95E757DB04F}"/>
              </a:ext>
            </a:extLst>
          </p:cNvPr>
          <p:cNvSpPr txBox="1"/>
          <p:nvPr/>
        </p:nvSpPr>
        <p:spPr>
          <a:xfrm>
            <a:off x="419198" y="2753078"/>
            <a:ext cx="6832501" cy="461665"/>
          </a:xfrm>
          <a:prstGeom prst="rect">
            <a:avLst/>
          </a:prstGeom>
          <a:noFill/>
        </p:spPr>
        <p:txBody>
          <a:bodyPr wrap="square" rtlCol="0">
            <a:spAutoFit/>
          </a:bodyPr>
          <a:lstStyle/>
          <a:p>
            <a:pPr algn="dist"/>
            <a:r>
              <a:rPr lang="en-US" altLang="zh-CN" sz="2400" b="1" dirty="0">
                <a:solidFill>
                  <a:srgbClr val="85B1F9"/>
                </a:solidFill>
                <a:latin typeface="思源黑体 CN Regular" panose="020B0500000000000000" pitchFamily="34" charset="-122"/>
                <a:ea typeface="思源黑体 CN Regular" panose="020B0500000000000000" pitchFamily="34" charset="-122"/>
              </a:rPr>
              <a:t>W O R K    </a:t>
            </a:r>
            <a:r>
              <a:rPr lang="en-US" altLang="zh-CN" sz="2400" b="1" dirty="0">
                <a:solidFill>
                  <a:schemeClr val="bg1"/>
                </a:solidFill>
                <a:latin typeface="思源黑体 CN Regular" panose="020B0500000000000000" pitchFamily="34" charset="-122"/>
                <a:ea typeface="思源黑体 CN Regular" panose="020B0500000000000000" pitchFamily="34" charset="-122"/>
              </a:rPr>
              <a:t>S U M </a:t>
            </a:r>
            <a:r>
              <a:rPr lang="en-US" altLang="zh-CN" sz="2400" b="1" dirty="0" err="1">
                <a:solidFill>
                  <a:schemeClr val="bg1"/>
                </a:solidFill>
                <a:latin typeface="思源黑体 CN Regular" panose="020B0500000000000000" pitchFamily="34" charset="-122"/>
                <a:ea typeface="思源黑体 CN Regular" panose="020B0500000000000000" pitchFamily="34" charset="-122"/>
              </a:rPr>
              <a:t>M</a:t>
            </a:r>
            <a:r>
              <a:rPr lang="en-US" altLang="zh-CN" sz="2400" b="1" dirty="0">
                <a:solidFill>
                  <a:schemeClr val="bg1"/>
                </a:solidFill>
                <a:latin typeface="思源黑体 CN Regular" panose="020B0500000000000000" pitchFamily="34" charset="-122"/>
                <a:ea typeface="思源黑体 CN Regular" panose="020B0500000000000000" pitchFamily="34" charset="-122"/>
              </a:rPr>
              <a:t> A R Y    R E P O R T</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5" name="文本框 24">
            <a:extLst>
              <a:ext uri="{FF2B5EF4-FFF2-40B4-BE49-F238E27FC236}">
                <a16:creationId xmlns:a16="http://schemas.microsoft.com/office/drawing/2014/main" id="{B1E4BCFD-952B-43B2-BC66-BC6020CCE104}"/>
              </a:ext>
            </a:extLst>
          </p:cNvPr>
          <p:cNvSpPr txBox="1"/>
          <p:nvPr/>
        </p:nvSpPr>
        <p:spPr>
          <a:xfrm>
            <a:off x="457299" y="4560238"/>
            <a:ext cx="7644190" cy="880177"/>
          </a:xfrm>
          <a:prstGeom prst="rect">
            <a:avLst/>
          </a:prstGeom>
          <a:noFill/>
        </p:spPr>
        <p:txBody>
          <a:bodyPr wrap="square" rtlCol="0">
            <a:spAutoFit/>
          </a:bodyPr>
          <a:lstStyle/>
          <a:p>
            <a:pPr>
              <a:lnSpc>
                <a:spcPct val="150000"/>
              </a:lnSpc>
            </a:pPr>
            <a:r>
              <a:rPr lang="en-US" altLang="zh-CN" dirty="0">
                <a:solidFill>
                  <a:schemeClr val="bg2">
                    <a:lumMod val="90000"/>
                  </a:schemeClr>
                </a:solidFill>
                <a:latin typeface="思源黑体 CN Regular" panose="020B0500000000000000" pitchFamily="34" charset="-122"/>
                <a:ea typeface="思源黑体 CN Regular" panose="020B0500000000000000" pitchFamily="34" charset="-122"/>
              </a:rPr>
              <a:t>Lorem ipsum dolor sit amet, consectetuer adipiscing elit. Maecenas porttitor congue massa. Fusce posuere, magna sed</a:t>
            </a:r>
            <a:endParaRPr lang="zh-CN" altLang="en-US" dirty="0">
              <a:solidFill>
                <a:schemeClr val="bg2">
                  <a:lumMod val="90000"/>
                </a:schemeClr>
              </a:solidFill>
              <a:latin typeface="思源黑体 CN Regular" panose="020B0500000000000000" pitchFamily="34" charset="-122"/>
              <a:ea typeface="思源黑体 CN Regular" panose="020B0500000000000000" pitchFamily="34" charset="-122"/>
            </a:endParaRPr>
          </a:p>
        </p:txBody>
      </p:sp>
      <p:sp>
        <p:nvSpPr>
          <p:cNvPr id="27" name="矩形 26">
            <a:extLst>
              <a:ext uri="{FF2B5EF4-FFF2-40B4-BE49-F238E27FC236}">
                <a16:creationId xmlns:a16="http://schemas.microsoft.com/office/drawing/2014/main" id="{4FBAA3F7-1193-4CA0-B3B2-DA6F868E7068}"/>
              </a:ext>
            </a:extLst>
          </p:cNvPr>
          <p:cNvSpPr/>
          <p:nvPr/>
        </p:nvSpPr>
        <p:spPr>
          <a:xfrm>
            <a:off x="552044" y="3952875"/>
            <a:ext cx="2617112" cy="569056"/>
          </a:xfrm>
          <a:prstGeom prst="rect">
            <a:avLst/>
          </a:prstGeom>
          <a:solidFill>
            <a:srgbClr val="8995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文本框 27">
            <a:extLst>
              <a:ext uri="{FF2B5EF4-FFF2-40B4-BE49-F238E27FC236}">
                <a16:creationId xmlns:a16="http://schemas.microsoft.com/office/drawing/2014/main" id="{D7E0B3CD-BEF4-4832-B838-18B9D1D54C1F}"/>
              </a:ext>
            </a:extLst>
          </p:cNvPr>
          <p:cNvSpPr txBox="1"/>
          <p:nvPr/>
        </p:nvSpPr>
        <p:spPr>
          <a:xfrm>
            <a:off x="457299" y="3991182"/>
            <a:ext cx="2806601" cy="492443"/>
          </a:xfrm>
          <a:prstGeom prst="rect">
            <a:avLst/>
          </a:prstGeom>
          <a:noFill/>
        </p:spPr>
        <p:txBody>
          <a:bodyPr wrap="square" rtlCol="0">
            <a:spAutoFit/>
          </a:bodyPr>
          <a:lstStyle/>
          <a:p>
            <a:pPr algn="ctr"/>
            <a:r>
              <a:rPr lang="zh-CN" altLang="en-US" sz="2600" b="1" dirty="0">
                <a:solidFill>
                  <a:schemeClr val="bg1"/>
                </a:solidFill>
                <a:latin typeface="思源黑体 CN Regular" panose="020B0500000000000000" pitchFamily="34" charset="-122"/>
                <a:ea typeface="思源黑体 CN Regular" panose="020B0500000000000000" pitchFamily="34" charset="-122"/>
              </a:rPr>
              <a:t>汇报人：</a:t>
            </a:r>
            <a:r>
              <a:rPr lang="en-US" altLang="zh-CN" sz="2000" b="1" dirty="0">
                <a:solidFill>
                  <a:schemeClr val="bg1"/>
                </a:solidFill>
                <a:latin typeface="思源黑体 CN Regular" panose="020B0500000000000000" pitchFamily="34" charset="-122"/>
                <a:ea typeface="思源黑体 CN Regular" panose="020B0500000000000000" pitchFamily="34" charset="-122"/>
              </a:rPr>
              <a:t>Y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Y</a:t>
            </a:r>
            <a:r>
              <a:rPr lang="en-US" altLang="zh-CN" sz="2000" b="1" dirty="0">
                <a:solidFill>
                  <a:schemeClr val="bg1"/>
                </a:solidFill>
                <a:latin typeface="思源黑体 CN Regular" panose="020B0500000000000000" pitchFamily="34" charset="-122"/>
                <a:ea typeface="思源黑体 CN Regular" panose="020B0500000000000000" pitchFamily="34" charset="-122"/>
              </a:rPr>
              <a:t> u e</a:t>
            </a:r>
            <a:endParaRPr lang="zh-CN" altLang="en-US" sz="26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1" name="矩形 30">
            <a:extLst>
              <a:ext uri="{FF2B5EF4-FFF2-40B4-BE49-F238E27FC236}">
                <a16:creationId xmlns:a16="http://schemas.microsoft.com/office/drawing/2014/main" id="{F7C64E9A-1D1C-4E10-AE81-ACE41A57C12A}"/>
              </a:ext>
            </a:extLst>
          </p:cNvPr>
          <p:cNvSpPr/>
          <p:nvPr/>
        </p:nvSpPr>
        <p:spPr>
          <a:xfrm>
            <a:off x="3721199" y="3952875"/>
            <a:ext cx="3771900" cy="569056"/>
          </a:xfrm>
          <a:prstGeom prst="rect">
            <a:avLst/>
          </a:prstGeom>
          <a:solidFill>
            <a:srgbClr val="8995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文本框 28">
            <a:extLst>
              <a:ext uri="{FF2B5EF4-FFF2-40B4-BE49-F238E27FC236}">
                <a16:creationId xmlns:a16="http://schemas.microsoft.com/office/drawing/2014/main" id="{B9462A27-8CD3-4C61-A123-E6F5ED877BCA}"/>
              </a:ext>
            </a:extLst>
          </p:cNvPr>
          <p:cNvSpPr txBox="1"/>
          <p:nvPr/>
        </p:nvSpPr>
        <p:spPr>
          <a:xfrm>
            <a:off x="3721199" y="3991182"/>
            <a:ext cx="3771901" cy="492443"/>
          </a:xfrm>
          <a:prstGeom prst="rect">
            <a:avLst/>
          </a:prstGeom>
          <a:noFill/>
        </p:spPr>
        <p:txBody>
          <a:bodyPr wrap="square" rtlCol="0">
            <a:spAutoFit/>
          </a:bodyPr>
          <a:lstStyle/>
          <a:p>
            <a:pPr algn="ctr"/>
            <a:r>
              <a:rPr lang="zh-CN" altLang="en-US" sz="2600" b="1" dirty="0">
                <a:solidFill>
                  <a:schemeClr val="bg1"/>
                </a:solidFill>
                <a:latin typeface="思源黑体 CN Regular" panose="020B0500000000000000" pitchFamily="34" charset="-122"/>
                <a:ea typeface="思源黑体 CN Regular" panose="020B0500000000000000" pitchFamily="34" charset="-122"/>
              </a:rPr>
              <a:t>汇报时间：</a:t>
            </a:r>
            <a:r>
              <a:rPr lang="en-US" altLang="zh-CN" sz="2000" b="1" dirty="0">
                <a:solidFill>
                  <a:schemeClr val="bg1"/>
                </a:solidFill>
                <a:latin typeface="思源黑体 CN Regular" panose="020B0500000000000000" pitchFamily="34" charset="-122"/>
                <a:ea typeface="思源黑体 CN Regular" panose="020B0500000000000000" pitchFamily="34" charset="-122"/>
              </a:rPr>
              <a:t>2 0 X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X</a:t>
            </a:r>
            <a:r>
              <a:rPr lang="en-US" altLang="zh-CN" sz="2000" b="1" dirty="0">
                <a:solidFill>
                  <a:schemeClr val="bg1"/>
                </a:solidFill>
                <a:latin typeface="思源黑体 CN Regular" panose="020B0500000000000000" pitchFamily="34" charset="-122"/>
                <a:ea typeface="思源黑体 CN Regular" panose="020B0500000000000000" pitchFamily="34" charset="-122"/>
              </a:rPr>
              <a:t> </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 </a:t>
            </a:r>
            <a:endParaRPr lang="zh-CN" altLang="en-US" sz="2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2" name="组合 1">
            <a:extLst>
              <a:ext uri="{FF2B5EF4-FFF2-40B4-BE49-F238E27FC236}">
                <a16:creationId xmlns:a16="http://schemas.microsoft.com/office/drawing/2014/main" id="{6F4FA62C-18A4-4595-92F4-C571403269FA}"/>
              </a:ext>
            </a:extLst>
          </p:cNvPr>
          <p:cNvGrpSpPr/>
          <p:nvPr/>
        </p:nvGrpSpPr>
        <p:grpSpPr>
          <a:xfrm>
            <a:off x="9245600" y="310838"/>
            <a:ext cx="2601686" cy="374977"/>
            <a:chOff x="9245600" y="310838"/>
            <a:chExt cx="2601686" cy="374977"/>
          </a:xfrm>
        </p:grpSpPr>
        <p:sp>
          <p:nvSpPr>
            <p:cNvPr id="34" name="任意多边形: 形状 33">
              <a:extLst>
                <a:ext uri="{FF2B5EF4-FFF2-40B4-BE49-F238E27FC236}">
                  <a16:creationId xmlns:a16="http://schemas.microsoft.com/office/drawing/2014/main" id="{E4E5C53B-0439-4B98-9A38-7AF4BEFB2C31}"/>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34">
              <a:extLst>
                <a:ext uri="{FF2B5EF4-FFF2-40B4-BE49-F238E27FC236}">
                  <a16:creationId xmlns:a16="http://schemas.microsoft.com/office/drawing/2014/main" id="{5739AE54-48A9-4FDA-963F-2693E2384C7E}"/>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任意多边形: 形状 35">
              <a:extLst>
                <a:ext uri="{FF2B5EF4-FFF2-40B4-BE49-F238E27FC236}">
                  <a16:creationId xmlns:a16="http://schemas.microsoft.com/office/drawing/2014/main" id="{AE74188F-E591-49A4-89E6-2B7C214147DF}"/>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任意多边形: 形状 36">
              <a:extLst>
                <a:ext uri="{FF2B5EF4-FFF2-40B4-BE49-F238E27FC236}">
                  <a16:creationId xmlns:a16="http://schemas.microsoft.com/office/drawing/2014/main" id="{127FB228-B264-4EC4-8E0B-081C271F8BB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任意多边形: 形状 37">
              <a:extLst>
                <a:ext uri="{FF2B5EF4-FFF2-40B4-BE49-F238E27FC236}">
                  <a16:creationId xmlns:a16="http://schemas.microsoft.com/office/drawing/2014/main" id="{D5D81FB5-7FC5-48E8-B3B5-E8E5F96FACFD}"/>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任意多边形: 形状 38">
              <a:extLst>
                <a:ext uri="{FF2B5EF4-FFF2-40B4-BE49-F238E27FC236}">
                  <a16:creationId xmlns:a16="http://schemas.microsoft.com/office/drawing/2014/main" id="{8D7D69D2-9421-48DB-8031-503FD227872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任意多边形: 形状 39">
              <a:extLst>
                <a:ext uri="{FF2B5EF4-FFF2-40B4-BE49-F238E27FC236}">
                  <a16:creationId xmlns:a16="http://schemas.microsoft.com/office/drawing/2014/main" id="{0359D348-A9BC-42BF-9DA0-76FDC40B957C}"/>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1" name="直接连接符 40">
              <a:extLst>
                <a:ext uri="{FF2B5EF4-FFF2-40B4-BE49-F238E27FC236}">
                  <a16:creationId xmlns:a16="http://schemas.microsoft.com/office/drawing/2014/main" id="{FBA4DE43-F6AA-4A9C-B362-CDA76A5D195B}"/>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6853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4332C4A4-7998-4754-8489-BF7A514DF762}"/>
              </a:ext>
            </a:extLst>
          </p:cNvPr>
          <p:cNvSpPr/>
          <p:nvPr/>
        </p:nvSpPr>
        <p:spPr>
          <a:xfrm>
            <a:off x="0" y="0"/>
            <a:ext cx="12192000" cy="6858000"/>
          </a:xfrm>
          <a:custGeom>
            <a:avLst/>
            <a:gdLst>
              <a:gd name="connsiteX0" fmla="*/ 236572 w 12192000"/>
              <a:gd name="connsiteY0" fmla="*/ 0 h 6858000"/>
              <a:gd name="connsiteX1" fmla="*/ 11955429 w 12192000"/>
              <a:gd name="connsiteY1" fmla="*/ 0 h 6858000"/>
              <a:gd name="connsiteX2" fmla="*/ 12192000 w 12192000"/>
              <a:gd name="connsiteY2" fmla="*/ 174481 h 6858000"/>
              <a:gd name="connsiteX3" fmla="*/ 12192000 w 12192000"/>
              <a:gd name="connsiteY3" fmla="*/ 6613522 h 6858000"/>
              <a:gd name="connsiteX4" fmla="*/ 11950618 w 12192000"/>
              <a:gd name="connsiteY4" fmla="*/ 6791550 h 6858000"/>
              <a:gd name="connsiteX5" fmla="*/ 11851452 w 12192000"/>
              <a:gd name="connsiteY5" fmla="*/ 6858000 h 6858000"/>
              <a:gd name="connsiteX6" fmla="*/ 340548 w 12192000"/>
              <a:gd name="connsiteY6" fmla="*/ 6858000 h 6858000"/>
              <a:gd name="connsiteX7" fmla="*/ 241382 w 12192000"/>
              <a:gd name="connsiteY7" fmla="*/ 6791550 h 6858000"/>
              <a:gd name="connsiteX8" fmla="*/ 0 w 12192000"/>
              <a:gd name="connsiteY8" fmla="*/ 6613522 h 6858000"/>
              <a:gd name="connsiteX9" fmla="*/ 0 w 12192000"/>
              <a:gd name="connsiteY9" fmla="*/ 1744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36572" y="0"/>
                </a:moveTo>
                <a:lnTo>
                  <a:pt x="11955429" y="0"/>
                </a:lnTo>
                <a:lnTo>
                  <a:pt x="12192000" y="174481"/>
                </a:lnTo>
                <a:lnTo>
                  <a:pt x="12192000" y="6613522"/>
                </a:lnTo>
                <a:lnTo>
                  <a:pt x="11950618" y="6791550"/>
                </a:lnTo>
                <a:lnTo>
                  <a:pt x="11851452" y="6858000"/>
                </a:lnTo>
                <a:lnTo>
                  <a:pt x="340548" y="6858000"/>
                </a:lnTo>
                <a:lnTo>
                  <a:pt x="241382" y="6791550"/>
                </a:lnTo>
                <a:lnTo>
                  <a:pt x="0" y="6613522"/>
                </a:lnTo>
                <a:lnTo>
                  <a:pt x="0" y="174481"/>
                </a:lnTo>
                <a:close/>
              </a:path>
            </a:pathLst>
          </a:custGeom>
          <a:gradFill flip="none" rotWithShape="1">
            <a:gsLst>
              <a:gs pos="0">
                <a:srgbClr val="85B1F9">
                  <a:alpha val="9000"/>
                </a:srgbClr>
              </a:gs>
              <a:gs pos="61000">
                <a:srgbClr val="85B1F9">
                  <a:alpha val="11000"/>
                </a:srgbClr>
              </a:gs>
              <a:gs pos="30000">
                <a:srgbClr val="85B1F9">
                  <a:alpha val="11000"/>
                </a:srgbClr>
              </a:gs>
              <a:gs pos="94000">
                <a:srgbClr val="85B1F9">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 name="文本框 1">
            <a:extLst>
              <a:ext uri="{FF2B5EF4-FFF2-40B4-BE49-F238E27FC236}">
                <a16:creationId xmlns:a16="http://schemas.microsoft.com/office/drawing/2014/main" id="{3D6021B6-FE39-43AD-8CE6-62D179AA712D}"/>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8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8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8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8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7E592124-2678-4934-A689-537EC0C2AA72}"/>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6F8E431B-828E-4861-90FB-9D023E208162}"/>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791B306F-AFDC-4A3C-A26F-E55372D775A1}"/>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6FC9B016-1AEF-4C1E-ADDD-ED41E085D73B}"/>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完成情况</a:t>
            </a:r>
          </a:p>
        </p:txBody>
      </p:sp>
      <p:sp>
        <p:nvSpPr>
          <p:cNvPr id="7" name="文本框 6">
            <a:extLst>
              <a:ext uri="{FF2B5EF4-FFF2-40B4-BE49-F238E27FC236}">
                <a16:creationId xmlns:a16="http://schemas.microsoft.com/office/drawing/2014/main" id="{C7CEF377-BFD3-4C19-9A92-BB4A14068579}"/>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WAN  CHENG  QING  KUANG</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2C7D2905-33F1-4833-9DAB-0CDEAFC6D957}"/>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662FBE81-E164-4051-92ED-38524597A206}"/>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21AA4FAF-C792-43C4-A160-00AE16D29E50}"/>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716748BE-C1D5-49C2-BE5B-B1E530CEB0A3}"/>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2E936E49-C653-4AC9-84E4-CEE189CCD6C7}"/>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8DAE5449-2CD3-40F5-9195-7E4DA4D2002A}"/>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9" name="矩形 18">
            <a:extLst>
              <a:ext uri="{FF2B5EF4-FFF2-40B4-BE49-F238E27FC236}">
                <a16:creationId xmlns:a16="http://schemas.microsoft.com/office/drawing/2014/main" id="{2D8C3D6C-7183-496B-8D0C-0D31FEE9C48C}"/>
              </a:ext>
            </a:extLst>
          </p:cNvPr>
          <p:cNvSpPr/>
          <p:nvPr/>
        </p:nvSpPr>
        <p:spPr>
          <a:xfrm>
            <a:off x="1007397" y="1923246"/>
            <a:ext cx="4545541" cy="3407840"/>
          </a:xfrm>
          <a:prstGeom prst="rect">
            <a:avLst/>
          </a:prstGeom>
          <a:gradFill>
            <a:gsLst>
              <a:gs pos="14000">
                <a:srgbClr val="85B1F9">
                  <a:alpha val="20000"/>
                </a:srgbClr>
              </a:gs>
              <a:gs pos="100000">
                <a:srgbClr val="85B1F9">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16" name="图表 15">
            <a:extLst>
              <a:ext uri="{FF2B5EF4-FFF2-40B4-BE49-F238E27FC236}">
                <a16:creationId xmlns:a16="http://schemas.microsoft.com/office/drawing/2014/main" id="{A2FE0033-816E-4F3B-A32C-F6AF6EA9F2AF}"/>
              </a:ext>
            </a:extLst>
          </p:cNvPr>
          <p:cNvGraphicFramePr/>
          <p:nvPr>
            <p:extLst>
              <p:ext uri="{D42A27DB-BD31-4B8C-83A1-F6EECF244321}">
                <p14:modId xmlns:p14="http://schemas.microsoft.com/office/powerpoint/2010/main" val="3603400341"/>
              </p:ext>
            </p:extLst>
          </p:nvPr>
        </p:nvGraphicFramePr>
        <p:xfrm>
          <a:off x="447675" y="1755505"/>
          <a:ext cx="5267282" cy="4131734"/>
        </p:xfrm>
        <a:graphic>
          <a:graphicData uri="http://schemas.openxmlformats.org/drawingml/2006/chart">
            <c:chart xmlns:c="http://schemas.openxmlformats.org/drawingml/2006/chart" xmlns:r="http://schemas.openxmlformats.org/officeDocument/2006/relationships" r:id="rId3"/>
          </a:graphicData>
        </a:graphic>
      </p:graphicFrame>
      <p:sp>
        <p:nvSpPr>
          <p:cNvPr id="21" name="矩形 20">
            <a:extLst>
              <a:ext uri="{FF2B5EF4-FFF2-40B4-BE49-F238E27FC236}">
                <a16:creationId xmlns:a16="http://schemas.microsoft.com/office/drawing/2014/main" id="{14ED7EA7-C209-41BC-B5A8-61E932215CCB}"/>
              </a:ext>
            </a:extLst>
          </p:cNvPr>
          <p:cNvSpPr/>
          <p:nvPr/>
        </p:nvSpPr>
        <p:spPr>
          <a:xfrm>
            <a:off x="6274679" y="3824774"/>
            <a:ext cx="5740398" cy="1739570"/>
          </a:xfrm>
          <a:prstGeom prst="rect">
            <a:avLst/>
          </a:prstGeom>
          <a:gradFill flip="none" rotWithShape="1">
            <a:gsLst>
              <a:gs pos="100000">
                <a:srgbClr val="85B1F9">
                  <a:alpha val="9000"/>
                </a:srgbClr>
              </a:gs>
              <a:gs pos="0">
                <a:srgbClr val="85B1F9">
                  <a:alpha val="32000"/>
                </a:srgbClr>
              </a:gs>
            </a:gsLst>
            <a:lin ang="21594000" scaled="0"/>
            <a:tileRect/>
          </a:gradFill>
          <a:ln w="0">
            <a:gradFill>
              <a:gsLst>
                <a:gs pos="0">
                  <a:srgbClr val="85B1F9">
                    <a:alpha val="38000"/>
                  </a:srgbClr>
                </a:gs>
                <a:gs pos="62000">
                  <a:srgbClr val="85B1F9">
                    <a:alpha val="0"/>
                  </a:srgbClr>
                </a:gs>
              </a:gsLst>
              <a:lin ang="16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32C53C64-DAEF-4BFF-8759-66D48277445F}"/>
              </a:ext>
            </a:extLst>
          </p:cNvPr>
          <p:cNvSpPr txBox="1"/>
          <p:nvPr/>
        </p:nvSpPr>
        <p:spPr>
          <a:xfrm>
            <a:off x="7090780" y="4053924"/>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23" name="文本框 22">
            <a:extLst>
              <a:ext uri="{FF2B5EF4-FFF2-40B4-BE49-F238E27FC236}">
                <a16:creationId xmlns:a16="http://schemas.microsoft.com/office/drawing/2014/main" id="{F187B37D-B8D6-4336-93E4-F8AB62D9D328}"/>
              </a:ext>
            </a:extLst>
          </p:cNvPr>
          <p:cNvSpPr txBox="1"/>
          <p:nvPr/>
        </p:nvSpPr>
        <p:spPr>
          <a:xfrm>
            <a:off x="6544484" y="4455018"/>
            <a:ext cx="53181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请在此处输入相关内容请在此处输入相关内容请在此处输入相关内容请在此处输入相关内容请在此处</a:t>
            </a:r>
          </a:p>
        </p:txBody>
      </p:sp>
      <p:pic>
        <p:nvPicPr>
          <p:cNvPr id="25" name="图形 24" descr="列表 纯色填充">
            <a:extLst>
              <a:ext uri="{FF2B5EF4-FFF2-40B4-BE49-F238E27FC236}">
                <a16:creationId xmlns:a16="http://schemas.microsoft.com/office/drawing/2014/main" id="{2AB29C1C-17F0-4373-A483-77A0C716808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80260" y="4008214"/>
            <a:ext cx="523220" cy="523220"/>
          </a:xfrm>
          <a:prstGeom prst="rect">
            <a:avLst/>
          </a:prstGeom>
        </p:spPr>
      </p:pic>
      <p:sp>
        <p:nvSpPr>
          <p:cNvPr id="26" name="矩形 25">
            <a:extLst>
              <a:ext uri="{FF2B5EF4-FFF2-40B4-BE49-F238E27FC236}">
                <a16:creationId xmlns:a16="http://schemas.microsoft.com/office/drawing/2014/main" id="{D83E0ED9-C710-45D2-9080-872B2D07F999}"/>
              </a:ext>
            </a:extLst>
          </p:cNvPr>
          <p:cNvSpPr/>
          <p:nvPr/>
        </p:nvSpPr>
        <p:spPr>
          <a:xfrm>
            <a:off x="6274679" y="1902821"/>
            <a:ext cx="2598637" cy="1739570"/>
          </a:xfrm>
          <a:prstGeom prst="rect">
            <a:avLst/>
          </a:prstGeom>
          <a:gradFill flip="none" rotWithShape="1">
            <a:gsLst>
              <a:gs pos="100000">
                <a:srgbClr val="85B1F9">
                  <a:alpha val="9000"/>
                </a:srgbClr>
              </a:gs>
              <a:gs pos="0">
                <a:srgbClr val="85B1F9">
                  <a:alpha val="32000"/>
                </a:srgbClr>
              </a:gs>
            </a:gsLst>
            <a:lin ang="5400000" scaled="0"/>
            <a:tileRect/>
          </a:gradFill>
          <a:ln w="0">
            <a:gradFill>
              <a:gsLst>
                <a:gs pos="0">
                  <a:srgbClr val="85B1F9">
                    <a:alpha val="24000"/>
                  </a:srgbClr>
                </a:gs>
                <a:gs pos="62000">
                  <a:srgbClr val="85B1F9">
                    <a:alpha val="0"/>
                  </a:srgbClr>
                </a:gs>
              </a:gsLst>
              <a:lin ang="11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矩形 26">
            <a:extLst>
              <a:ext uri="{FF2B5EF4-FFF2-40B4-BE49-F238E27FC236}">
                <a16:creationId xmlns:a16="http://schemas.microsoft.com/office/drawing/2014/main" id="{B9AD8A17-E810-4BF7-B3E5-C1D278A2EBD5}"/>
              </a:ext>
            </a:extLst>
          </p:cNvPr>
          <p:cNvSpPr/>
          <p:nvPr/>
        </p:nvSpPr>
        <p:spPr>
          <a:xfrm>
            <a:off x="9203580" y="1902821"/>
            <a:ext cx="2598637" cy="1739570"/>
          </a:xfrm>
          <a:prstGeom prst="rect">
            <a:avLst/>
          </a:prstGeom>
          <a:gradFill flip="none" rotWithShape="1">
            <a:gsLst>
              <a:gs pos="100000">
                <a:srgbClr val="85B1F9">
                  <a:alpha val="9000"/>
                </a:srgbClr>
              </a:gs>
              <a:gs pos="0">
                <a:srgbClr val="85B1F9">
                  <a:alpha val="32000"/>
                </a:srgbClr>
              </a:gs>
            </a:gsLst>
            <a:lin ang="5400000" scaled="0"/>
            <a:tileRect/>
          </a:gradFill>
          <a:ln w="0">
            <a:gradFill>
              <a:gsLst>
                <a:gs pos="0">
                  <a:srgbClr val="85B1F9">
                    <a:alpha val="24000"/>
                  </a:srgbClr>
                </a:gs>
                <a:gs pos="62000">
                  <a:srgbClr val="85B1F9">
                    <a:alpha val="0"/>
                  </a:srgbClr>
                </a:gs>
              </a:gsLst>
              <a:lin ang="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文本框 27">
            <a:extLst>
              <a:ext uri="{FF2B5EF4-FFF2-40B4-BE49-F238E27FC236}">
                <a16:creationId xmlns:a16="http://schemas.microsoft.com/office/drawing/2014/main" id="{EB82DAD4-FACC-4E88-A981-DB9E72EE2AE7}"/>
              </a:ext>
            </a:extLst>
          </p:cNvPr>
          <p:cNvSpPr txBox="1"/>
          <p:nvPr/>
        </p:nvSpPr>
        <p:spPr>
          <a:xfrm>
            <a:off x="6461196" y="2095757"/>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请输入标题</a:t>
            </a:r>
          </a:p>
        </p:txBody>
      </p:sp>
      <p:sp>
        <p:nvSpPr>
          <p:cNvPr id="29" name="文本框 28">
            <a:extLst>
              <a:ext uri="{FF2B5EF4-FFF2-40B4-BE49-F238E27FC236}">
                <a16:creationId xmlns:a16="http://schemas.microsoft.com/office/drawing/2014/main" id="{11AE98CD-A58C-4D83-BE92-0BD2AFECC121}"/>
              </a:ext>
            </a:extLst>
          </p:cNvPr>
          <p:cNvSpPr txBox="1"/>
          <p:nvPr/>
        </p:nvSpPr>
        <p:spPr>
          <a:xfrm>
            <a:off x="9390097" y="2095757"/>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请输入标题</a:t>
            </a:r>
          </a:p>
        </p:txBody>
      </p:sp>
      <p:sp>
        <p:nvSpPr>
          <p:cNvPr id="30" name="文本框 29">
            <a:extLst>
              <a:ext uri="{FF2B5EF4-FFF2-40B4-BE49-F238E27FC236}">
                <a16:creationId xmlns:a16="http://schemas.microsoft.com/office/drawing/2014/main" id="{3BF82AD5-949F-45F3-9E86-24EB27C50F98}"/>
              </a:ext>
            </a:extLst>
          </p:cNvPr>
          <p:cNvSpPr txBox="1"/>
          <p:nvPr/>
        </p:nvSpPr>
        <p:spPr>
          <a:xfrm>
            <a:off x="6636189" y="2678655"/>
            <a:ext cx="1875616" cy="830997"/>
          </a:xfrm>
          <a:prstGeom prst="rect">
            <a:avLst/>
          </a:prstGeom>
          <a:noFill/>
        </p:spPr>
        <p:txBody>
          <a:bodyPr wrap="square" rtlCol="0">
            <a:spAutoFit/>
          </a:bodyPr>
          <a:lstStyle/>
          <a:p>
            <a:pPr algn="ctr"/>
            <a:r>
              <a:rPr lang="en-US" altLang="zh-CN" sz="4800" b="1" dirty="0">
                <a:solidFill>
                  <a:srgbClr val="C2E0FF"/>
                </a:solidFill>
                <a:latin typeface="思源黑体 CN Regular" panose="020B0500000000000000" pitchFamily="34" charset="-122"/>
                <a:ea typeface="思源黑体 CN Regular" panose="020B0500000000000000" pitchFamily="34" charset="-122"/>
              </a:rPr>
              <a:t>4.5</a:t>
            </a:r>
            <a:r>
              <a:rPr lang="en-US" altLang="zh-CN" sz="4000" b="1" dirty="0">
                <a:solidFill>
                  <a:srgbClr val="C2E0FF"/>
                </a:solidFill>
                <a:latin typeface="思源黑体 CN Regular" panose="020B0500000000000000" pitchFamily="34" charset="-122"/>
                <a:ea typeface="思源黑体 CN Regular" panose="020B0500000000000000" pitchFamily="34" charset="-122"/>
              </a:rPr>
              <a:t>%</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31" name="文本框 30">
            <a:extLst>
              <a:ext uri="{FF2B5EF4-FFF2-40B4-BE49-F238E27FC236}">
                <a16:creationId xmlns:a16="http://schemas.microsoft.com/office/drawing/2014/main" id="{E16E8719-5BA1-43B6-B1F4-579F5E6E712B}"/>
              </a:ext>
            </a:extLst>
          </p:cNvPr>
          <p:cNvSpPr txBox="1"/>
          <p:nvPr/>
        </p:nvSpPr>
        <p:spPr>
          <a:xfrm>
            <a:off x="9565090" y="2678655"/>
            <a:ext cx="1875616" cy="830997"/>
          </a:xfrm>
          <a:prstGeom prst="rect">
            <a:avLst/>
          </a:prstGeom>
          <a:noFill/>
        </p:spPr>
        <p:txBody>
          <a:bodyPr wrap="square" rtlCol="0">
            <a:spAutoFit/>
          </a:bodyPr>
          <a:lstStyle/>
          <a:p>
            <a:pPr algn="ctr"/>
            <a:r>
              <a:rPr lang="en-US" altLang="zh-CN" sz="4800" b="1" dirty="0">
                <a:solidFill>
                  <a:srgbClr val="C2E0FF"/>
                </a:solidFill>
                <a:latin typeface="思源黑体 CN Regular" panose="020B0500000000000000" pitchFamily="34" charset="-122"/>
                <a:ea typeface="思源黑体 CN Regular" panose="020B0500000000000000" pitchFamily="34" charset="-122"/>
              </a:rPr>
              <a:t>1.6</a:t>
            </a:r>
            <a:r>
              <a:rPr lang="en-US" altLang="zh-CN" sz="4000" b="1" dirty="0">
                <a:solidFill>
                  <a:srgbClr val="C2E0FF"/>
                </a:solidFill>
                <a:latin typeface="思源黑体 CN Regular" panose="020B0500000000000000" pitchFamily="34" charset="-122"/>
                <a:ea typeface="思源黑体 CN Regular" panose="020B0500000000000000" pitchFamily="34" charset="-122"/>
              </a:rPr>
              <a:t>%</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286506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1A4C595-4514-44F8-9DBC-3C395731BCA5}"/>
              </a:ext>
            </a:extLst>
          </p:cNvPr>
          <p:cNvGrpSpPr/>
          <p:nvPr/>
        </p:nvGrpSpPr>
        <p:grpSpPr>
          <a:xfrm>
            <a:off x="0" y="310838"/>
            <a:ext cx="2601686" cy="374977"/>
            <a:chOff x="9245600" y="310838"/>
            <a:chExt cx="2601686" cy="374977"/>
          </a:xfrm>
        </p:grpSpPr>
        <p:sp>
          <p:nvSpPr>
            <p:cNvPr id="2" name="任意多边形: 形状 1">
              <a:extLst>
                <a:ext uri="{FF2B5EF4-FFF2-40B4-BE49-F238E27FC236}">
                  <a16:creationId xmlns:a16="http://schemas.microsoft.com/office/drawing/2014/main" id="{A6369E12-ACE0-4D7D-93FD-5AC04FFEBB72}"/>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任意多边形: 形状 2">
              <a:extLst>
                <a:ext uri="{FF2B5EF4-FFF2-40B4-BE49-F238E27FC236}">
                  <a16:creationId xmlns:a16="http://schemas.microsoft.com/office/drawing/2014/main" id="{A8E61758-026D-4352-A1AE-F43DF7A8C7F6}"/>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09DBBE55-4B72-4250-B149-BC8800E30F6D}"/>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任意多边形: 形状 4">
              <a:extLst>
                <a:ext uri="{FF2B5EF4-FFF2-40B4-BE49-F238E27FC236}">
                  <a16:creationId xmlns:a16="http://schemas.microsoft.com/office/drawing/2014/main" id="{8B7DB247-3349-47BD-9360-EF7B0ED44D6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任意多边形: 形状 5">
              <a:extLst>
                <a:ext uri="{FF2B5EF4-FFF2-40B4-BE49-F238E27FC236}">
                  <a16:creationId xmlns:a16="http://schemas.microsoft.com/office/drawing/2014/main" id="{2FCE247C-7F48-4B5C-931A-5049CD4D53E6}"/>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任意多边形: 形状 6">
              <a:extLst>
                <a:ext uri="{FF2B5EF4-FFF2-40B4-BE49-F238E27FC236}">
                  <a16:creationId xmlns:a16="http://schemas.microsoft.com/office/drawing/2014/main" id="{294DF8CD-2E09-47AA-8CEA-3D99EA4B939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 name="任意多边形: 形状 7">
              <a:extLst>
                <a:ext uri="{FF2B5EF4-FFF2-40B4-BE49-F238E27FC236}">
                  <a16:creationId xmlns:a16="http://schemas.microsoft.com/office/drawing/2014/main" id="{D2808D6A-8962-4D9C-95D0-AFF2016EAF02}"/>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9" name="直接连接符 8">
              <a:extLst>
                <a:ext uri="{FF2B5EF4-FFF2-40B4-BE49-F238E27FC236}">
                  <a16:creationId xmlns:a16="http://schemas.microsoft.com/office/drawing/2014/main" id="{BEF369A4-7288-48A1-B802-37EE13C69069}"/>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C36E3E6C-C07F-4C0E-8FBD-1CAFBF604468}"/>
              </a:ext>
            </a:extLst>
          </p:cNvPr>
          <p:cNvSpPr txBox="1"/>
          <p:nvPr/>
        </p:nvSpPr>
        <p:spPr>
          <a:xfrm>
            <a:off x="624223" y="1256379"/>
            <a:ext cx="4811378" cy="1323439"/>
          </a:xfrm>
          <a:prstGeom prst="rect">
            <a:avLst/>
          </a:prstGeom>
          <a:noFill/>
        </p:spPr>
        <p:txBody>
          <a:bodyPr wrap="square" rtlCol="0">
            <a:spAutoFit/>
          </a:bodyPr>
          <a:lstStyle/>
          <a:p>
            <a:pPr algn="ctr"/>
            <a:r>
              <a:rPr lang="en-US" altLang="zh-CN"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PART  03</a:t>
            </a:r>
            <a:endPar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endParaRPr>
          </a:p>
        </p:txBody>
      </p:sp>
      <p:sp>
        <p:nvSpPr>
          <p:cNvPr id="14" name="矩形 13">
            <a:extLst>
              <a:ext uri="{FF2B5EF4-FFF2-40B4-BE49-F238E27FC236}">
                <a16:creationId xmlns:a16="http://schemas.microsoft.com/office/drawing/2014/main" id="{2A5706A9-A0F1-42FB-878C-2F80A23F2520}"/>
              </a:ext>
            </a:extLst>
          </p:cNvPr>
          <p:cNvSpPr/>
          <p:nvPr/>
        </p:nvSpPr>
        <p:spPr>
          <a:xfrm>
            <a:off x="0" y="1928032"/>
            <a:ext cx="406400" cy="812799"/>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文本框 14">
            <a:extLst>
              <a:ext uri="{FF2B5EF4-FFF2-40B4-BE49-F238E27FC236}">
                <a16:creationId xmlns:a16="http://schemas.microsoft.com/office/drawing/2014/main" id="{85FECD05-1AC2-4C99-A2BC-36BED7D9B806}"/>
              </a:ext>
            </a:extLst>
          </p:cNvPr>
          <p:cNvSpPr txBox="1"/>
          <p:nvPr/>
        </p:nvSpPr>
        <p:spPr>
          <a:xfrm>
            <a:off x="421022" y="2548503"/>
            <a:ext cx="5217778" cy="1015663"/>
          </a:xfrm>
          <a:prstGeom prst="rect">
            <a:avLst/>
          </a:prstGeom>
          <a:noFill/>
        </p:spPr>
        <p:txBody>
          <a:bodyPr wrap="square" rtlCol="0">
            <a:spAutoFit/>
          </a:bodyPr>
          <a:lstStyle/>
          <a:p>
            <a:pPr algn="ctr"/>
            <a:r>
              <a:rPr lang="zh-CN" altLang="en-US" sz="60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24" name="矩形 23">
            <a:extLst>
              <a:ext uri="{FF2B5EF4-FFF2-40B4-BE49-F238E27FC236}">
                <a16:creationId xmlns:a16="http://schemas.microsoft.com/office/drawing/2014/main" id="{EF863D9A-E01C-40F2-A985-3ECBF837D2DE}"/>
              </a:ext>
            </a:extLst>
          </p:cNvPr>
          <p:cNvSpPr/>
          <p:nvPr/>
        </p:nvSpPr>
        <p:spPr>
          <a:xfrm rot="5400000">
            <a:off x="2392527" y="2424169"/>
            <a:ext cx="66164" cy="2925955"/>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E888D823-6EE5-4AB6-9C5A-F8B7ACDDD2B9}"/>
              </a:ext>
            </a:extLst>
          </p:cNvPr>
          <p:cNvSpPr txBox="1"/>
          <p:nvPr/>
        </p:nvSpPr>
        <p:spPr>
          <a:xfrm>
            <a:off x="217145" y="4938811"/>
            <a:ext cx="1191412" cy="662810"/>
          </a:xfrm>
          <a:prstGeom prst="rect">
            <a:avLst/>
          </a:prstGeom>
          <a:noFill/>
        </p:spPr>
        <p:txBody>
          <a:bodyPr wrap="square" rtlCol="0">
            <a:spAutoFit/>
          </a:bodyPr>
          <a:lstStyle/>
          <a:p>
            <a:pPr algn="ctr">
              <a:lnSpc>
                <a:spcPct val="150000"/>
              </a:lnSpc>
            </a:pPr>
            <a:r>
              <a:rPr lang="en-US" altLang="zh-CN" sz="2800" b="1" dirty="0">
                <a:solidFill>
                  <a:schemeClr val="bg1">
                    <a:lumMod val="85000"/>
                  </a:schemeClr>
                </a:solidFill>
                <a:latin typeface="思源黑体 Heavy" panose="020B0A00000000000000" pitchFamily="34" charset="-122"/>
                <a:ea typeface="思源黑体 Heavy" panose="020B0A00000000000000" pitchFamily="34" charset="-122"/>
              </a:rPr>
              <a:t>///</a:t>
            </a:r>
            <a:endParaRPr lang="zh-CN" altLang="en-US" sz="2800" b="1" dirty="0">
              <a:solidFill>
                <a:schemeClr val="bg1">
                  <a:lumMod val="85000"/>
                </a:schemeClr>
              </a:solidFill>
              <a:latin typeface="思源黑体 Heavy" panose="020B0A00000000000000" pitchFamily="34" charset="-122"/>
              <a:ea typeface="思源黑体 Heavy" panose="020B0A00000000000000" pitchFamily="34" charset="-122"/>
            </a:endParaRPr>
          </a:p>
        </p:txBody>
      </p:sp>
      <p:pic>
        <p:nvPicPr>
          <p:cNvPr id="19" name="图片 18">
            <a:extLst>
              <a:ext uri="{FF2B5EF4-FFF2-40B4-BE49-F238E27FC236}">
                <a16:creationId xmlns:a16="http://schemas.microsoft.com/office/drawing/2014/main" id="{4968B39C-2580-4A45-AEE0-F58707834C00}"/>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2601684" y="4025386"/>
            <a:ext cx="9590315" cy="2832613"/>
          </a:xfrm>
          <a:prstGeom prst="rect">
            <a:avLst/>
          </a:prstGeom>
        </p:spPr>
      </p:pic>
      <p:sp>
        <p:nvSpPr>
          <p:cNvPr id="20" name="文本框 19">
            <a:extLst>
              <a:ext uri="{FF2B5EF4-FFF2-40B4-BE49-F238E27FC236}">
                <a16:creationId xmlns:a16="http://schemas.microsoft.com/office/drawing/2014/main" id="{62F5BC61-AB2D-47BE-A1BC-E74A7C669509}"/>
              </a:ext>
            </a:extLst>
          </p:cNvPr>
          <p:cNvSpPr txBox="1"/>
          <p:nvPr/>
        </p:nvSpPr>
        <p:spPr>
          <a:xfrm>
            <a:off x="5733745" y="2660007"/>
            <a:ext cx="6458255" cy="792653"/>
          </a:xfrm>
          <a:prstGeom prst="rect">
            <a:avLst/>
          </a:prstGeom>
          <a:noFill/>
        </p:spPr>
        <p:txBody>
          <a:bodyPr wrap="square" rtlCol="0">
            <a:spAutoFit/>
          </a:bodyPr>
          <a:lstStyle/>
          <a:p>
            <a:pPr>
              <a:lnSpc>
                <a:spcPct val="150000"/>
              </a:lnSpc>
            </a:pP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Lorem ipsum dolor sit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amet</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adipising</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Maece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congue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Maecenas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porttitor</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purus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lectus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a:t>
            </a:r>
            <a:endParaRPr lang="zh-CN" altLang="en-US"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endParaRPr>
          </a:p>
        </p:txBody>
      </p:sp>
      <p:sp>
        <p:nvSpPr>
          <p:cNvPr id="21" name="文本框 20">
            <a:extLst>
              <a:ext uri="{FF2B5EF4-FFF2-40B4-BE49-F238E27FC236}">
                <a16:creationId xmlns:a16="http://schemas.microsoft.com/office/drawing/2014/main" id="{9CDC66C6-D3E3-432A-8FC0-BD2DEAF8D641}"/>
              </a:ext>
            </a:extLst>
          </p:cNvPr>
          <p:cNvSpPr txBox="1"/>
          <p:nvPr/>
        </p:nvSpPr>
        <p:spPr>
          <a:xfrm>
            <a:off x="3391422" y="-128709"/>
            <a:ext cx="9030322" cy="2215991"/>
          </a:xfrm>
          <a:prstGeom prst="rect">
            <a:avLst/>
          </a:prstGeom>
          <a:noFill/>
        </p:spPr>
        <p:txBody>
          <a:bodyPr wrap="square" rtlCol="0">
            <a:spAutoFit/>
          </a:bodyPr>
          <a:lstStyle/>
          <a:p>
            <a:pPr algn="ctr"/>
            <a:r>
              <a:rPr lang="en-US" altLang="zh-CN" sz="13800" b="1" dirty="0">
                <a:solidFill>
                  <a:srgbClr val="C2E0FF">
                    <a:alpha val="5000"/>
                  </a:srgbClr>
                </a:solidFill>
                <a:latin typeface="思源黑体 Heavy" panose="020B0A00000000000000" pitchFamily="34" charset="-122"/>
                <a:ea typeface="思源黑体 Heavy" panose="020B0A00000000000000" pitchFamily="34" charset="-122"/>
              </a:rPr>
              <a:t>PROJECT</a:t>
            </a:r>
            <a:endParaRPr lang="zh-CN" altLang="en-US" sz="9600" b="1" dirty="0">
              <a:solidFill>
                <a:srgbClr val="C2E0FF">
                  <a:alpha val="5000"/>
                </a:srgbClr>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3278256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F014989A-7614-4F79-B377-436BC9589A8E}"/>
              </a:ext>
            </a:extLst>
          </p:cNvPr>
          <p:cNvSpPr/>
          <p:nvPr/>
        </p:nvSpPr>
        <p:spPr>
          <a:xfrm>
            <a:off x="0" y="4402225"/>
            <a:ext cx="12192000" cy="2288031"/>
          </a:xfrm>
          <a:custGeom>
            <a:avLst/>
            <a:gdLst>
              <a:gd name="connsiteX0" fmla="*/ 975065 w 12192000"/>
              <a:gd name="connsiteY0" fmla="*/ 523 h 4519568"/>
              <a:gd name="connsiteX1" fmla="*/ 1040764 w 12192000"/>
              <a:gd name="connsiteY1" fmla="*/ 2307 h 4519568"/>
              <a:gd name="connsiteX2" fmla="*/ 3605555 w 12192000"/>
              <a:gd name="connsiteY2" fmla="*/ 2857523 h 4519568"/>
              <a:gd name="connsiteX3" fmla="*/ 6258031 w 12192000"/>
              <a:gd name="connsiteY3" fmla="*/ 249393 h 4519568"/>
              <a:gd name="connsiteX4" fmla="*/ 9853122 w 12192000"/>
              <a:gd name="connsiteY4" fmla="*/ 3214426 h 4519568"/>
              <a:gd name="connsiteX5" fmla="*/ 12185791 w 12192000"/>
              <a:gd name="connsiteY5" fmla="*/ 769438 h 4519568"/>
              <a:gd name="connsiteX6" fmla="*/ 12192000 w 12192000"/>
              <a:gd name="connsiteY6" fmla="*/ 761160 h 4519568"/>
              <a:gd name="connsiteX7" fmla="*/ 12192000 w 12192000"/>
              <a:gd name="connsiteY7" fmla="*/ 4519568 h 4519568"/>
              <a:gd name="connsiteX8" fmla="*/ 0 w 12192000"/>
              <a:gd name="connsiteY8" fmla="*/ 4519568 h 4519568"/>
              <a:gd name="connsiteX9" fmla="*/ 0 w 12192000"/>
              <a:gd name="connsiteY9" fmla="*/ 1142256 h 4519568"/>
              <a:gd name="connsiteX10" fmla="*/ 8966 w 12192000"/>
              <a:gd name="connsiteY10" fmla="*/ 1123464 h 4519568"/>
              <a:gd name="connsiteX11" fmla="*/ 975065 w 12192000"/>
              <a:gd name="connsiteY11" fmla="*/ 523 h 451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519568">
                <a:moveTo>
                  <a:pt x="975065" y="523"/>
                </a:moveTo>
                <a:cubicBezTo>
                  <a:pt x="996718" y="-549"/>
                  <a:pt x="1018615" y="19"/>
                  <a:pt x="1040764" y="2307"/>
                </a:cubicBezTo>
                <a:cubicBezTo>
                  <a:pt x="1749552" y="75518"/>
                  <a:pt x="2736011" y="2816342"/>
                  <a:pt x="3605555" y="2857523"/>
                </a:cubicBezTo>
                <a:cubicBezTo>
                  <a:pt x="4475101" y="2898704"/>
                  <a:pt x="5216770" y="189910"/>
                  <a:pt x="6258031" y="249393"/>
                </a:cubicBezTo>
                <a:cubicBezTo>
                  <a:pt x="7299292" y="308876"/>
                  <a:pt x="8676680" y="3287637"/>
                  <a:pt x="9853122" y="3214426"/>
                </a:cubicBezTo>
                <a:cubicBezTo>
                  <a:pt x="10588398" y="3168669"/>
                  <a:pt x="11450692" y="1762724"/>
                  <a:pt x="12185791" y="769438"/>
                </a:cubicBezTo>
                <a:lnTo>
                  <a:pt x="12192000" y="761160"/>
                </a:lnTo>
                <a:lnTo>
                  <a:pt x="12192000" y="4519568"/>
                </a:lnTo>
                <a:lnTo>
                  <a:pt x="0" y="4519568"/>
                </a:lnTo>
                <a:lnTo>
                  <a:pt x="0" y="1142256"/>
                </a:lnTo>
                <a:lnTo>
                  <a:pt x="8966" y="1123464"/>
                </a:lnTo>
                <a:cubicBezTo>
                  <a:pt x="293778" y="536424"/>
                  <a:pt x="597485" y="19216"/>
                  <a:pt x="975065" y="523"/>
                </a:cubicBezTo>
                <a:close/>
              </a:path>
            </a:pathLst>
          </a:custGeom>
          <a:gradFill>
            <a:gsLst>
              <a:gs pos="47000">
                <a:srgbClr val="85B1F9">
                  <a:alpha val="18000"/>
                </a:srgbClr>
              </a:gs>
              <a:gs pos="0">
                <a:srgbClr val="85B1F9">
                  <a:alpha val="32000"/>
                </a:srgbClr>
              </a:gs>
              <a:gs pos="100000">
                <a:srgbClr val="85B1F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任意多边形: 形状 48">
            <a:extLst>
              <a:ext uri="{FF2B5EF4-FFF2-40B4-BE49-F238E27FC236}">
                <a16:creationId xmlns:a16="http://schemas.microsoft.com/office/drawing/2014/main" id="{BBAEF48C-357C-49D5-A9CB-93D35AD9AF79}"/>
              </a:ext>
            </a:extLst>
          </p:cNvPr>
          <p:cNvSpPr/>
          <p:nvPr/>
        </p:nvSpPr>
        <p:spPr>
          <a:xfrm>
            <a:off x="0" y="4558300"/>
            <a:ext cx="12179300" cy="2299701"/>
          </a:xfrm>
          <a:custGeom>
            <a:avLst/>
            <a:gdLst>
              <a:gd name="connsiteX0" fmla="*/ 962365 w 12179300"/>
              <a:gd name="connsiteY0" fmla="*/ 272 h 2299701"/>
              <a:gd name="connsiteX1" fmla="*/ 1028064 w 12179300"/>
              <a:gd name="connsiteY1" fmla="*/ 1201 h 2299701"/>
              <a:gd name="connsiteX2" fmla="*/ 3592855 w 12179300"/>
              <a:gd name="connsiteY2" fmla="*/ 1486771 h 2299701"/>
              <a:gd name="connsiteX3" fmla="*/ 6245331 w 12179300"/>
              <a:gd name="connsiteY3" fmla="*/ 129760 h 2299701"/>
              <a:gd name="connsiteX4" fmla="*/ 9840422 w 12179300"/>
              <a:gd name="connsiteY4" fmla="*/ 1672468 h 2299701"/>
              <a:gd name="connsiteX5" fmla="*/ 12173091 w 12179300"/>
              <a:gd name="connsiteY5" fmla="*/ 400339 h 2299701"/>
              <a:gd name="connsiteX6" fmla="*/ 12179300 w 12179300"/>
              <a:gd name="connsiteY6" fmla="*/ 396032 h 2299701"/>
              <a:gd name="connsiteX7" fmla="*/ 12179300 w 12179300"/>
              <a:gd name="connsiteY7" fmla="*/ 2299701 h 2299701"/>
              <a:gd name="connsiteX8" fmla="*/ 0 w 12179300"/>
              <a:gd name="connsiteY8" fmla="*/ 2299701 h 2299701"/>
              <a:gd name="connsiteX9" fmla="*/ 0 w 12179300"/>
              <a:gd name="connsiteY9" fmla="*/ 580646 h 2299701"/>
              <a:gd name="connsiteX10" fmla="*/ 104064 w 12179300"/>
              <a:gd name="connsiteY10" fmla="*/ 472139 h 2299701"/>
              <a:gd name="connsiteX11" fmla="*/ 962365 w 12179300"/>
              <a:gd name="connsiteY11" fmla="*/ 272 h 229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9300" h="2299701">
                <a:moveTo>
                  <a:pt x="962365" y="272"/>
                </a:moveTo>
                <a:cubicBezTo>
                  <a:pt x="984018" y="-286"/>
                  <a:pt x="1005915" y="10"/>
                  <a:pt x="1028064" y="1201"/>
                </a:cubicBezTo>
                <a:cubicBezTo>
                  <a:pt x="1736852" y="39292"/>
                  <a:pt x="2723311" y="1465345"/>
                  <a:pt x="3592855" y="1486771"/>
                </a:cubicBezTo>
                <a:cubicBezTo>
                  <a:pt x="4462401" y="1508198"/>
                  <a:pt x="5204070" y="98811"/>
                  <a:pt x="6245331" y="129760"/>
                </a:cubicBezTo>
                <a:cubicBezTo>
                  <a:pt x="7286592" y="160709"/>
                  <a:pt x="8663980" y="1710560"/>
                  <a:pt x="9840422" y="1672468"/>
                </a:cubicBezTo>
                <a:cubicBezTo>
                  <a:pt x="10575698" y="1648661"/>
                  <a:pt x="11437992" y="917147"/>
                  <a:pt x="12173091" y="400339"/>
                </a:cubicBezTo>
                <a:lnTo>
                  <a:pt x="12179300" y="396032"/>
                </a:lnTo>
                <a:lnTo>
                  <a:pt x="12179300" y="2299701"/>
                </a:lnTo>
                <a:lnTo>
                  <a:pt x="0" y="2299701"/>
                </a:lnTo>
                <a:lnTo>
                  <a:pt x="0" y="580646"/>
                </a:lnTo>
                <a:lnTo>
                  <a:pt x="104064" y="472139"/>
                </a:lnTo>
                <a:cubicBezTo>
                  <a:pt x="358159" y="215879"/>
                  <a:pt x="631983" y="8783"/>
                  <a:pt x="962365" y="272"/>
                </a:cubicBezTo>
                <a:close/>
              </a:path>
            </a:pathLst>
          </a:custGeom>
          <a:gradFill>
            <a:gsLst>
              <a:gs pos="47000">
                <a:srgbClr val="85B1F9">
                  <a:alpha val="14000"/>
                </a:srgbClr>
              </a:gs>
              <a:gs pos="0">
                <a:srgbClr val="85B1F9">
                  <a:alpha val="14000"/>
                </a:srgbClr>
              </a:gs>
              <a:gs pos="100000">
                <a:srgbClr val="85B1F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 name="文本框 1">
            <a:extLst>
              <a:ext uri="{FF2B5EF4-FFF2-40B4-BE49-F238E27FC236}">
                <a16:creationId xmlns:a16="http://schemas.microsoft.com/office/drawing/2014/main" id="{5C2E608E-481D-49B0-BF88-BC4B7E7143B1}"/>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3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3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65B4B1C0-27D6-4CA0-A997-F7F5B8EB7F0F}"/>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C64E4720-884D-4D12-A549-4CFB0682C774}"/>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97D2F559-D524-404E-ABA7-6AA990407DC6}"/>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A4BA6489-FC17-4399-8333-D11ABDBFBAF0}"/>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项目展示</a:t>
            </a:r>
          </a:p>
        </p:txBody>
      </p:sp>
      <p:sp>
        <p:nvSpPr>
          <p:cNvPr id="7" name="文本框 6">
            <a:extLst>
              <a:ext uri="{FF2B5EF4-FFF2-40B4-BE49-F238E27FC236}">
                <a16:creationId xmlns:a16="http://schemas.microsoft.com/office/drawing/2014/main" id="{12FAF0EA-15F6-41A9-8EF1-9D31B0F571CD}"/>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XIANG  MU  ZHAN  SHI</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23888F8A-8988-4C1D-998A-A18666B85774}"/>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A4025CDE-9CFB-4FEA-87A0-0265EF01BC85}"/>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57D3907A-AD5B-4D95-88C9-BC5332BA0F0E}"/>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E102340B-C8A2-498B-A698-9F1863F4D88C}"/>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22B33040-46D3-472D-96EE-4D15C566371A}"/>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0027582B-2BF3-4701-9D77-893EC6DFC6D0}"/>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24" name="矩形: 圆角 23">
            <a:extLst>
              <a:ext uri="{FF2B5EF4-FFF2-40B4-BE49-F238E27FC236}">
                <a16:creationId xmlns:a16="http://schemas.microsoft.com/office/drawing/2014/main" id="{932E7344-BDAD-4FC3-A2A7-EA819FDAE25C}"/>
              </a:ext>
            </a:extLst>
          </p:cNvPr>
          <p:cNvSpPr/>
          <p:nvPr/>
        </p:nvSpPr>
        <p:spPr>
          <a:xfrm>
            <a:off x="1012289" y="2104853"/>
            <a:ext cx="2912144" cy="3176600"/>
          </a:xfrm>
          <a:prstGeom prst="roundRect">
            <a:avLst/>
          </a:prstGeom>
          <a:solidFill>
            <a:srgbClr val="8692AD">
              <a:alpha val="32000"/>
            </a:srgbClr>
          </a:solidFill>
          <a:ln w="19050">
            <a:solidFill>
              <a:srgbClr val="F3FCFD">
                <a:alpha val="2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文本框 27">
            <a:extLst>
              <a:ext uri="{FF2B5EF4-FFF2-40B4-BE49-F238E27FC236}">
                <a16:creationId xmlns:a16="http://schemas.microsoft.com/office/drawing/2014/main" id="{4CAD6352-2398-40C8-A824-8C1E8AD63A7F}"/>
              </a:ext>
            </a:extLst>
          </p:cNvPr>
          <p:cNvSpPr txBox="1"/>
          <p:nvPr/>
        </p:nvSpPr>
        <p:spPr>
          <a:xfrm>
            <a:off x="1159824" y="3319141"/>
            <a:ext cx="2617074"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a:t>
            </a:r>
          </a:p>
        </p:txBody>
      </p:sp>
      <p:sp>
        <p:nvSpPr>
          <p:cNvPr id="27" name="文本框 26">
            <a:extLst>
              <a:ext uri="{FF2B5EF4-FFF2-40B4-BE49-F238E27FC236}">
                <a16:creationId xmlns:a16="http://schemas.microsoft.com/office/drawing/2014/main" id="{2E6DACF6-68F3-48E7-B757-A5B08A234C9A}"/>
              </a:ext>
            </a:extLst>
          </p:cNvPr>
          <p:cNvSpPr txBox="1"/>
          <p:nvPr/>
        </p:nvSpPr>
        <p:spPr>
          <a:xfrm>
            <a:off x="1720215" y="2831691"/>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29" name="文本框 28">
            <a:extLst>
              <a:ext uri="{FF2B5EF4-FFF2-40B4-BE49-F238E27FC236}">
                <a16:creationId xmlns:a16="http://schemas.microsoft.com/office/drawing/2014/main" id="{2F407B99-74D9-4555-A79E-C13725D6FB5A}"/>
              </a:ext>
            </a:extLst>
          </p:cNvPr>
          <p:cNvSpPr txBox="1"/>
          <p:nvPr/>
        </p:nvSpPr>
        <p:spPr>
          <a:xfrm>
            <a:off x="1133406" y="2669222"/>
            <a:ext cx="875488" cy="769441"/>
          </a:xfrm>
          <a:prstGeom prst="rect">
            <a:avLst/>
          </a:prstGeom>
          <a:noFill/>
        </p:spPr>
        <p:txBody>
          <a:bodyPr wrap="square" rtlCol="0">
            <a:spAutoFit/>
          </a:bodyPr>
          <a:lstStyle/>
          <a:p>
            <a:pPr algn="ctr"/>
            <a:r>
              <a:rPr lang="en-US" altLang="zh-CN" sz="4400" b="1" dirty="0">
                <a:solidFill>
                  <a:srgbClr val="CFE3FF"/>
                </a:solidFill>
                <a:latin typeface="思源黑体 CN Regular" panose="020B0500000000000000" pitchFamily="34" charset="-122"/>
                <a:ea typeface="思源黑体 CN Regular" panose="020B0500000000000000" pitchFamily="34" charset="-122"/>
              </a:rPr>
              <a:t>01</a:t>
            </a:r>
            <a:endParaRPr lang="zh-CN" altLang="en-US" sz="4400" b="1" dirty="0">
              <a:solidFill>
                <a:srgbClr val="CFE3FF"/>
              </a:solidFill>
              <a:latin typeface="思源黑体 CN Regular" panose="020B0500000000000000" pitchFamily="34" charset="-122"/>
              <a:ea typeface="思源黑体 CN Regular" panose="020B0500000000000000" pitchFamily="34" charset="-122"/>
            </a:endParaRPr>
          </a:p>
        </p:txBody>
      </p:sp>
      <p:sp>
        <p:nvSpPr>
          <p:cNvPr id="31" name="任意多边形: 形状 30">
            <a:extLst>
              <a:ext uri="{FF2B5EF4-FFF2-40B4-BE49-F238E27FC236}">
                <a16:creationId xmlns:a16="http://schemas.microsoft.com/office/drawing/2014/main" id="{9253529B-3856-4A84-B964-6149AA0AE6D6}"/>
              </a:ext>
            </a:extLst>
          </p:cNvPr>
          <p:cNvSpPr>
            <a:spLocks/>
          </p:cNvSpPr>
          <p:nvPr/>
        </p:nvSpPr>
        <p:spPr bwMode="auto">
          <a:xfrm flipH="1">
            <a:off x="3245150" y="2233102"/>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任意多边形: 形状 31">
            <a:extLst>
              <a:ext uri="{FF2B5EF4-FFF2-40B4-BE49-F238E27FC236}">
                <a16:creationId xmlns:a16="http://schemas.microsoft.com/office/drawing/2014/main" id="{67C88578-D5DC-4A40-97FC-DA3F0CC3C16B}"/>
              </a:ext>
            </a:extLst>
          </p:cNvPr>
          <p:cNvSpPr>
            <a:spLocks/>
          </p:cNvSpPr>
          <p:nvPr/>
        </p:nvSpPr>
        <p:spPr bwMode="auto">
          <a:xfrm flipH="1">
            <a:off x="2947297" y="2233102"/>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矩形: 圆角 34">
            <a:extLst>
              <a:ext uri="{FF2B5EF4-FFF2-40B4-BE49-F238E27FC236}">
                <a16:creationId xmlns:a16="http://schemas.microsoft.com/office/drawing/2014/main" id="{D5DC0D0A-E7EC-4609-8C02-5AEC0BF9E3BA}"/>
              </a:ext>
            </a:extLst>
          </p:cNvPr>
          <p:cNvSpPr/>
          <p:nvPr/>
        </p:nvSpPr>
        <p:spPr>
          <a:xfrm>
            <a:off x="8267568" y="2831692"/>
            <a:ext cx="2912144" cy="3176600"/>
          </a:xfrm>
          <a:prstGeom prst="roundRect">
            <a:avLst/>
          </a:prstGeom>
          <a:solidFill>
            <a:srgbClr val="909DBB">
              <a:alpha val="32000"/>
            </a:srgbClr>
          </a:solidFill>
          <a:ln w="19050">
            <a:solidFill>
              <a:srgbClr val="F3FCFD">
                <a:alpha val="2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文本框 35">
            <a:extLst>
              <a:ext uri="{FF2B5EF4-FFF2-40B4-BE49-F238E27FC236}">
                <a16:creationId xmlns:a16="http://schemas.microsoft.com/office/drawing/2014/main" id="{F5AD12A1-C064-49C1-A580-032D46A5CEEC}"/>
              </a:ext>
            </a:extLst>
          </p:cNvPr>
          <p:cNvSpPr txBox="1"/>
          <p:nvPr/>
        </p:nvSpPr>
        <p:spPr>
          <a:xfrm>
            <a:off x="8415103" y="4045980"/>
            <a:ext cx="2617074"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a:t>
            </a:r>
          </a:p>
        </p:txBody>
      </p:sp>
      <p:sp>
        <p:nvSpPr>
          <p:cNvPr id="37" name="文本框 36">
            <a:extLst>
              <a:ext uri="{FF2B5EF4-FFF2-40B4-BE49-F238E27FC236}">
                <a16:creationId xmlns:a16="http://schemas.microsoft.com/office/drawing/2014/main" id="{7D5C22E2-B554-4FD4-96AA-B351757A076A}"/>
              </a:ext>
            </a:extLst>
          </p:cNvPr>
          <p:cNvSpPr txBox="1"/>
          <p:nvPr/>
        </p:nvSpPr>
        <p:spPr>
          <a:xfrm>
            <a:off x="8975494" y="3558530"/>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38" name="文本框 37">
            <a:extLst>
              <a:ext uri="{FF2B5EF4-FFF2-40B4-BE49-F238E27FC236}">
                <a16:creationId xmlns:a16="http://schemas.microsoft.com/office/drawing/2014/main" id="{374C84CB-C1B7-499E-A490-5367E061284F}"/>
              </a:ext>
            </a:extLst>
          </p:cNvPr>
          <p:cNvSpPr txBox="1"/>
          <p:nvPr/>
        </p:nvSpPr>
        <p:spPr>
          <a:xfrm>
            <a:off x="8388685" y="3396061"/>
            <a:ext cx="875488" cy="769441"/>
          </a:xfrm>
          <a:prstGeom prst="rect">
            <a:avLst/>
          </a:prstGeom>
          <a:noFill/>
        </p:spPr>
        <p:txBody>
          <a:bodyPr wrap="square" rtlCol="0">
            <a:spAutoFit/>
          </a:bodyPr>
          <a:lstStyle/>
          <a:p>
            <a:pPr algn="ctr"/>
            <a:r>
              <a:rPr lang="en-US" altLang="zh-CN" sz="4400" b="1" dirty="0">
                <a:solidFill>
                  <a:srgbClr val="CFE3FF"/>
                </a:solidFill>
                <a:latin typeface="思源黑体 CN Regular" panose="020B0500000000000000" pitchFamily="34" charset="-122"/>
                <a:ea typeface="思源黑体 CN Regular" panose="020B0500000000000000" pitchFamily="34" charset="-122"/>
              </a:rPr>
              <a:t>03</a:t>
            </a:r>
            <a:endParaRPr lang="zh-CN" altLang="en-US" sz="4400" b="1" dirty="0">
              <a:solidFill>
                <a:srgbClr val="CFE3FF"/>
              </a:solidFill>
              <a:latin typeface="思源黑体 CN Regular" panose="020B0500000000000000" pitchFamily="34" charset="-122"/>
              <a:ea typeface="思源黑体 CN Regular" panose="020B0500000000000000" pitchFamily="34" charset="-122"/>
            </a:endParaRPr>
          </a:p>
        </p:txBody>
      </p:sp>
      <p:sp>
        <p:nvSpPr>
          <p:cNvPr id="40" name="任意多边形: 形状 39">
            <a:extLst>
              <a:ext uri="{FF2B5EF4-FFF2-40B4-BE49-F238E27FC236}">
                <a16:creationId xmlns:a16="http://schemas.microsoft.com/office/drawing/2014/main" id="{37E72ADE-8185-4418-BD3B-998C4F5BF02B}"/>
              </a:ext>
            </a:extLst>
          </p:cNvPr>
          <p:cNvSpPr>
            <a:spLocks/>
          </p:cNvSpPr>
          <p:nvPr/>
        </p:nvSpPr>
        <p:spPr bwMode="auto">
          <a:xfrm flipH="1">
            <a:off x="10500429" y="2959941"/>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任意多边形: 形状 40">
            <a:extLst>
              <a:ext uri="{FF2B5EF4-FFF2-40B4-BE49-F238E27FC236}">
                <a16:creationId xmlns:a16="http://schemas.microsoft.com/office/drawing/2014/main" id="{FD3B789B-FC25-4321-AF66-9C3F7FEF1B0C}"/>
              </a:ext>
            </a:extLst>
          </p:cNvPr>
          <p:cNvSpPr>
            <a:spLocks/>
          </p:cNvSpPr>
          <p:nvPr/>
        </p:nvSpPr>
        <p:spPr bwMode="auto">
          <a:xfrm flipH="1">
            <a:off x="10202576" y="2959941"/>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矩形: 圆角 41">
            <a:extLst>
              <a:ext uri="{FF2B5EF4-FFF2-40B4-BE49-F238E27FC236}">
                <a16:creationId xmlns:a16="http://schemas.microsoft.com/office/drawing/2014/main" id="{678B5861-6369-407D-AF34-A2F97E14B154}"/>
              </a:ext>
            </a:extLst>
          </p:cNvPr>
          <p:cNvSpPr/>
          <p:nvPr/>
        </p:nvSpPr>
        <p:spPr>
          <a:xfrm>
            <a:off x="4639928" y="1756183"/>
            <a:ext cx="2912144" cy="3176600"/>
          </a:xfrm>
          <a:prstGeom prst="roundRect">
            <a:avLst/>
          </a:prstGeom>
          <a:solidFill>
            <a:srgbClr val="8995B1">
              <a:alpha val="32000"/>
            </a:srgbClr>
          </a:solidFill>
          <a:ln w="19050">
            <a:solidFill>
              <a:srgbClr val="F3FCFD">
                <a:alpha val="2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文本框 42">
            <a:extLst>
              <a:ext uri="{FF2B5EF4-FFF2-40B4-BE49-F238E27FC236}">
                <a16:creationId xmlns:a16="http://schemas.microsoft.com/office/drawing/2014/main" id="{E4C56D54-1316-47EF-AFCA-2512A3B21F26}"/>
              </a:ext>
            </a:extLst>
          </p:cNvPr>
          <p:cNvSpPr txBox="1"/>
          <p:nvPr/>
        </p:nvSpPr>
        <p:spPr>
          <a:xfrm>
            <a:off x="4787463" y="2970471"/>
            <a:ext cx="2617074"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a:t>
            </a:r>
          </a:p>
        </p:txBody>
      </p:sp>
      <p:sp>
        <p:nvSpPr>
          <p:cNvPr id="44" name="文本框 43">
            <a:extLst>
              <a:ext uri="{FF2B5EF4-FFF2-40B4-BE49-F238E27FC236}">
                <a16:creationId xmlns:a16="http://schemas.microsoft.com/office/drawing/2014/main" id="{3BD0A681-07B1-47E8-BBFE-DB3F8E7DE884}"/>
              </a:ext>
            </a:extLst>
          </p:cNvPr>
          <p:cNvSpPr txBox="1"/>
          <p:nvPr/>
        </p:nvSpPr>
        <p:spPr>
          <a:xfrm>
            <a:off x="5347854" y="2483021"/>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45" name="文本框 44">
            <a:extLst>
              <a:ext uri="{FF2B5EF4-FFF2-40B4-BE49-F238E27FC236}">
                <a16:creationId xmlns:a16="http://schemas.microsoft.com/office/drawing/2014/main" id="{789E045E-ACB2-487E-A6B5-93E678CBBD3A}"/>
              </a:ext>
            </a:extLst>
          </p:cNvPr>
          <p:cNvSpPr txBox="1"/>
          <p:nvPr/>
        </p:nvSpPr>
        <p:spPr>
          <a:xfrm>
            <a:off x="4761045" y="2320552"/>
            <a:ext cx="875488" cy="769441"/>
          </a:xfrm>
          <a:prstGeom prst="rect">
            <a:avLst/>
          </a:prstGeom>
          <a:noFill/>
        </p:spPr>
        <p:txBody>
          <a:bodyPr wrap="square" rtlCol="0">
            <a:spAutoFit/>
          </a:bodyPr>
          <a:lstStyle/>
          <a:p>
            <a:pPr algn="ctr"/>
            <a:r>
              <a:rPr lang="en-US" altLang="zh-CN" sz="4400" b="1" dirty="0">
                <a:solidFill>
                  <a:srgbClr val="CFE3FF"/>
                </a:solidFill>
                <a:latin typeface="思源黑体 CN Regular" panose="020B0500000000000000" pitchFamily="34" charset="-122"/>
                <a:ea typeface="思源黑体 CN Regular" panose="020B0500000000000000" pitchFamily="34" charset="-122"/>
              </a:rPr>
              <a:t>02</a:t>
            </a:r>
            <a:endParaRPr lang="zh-CN" altLang="en-US" sz="4400" b="1" dirty="0">
              <a:solidFill>
                <a:srgbClr val="CFE3FF"/>
              </a:solidFill>
              <a:latin typeface="思源黑体 CN Regular" panose="020B0500000000000000" pitchFamily="34" charset="-122"/>
              <a:ea typeface="思源黑体 CN Regular" panose="020B0500000000000000" pitchFamily="34" charset="-122"/>
            </a:endParaRPr>
          </a:p>
        </p:txBody>
      </p:sp>
      <p:sp>
        <p:nvSpPr>
          <p:cNvPr id="47" name="任意多边形: 形状 46">
            <a:extLst>
              <a:ext uri="{FF2B5EF4-FFF2-40B4-BE49-F238E27FC236}">
                <a16:creationId xmlns:a16="http://schemas.microsoft.com/office/drawing/2014/main" id="{5FCF2847-D7CA-4B1B-8624-D19E5F47AA44}"/>
              </a:ext>
            </a:extLst>
          </p:cNvPr>
          <p:cNvSpPr>
            <a:spLocks/>
          </p:cNvSpPr>
          <p:nvPr/>
        </p:nvSpPr>
        <p:spPr bwMode="auto">
          <a:xfrm flipH="1">
            <a:off x="6872789" y="1884432"/>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任意多边形: 形状 47">
            <a:extLst>
              <a:ext uri="{FF2B5EF4-FFF2-40B4-BE49-F238E27FC236}">
                <a16:creationId xmlns:a16="http://schemas.microsoft.com/office/drawing/2014/main" id="{6B9E687F-DA03-4F8A-AEF5-28C03A5E8543}"/>
              </a:ext>
            </a:extLst>
          </p:cNvPr>
          <p:cNvSpPr>
            <a:spLocks/>
          </p:cNvSpPr>
          <p:nvPr/>
        </p:nvSpPr>
        <p:spPr bwMode="auto">
          <a:xfrm flipH="1">
            <a:off x="6574936" y="1884432"/>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372048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82C17393-F49D-4D3F-8F14-D29C76DB98E7}"/>
              </a:ext>
            </a:extLst>
          </p:cNvPr>
          <p:cNvSpPr/>
          <p:nvPr/>
        </p:nvSpPr>
        <p:spPr>
          <a:xfrm>
            <a:off x="0" y="0"/>
            <a:ext cx="12192000" cy="6858000"/>
          </a:xfrm>
          <a:custGeom>
            <a:avLst/>
            <a:gdLst>
              <a:gd name="connsiteX0" fmla="*/ 236572 w 12192000"/>
              <a:gd name="connsiteY0" fmla="*/ 0 h 6858000"/>
              <a:gd name="connsiteX1" fmla="*/ 11955429 w 12192000"/>
              <a:gd name="connsiteY1" fmla="*/ 0 h 6858000"/>
              <a:gd name="connsiteX2" fmla="*/ 12192000 w 12192000"/>
              <a:gd name="connsiteY2" fmla="*/ 174481 h 6858000"/>
              <a:gd name="connsiteX3" fmla="*/ 12192000 w 12192000"/>
              <a:gd name="connsiteY3" fmla="*/ 6613522 h 6858000"/>
              <a:gd name="connsiteX4" fmla="*/ 11950618 w 12192000"/>
              <a:gd name="connsiteY4" fmla="*/ 6791550 h 6858000"/>
              <a:gd name="connsiteX5" fmla="*/ 11851452 w 12192000"/>
              <a:gd name="connsiteY5" fmla="*/ 6858000 h 6858000"/>
              <a:gd name="connsiteX6" fmla="*/ 340548 w 12192000"/>
              <a:gd name="connsiteY6" fmla="*/ 6858000 h 6858000"/>
              <a:gd name="connsiteX7" fmla="*/ 241382 w 12192000"/>
              <a:gd name="connsiteY7" fmla="*/ 6791550 h 6858000"/>
              <a:gd name="connsiteX8" fmla="*/ 0 w 12192000"/>
              <a:gd name="connsiteY8" fmla="*/ 6613522 h 6858000"/>
              <a:gd name="connsiteX9" fmla="*/ 0 w 12192000"/>
              <a:gd name="connsiteY9" fmla="*/ 1744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36572" y="0"/>
                </a:moveTo>
                <a:lnTo>
                  <a:pt x="11955429" y="0"/>
                </a:lnTo>
                <a:lnTo>
                  <a:pt x="12192000" y="174481"/>
                </a:lnTo>
                <a:lnTo>
                  <a:pt x="12192000" y="6613522"/>
                </a:lnTo>
                <a:lnTo>
                  <a:pt x="11950618" y="6791550"/>
                </a:lnTo>
                <a:lnTo>
                  <a:pt x="11851452" y="6858000"/>
                </a:lnTo>
                <a:lnTo>
                  <a:pt x="340548" y="6858000"/>
                </a:lnTo>
                <a:lnTo>
                  <a:pt x="241382" y="6791550"/>
                </a:lnTo>
                <a:lnTo>
                  <a:pt x="0" y="6613522"/>
                </a:lnTo>
                <a:lnTo>
                  <a:pt x="0" y="174481"/>
                </a:lnTo>
                <a:close/>
              </a:path>
            </a:pathLst>
          </a:custGeom>
          <a:gradFill flip="none" rotWithShape="1">
            <a:gsLst>
              <a:gs pos="0">
                <a:srgbClr val="85B1F9">
                  <a:alpha val="9000"/>
                </a:srgbClr>
              </a:gs>
              <a:gs pos="66000">
                <a:srgbClr val="85B1F9">
                  <a:alpha val="8000"/>
                </a:srgbClr>
              </a:gs>
              <a:gs pos="30000">
                <a:srgbClr val="85B1F9">
                  <a:alpha val="10000"/>
                </a:srgbClr>
              </a:gs>
              <a:gs pos="94000">
                <a:srgbClr val="85B1F9">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矩形 2">
            <a:extLst>
              <a:ext uri="{FF2B5EF4-FFF2-40B4-BE49-F238E27FC236}">
                <a16:creationId xmlns:a16="http://schemas.microsoft.com/office/drawing/2014/main" id="{606AD868-D62D-4C2A-A59C-180FEC83A483}"/>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DD9F4DE2-130F-45DD-8EA9-B431966C4E66}"/>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D9C51D2F-E2E3-4634-816B-890D6FE6DBAC}"/>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E7359441-0EA1-4D71-80DF-D7EE6C96CE20}"/>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项目展示</a:t>
            </a:r>
          </a:p>
        </p:txBody>
      </p:sp>
      <p:sp>
        <p:nvSpPr>
          <p:cNvPr id="7" name="文本框 6">
            <a:extLst>
              <a:ext uri="{FF2B5EF4-FFF2-40B4-BE49-F238E27FC236}">
                <a16:creationId xmlns:a16="http://schemas.microsoft.com/office/drawing/2014/main" id="{8A21F0A8-CFD2-4C18-9201-1A00C50A539F}"/>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XIANG  MU  ZHAN  SHI</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77445E18-D995-4A69-BFD0-1CF5107559A6}"/>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E2140288-8686-41CA-AC54-9395C0A2626F}"/>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269E0FE9-A157-48D1-ACA2-F9DE53F275EB}"/>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61350420-48C3-4619-9EB2-55A1A326947C}"/>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4F0FE784-C317-412B-B987-DC2D094D7BB2}"/>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20A89912-3F98-419F-BBAD-A3C61BFE087E}"/>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4" name="矩形: 圆角 13">
            <a:extLst>
              <a:ext uri="{FF2B5EF4-FFF2-40B4-BE49-F238E27FC236}">
                <a16:creationId xmlns:a16="http://schemas.microsoft.com/office/drawing/2014/main" id="{D9258204-681B-41C7-AC20-E05B5D0359FA}"/>
              </a:ext>
            </a:extLst>
          </p:cNvPr>
          <p:cNvSpPr/>
          <p:nvPr/>
        </p:nvSpPr>
        <p:spPr>
          <a:xfrm>
            <a:off x="361950" y="1738336"/>
            <a:ext cx="5022850" cy="4022161"/>
          </a:xfrm>
          <a:prstGeom prst="roundRect">
            <a:avLst/>
          </a:prstGeom>
          <a:gradFill>
            <a:gsLst>
              <a:gs pos="0">
                <a:srgbClr val="6C90CA">
                  <a:alpha val="24000"/>
                </a:srgbClr>
              </a:gs>
              <a:gs pos="69000">
                <a:srgbClr val="6C90CA">
                  <a:alpha val="23000"/>
                </a:srgbClr>
              </a:gs>
              <a:gs pos="100000">
                <a:srgbClr val="AACAFB">
                  <a:alpha val="0"/>
                </a:srgbClr>
              </a:gs>
            </a:gsLst>
            <a:lin ang="6600000" scaled="0"/>
          </a:gradFill>
          <a:ln w="19050">
            <a:gradFill>
              <a:gsLst>
                <a:gs pos="0">
                  <a:srgbClr val="C2D7F6">
                    <a:alpha val="38000"/>
                  </a:srgbClr>
                </a:gs>
                <a:gs pos="57000">
                  <a:srgbClr val="C2D7F6">
                    <a:alpha val="0"/>
                  </a:srgb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17" name="图表 16">
            <a:extLst>
              <a:ext uri="{FF2B5EF4-FFF2-40B4-BE49-F238E27FC236}">
                <a16:creationId xmlns:a16="http://schemas.microsoft.com/office/drawing/2014/main" id="{84765925-D7FE-49A9-A47A-58B13432DF16}"/>
              </a:ext>
            </a:extLst>
          </p:cNvPr>
          <p:cNvGraphicFramePr/>
          <p:nvPr>
            <p:extLst>
              <p:ext uri="{D42A27DB-BD31-4B8C-83A1-F6EECF244321}">
                <p14:modId xmlns:p14="http://schemas.microsoft.com/office/powerpoint/2010/main" val="3757498710"/>
              </p:ext>
            </p:extLst>
          </p:nvPr>
        </p:nvGraphicFramePr>
        <p:xfrm>
          <a:off x="736791" y="1935884"/>
          <a:ext cx="4114609" cy="3484302"/>
        </p:xfrm>
        <a:graphic>
          <a:graphicData uri="http://schemas.openxmlformats.org/drawingml/2006/chart">
            <c:chart xmlns:c="http://schemas.openxmlformats.org/drawingml/2006/chart" xmlns:r="http://schemas.openxmlformats.org/officeDocument/2006/relationships" r:id="rId3"/>
          </a:graphicData>
        </a:graphic>
      </p:graphicFrame>
      <p:sp>
        <p:nvSpPr>
          <p:cNvPr id="28" name="任意多边形: 形状 27">
            <a:extLst>
              <a:ext uri="{FF2B5EF4-FFF2-40B4-BE49-F238E27FC236}">
                <a16:creationId xmlns:a16="http://schemas.microsoft.com/office/drawing/2014/main" id="{80958089-3CC4-4504-8D21-A622A0310B58}"/>
              </a:ext>
            </a:extLst>
          </p:cNvPr>
          <p:cNvSpPr/>
          <p:nvPr/>
        </p:nvSpPr>
        <p:spPr>
          <a:xfrm>
            <a:off x="5835841" y="2070562"/>
            <a:ext cx="5022850" cy="1323439"/>
          </a:xfrm>
          <a:custGeom>
            <a:avLst/>
            <a:gdLst>
              <a:gd name="connsiteX0" fmla="*/ 220578 w 5022850"/>
              <a:gd name="connsiteY0" fmla="*/ 0 h 1323439"/>
              <a:gd name="connsiteX1" fmla="*/ 4802272 w 5022850"/>
              <a:gd name="connsiteY1" fmla="*/ 0 h 1323439"/>
              <a:gd name="connsiteX2" fmla="*/ 5022850 w 5022850"/>
              <a:gd name="connsiteY2" fmla="*/ 220578 h 1323439"/>
              <a:gd name="connsiteX3" fmla="*/ 5022850 w 5022850"/>
              <a:gd name="connsiteY3" fmla="*/ 351497 h 1323439"/>
              <a:gd name="connsiteX4" fmla="*/ 4980562 w 5022850"/>
              <a:gd name="connsiteY4" fmla="*/ 368224 h 1323439"/>
              <a:gd name="connsiteX5" fmla="*/ 4766430 w 5022850"/>
              <a:gd name="connsiteY5" fmla="*/ 661719 h 1323439"/>
              <a:gd name="connsiteX6" fmla="*/ 4980562 w 5022850"/>
              <a:gd name="connsiteY6" fmla="*/ 955214 h 1323439"/>
              <a:gd name="connsiteX7" fmla="*/ 5022850 w 5022850"/>
              <a:gd name="connsiteY7" fmla="*/ 971942 h 1323439"/>
              <a:gd name="connsiteX8" fmla="*/ 5022850 w 5022850"/>
              <a:gd name="connsiteY8" fmla="*/ 1102861 h 1323439"/>
              <a:gd name="connsiteX9" fmla="*/ 4802272 w 5022850"/>
              <a:gd name="connsiteY9" fmla="*/ 1323439 h 1323439"/>
              <a:gd name="connsiteX10" fmla="*/ 220578 w 5022850"/>
              <a:gd name="connsiteY10" fmla="*/ 1323439 h 1323439"/>
              <a:gd name="connsiteX11" fmla="*/ 0 w 5022850"/>
              <a:gd name="connsiteY11" fmla="*/ 1102861 h 1323439"/>
              <a:gd name="connsiteX12" fmla="*/ 0 w 5022850"/>
              <a:gd name="connsiteY12" fmla="*/ 220578 h 1323439"/>
              <a:gd name="connsiteX13" fmla="*/ 220578 w 5022850"/>
              <a:gd name="connsiteY13" fmla="*/ 0 h 13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2850" h="1323439">
                <a:moveTo>
                  <a:pt x="220578" y="0"/>
                </a:moveTo>
                <a:lnTo>
                  <a:pt x="4802272" y="0"/>
                </a:lnTo>
                <a:cubicBezTo>
                  <a:pt x="4924094" y="0"/>
                  <a:pt x="5022850" y="98756"/>
                  <a:pt x="5022850" y="220578"/>
                </a:cubicBezTo>
                <a:lnTo>
                  <a:pt x="5022850" y="351497"/>
                </a:lnTo>
                <a:lnTo>
                  <a:pt x="4980562" y="368224"/>
                </a:lnTo>
                <a:cubicBezTo>
                  <a:pt x="4851370" y="431830"/>
                  <a:pt x="4766430" y="539546"/>
                  <a:pt x="4766430" y="661719"/>
                </a:cubicBezTo>
                <a:cubicBezTo>
                  <a:pt x="4766430" y="783892"/>
                  <a:pt x="4851370" y="891608"/>
                  <a:pt x="4980562" y="955214"/>
                </a:cubicBezTo>
                <a:lnTo>
                  <a:pt x="5022850" y="971942"/>
                </a:lnTo>
                <a:lnTo>
                  <a:pt x="5022850" y="1102861"/>
                </a:lnTo>
                <a:cubicBezTo>
                  <a:pt x="5022850" y="1224683"/>
                  <a:pt x="4924094" y="1323439"/>
                  <a:pt x="4802272" y="1323439"/>
                </a:cubicBezTo>
                <a:lnTo>
                  <a:pt x="220578" y="1323439"/>
                </a:lnTo>
                <a:cubicBezTo>
                  <a:pt x="98756" y="1323439"/>
                  <a:pt x="0" y="1224683"/>
                  <a:pt x="0" y="1102861"/>
                </a:cubicBezTo>
                <a:lnTo>
                  <a:pt x="0" y="220578"/>
                </a:lnTo>
                <a:cubicBezTo>
                  <a:pt x="0" y="98756"/>
                  <a:pt x="98756" y="0"/>
                  <a:pt x="220578" y="0"/>
                </a:cubicBezTo>
                <a:close/>
              </a:path>
            </a:pathLst>
          </a:custGeom>
          <a:gradFill>
            <a:gsLst>
              <a:gs pos="0">
                <a:srgbClr val="6C90CA">
                  <a:alpha val="54000"/>
                </a:srgbClr>
              </a:gs>
              <a:gs pos="95402">
                <a:srgbClr val="6C90CA">
                  <a:alpha val="14000"/>
                </a:srgbClr>
              </a:gs>
              <a:gs pos="68000">
                <a:srgbClr val="6C90CA">
                  <a:alpha val="12000"/>
                </a:srgbClr>
              </a:gs>
            </a:gsLst>
            <a:lin ang="10800000" scaled="0"/>
          </a:gradFill>
          <a:ln w="19050">
            <a:gradFill>
              <a:gsLst>
                <a:gs pos="0">
                  <a:srgbClr val="C2D7F6">
                    <a:alpha val="58000"/>
                  </a:srgbClr>
                </a:gs>
                <a:gs pos="57000">
                  <a:srgbClr val="C2D7F6">
                    <a:alpha val="0"/>
                  </a:srgb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任意多边形: 形状 28">
            <a:extLst>
              <a:ext uri="{FF2B5EF4-FFF2-40B4-BE49-F238E27FC236}">
                <a16:creationId xmlns:a16="http://schemas.microsoft.com/office/drawing/2014/main" id="{425FDC57-81B5-4C6D-9067-802064006BFA}"/>
              </a:ext>
            </a:extLst>
          </p:cNvPr>
          <p:cNvSpPr/>
          <p:nvPr/>
        </p:nvSpPr>
        <p:spPr>
          <a:xfrm rot="10800000">
            <a:off x="6807200" y="4186668"/>
            <a:ext cx="5022850" cy="1323439"/>
          </a:xfrm>
          <a:custGeom>
            <a:avLst/>
            <a:gdLst>
              <a:gd name="connsiteX0" fmla="*/ 4802272 w 5022850"/>
              <a:gd name="connsiteY0" fmla="*/ 1323439 h 1323439"/>
              <a:gd name="connsiteX1" fmla="*/ 220578 w 5022850"/>
              <a:gd name="connsiteY1" fmla="*/ 1323439 h 1323439"/>
              <a:gd name="connsiteX2" fmla="*/ 0 w 5022850"/>
              <a:gd name="connsiteY2" fmla="*/ 1102861 h 1323439"/>
              <a:gd name="connsiteX3" fmla="*/ 0 w 5022850"/>
              <a:gd name="connsiteY3" fmla="*/ 220578 h 1323439"/>
              <a:gd name="connsiteX4" fmla="*/ 220578 w 5022850"/>
              <a:gd name="connsiteY4" fmla="*/ 0 h 1323439"/>
              <a:gd name="connsiteX5" fmla="*/ 4802272 w 5022850"/>
              <a:gd name="connsiteY5" fmla="*/ 0 h 1323439"/>
              <a:gd name="connsiteX6" fmla="*/ 5022850 w 5022850"/>
              <a:gd name="connsiteY6" fmla="*/ 220578 h 1323439"/>
              <a:gd name="connsiteX7" fmla="*/ 5022850 w 5022850"/>
              <a:gd name="connsiteY7" fmla="*/ 341189 h 1323439"/>
              <a:gd name="connsiteX8" fmla="*/ 4954502 w 5022850"/>
              <a:gd name="connsiteY8" fmla="*/ 368224 h 1323439"/>
              <a:gd name="connsiteX9" fmla="*/ 4740370 w 5022850"/>
              <a:gd name="connsiteY9" fmla="*/ 661719 h 1323439"/>
              <a:gd name="connsiteX10" fmla="*/ 4954502 w 5022850"/>
              <a:gd name="connsiteY10" fmla="*/ 955214 h 1323439"/>
              <a:gd name="connsiteX11" fmla="*/ 5022850 w 5022850"/>
              <a:gd name="connsiteY11" fmla="*/ 982250 h 1323439"/>
              <a:gd name="connsiteX12" fmla="*/ 5022850 w 5022850"/>
              <a:gd name="connsiteY12" fmla="*/ 1102861 h 1323439"/>
              <a:gd name="connsiteX13" fmla="*/ 4802272 w 5022850"/>
              <a:gd name="connsiteY13" fmla="*/ 1323439 h 13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2850" h="1323439">
                <a:moveTo>
                  <a:pt x="4802272" y="1323439"/>
                </a:moveTo>
                <a:lnTo>
                  <a:pt x="220578" y="1323439"/>
                </a:lnTo>
                <a:cubicBezTo>
                  <a:pt x="98756" y="1323439"/>
                  <a:pt x="0" y="1224683"/>
                  <a:pt x="0" y="1102861"/>
                </a:cubicBezTo>
                <a:lnTo>
                  <a:pt x="0" y="220578"/>
                </a:lnTo>
                <a:cubicBezTo>
                  <a:pt x="0" y="98756"/>
                  <a:pt x="98756" y="0"/>
                  <a:pt x="220578" y="0"/>
                </a:cubicBezTo>
                <a:lnTo>
                  <a:pt x="4802272" y="0"/>
                </a:lnTo>
                <a:cubicBezTo>
                  <a:pt x="4924094" y="0"/>
                  <a:pt x="5022850" y="98756"/>
                  <a:pt x="5022850" y="220578"/>
                </a:cubicBezTo>
                <a:lnTo>
                  <a:pt x="5022850" y="341189"/>
                </a:lnTo>
                <a:lnTo>
                  <a:pt x="4954502" y="368224"/>
                </a:lnTo>
                <a:cubicBezTo>
                  <a:pt x="4825310" y="431830"/>
                  <a:pt x="4740370" y="539546"/>
                  <a:pt x="4740370" y="661719"/>
                </a:cubicBezTo>
                <a:cubicBezTo>
                  <a:pt x="4740370" y="783892"/>
                  <a:pt x="4825310" y="891608"/>
                  <a:pt x="4954502" y="955214"/>
                </a:cubicBezTo>
                <a:lnTo>
                  <a:pt x="5022850" y="982250"/>
                </a:lnTo>
                <a:lnTo>
                  <a:pt x="5022850" y="1102861"/>
                </a:lnTo>
                <a:cubicBezTo>
                  <a:pt x="5022850" y="1224683"/>
                  <a:pt x="4924094" y="1323439"/>
                  <a:pt x="4802272" y="1323439"/>
                </a:cubicBezTo>
                <a:close/>
              </a:path>
            </a:pathLst>
          </a:custGeom>
          <a:gradFill>
            <a:gsLst>
              <a:gs pos="0">
                <a:srgbClr val="6C90CA">
                  <a:alpha val="54000"/>
                </a:srgbClr>
              </a:gs>
              <a:gs pos="95402">
                <a:srgbClr val="6C90CA">
                  <a:alpha val="14000"/>
                </a:srgbClr>
              </a:gs>
              <a:gs pos="68000">
                <a:srgbClr val="6C90CA">
                  <a:alpha val="12000"/>
                </a:srgbClr>
              </a:gs>
            </a:gsLst>
            <a:lin ang="10800000" scaled="0"/>
          </a:gradFill>
          <a:ln w="19050">
            <a:gradFill>
              <a:gsLst>
                <a:gs pos="0">
                  <a:srgbClr val="C2D7F6">
                    <a:alpha val="58000"/>
                  </a:srgbClr>
                </a:gs>
                <a:gs pos="57000">
                  <a:srgbClr val="C2D7F6">
                    <a:alpha val="0"/>
                  </a:srgb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0ABB5F1B-CA7F-4771-9C20-91C4735B5E5C}"/>
              </a:ext>
            </a:extLst>
          </p:cNvPr>
          <p:cNvSpPr txBox="1"/>
          <p:nvPr/>
        </p:nvSpPr>
        <p:spPr>
          <a:xfrm>
            <a:off x="7265719" y="4408300"/>
            <a:ext cx="4105813"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请在此处输入相关内容请在此处输入相关内容请在此处输入相关内容请在此输</a:t>
            </a:r>
          </a:p>
        </p:txBody>
      </p:sp>
      <p:sp>
        <p:nvSpPr>
          <p:cNvPr id="23" name="文本框 22">
            <a:extLst>
              <a:ext uri="{FF2B5EF4-FFF2-40B4-BE49-F238E27FC236}">
                <a16:creationId xmlns:a16="http://schemas.microsoft.com/office/drawing/2014/main" id="{C84838E6-2546-40BA-908E-751539BE5C03}"/>
              </a:ext>
            </a:extLst>
          </p:cNvPr>
          <p:cNvSpPr txBox="1"/>
          <p:nvPr/>
        </p:nvSpPr>
        <p:spPr>
          <a:xfrm>
            <a:off x="6294360" y="2292193"/>
            <a:ext cx="4105813"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请在此处输入相关内容请在此处输入相关内容请在此处输入相关内容请在此输</a:t>
            </a:r>
          </a:p>
        </p:txBody>
      </p:sp>
      <p:sp>
        <p:nvSpPr>
          <p:cNvPr id="24" name="文本框 23">
            <a:extLst>
              <a:ext uri="{FF2B5EF4-FFF2-40B4-BE49-F238E27FC236}">
                <a16:creationId xmlns:a16="http://schemas.microsoft.com/office/drawing/2014/main" id="{FC094075-6082-4F6C-A2D4-0AE655E242F8}"/>
              </a:ext>
            </a:extLst>
          </p:cNvPr>
          <p:cNvSpPr txBox="1"/>
          <p:nvPr/>
        </p:nvSpPr>
        <p:spPr>
          <a:xfrm>
            <a:off x="10605947" y="2378338"/>
            <a:ext cx="140238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45%</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25" name="文本框 24">
            <a:extLst>
              <a:ext uri="{FF2B5EF4-FFF2-40B4-BE49-F238E27FC236}">
                <a16:creationId xmlns:a16="http://schemas.microsoft.com/office/drawing/2014/main" id="{EABADF78-6659-427D-9A7F-AD52F0894E45}"/>
              </a:ext>
            </a:extLst>
          </p:cNvPr>
          <p:cNvSpPr txBox="1"/>
          <p:nvPr/>
        </p:nvSpPr>
        <p:spPr>
          <a:xfrm>
            <a:off x="5615679" y="4494445"/>
            <a:ext cx="140238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56%</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26" name="文本框 25">
            <a:extLst>
              <a:ext uri="{FF2B5EF4-FFF2-40B4-BE49-F238E27FC236}">
                <a16:creationId xmlns:a16="http://schemas.microsoft.com/office/drawing/2014/main" id="{0C3F38EF-DE59-4A08-8730-35E285A29EBC}"/>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6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6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6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6000"/>
                </a:srgbClr>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487452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9" name="Picture 18">
            <a:extLst>
              <a:ext uri="{FF2B5EF4-FFF2-40B4-BE49-F238E27FC236}">
                <a16:creationId xmlns:a16="http://schemas.microsoft.com/office/drawing/2014/main" id="{2E550E48-DC7A-45D6-9F2F-B8B9F750B9BD}"/>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6832680" y="1329717"/>
            <a:ext cx="5324488" cy="2422313"/>
          </a:xfrm>
          <a:prstGeom prst="rect">
            <a:avLst/>
          </a:prstGeom>
        </p:spPr>
      </p:pic>
      <p:pic>
        <p:nvPicPr>
          <p:cNvPr id="23" name="Picture 18">
            <a:extLst>
              <a:ext uri="{FF2B5EF4-FFF2-40B4-BE49-F238E27FC236}">
                <a16:creationId xmlns:a16="http://schemas.microsoft.com/office/drawing/2014/main" id="{55A00950-DA87-43C9-AA83-111A6D105E11}"/>
              </a:ext>
            </a:extLst>
          </p:cNvPr>
          <p:cNvPicPr>
            <a:picLocks noChangeAspect="1"/>
          </p:cNvPicPr>
          <p:nvPr/>
        </p:nvPicPr>
        <p:blipFill rotWithShape="1">
          <a:blip r:embed="rId4" cstate="screen">
            <a:alphaModFix amt="35000"/>
            <a:extLst>
              <a:ext uri="{28A0092B-C50C-407E-A947-70E740481C1C}">
                <a14:useLocalDpi xmlns:a14="http://schemas.microsoft.com/office/drawing/2010/main"/>
              </a:ext>
            </a:extLst>
          </a:blip>
          <a:srcRect/>
          <a:stretch/>
        </p:blipFill>
        <p:spPr>
          <a:xfrm>
            <a:off x="277304" y="4206460"/>
            <a:ext cx="5607199" cy="2550929"/>
          </a:xfrm>
          <a:prstGeom prst="rect">
            <a:avLst/>
          </a:prstGeom>
        </p:spPr>
      </p:pic>
      <p:sp>
        <p:nvSpPr>
          <p:cNvPr id="2" name="文本框 1">
            <a:extLst>
              <a:ext uri="{FF2B5EF4-FFF2-40B4-BE49-F238E27FC236}">
                <a16:creationId xmlns:a16="http://schemas.microsoft.com/office/drawing/2014/main" id="{EDD57520-0ABF-4F91-B393-E699D55A5199}"/>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3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3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08E0DB76-7168-4523-914F-CFAC56C7635F}"/>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7CBCEC7B-36DC-413E-98CB-D3B0EA11839B}"/>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1FA85592-5101-4BB9-A270-4ABD1F178D9D}"/>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279CD1B8-BC8F-481F-9176-C849C293363C}"/>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项目展示</a:t>
            </a:r>
          </a:p>
        </p:txBody>
      </p:sp>
      <p:sp>
        <p:nvSpPr>
          <p:cNvPr id="7" name="文本框 6">
            <a:extLst>
              <a:ext uri="{FF2B5EF4-FFF2-40B4-BE49-F238E27FC236}">
                <a16:creationId xmlns:a16="http://schemas.microsoft.com/office/drawing/2014/main" id="{7EBFFBAA-5F51-4BEA-BCCE-3BFB033A71D6}"/>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XIANG  MU  ZHAN  SHI</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sp>
        <p:nvSpPr>
          <p:cNvPr id="9" name="矩形 8">
            <a:extLst>
              <a:ext uri="{FF2B5EF4-FFF2-40B4-BE49-F238E27FC236}">
                <a16:creationId xmlns:a16="http://schemas.microsoft.com/office/drawing/2014/main" id="{D8995016-38A3-45AF-A490-A209CD3A0E89}"/>
              </a:ext>
            </a:extLst>
          </p:cNvPr>
          <p:cNvSpPr/>
          <p:nvPr/>
        </p:nvSpPr>
        <p:spPr>
          <a:xfrm flipH="1" flipV="1">
            <a:off x="679541"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F49B72F4-BB88-4A1F-A7CD-568AAF0FF39A}"/>
              </a:ext>
            </a:extLst>
          </p:cNvPr>
          <p:cNvSpPr/>
          <p:nvPr/>
        </p:nvSpPr>
        <p:spPr>
          <a:xfrm rot="5400000" flipH="1" flipV="1">
            <a:off x="811300"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矩形 11">
            <a:extLst>
              <a:ext uri="{FF2B5EF4-FFF2-40B4-BE49-F238E27FC236}">
                <a16:creationId xmlns:a16="http://schemas.microsoft.com/office/drawing/2014/main" id="{34E9DA91-5F3C-4919-A961-46D8F15202ED}"/>
              </a:ext>
            </a:extLst>
          </p:cNvPr>
          <p:cNvSpPr/>
          <p:nvPr/>
        </p:nvSpPr>
        <p:spPr>
          <a:xfrm flipV="1">
            <a:off x="11494460"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BCAD535D-36AA-4606-9304-C00FF0A6EFDF}"/>
              </a:ext>
            </a:extLst>
          </p:cNvPr>
          <p:cNvSpPr/>
          <p:nvPr/>
        </p:nvSpPr>
        <p:spPr>
          <a:xfrm rot="16200000" flipV="1">
            <a:off x="11362701"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矩形: 圆角 15">
            <a:extLst>
              <a:ext uri="{FF2B5EF4-FFF2-40B4-BE49-F238E27FC236}">
                <a16:creationId xmlns:a16="http://schemas.microsoft.com/office/drawing/2014/main" id="{AC4D10AA-5784-48AA-906D-C7817DBBB1EA}"/>
              </a:ext>
            </a:extLst>
          </p:cNvPr>
          <p:cNvSpPr/>
          <p:nvPr/>
        </p:nvSpPr>
        <p:spPr>
          <a:xfrm>
            <a:off x="332176" y="1632215"/>
            <a:ext cx="3536950" cy="2212910"/>
          </a:xfrm>
          <a:prstGeom prst="roundRect">
            <a:avLst/>
          </a:prstGeom>
          <a:noFill/>
          <a:ln w="31750">
            <a:solidFill>
              <a:srgbClr val="C2D7F6">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任意多边形: 形状 20">
            <a:extLst>
              <a:ext uri="{FF2B5EF4-FFF2-40B4-BE49-F238E27FC236}">
                <a16:creationId xmlns:a16="http://schemas.microsoft.com/office/drawing/2014/main" id="{F65DB72B-CDA2-4047-BE70-D29E62B0140A}"/>
              </a:ext>
            </a:extLst>
          </p:cNvPr>
          <p:cNvSpPr/>
          <p:nvPr/>
        </p:nvSpPr>
        <p:spPr>
          <a:xfrm>
            <a:off x="332176" y="1615283"/>
            <a:ext cx="1557750" cy="1127917"/>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任意多边形: 形状 21">
            <a:extLst>
              <a:ext uri="{FF2B5EF4-FFF2-40B4-BE49-F238E27FC236}">
                <a16:creationId xmlns:a16="http://schemas.microsoft.com/office/drawing/2014/main" id="{414262C2-D2C9-4476-BD7E-21082A7A82F0}"/>
              </a:ext>
            </a:extLst>
          </p:cNvPr>
          <p:cNvSpPr/>
          <p:nvPr/>
        </p:nvSpPr>
        <p:spPr>
          <a:xfrm rot="10800000">
            <a:off x="2588706" y="2716422"/>
            <a:ext cx="1280418" cy="1127917"/>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文本框 23">
            <a:extLst>
              <a:ext uri="{FF2B5EF4-FFF2-40B4-BE49-F238E27FC236}">
                <a16:creationId xmlns:a16="http://schemas.microsoft.com/office/drawing/2014/main" id="{FE3598C5-713E-42FE-8BA0-FBFA42AE0E49}"/>
              </a:ext>
            </a:extLst>
          </p:cNvPr>
          <p:cNvSpPr txBox="1"/>
          <p:nvPr/>
        </p:nvSpPr>
        <p:spPr>
          <a:xfrm>
            <a:off x="630778" y="2351441"/>
            <a:ext cx="2912146"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25" name="文本框 24">
            <a:extLst>
              <a:ext uri="{FF2B5EF4-FFF2-40B4-BE49-F238E27FC236}">
                <a16:creationId xmlns:a16="http://schemas.microsoft.com/office/drawing/2014/main" id="{6D35C754-480E-4EEE-A8DE-479DE28547E3}"/>
              </a:ext>
            </a:extLst>
          </p:cNvPr>
          <p:cNvSpPr txBox="1"/>
          <p:nvPr/>
        </p:nvSpPr>
        <p:spPr>
          <a:xfrm>
            <a:off x="630778" y="1902091"/>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29" name="文本框 28">
            <a:extLst>
              <a:ext uri="{FF2B5EF4-FFF2-40B4-BE49-F238E27FC236}">
                <a16:creationId xmlns:a16="http://schemas.microsoft.com/office/drawing/2014/main" id="{27F50671-C9D7-404A-8129-F9B04CB5D876}"/>
              </a:ext>
            </a:extLst>
          </p:cNvPr>
          <p:cNvSpPr txBox="1"/>
          <p:nvPr/>
        </p:nvSpPr>
        <p:spPr>
          <a:xfrm>
            <a:off x="2880805" y="3137239"/>
            <a:ext cx="988321"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01</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36" name="矩形: 圆角 35">
            <a:extLst>
              <a:ext uri="{FF2B5EF4-FFF2-40B4-BE49-F238E27FC236}">
                <a16:creationId xmlns:a16="http://schemas.microsoft.com/office/drawing/2014/main" id="{B0058B90-0F45-43DD-AF7C-B4A933A3C699}"/>
              </a:ext>
            </a:extLst>
          </p:cNvPr>
          <p:cNvSpPr/>
          <p:nvPr/>
        </p:nvSpPr>
        <p:spPr>
          <a:xfrm>
            <a:off x="4308476" y="2600165"/>
            <a:ext cx="3536950" cy="2212910"/>
          </a:xfrm>
          <a:prstGeom prst="roundRect">
            <a:avLst/>
          </a:prstGeom>
          <a:noFill/>
          <a:ln w="31750">
            <a:solidFill>
              <a:srgbClr val="C2D7F6">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任意多边形: 形状 36">
            <a:extLst>
              <a:ext uri="{FF2B5EF4-FFF2-40B4-BE49-F238E27FC236}">
                <a16:creationId xmlns:a16="http://schemas.microsoft.com/office/drawing/2014/main" id="{A2F1584D-D51A-4049-B85B-A6B1C3DCE22D}"/>
              </a:ext>
            </a:extLst>
          </p:cNvPr>
          <p:cNvSpPr/>
          <p:nvPr/>
        </p:nvSpPr>
        <p:spPr>
          <a:xfrm>
            <a:off x="4308476" y="2583233"/>
            <a:ext cx="1557750" cy="1089607"/>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任意多边形: 形状 37">
            <a:extLst>
              <a:ext uri="{FF2B5EF4-FFF2-40B4-BE49-F238E27FC236}">
                <a16:creationId xmlns:a16="http://schemas.microsoft.com/office/drawing/2014/main" id="{114BF973-917E-4601-AA85-73C78B6CA8D1}"/>
              </a:ext>
            </a:extLst>
          </p:cNvPr>
          <p:cNvSpPr/>
          <p:nvPr/>
        </p:nvSpPr>
        <p:spPr>
          <a:xfrm rot="10800000">
            <a:off x="6752166" y="3557533"/>
            <a:ext cx="1090261" cy="1255541"/>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文本框 32">
            <a:extLst>
              <a:ext uri="{FF2B5EF4-FFF2-40B4-BE49-F238E27FC236}">
                <a16:creationId xmlns:a16="http://schemas.microsoft.com/office/drawing/2014/main" id="{BF139F77-DCFA-4C59-A811-30FCEA6C297B}"/>
              </a:ext>
            </a:extLst>
          </p:cNvPr>
          <p:cNvSpPr txBox="1"/>
          <p:nvPr/>
        </p:nvSpPr>
        <p:spPr>
          <a:xfrm>
            <a:off x="4607078" y="3319391"/>
            <a:ext cx="2912146"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34" name="文本框 33">
            <a:extLst>
              <a:ext uri="{FF2B5EF4-FFF2-40B4-BE49-F238E27FC236}">
                <a16:creationId xmlns:a16="http://schemas.microsoft.com/office/drawing/2014/main" id="{B410DC5F-8EAC-4598-9DB0-53AB4D0B3FE4}"/>
              </a:ext>
            </a:extLst>
          </p:cNvPr>
          <p:cNvSpPr txBox="1"/>
          <p:nvPr/>
        </p:nvSpPr>
        <p:spPr>
          <a:xfrm>
            <a:off x="4607078" y="2870041"/>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35" name="文本框 34">
            <a:extLst>
              <a:ext uri="{FF2B5EF4-FFF2-40B4-BE49-F238E27FC236}">
                <a16:creationId xmlns:a16="http://schemas.microsoft.com/office/drawing/2014/main" id="{5E26EF03-D51D-4F81-93B3-F68A5AF9F5AF}"/>
              </a:ext>
            </a:extLst>
          </p:cNvPr>
          <p:cNvSpPr txBox="1"/>
          <p:nvPr/>
        </p:nvSpPr>
        <p:spPr>
          <a:xfrm>
            <a:off x="6857105" y="4105189"/>
            <a:ext cx="988321"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02</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44" name="矩形: 圆角 43">
            <a:extLst>
              <a:ext uri="{FF2B5EF4-FFF2-40B4-BE49-F238E27FC236}">
                <a16:creationId xmlns:a16="http://schemas.microsoft.com/office/drawing/2014/main" id="{630E4A26-2567-4FC8-A977-421B72436521}"/>
              </a:ext>
            </a:extLst>
          </p:cNvPr>
          <p:cNvSpPr/>
          <p:nvPr/>
        </p:nvSpPr>
        <p:spPr>
          <a:xfrm>
            <a:off x="8284776" y="3574466"/>
            <a:ext cx="3536950" cy="2212910"/>
          </a:xfrm>
          <a:prstGeom prst="roundRect">
            <a:avLst/>
          </a:prstGeom>
          <a:noFill/>
          <a:ln w="31750">
            <a:solidFill>
              <a:srgbClr val="C2D7F6">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任意多边形: 形状 44">
            <a:extLst>
              <a:ext uri="{FF2B5EF4-FFF2-40B4-BE49-F238E27FC236}">
                <a16:creationId xmlns:a16="http://schemas.microsoft.com/office/drawing/2014/main" id="{E5517F3C-83B1-4089-A722-13381BEFAB86}"/>
              </a:ext>
            </a:extLst>
          </p:cNvPr>
          <p:cNvSpPr/>
          <p:nvPr/>
        </p:nvSpPr>
        <p:spPr>
          <a:xfrm>
            <a:off x="8284776" y="3557534"/>
            <a:ext cx="1557750" cy="1149933"/>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任意多边形: 形状 45">
            <a:extLst>
              <a:ext uri="{FF2B5EF4-FFF2-40B4-BE49-F238E27FC236}">
                <a16:creationId xmlns:a16="http://schemas.microsoft.com/office/drawing/2014/main" id="{B0F57E91-9047-42EF-BFBA-16D18E111A9F}"/>
              </a:ext>
            </a:extLst>
          </p:cNvPr>
          <p:cNvSpPr/>
          <p:nvPr/>
        </p:nvSpPr>
        <p:spPr>
          <a:xfrm rot="10800000">
            <a:off x="10756899" y="4602544"/>
            <a:ext cx="1064825" cy="1184831"/>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文本框 40">
            <a:extLst>
              <a:ext uri="{FF2B5EF4-FFF2-40B4-BE49-F238E27FC236}">
                <a16:creationId xmlns:a16="http://schemas.microsoft.com/office/drawing/2014/main" id="{2D9F6BC9-E823-49AA-A198-D616C0754C66}"/>
              </a:ext>
            </a:extLst>
          </p:cNvPr>
          <p:cNvSpPr txBox="1"/>
          <p:nvPr/>
        </p:nvSpPr>
        <p:spPr>
          <a:xfrm>
            <a:off x="8583378" y="4293692"/>
            <a:ext cx="2912146"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42" name="文本框 41">
            <a:extLst>
              <a:ext uri="{FF2B5EF4-FFF2-40B4-BE49-F238E27FC236}">
                <a16:creationId xmlns:a16="http://schemas.microsoft.com/office/drawing/2014/main" id="{9A0DAA7C-4B6F-4501-A235-A75B325DEDE5}"/>
              </a:ext>
            </a:extLst>
          </p:cNvPr>
          <p:cNvSpPr txBox="1"/>
          <p:nvPr/>
        </p:nvSpPr>
        <p:spPr>
          <a:xfrm>
            <a:off x="8583378" y="3844342"/>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43" name="文本框 42">
            <a:extLst>
              <a:ext uri="{FF2B5EF4-FFF2-40B4-BE49-F238E27FC236}">
                <a16:creationId xmlns:a16="http://schemas.microsoft.com/office/drawing/2014/main" id="{36860E75-D4BB-4548-AAC0-A63B0B323542}"/>
              </a:ext>
            </a:extLst>
          </p:cNvPr>
          <p:cNvSpPr txBox="1"/>
          <p:nvPr/>
        </p:nvSpPr>
        <p:spPr>
          <a:xfrm>
            <a:off x="10833405" y="5079490"/>
            <a:ext cx="988321"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03</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716881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 name="图片 70">
            <a:extLst>
              <a:ext uri="{FF2B5EF4-FFF2-40B4-BE49-F238E27FC236}">
                <a16:creationId xmlns:a16="http://schemas.microsoft.com/office/drawing/2014/main" id="{77E86503-0888-411C-A12B-D2DE172A663B}"/>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a:fillRect/>
          </a:stretch>
        </p:blipFill>
        <p:spPr>
          <a:xfrm>
            <a:off x="7530886" y="1041283"/>
            <a:ext cx="4661114" cy="4775434"/>
          </a:xfrm>
          <a:custGeom>
            <a:avLst/>
            <a:gdLst>
              <a:gd name="connsiteX0" fmla="*/ 0 w 4661114"/>
              <a:gd name="connsiteY0" fmla="*/ 0 h 4775434"/>
              <a:gd name="connsiteX1" fmla="*/ 4661114 w 4661114"/>
              <a:gd name="connsiteY1" fmla="*/ 0 h 4775434"/>
              <a:gd name="connsiteX2" fmla="*/ 4661114 w 4661114"/>
              <a:gd name="connsiteY2" fmla="*/ 4775434 h 4775434"/>
              <a:gd name="connsiteX3" fmla="*/ 0 w 4661114"/>
              <a:gd name="connsiteY3" fmla="*/ 4775434 h 4775434"/>
            </a:gdLst>
            <a:ahLst/>
            <a:cxnLst>
              <a:cxn ang="0">
                <a:pos x="connsiteX0" y="connsiteY0"/>
              </a:cxn>
              <a:cxn ang="0">
                <a:pos x="connsiteX1" y="connsiteY1"/>
              </a:cxn>
              <a:cxn ang="0">
                <a:pos x="connsiteX2" y="connsiteY2"/>
              </a:cxn>
              <a:cxn ang="0">
                <a:pos x="connsiteX3" y="connsiteY3"/>
              </a:cxn>
            </a:cxnLst>
            <a:rect l="l" t="t" r="r" b="b"/>
            <a:pathLst>
              <a:path w="4661114" h="4775434">
                <a:moveTo>
                  <a:pt x="0" y="0"/>
                </a:moveTo>
                <a:lnTo>
                  <a:pt x="4661114" y="0"/>
                </a:lnTo>
                <a:lnTo>
                  <a:pt x="4661114" y="4775434"/>
                </a:lnTo>
                <a:lnTo>
                  <a:pt x="0" y="4775434"/>
                </a:lnTo>
                <a:close/>
              </a:path>
            </a:pathLst>
          </a:custGeom>
        </p:spPr>
      </p:pic>
      <p:pic>
        <p:nvPicPr>
          <p:cNvPr id="2" name="图片 1">
            <a:extLst>
              <a:ext uri="{FF2B5EF4-FFF2-40B4-BE49-F238E27FC236}">
                <a16:creationId xmlns:a16="http://schemas.microsoft.com/office/drawing/2014/main" id="{B296D71D-03C8-49D7-B1A9-26E950E7A60B}"/>
              </a:ext>
            </a:extLst>
          </p:cNvPr>
          <p:cNvPicPr>
            <a:picLocks noChangeAspect="1"/>
          </p:cNvPicPr>
          <p:nvPr/>
        </p:nvPicPr>
        <p:blipFill>
          <a:blip r:embed="rId4" cstate="screen">
            <a:alphaModFix amt="35000"/>
            <a:extLst>
              <a:ext uri="{28A0092B-C50C-407E-A947-70E740481C1C}">
                <a14:useLocalDpi xmlns:a14="http://schemas.microsoft.com/office/drawing/2010/main"/>
              </a:ext>
            </a:extLst>
          </a:blip>
          <a:stretch>
            <a:fillRect/>
          </a:stretch>
        </p:blipFill>
        <p:spPr>
          <a:xfrm>
            <a:off x="0" y="3437587"/>
            <a:ext cx="5130617" cy="3420412"/>
          </a:xfrm>
          <a:prstGeom prst="rect">
            <a:avLst/>
          </a:prstGeom>
        </p:spPr>
      </p:pic>
      <p:sp>
        <p:nvSpPr>
          <p:cNvPr id="3" name="文本框 2">
            <a:extLst>
              <a:ext uri="{FF2B5EF4-FFF2-40B4-BE49-F238E27FC236}">
                <a16:creationId xmlns:a16="http://schemas.microsoft.com/office/drawing/2014/main" id="{6D5A2754-B879-48B7-B299-514DC02C2569}"/>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2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2000"/>
                </a:srgbClr>
              </a:solidFill>
              <a:latin typeface="思源黑体 Heavy" panose="020B0A00000000000000" pitchFamily="34" charset="-122"/>
              <a:ea typeface="思源黑体 Heavy" panose="020B0A00000000000000" pitchFamily="34" charset="-122"/>
            </a:endParaRPr>
          </a:p>
        </p:txBody>
      </p:sp>
      <p:sp>
        <p:nvSpPr>
          <p:cNvPr id="4" name="矩形 3">
            <a:extLst>
              <a:ext uri="{FF2B5EF4-FFF2-40B4-BE49-F238E27FC236}">
                <a16:creationId xmlns:a16="http://schemas.microsoft.com/office/drawing/2014/main" id="{C39EE14B-F3AF-4F35-B22A-80F1D2239A9E}"/>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2839DE6F-3184-4837-8461-720273D1EA67}"/>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矩形 5">
            <a:extLst>
              <a:ext uri="{FF2B5EF4-FFF2-40B4-BE49-F238E27FC236}">
                <a16:creationId xmlns:a16="http://schemas.microsoft.com/office/drawing/2014/main" id="{7DA31CF3-CF0F-48A4-995C-8C1B2E6F1F9D}"/>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文本框 6">
            <a:extLst>
              <a:ext uri="{FF2B5EF4-FFF2-40B4-BE49-F238E27FC236}">
                <a16:creationId xmlns:a16="http://schemas.microsoft.com/office/drawing/2014/main" id="{BFC131EF-DF49-40B7-B446-BD6E4F53AEC3}"/>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项目展示</a:t>
            </a:r>
          </a:p>
        </p:txBody>
      </p:sp>
      <p:sp>
        <p:nvSpPr>
          <p:cNvPr id="8" name="文本框 7">
            <a:extLst>
              <a:ext uri="{FF2B5EF4-FFF2-40B4-BE49-F238E27FC236}">
                <a16:creationId xmlns:a16="http://schemas.microsoft.com/office/drawing/2014/main" id="{5F57C83B-36BB-4946-859E-0DF34C590F0B}"/>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XIANG  MU  ZHAN  SHI</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sp>
        <p:nvSpPr>
          <p:cNvPr id="10" name="矩形 9">
            <a:extLst>
              <a:ext uri="{FF2B5EF4-FFF2-40B4-BE49-F238E27FC236}">
                <a16:creationId xmlns:a16="http://schemas.microsoft.com/office/drawing/2014/main" id="{AE356598-DFE0-44D7-859C-14C91F016B60}"/>
              </a:ext>
            </a:extLst>
          </p:cNvPr>
          <p:cNvSpPr/>
          <p:nvPr/>
        </p:nvSpPr>
        <p:spPr>
          <a:xfrm flipH="1" flipV="1">
            <a:off x="679541"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矩形 10">
            <a:extLst>
              <a:ext uri="{FF2B5EF4-FFF2-40B4-BE49-F238E27FC236}">
                <a16:creationId xmlns:a16="http://schemas.microsoft.com/office/drawing/2014/main" id="{7BCCA562-CCB6-4B19-B823-D0E55CC24555}"/>
              </a:ext>
            </a:extLst>
          </p:cNvPr>
          <p:cNvSpPr/>
          <p:nvPr/>
        </p:nvSpPr>
        <p:spPr>
          <a:xfrm rot="5400000" flipH="1" flipV="1">
            <a:off x="811300"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E3730E10-62B9-47AD-AE89-F7C9041B3CBD}"/>
              </a:ext>
            </a:extLst>
          </p:cNvPr>
          <p:cNvSpPr/>
          <p:nvPr/>
        </p:nvSpPr>
        <p:spPr>
          <a:xfrm flipV="1">
            <a:off x="11494460"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矩形 13">
            <a:extLst>
              <a:ext uri="{FF2B5EF4-FFF2-40B4-BE49-F238E27FC236}">
                <a16:creationId xmlns:a16="http://schemas.microsoft.com/office/drawing/2014/main" id="{C95426FA-CD20-4164-A4EA-5AE130022951}"/>
              </a:ext>
            </a:extLst>
          </p:cNvPr>
          <p:cNvSpPr/>
          <p:nvPr/>
        </p:nvSpPr>
        <p:spPr>
          <a:xfrm rot="16200000" flipV="1">
            <a:off x="11362701"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484D9C17-3FDB-4B48-9F85-7BC6B9C6EE74}"/>
              </a:ext>
            </a:extLst>
          </p:cNvPr>
          <p:cNvSpPr/>
          <p:nvPr/>
        </p:nvSpPr>
        <p:spPr>
          <a:xfrm>
            <a:off x="1256243" y="2389305"/>
            <a:ext cx="1881546" cy="188154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16" name="图形 15" descr="打开的书 纯色填充">
            <a:extLst>
              <a:ext uri="{FF2B5EF4-FFF2-40B4-BE49-F238E27FC236}">
                <a16:creationId xmlns:a16="http://schemas.microsoft.com/office/drawing/2014/main" id="{9358F304-DEFC-46DF-AD7F-5DB5F58D66B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645445" y="2778509"/>
            <a:ext cx="1103143" cy="1103138"/>
          </a:xfrm>
          <a:prstGeom prst="rect">
            <a:avLst/>
          </a:prstGeom>
        </p:spPr>
      </p:pic>
      <p:sp>
        <p:nvSpPr>
          <p:cNvPr id="17" name="椭圆 16">
            <a:extLst>
              <a:ext uri="{FF2B5EF4-FFF2-40B4-BE49-F238E27FC236}">
                <a16:creationId xmlns:a16="http://schemas.microsoft.com/office/drawing/2014/main" id="{78F76ADD-60EA-4F24-80D0-5DAE371D8051}"/>
              </a:ext>
            </a:extLst>
          </p:cNvPr>
          <p:cNvSpPr/>
          <p:nvPr/>
        </p:nvSpPr>
        <p:spPr>
          <a:xfrm rot="564825">
            <a:off x="2302599" y="1783797"/>
            <a:ext cx="1608974" cy="1608974"/>
          </a:xfrm>
          <a:prstGeom prst="ellipse">
            <a:avLst/>
          </a:prstGeom>
          <a:noFill/>
          <a:ln w="47625">
            <a:gradFill>
              <a:gsLst>
                <a:gs pos="23000">
                  <a:schemeClr val="bg2">
                    <a:lumMod val="50000"/>
                    <a:alpha val="33000"/>
                  </a:schemeClr>
                </a:gs>
                <a:gs pos="70000">
                  <a:schemeClr val="tx1">
                    <a:lumMod val="75000"/>
                    <a:lumOff val="25000"/>
                    <a:alpha val="0"/>
                  </a:schemeClr>
                </a:gs>
              </a:gsLst>
              <a:lin ang="5400000" scaled="0"/>
            </a:gradFill>
          </a:ln>
          <a:effectLst>
            <a:glow rad="609600">
              <a:schemeClr val="accent3">
                <a:satMod val="175000"/>
                <a:alpha val="1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a:extLst>
              <a:ext uri="{FF2B5EF4-FFF2-40B4-BE49-F238E27FC236}">
                <a16:creationId xmlns:a16="http://schemas.microsoft.com/office/drawing/2014/main" id="{7446973E-67D9-404B-9646-FB8EA7546575}"/>
              </a:ext>
            </a:extLst>
          </p:cNvPr>
          <p:cNvSpPr/>
          <p:nvPr/>
        </p:nvSpPr>
        <p:spPr>
          <a:xfrm>
            <a:off x="2514668" y="1995866"/>
            <a:ext cx="1184838" cy="1184838"/>
          </a:xfrm>
          <a:prstGeom prst="ellipse">
            <a:avLst/>
          </a:prstGeom>
          <a:gradFill>
            <a:gsLst>
              <a:gs pos="0">
                <a:srgbClr val="9BC0FB">
                  <a:alpha val="22000"/>
                </a:srgbClr>
              </a:gs>
              <a:gs pos="57000">
                <a:srgbClr val="CCE2FE">
                  <a:alpha val="22000"/>
                </a:srgb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18" name="图形 17" descr="时钟 纯色填充">
            <a:extLst>
              <a:ext uri="{FF2B5EF4-FFF2-40B4-BE49-F238E27FC236}">
                <a16:creationId xmlns:a16="http://schemas.microsoft.com/office/drawing/2014/main" id="{C9360976-94F5-43E6-B830-3F29C6172DCA}"/>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514665" y="1995866"/>
            <a:ext cx="1184841" cy="1184836"/>
          </a:xfrm>
          <a:prstGeom prst="rect">
            <a:avLst/>
          </a:prstGeom>
        </p:spPr>
      </p:pic>
      <p:sp>
        <p:nvSpPr>
          <p:cNvPr id="26" name="矩形: 圆角 25">
            <a:extLst>
              <a:ext uri="{FF2B5EF4-FFF2-40B4-BE49-F238E27FC236}">
                <a16:creationId xmlns:a16="http://schemas.microsoft.com/office/drawing/2014/main" id="{07544DD9-526B-483F-A280-B6D9EB10BC54}"/>
              </a:ext>
            </a:extLst>
          </p:cNvPr>
          <p:cNvSpPr/>
          <p:nvPr/>
        </p:nvSpPr>
        <p:spPr>
          <a:xfrm>
            <a:off x="4646666" y="1791135"/>
            <a:ext cx="3536950" cy="1442519"/>
          </a:xfrm>
          <a:prstGeom prst="roundRect">
            <a:avLst/>
          </a:prstGeom>
          <a:noFill/>
          <a:ln w="25400">
            <a:solidFill>
              <a:srgbClr val="C2D7F6">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任意多边形: 形状 41">
            <a:extLst>
              <a:ext uri="{FF2B5EF4-FFF2-40B4-BE49-F238E27FC236}">
                <a16:creationId xmlns:a16="http://schemas.microsoft.com/office/drawing/2014/main" id="{BA64D4D8-24AD-40B4-9693-5C107FC4D23F}"/>
              </a:ext>
            </a:extLst>
          </p:cNvPr>
          <p:cNvSpPr/>
          <p:nvPr/>
        </p:nvSpPr>
        <p:spPr>
          <a:xfrm rot="10800000">
            <a:off x="6110196" y="2843360"/>
            <a:ext cx="2073420" cy="401331"/>
          </a:xfrm>
          <a:custGeom>
            <a:avLst/>
            <a:gdLst>
              <a:gd name="connsiteX0" fmla="*/ 0 w 2073420"/>
              <a:gd name="connsiteY0" fmla="*/ 401331 h 401331"/>
              <a:gd name="connsiteX1" fmla="*/ 0 w 2073420"/>
              <a:gd name="connsiteY1" fmla="*/ 147968 h 401331"/>
              <a:gd name="connsiteX2" fmla="*/ 37515 w 2073420"/>
              <a:gd name="connsiteY2" fmla="*/ 85418 h 401331"/>
              <a:gd name="connsiteX3" fmla="*/ 68960 w 2073420"/>
              <a:gd name="connsiteY3" fmla="*/ 50431 h 401331"/>
              <a:gd name="connsiteX4" fmla="*/ 160548 w 2073420"/>
              <a:gd name="connsiteY4" fmla="*/ 0 h 401331"/>
              <a:gd name="connsiteX5" fmla="*/ 2073420 w 2073420"/>
              <a:gd name="connsiteY5" fmla="*/ 0 h 4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3420" h="401331">
                <a:moveTo>
                  <a:pt x="0" y="401331"/>
                </a:moveTo>
                <a:lnTo>
                  <a:pt x="0" y="147968"/>
                </a:lnTo>
                <a:lnTo>
                  <a:pt x="37515" y="85418"/>
                </a:lnTo>
                <a:lnTo>
                  <a:pt x="68960" y="50431"/>
                </a:lnTo>
                <a:lnTo>
                  <a:pt x="160548" y="0"/>
                </a:lnTo>
                <a:lnTo>
                  <a:pt x="2073420" y="0"/>
                </a:lnTo>
                <a:close/>
              </a:path>
            </a:pathLst>
          </a:custGeom>
          <a:gradFill>
            <a:gsLst>
              <a:gs pos="0">
                <a:srgbClr val="6C90CA">
                  <a:alpha val="72000"/>
                </a:srgbClr>
              </a:gs>
              <a:gs pos="52000">
                <a:srgbClr val="6C90CA">
                  <a:alpha val="0"/>
                </a:srgbClr>
              </a:gs>
            </a:gsLst>
            <a:lin ang="4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文本框 28">
            <a:extLst>
              <a:ext uri="{FF2B5EF4-FFF2-40B4-BE49-F238E27FC236}">
                <a16:creationId xmlns:a16="http://schemas.microsoft.com/office/drawing/2014/main" id="{2B4F1CE3-29B2-415C-9050-F39396BF9365}"/>
              </a:ext>
            </a:extLst>
          </p:cNvPr>
          <p:cNvSpPr txBox="1"/>
          <p:nvPr/>
        </p:nvSpPr>
        <p:spPr>
          <a:xfrm>
            <a:off x="4959068" y="2501036"/>
            <a:ext cx="2912146" cy="464679"/>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a:t>
            </a:r>
          </a:p>
        </p:txBody>
      </p:sp>
      <p:sp>
        <p:nvSpPr>
          <p:cNvPr id="30" name="文本框 29">
            <a:extLst>
              <a:ext uri="{FF2B5EF4-FFF2-40B4-BE49-F238E27FC236}">
                <a16:creationId xmlns:a16="http://schemas.microsoft.com/office/drawing/2014/main" id="{E78E600E-4120-47BE-AB51-ADD83F33F171}"/>
              </a:ext>
            </a:extLst>
          </p:cNvPr>
          <p:cNvSpPr txBox="1"/>
          <p:nvPr/>
        </p:nvSpPr>
        <p:spPr>
          <a:xfrm>
            <a:off x="5507708" y="2059074"/>
            <a:ext cx="2225602" cy="341069"/>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43" name="任意多边形: 形状 42">
            <a:extLst>
              <a:ext uri="{FF2B5EF4-FFF2-40B4-BE49-F238E27FC236}">
                <a16:creationId xmlns:a16="http://schemas.microsoft.com/office/drawing/2014/main" id="{616CD3D2-5EC5-4BD2-9A59-68C0C7426AA2}"/>
              </a:ext>
            </a:extLst>
          </p:cNvPr>
          <p:cNvSpPr/>
          <p:nvPr/>
        </p:nvSpPr>
        <p:spPr>
          <a:xfrm>
            <a:off x="4650394" y="1791135"/>
            <a:ext cx="2073420" cy="405593"/>
          </a:xfrm>
          <a:custGeom>
            <a:avLst/>
            <a:gdLst>
              <a:gd name="connsiteX0" fmla="*/ 0 w 2073420"/>
              <a:gd name="connsiteY0" fmla="*/ 401331 h 401331"/>
              <a:gd name="connsiteX1" fmla="*/ 0 w 2073420"/>
              <a:gd name="connsiteY1" fmla="*/ 147968 h 401331"/>
              <a:gd name="connsiteX2" fmla="*/ 37515 w 2073420"/>
              <a:gd name="connsiteY2" fmla="*/ 85418 h 401331"/>
              <a:gd name="connsiteX3" fmla="*/ 68960 w 2073420"/>
              <a:gd name="connsiteY3" fmla="*/ 50431 h 401331"/>
              <a:gd name="connsiteX4" fmla="*/ 160548 w 2073420"/>
              <a:gd name="connsiteY4" fmla="*/ 0 h 401331"/>
              <a:gd name="connsiteX5" fmla="*/ 2073420 w 2073420"/>
              <a:gd name="connsiteY5" fmla="*/ 0 h 4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3420" h="401331">
                <a:moveTo>
                  <a:pt x="0" y="401331"/>
                </a:moveTo>
                <a:lnTo>
                  <a:pt x="0" y="147968"/>
                </a:lnTo>
                <a:lnTo>
                  <a:pt x="37515" y="85418"/>
                </a:lnTo>
                <a:lnTo>
                  <a:pt x="68960" y="50431"/>
                </a:lnTo>
                <a:lnTo>
                  <a:pt x="160548" y="0"/>
                </a:lnTo>
                <a:lnTo>
                  <a:pt x="2073420" y="0"/>
                </a:lnTo>
                <a:close/>
              </a:path>
            </a:pathLst>
          </a:custGeom>
          <a:gradFill>
            <a:gsLst>
              <a:gs pos="0">
                <a:srgbClr val="6C90CA">
                  <a:alpha val="72000"/>
                </a:srgbClr>
              </a:gs>
              <a:gs pos="52000">
                <a:srgbClr val="6C90CA">
                  <a:alpha val="0"/>
                </a:srgbClr>
              </a:gs>
            </a:gsLst>
            <a:lin ang="4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47" name="图形 46" descr="清单 纯色填充">
            <a:extLst>
              <a:ext uri="{FF2B5EF4-FFF2-40B4-BE49-F238E27FC236}">
                <a16:creationId xmlns:a16="http://schemas.microsoft.com/office/drawing/2014/main" id="{C402F22C-B64D-4237-B0A3-0B7CC6D04EF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043030" y="2059074"/>
            <a:ext cx="483304" cy="483304"/>
          </a:xfrm>
          <a:prstGeom prst="rect">
            <a:avLst/>
          </a:prstGeom>
        </p:spPr>
      </p:pic>
      <p:sp>
        <p:nvSpPr>
          <p:cNvPr id="50" name="矩形: 圆角 49">
            <a:extLst>
              <a:ext uri="{FF2B5EF4-FFF2-40B4-BE49-F238E27FC236}">
                <a16:creationId xmlns:a16="http://schemas.microsoft.com/office/drawing/2014/main" id="{CBDCED01-D1B3-4433-8696-B55E5BC5B0B7}"/>
              </a:ext>
            </a:extLst>
          </p:cNvPr>
          <p:cNvSpPr/>
          <p:nvPr/>
        </p:nvSpPr>
        <p:spPr>
          <a:xfrm>
            <a:off x="4646666" y="3613309"/>
            <a:ext cx="3536950" cy="1442519"/>
          </a:xfrm>
          <a:prstGeom prst="roundRect">
            <a:avLst/>
          </a:prstGeom>
          <a:noFill/>
          <a:ln w="25400">
            <a:solidFill>
              <a:srgbClr val="C2D7F6">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任意多边形: 形状 50">
            <a:extLst>
              <a:ext uri="{FF2B5EF4-FFF2-40B4-BE49-F238E27FC236}">
                <a16:creationId xmlns:a16="http://schemas.microsoft.com/office/drawing/2014/main" id="{BB62DE06-1787-4539-9035-7AE33B1F8185}"/>
              </a:ext>
            </a:extLst>
          </p:cNvPr>
          <p:cNvSpPr/>
          <p:nvPr/>
        </p:nvSpPr>
        <p:spPr>
          <a:xfrm rot="10800000">
            <a:off x="6110196" y="4665534"/>
            <a:ext cx="2073420" cy="401331"/>
          </a:xfrm>
          <a:custGeom>
            <a:avLst/>
            <a:gdLst>
              <a:gd name="connsiteX0" fmla="*/ 0 w 2073420"/>
              <a:gd name="connsiteY0" fmla="*/ 401331 h 401331"/>
              <a:gd name="connsiteX1" fmla="*/ 0 w 2073420"/>
              <a:gd name="connsiteY1" fmla="*/ 147968 h 401331"/>
              <a:gd name="connsiteX2" fmla="*/ 37515 w 2073420"/>
              <a:gd name="connsiteY2" fmla="*/ 85418 h 401331"/>
              <a:gd name="connsiteX3" fmla="*/ 68960 w 2073420"/>
              <a:gd name="connsiteY3" fmla="*/ 50431 h 401331"/>
              <a:gd name="connsiteX4" fmla="*/ 160548 w 2073420"/>
              <a:gd name="connsiteY4" fmla="*/ 0 h 401331"/>
              <a:gd name="connsiteX5" fmla="*/ 2073420 w 2073420"/>
              <a:gd name="connsiteY5" fmla="*/ 0 h 4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3420" h="401331">
                <a:moveTo>
                  <a:pt x="0" y="401331"/>
                </a:moveTo>
                <a:lnTo>
                  <a:pt x="0" y="147968"/>
                </a:lnTo>
                <a:lnTo>
                  <a:pt x="37515" y="85418"/>
                </a:lnTo>
                <a:lnTo>
                  <a:pt x="68960" y="50431"/>
                </a:lnTo>
                <a:lnTo>
                  <a:pt x="160548" y="0"/>
                </a:lnTo>
                <a:lnTo>
                  <a:pt x="2073420" y="0"/>
                </a:lnTo>
                <a:close/>
              </a:path>
            </a:pathLst>
          </a:custGeom>
          <a:gradFill>
            <a:gsLst>
              <a:gs pos="0">
                <a:srgbClr val="6C90CA">
                  <a:alpha val="72000"/>
                </a:srgbClr>
              </a:gs>
              <a:gs pos="52000">
                <a:srgbClr val="6C90CA">
                  <a:alpha val="0"/>
                </a:srgbClr>
              </a:gs>
            </a:gsLst>
            <a:lin ang="4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文本框 51">
            <a:extLst>
              <a:ext uri="{FF2B5EF4-FFF2-40B4-BE49-F238E27FC236}">
                <a16:creationId xmlns:a16="http://schemas.microsoft.com/office/drawing/2014/main" id="{34123DEA-F785-4292-8925-8A8A8AEB4818}"/>
              </a:ext>
            </a:extLst>
          </p:cNvPr>
          <p:cNvSpPr txBox="1"/>
          <p:nvPr/>
        </p:nvSpPr>
        <p:spPr>
          <a:xfrm>
            <a:off x="4959068" y="4323210"/>
            <a:ext cx="2912146" cy="464679"/>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a:t>
            </a:r>
          </a:p>
        </p:txBody>
      </p:sp>
      <p:sp>
        <p:nvSpPr>
          <p:cNvPr id="53" name="文本框 52">
            <a:extLst>
              <a:ext uri="{FF2B5EF4-FFF2-40B4-BE49-F238E27FC236}">
                <a16:creationId xmlns:a16="http://schemas.microsoft.com/office/drawing/2014/main" id="{113EA9EA-C096-43D7-9667-78C3DB70E55D}"/>
              </a:ext>
            </a:extLst>
          </p:cNvPr>
          <p:cNvSpPr txBox="1"/>
          <p:nvPr/>
        </p:nvSpPr>
        <p:spPr>
          <a:xfrm>
            <a:off x="5507708" y="3881248"/>
            <a:ext cx="2225602" cy="341069"/>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54" name="任意多边形: 形状 53">
            <a:extLst>
              <a:ext uri="{FF2B5EF4-FFF2-40B4-BE49-F238E27FC236}">
                <a16:creationId xmlns:a16="http://schemas.microsoft.com/office/drawing/2014/main" id="{F9B7D239-6106-4136-ACB9-AD10CC21FE35}"/>
              </a:ext>
            </a:extLst>
          </p:cNvPr>
          <p:cNvSpPr/>
          <p:nvPr/>
        </p:nvSpPr>
        <p:spPr>
          <a:xfrm>
            <a:off x="4650394" y="3617571"/>
            <a:ext cx="2073420" cy="401331"/>
          </a:xfrm>
          <a:custGeom>
            <a:avLst/>
            <a:gdLst>
              <a:gd name="connsiteX0" fmla="*/ 0 w 2073420"/>
              <a:gd name="connsiteY0" fmla="*/ 401331 h 401331"/>
              <a:gd name="connsiteX1" fmla="*/ 0 w 2073420"/>
              <a:gd name="connsiteY1" fmla="*/ 147968 h 401331"/>
              <a:gd name="connsiteX2" fmla="*/ 37515 w 2073420"/>
              <a:gd name="connsiteY2" fmla="*/ 85418 h 401331"/>
              <a:gd name="connsiteX3" fmla="*/ 68960 w 2073420"/>
              <a:gd name="connsiteY3" fmla="*/ 50431 h 401331"/>
              <a:gd name="connsiteX4" fmla="*/ 160548 w 2073420"/>
              <a:gd name="connsiteY4" fmla="*/ 0 h 401331"/>
              <a:gd name="connsiteX5" fmla="*/ 2073420 w 2073420"/>
              <a:gd name="connsiteY5" fmla="*/ 0 h 40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3420" h="401331">
                <a:moveTo>
                  <a:pt x="0" y="401331"/>
                </a:moveTo>
                <a:lnTo>
                  <a:pt x="0" y="147968"/>
                </a:lnTo>
                <a:lnTo>
                  <a:pt x="37515" y="85418"/>
                </a:lnTo>
                <a:lnTo>
                  <a:pt x="68960" y="50431"/>
                </a:lnTo>
                <a:lnTo>
                  <a:pt x="160548" y="0"/>
                </a:lnTo>
                <a:lnTo>
                  <a:pt x="2073420" y="0"/>
                </a:lnTo>
                <a:close/>
              </a:path>
            </a:pathLst>
          </a:custGeom>
          <a:gradFill>
            <a:gsLst>
              <a:gs pos="0">
                <a:srgbClr val="6C90CA">
                  <a:alpha val="72000"/>
                </a:srgbClr>
              </a:gs>
              <a:gs pos="52000">
                <a:srgbClr val="6C90CA">
                  <a:alpha val="0"/>
                </a:srgbClr>
              </a:gs>
            </a:gsLst>
            <a:lin ang="4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5" name="图形 54" descr="清单 纯色填充">
            <a:extLst>
              <a:ext uri="{FF2B5EF4-FFF2-40B4-BE49-F238E27FC236}">
                <a16:creationId xmlns:a16="http://schemas.microsoft.com/office/drawing/2014/main" id="{6D3D8979-5949-46C6-98B3-D93F1F70370C}"/>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043030" y="3881248"/>
            <a:ext cx="483304" cy="483304"/>
          </a:xfrm>
          <a:prstGeom prst="rect">
            <a:avLst/>
          </a:prstGeom>
        </p:spPr>
      </p:pic>
      <p:sp>
        <p:nvSpPr>
          <p:cNvPr id="64" name="任意多边形: 形状 63">
            <a:extLst>
              <a:ext uri="{FF2B5EF4-FFF2-40B4-BE49-F238E27FC236}">
                <a16:creationId xmlns:a16="http://schemas.microsoft.com/office/drawing/2014/main" id="{78F91EA1-4141-4666-9191-C04FF8BB1D38}"/>
              </a:ext>
            </a:extLst>
          </p:cNvPr>
          <p:cNvSpPr/>
          <p:nvPr/>
        </p:nvSpPr>
        <p:spPr>
          <a:xfrm>
            <a:off x="3305261" y="1995866"/>
            <a:ext cx="8868739" cy="2866268"/>
          </a:xfrm>
          <a:custGeom>
            <a:avLst/>
            <a:gdLst>
              <a:gd name="connsiteX0" fmla="*/ 1642873 w 6786373"/>
              <a:gd name="connsiteY0" fmla="*/ 0 h 3081659"/>
              <a:gd name="connsiteX1" fmla="*/ 6786373 w 6786373"/>
              <a:gd name="connsiteY1" fmla="*/ 0 h 3081659"/>
              <a:gd name="connsiteX2" fmla="*/ 6786373 w 6786373"/>
              <a:gd name="connsiteY2" fmla="*/ 3070641 h 3081659"/>
              <a:gd name="connsiteX3" fmla="*/ 1666030 w 6786373"/>
              <a:gd name="connsiteY3" fmla="*/ 3070641 h 3081659"/>
              <a:gd name="connsiteX4" fmla="*/ 1666044 w 6786373"/>
              <a:gd name="connsiteY4" fmla="*/ 3074049 h 3081659"/>
              <a:gd name="connsiteX5" fmla="*/ 220940 w 6786373"/>
              <a:gd name="connsiteY5" fmla="*/ 2356520 h 3081659"/>
              <a:gd name="connsiteX6" fmla="*/ 231150 w 6786373"/>
              <a:gd name="connsiteY6" fmla="*/ 748608 h 3081659"/>
              <a:gd name="connsiteX7" fmla="*/ 1546739 w 6786373"/>
              <a:gd name="connsiteY7" fmla="*/ 2270 h 3081659"/>
              <a:gd name="connsiteX8" fmla="*/ 1642873 w 6786373"/>
              <a:gd name="connsiteY8" fmla="*/ 4927 h 308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6373" h="3081659">
                <a:moveTo>
                  <a:pt x="1642873" y="0"/>
                </a:moveTo>
                <a:lnTo>
                  <a:pt x="6786373" y="0"/>
                </a:lnTo>
                <a:lnTo>
                  <a:pt x="6786373" y="3070641"/>
                </a:lnTo>
                <a:lnTo>
                  <a:pt x="1666030" y="3070641"/>
                </a:lnTo>
                <a:lnTo>
                  <a:pt x="1666044" y="3074049"/>
                </a:lnTo>
                <a:cubicBezTo>
                  <a:pt x="1083370" y="3132167"/>
                  <a:pt x="523111" y="2853984"/>
                  <a:pt x="220940" y="2356520"/>
                </a:cubicBezTo>
                <a:cubicBezTo>
                  <a:pt x="-77280" y="1865563"/>
                  <a:pt x="-73336" y="1244455"/>
                  <a:pt x="231150" y="748608"/>
                </a:cubicBezTo>
                <a:cubicBezTo>
                  <a:pt x="514680" y="286886"/>
                  <a:pt x="1014434" y="6110"/>
                  <a:pt x="1546739" y="2270"/>
                </a:cubicBezTo>
                <a:lnTo>
                  <a:pt x="1642873" y="4927"/>
                </a:lnTo>
                <a:close/>
              </a:path>
            </a:pathLst>
          </a:custGeom>
          <a:gradFill>
            <a:gsLst>
              <a:gs pos="0">
                <a:srgbClr val="85B1F9">
                  <a:alpha val="8000"/>
                </a:srgbClr>
              </a:gs>
              <a:gs pos="32000">
                <a:srgbClr val="85B1F9">
                  <a:alpha val="0"/>
                </a:srgbClr>
              </a:gs>
            </a:gsLst>
            <a:lin ang="0" scaled="0"/>
          </a:gradFill>
          <a:ln>
            <a:noFill/>
          </a:ln>
          <a:effectLst>
            <a:outerShdw blurRad="50800" dist="38100" algn="l" rotWithShape="0">
              <a:srgbClr val="CCE2FE">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任意多边形: 形状 64">
            <a:extLst>
              <a:ext uri="{FF2B5EF4-FFF2-40B4-BE49-F238E27FC236}">
                <a16:creationId xmlns:a16="http://schemas.microsoft.com/office/drawing/2014/main" id="{4760D75B-2985-443C-B422-B274231CB69D}"/>
              </a:ext>
            </a:extLst>
          </p:cNvPr>
          <p:cNvSpPr/>
          <p:nvPr/>
        </p:nvSpPr>
        <p:spPr>
          <a:xfrm>
            <a:off x="3231149" y="1147233"/>
            <a:ext cx="8868739" cy="4563534"/>
          </a:xfrm>
          <a:custGeom>
            <a:avLst/>
            <a:gdLst>
              <a:gd name="connsiteX0" fmla="*/ 1642873 w 6786373"/>
              <a:gd name="connsiteY0" fmla="*/ 0 h 3081659"/>
              <a:gd name="connsiteX1" fmla="*/ 6786373 w 6786373"/>
              <a:gd name="connsiteY1" fmla="*/ 0 h 3081659"/>
              <a:gd name="connsiteX2" fmla="*/ 6786373 w 6786373"/>
              <a:gd name="connsiteY2" fmla="*/ 3070641 h 3081659"/>
              <a:gd name="connsiteX3" fmla="*/ 1666030 w 6786373"/>
              <a:gd name="connsiteY3" fmla="*/ 3070641 h 3081659"/>
              <a:gd name="connsiteX4" fmla="*/ 1666044 w 6786373"/>
              <a:gd name="connsiteY4" fmla="*/ 3074049 h 3081659"/>
              <a:gd name="connsiteX5" fmla="*/ 220940 w 6786373"/>
              <a:gd name="connsiteY5" fmla="*/ 2356520 h 3081659"/>
              <a:gd name="connsiteX6" fmla="*/ 231150 w 6786373"/>
              <a:gd name="connsiteY6" fmla="*/ 748608 h 3081659"/>
              <a:gd name="connsiteX7" fmla="*/ 1546739 w 6786373"/>
              <a:gd name="connsiteY7" fmla="*/ 2270 h 3081659"/>
              <a:gd name="connsiteX8" fmla="*/ 1642873 w 6786373"/>
              <a:gd name="connsiteY8" fmla="*/ 4927 h 308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6373" h="3081659">
                <a:moveTo>
                  <a:pt x="1642873" y="0"/>
                </a:moveTo>
                <a:lnTo>
                  <a:pt x="6786373" y="0"/>
                </a:lnTo>
                <a:lnTo>
                  <a:pt x="6786373" y="3070641"/>
                </a:lnTo>
                <a:lnTo>
                  <a:pt x="1666030" y="3070641"/>
                </a:lnTo>
                <a:lnTo>
                  <a:pt x="1666044" y="3074049"/>
                </a:lnTo>
                <a:cubicBezTo>
                  <a:pt x="1083370" y="3132167"/>
                  <a:pt x="523111" y="2853984"/>
                  <a:pt x="220940" y="2356520"/>
                </a:cubicBezTo>
                <a:cubicBezTo>
                  <a:pt x="-77280" y="1865563"/>
                  <a:pt x="-73336" y="1244455"/>
                  <a:pt x="231150" y="748608"/>
                </a:cubicBezTo>
                <a:cubicBezTo>
                  <a:pt x="514680" y="286886"/>
                  <a:pt x="1014434" y="6110"/>
                  <a:pt x="1546739" y="2270"/>
                </a:cubicBezTo>
                <a:lnTo>
                  <a:pt x="1642873" y="4927"/>
                </a:lnTo>
                <a:close/>
              </a:path>
            </a:pathLst>
          </a:custGeom>
          <a:gradFill>
            <a:gsLst>
              <a:gs pos="0">
                <a:srgbClr val="85B1F9">
                  <a:alpha val="12000"/>
                </a:srgbClr>
              </a:gs>
              <a:gs pos="71000">
                <a:srgbClr val="85B1F9">
                  <a:alpha val="0"/>
                </a:srgbClr>
              </a:gs>
            </a:gsLst>
            <a:lin ang="0" scaled="0"/>
          </a:gradFill>
          <a:ln>
            <a:noFill/>
          </a:ln>
          <a:effectLst>
            <a:outerShdw blurRad="50800" dist="38100" algn="l" rotWithShape="0">
              <a:srgbClr val="CCE2FE">
                <a:alpha val="2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文本框 71">
            <a:extLst>
              <a:ext uri="{FF2B5EF4-FFF2-40B4-BE49-F238E27FC236}">
                <a16:creationId xmlns:a16="http://schemas.microsoft.com/office/drawing/2014/main" id="{9667C59F-DADC-40D0-ADBE-893736336562}"/>
              </a:ext>
            </a:extLst>
          </p:cNvPr>
          <p:cNvSpPr txBox="1"/>
          <p:nvPr/>
        </p:nvSpPr>
        <p:spPr>
          <a:xfrm>
            <a:off x="6479847" y="5537059"/>
            <a:ext cx="5220660" cy="792653"/>
          </a:xfrm>
          <a:prstGeom prst="rect">
            <a:avLst/>
          </a:prstGeom>
          <a:noFill/>
        </p:spPr>
        <p:txBody>
          <a:bodyPr wrap="square" rtlCol="0">
            <a:spAutoFit/>
          </a:bodyPr>
          <a:lstStyle/>
          <a:p>
            <a:pPr>
              <a:lnSpc>
                <a:spcPct val="150000"/>
              </a:lnSpc>
            </a:pPr>
            <a:r>
              <a:rPr lang="en-US" altLang="zh-CN" sz="1600" dirty="0">
                <a:solidFill>
                  <a:schemeClr val="bg2">
                    <a:lumMod val="90000"/>
                    <a:alpha val="31000"/>
                  </a:schemeClr>
                </a:solidFill>
                <a:latin typeface="思源黑体 CN Regular" panose="020B0500000000000000" pitchFamily="34" charset="-122"/>
                <a:ea typeface="思源黑体 CN Regular" panose="020B0500000000000000" pitchFamily="34" charset="-122"/>
              </a:rPr>
              <a:t>Lorem ipsum dolor sit amet, consectetuer adipiscing elit. Maecenas porttitor congue massa. </a:t>
            </a:r>
            <a:endParaRPr lang="zh-CN" altLang="en-US" sz="1600" dirty="0">
              <a:solidFill>
                <a:schemeClr val="bg2">
                  <a:lumMod val="90000"/>
                  <a:alpha val="31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160529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1A4C595-4514-44F8-9DBC-3C395731BCA5}"/>
              </a:ext>
            </a:extLst>
          </p:cNvPr>
          <p:cNvGrpSpPr/>
          <p:nvPr/>
        </p:nvGrpSpPr>
        <p:grpSpPr>
          <a:xfrm>
            <a:off x="0" y="310838"/>
            <a:ext cx="2601686" cy="374977"/>
            <a:chOff x="9245600" y="310838"/>
            <a:chExt cx="2601686" cy="374977"/>
          </a:xfrm>
        </p:grpSpPr>
        <p:sp>
          <p:nvSpPr>
            <p:cNvPr id="2" name="任意多边形: 形状 1">
              <a:extLst>
                <a:ext uri="{FF2B5EF4-FFF2-40B4-BE49-F238E27FC236}">
                  <a16:creationId xmlns:a16="http://schemas.microsoft.com/office/drawing/2014/main" id="{A6369E12-ACE0-4D7D-93FD-5AC04FFEBB72}"/>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任意多边形: 形状 2">
              <a:extLst>
                <a:ext uri="{FF2B5EF4-FFF2-40B4-BE49-F238E27FC236}">
                  <a16:creationId xmlns:a16="http://schemas.microsoft.com/office/drawing/2014/main" id="{A8E61758-026D-4352-A1AE-F43DF7A8C7F6}"/>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09DBBE55-4B72-4250-B149-BC8800E30F6D}"/>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任意多边形: 形状 4">
              <a:extLst>
                <a:ext uri="{FF2B5EF4-FFF2-40B4-BE49-F238E27FC236}">
                  <a16:creationId xmlns:a16="http://schemas.microsoft.com/office/drawing/2014/main" id="{8B7DB247-3349-47BD-9360-EF7B0ED44D6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任意多边形: 形状 5">
              <a:extLst>
                <a:ext uri="{FF2B5EF4-FFF2-40B4-BE49-F238E27FC236}">
                  <a16:creationId xmlns:a16="http://schemas.microsoft.com/office/drawing/2014/main" id="{2FCE247C-7F48-4B5C-931A-5049CD4D53E6}"/>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任意多边形: 形状 6">
              <a:extLst>
                <a:ext uri="{FF2B5EF4-FFF2-40B4-BE49-F238E27FC236}">
                  <a16:creationId xmlns:a16="http://schemas.microsoft.com/office/drawing/2014/main" id="{294DF8CD-2E09-47AA-8CEA-3D99EA4B939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 name="任意多边形: 形状 7">
              <a:extLst>
                <a:ext uri="{FF2B5EF4-FFF2-40B4-BE49-F238E27FC236}">
                  <a16:creationId xmlns:a16="http://schemas.microsoft.com/office/drawing/2014/main" id="{D2808D6A-8962-4D9C-95D0-AFF2016EAF02}"/>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9" name="直接连接符 8">
              <a:extLst>
                <a:ext uri="{FF2B5EF4-FFF2-40B4-BE49-F238E27FC236}">
                  <a16:creationId xmlns:a16="http://schemas.microsoft.com/office/drawing/2014/main" id="{BEF369A4-7288-48A1-B802-37EE13C69069}"/>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C36E3E6C-C07F-4C0E-8FBD-1CAFBF604468}"/>
              </a:ext>
            </a:extLst>
          </p:cNvPr>
          <p:cNvSpPr txBox="1"/>
          <p:nvPr/>
        </p:nvSpPr>
        <p:spPr>
          <a:xfrm>
            <a:off x="624223" y="1256379"/>
            <a:ext cx="4811378" cy="1323439"/>
          </a:xfrm>
          <a:prstGeom prst="rect">
            <a:avLst/>
          </a:prstGeom>
          <a:noFill/>
        </p:spPr>
        <p:txBody>
          <a:bodyPr wrap="square" rtlCol="0">
            <a:spAutoFit/>
          </a:bodyPr>
          <a:lstStyle/>
          <a:p>
            <a:pPr algn="ctr"/>
            <a:r>
              <a:rPr lang="en-US" altLang="zh-CN"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PART  04</a:t>
            </a:r>
            <a:endPar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endParaRPr>
          </a:p>
        </p:txBody>
      </p:sp>
      <p:sp>
        <p:nvSpPr>
          <p:cNvPr id="14" name="矩形 13">
            <a:extLst>
              <a:ext uri="{FF2B5EF4-FFF2-40B4-BE49-F238E27FC236}">
                <a16:creationId xmlns:a16="http://schemas.microsoft.com/office/drawing/2014/main" id="{2A5706A9-A0F1-42FB-878C-2F80A23F2520}"/>
              </a:ext>
            </a:extLst>
          </p:cNvPr>
          <p:cNvSpPr/>
          <p:nvPr/>
        </p:nvSpPr>
        <p:spPr>
          <a:xfrm>
            <a:off x="0" y="1928032"/>
            <a:ext cx="406400" cy="812799"/>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文本框 14">
            <a:extLst>
              <a:ext uri="{FF2B5EF4-FFF2-40B4-BE49-F238E27FC236}">
                <a16:creationId xmlns:a16="http://schemas.microsoft.com/office/drawing/2014/main" id="{85FECD05-1AC2-4C99-A2BC-36BED7D9B806}"/>
              </a:ext>
            </a:extLst>
          </p:cNvPr>
          <p:cNvSpPr txBox="1"/>
          <p:nvPr/>
        </p:nvSpPr>
        <p:spPr>
          <a:xfrm>
            <a:off x="421022" y="2548503"/>
            <a:ext cx="5217778" cy="1015663"/>
          </a:xfrm>
          <a:prstGeom prst="rect">
            <a:avLst/>
          </a:prstGeom>
          <a:noFill/>
        </p:spPr>
        <p:txBody>
          <a:bodyPr wrap="square" rtlCol="0">
            <a:spAutoFit/>
          </a:bodyPr>
          <a:lstStyle/>
          <a:p>
            <a:pPr algn="ctr"/>
            <a:r>
              <a:rPr lang="zh-CN" altLang="en-US" sz="6000" b="1" dirty="0">
                <a:solidFill>
                  <a:schemeClr val="bg1"/>
                </a:solidFill>
                <a:latin typeface="思源黑体 CN Regular" panose="020B0500000000000000" pitchFamily="34" charset="-122"/>
                <a:ea typeface="思源黑体 CN Regular" panose="020B0500000000000000" pitchFamily="34" charset="-122"/>
              </a:rPr>
              <a:t>工  作  计  划</a:t>
            </a:r>
          </a:p>
        </p:txBody>
      </p:sp>
      <p:sp>
        <p:nvSpPr>
          <p:cNvPr id="24" name="矩形 23">
            <a:extLst>
              <a:ext uri="{FF2B5EF4-FFF2-40B4-BE49-F238E27FC236}">
                <a16:creationId xmlns:a16="http://schemas.microsoft.com/office/drawing/2014/main" id="{EF863D9A-E01C-40F2-A985-3ECBF837D2DE}"/>
              </a:ext>
            </a:extLst>
          </p:cNvPr>
          <p:cNvSpPr/>
          <p:nvPr/>
        </p:nvSpPr>
        <p:spPr>
          <a:xfrm rot="5400000">
            <a:off x="2392527" y="2424169"/>
            <a:ext cx="66164" cy="2925955"/>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E888D823-6EE5-4AB6-9C5A-F8B7ACDDD2B9}"/>
              </a:ext>
            </a:extLst>
          </p:cNvPr>
          <p:cNvSpPr txBox="1"/>
          <p:nvPr/>
        </p:nvSpPr>
        <p:spPr>
          <a:xfrm>
            <a:off x="217145" y="4938811"/>
            <a:ext cx="1191412" cy="662810"/>
          </a:xfrm>
          <a:prstGeom prst="rect">
            <a:avLst/>
          </a:prstGeom>
          <a:noFill/>
        </p:spPr>
        <p:txBody>
          <a:bodyPr wrap="square" rtlCol="0">
            <a:spAutoFit/>
          </a:bodyPr>
          <a:lstStyle/>
          <a:p>
            <a:pPr algn="ctr">
              <a:lnSpc>
                <a:spcPct val="150000"/>
              </a:lnSpc>
            </a:pPr>
            <a:r>
              <a:rPr lang="en-US" altLang="zh-CN" sz="2800" b="1" dirty="0">
                <a:solidFill>
                  <a:schemeClr val="bg1">
                    <a:lumMod val="85000"/>
                  </a:schemeClr>
                </a:solidFill>
                <a:latin typeface="思源黑体 Heavy" panose="020B0A00000000000000" pitchFamily="34" charset="-122"/>
                <a:ea typeface="思源黑体 Heavy" panose="020B0A00000000000000" pitchFamily="34" charset="-122"/>
              </a:rPr>
              <a:t>///</a:t>
            </a:r>
            <a:endParaRPr lang="zh-CN" altLang="en-US" sz="2800" b="1" dirty="0">
              <a:solidFill>
                <a:schemeClr val="bg1">
                  <a:lumMod val="85000"/>
                </a:schemeClr>
              </a:solidFill>
              <a:latin typeface="思源黑体 Heavy" panose="020B0A00000000000000" pitchFamily="34" charset="-122"/>
              <a:ea typeface="思源黑体 Heavy" panose="020B0A00000000000000" pitchFamily="34" charset="-122"/>
            </a:endParaRPr>
          </a:p>
        </p:txBody>
      </p:sp>
      <p:pic>
        <p:nvPicPr>
          <p:cNvPr id="19" name="图片 18">
            <a:extLst>
              <a:ext uri="{FF2B5EF4-FFF2-40B4-BE49-F238E27FC236}">
                <a16:creationId xmlns:a16="http://schemas.microsoft.com/office/drawing/2014/main" id="{487D20A6-F2A2-4E4F-B494-9371DBD4F5C1}"/>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2601684" y="4025386"/>
            <a:ext cx="9590315" cy="2832613"/>
          </a:xfrm>
          <a:prstGeom prst="rect">
            <a:avLst/>
          </a:prstGeom>
        </p:spPr>
      </p:pic>
      <p:sp>
        <p:nvSpPr>
          <p:cNvPr id="20" name="文本框 19">
            <a:extLst>
              <a:ext uri="{FF2B5EF4-FFF2-40B4-BE49-F238E27FC236}">
                <a16:creationId xmlns:a16="http://schemas.microsoft.com/office/drawing/2014/main" id="{00FEFD6A-4BEC-4EEB-9B5D-DADA9238D949}"/>
              </a:ext>
            </a:extLst>
          </p:cNvPr>
          <p:cNvSpPr txBox="1"/>
          <p:nvPr/>
        </p:nvSpPr>
        <p:spPr>
          <a:xfrm>
            <a:off x="5733745" y="2660007"/>
            <a:ext cx="6458255" cy="792653"/>
          </a:xfrm>
          <a:prstGeom prst="rect">
            <a:avLst/>
          </a:prstGeom>
          <a:noFill/>
        </p:spPr>
        <p:txBody>
          <a:bodyPr wrap="square" rtlCol="0">
            <a:spAutoFit/>
          </a:bodyPr>
          <a:lstStyle/>
          <a:p>
            <a:pPr>
              <a:lnSpc>
                <a:spcPct val="150000"/>
              </a:lnSpc>
            </a:pP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Lorem ipsum dolor sit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amet</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adipising</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Maece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congue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Maecenas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porttitor</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purus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lectus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a:t>
            </a:r>
            <a:endParaRPr lang="zh-CN" altLang="en-US"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endParaRPr>
          </a:p>
        </p:txBody>
      </p:sp>
      <p:sp>
        <p:nvSpPr>
          <p:cNvPr id="21" name="文本框 20">
            <a:extLst>
              <a:ext uri="{FF2B5EF4-FFF2-40B4-BE49-F238E27FC236}">
                <a16:creationId xmlns:a16="http://schemas.microsoft.com/office/drawing/2014/main" id="{4837031E-6B75-4951-B189-526D4F43D4BE}"/>
              </a:ext>
            </a:extLst>
          </p:cNvPr>
          <p:cNvSpPr txBox="1"/>
          <p:nvPr/>
        </p:nvSpPr>
        <p:spPr>
          <a:xfrm>
            <a:off x="3391422" y="-128709"/>
            <a:ext cx="9030322" cy="2215991"/>
          </a:xfrm>
          <a:prstGeom prst="rect">
            <a:avLst/>
          </a:prstGeom>
          <a:noFill/>
        </p:spPr>
        <p:txBody>
          <a:bodyPr wrap="square" rtlCol="0">
            <a:spAutoFit/>
          </a:bodyPr>
          <a:lstStyle/>
          <a:p>
            <a:pPr algn="ctr"/>
            <a:r>
              <a:rPr lang="en-US" altLang="zh-CN" sz="13800" b="1" dirty="0">
                <a:solidFill>
                  <a:srgbClr val="C2E0FF">
                    <a:alpha val="5000"/>
                  </a:srgbClr>
                </a:solidFill>
                <a:latin typeface="思源黑体 Heavy" panose="020B0A00000000000000" pitchFamily="34" charset="-122"/>
                <a:ea typeface="思源黑体 Heavy" panose="020B0A00000000000000" pitchFamily="34" charset="-122"/>
              </a:rPr>
              <a:t>PROJECT</a:t>
            </a:r>
            <a:endParaRPr lang="zh-CN" altLang="en-US" sz="9600" b="1" dirty="0">
              <a:solidFill>
                <a:srgbClr val="C2E0FF">
                  <a:alpha val="5000"/>
                </a:srgbClr>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558127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80FFF9B-2606-4F18-B902-69CE30B0C7A3}"/>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D7734BA6-4293-42F7-BD7A-86CEC50DDCA7}"/>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98D07C24-01FB-4D96-9ADF-1BBB5266E3DC}"/>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0097D368-E74A-4DC0-BD60-8AE21301A2A4}"/>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工作计划</a:t>
            </a:r>
          </a:p>
        </p:txBody>
      </p:sp>
      <p:sp>
        <p:nvSpPr>
          <p:cNvPr id="7" name="文本框 6">
            <a:extLst>
              <a:ext uri="{FF2B5EF4-FFF2-40B4-BE49-F238E27FC236}">
                <a16:creationId xmlns:a16="http://schemas.microsoft.com/office/drawing/2014/main" id="{6355843C-5D45-43F7-A265-1591A9835AEC}"/>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JI  HUA</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9906E648-64AE-44CF-80FB-BA7D919C5DB4}"/>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8FCCAAAC-A644-4E00-BA87-E89ED281F143}"/>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D4685999-3C3A-44FA-A318-60DF1A38104C}"/>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AAAD0D7A-3547-41EF-8A65-55501AD86C16}"/>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60195A49-1DFC-42A2-8A30-200B07D69A81}"/>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24BC8C0B-FB60-453B-873D-E5DD38F89106}"/>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6" name="矩形 15">
            <a:extLst>
              <a:ext uri="{FF2B5EF4-FFF2-40B4-BE49-F238E27FC236}">
                <a16:creationId xmlns:a16="http://schemas.microsoft.com/office/drawing/2014/main" id="{FDA23A5B-DE75-45AF-AA56-003C5DFA3E9F}"/>
              </a:ext>
            </a:extLst>
          </p:cNvPr>
          <p:cNvSpPr/>
          <p:nvPr/>
        </p:nvSpPr>
        <p:spPr>
          <a:xfrm rot="10800000">
            <a:off x="361950" y="2118355"/>
            <a:ext cx="3909902" cy="3061537"/>
          </a:xfrm>
          <a:prstGeom prst="rect">
            <a:avLst/>
          </a:prstGeom>
          <a:solidFill>
            <a:srgbClr val="8692AD">
              <a:alpha val="32000"/>
            </a:srgbClr>
          </a:solidFill>
          <a:ln w="0">
            <a:gradFill>
              <a:gsLst>
                <a:gs pos="0">
                  <a:srgbClr val="85B1F9">
                    <a:alpha val="47000"/>
                  </a:srgbClr>
                </a:gs>
                <a:gs pos="62000">
                  <a:srgbClr val="85B1F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文本框 19">
            <a:extLst>
              <a:ext uri="{FF2B5EF4-FFF2-40B4-BE49-F238E27FC236}">
                <a16:creationId xmlns:a16="http://schemas.microsoft.com/office/drawing/2014/main" id="{6E62D682-247B-4102-ABFD-3E58540E2C5F}"/>
              </a:ext>
            </a:extLst>
          </p:cNvPr>
          <p:cNvSpPr txBox="1"/>
          <p:nvPr/>
        </p:nvSpPr>
        <p:spPr>
          <a:xfrm>
            <a:off x="361948" y="4383106"/>
            <a:ext cx="3909904" cy="707886"/>
          </a:xfrm>
          <a:prstGeom prst="rect">
            <a:avLst/>
          </a:prstGeom>
          <a:noFill/>
        </p:spPr>
        <p:txBody>
          <a:bodyPr wrap="square" rtlCol="0">
            <a:spAutoFit/>
          </a:bodyPr>
          <a:lstStyle/>
          <a:p>
            <a:pPr algn="ctr"/>
            <a:r>
              <a:rPr lang="zh-CN" altLang="en-US" sz="4000" b="1" dirty="0">
                <a:solidFill>
                  <a:srgbClr val="C2E0FF"/>
                </a:solidFill>
                <a:latin typeface="思源黑体 CN Regular" panose="020B0500000000000000" pitchFamily="34" charset="-122"/>
                <a:ea typeface="思源黑体 CN Regular" panose="020B0500000000000000" pitchFamily="34" charset="-122"/>
              </a:rPr>
              <a:t>工  作  汇  报</a:t>
            </a:r>
          </a:p>
        </p:txBody>
      </p:sp>
      <p:sp>
        <p:nvSpPr>
          <p:cNvPr id="22" name="文本框 21">
            <a:extLst>
              <a:ext uri="{FF2B5EF4-FFF2-40B4-BE49-F238E27FC236}">
                <a16:creationId xmlns:a16="http://schemas.microsoft.com/office/drawing/2014/main" id="{B1555ED6-0506-480D-89C6-D7A81264D98F}"/>
              </a:ext>
            </a:extLst>
          </p:cNvPr>
          <p:cNvSpPr txBox="1"/>
          <p:nvPr/>
        </p:nvSpPr>
        <p:spPr>
          <a:xfrm>
            <a:off x="507501" y="3371171"/>
            <a:ext cx="3618798"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请在此处输入相关内容请在此输入相关内容请在此输入相关内容请在</a:t>
            </a:r>
          </a:p>
        </p:txBody>
      </p:sp>
      <p:sp>
        <p:nvSpPr>
          <p:cNvPr id="106" name="文本框 105">
            <a:extLst>
              <a:ext uri="{FF2B5EF4-FFF2-40B4-BE49-F238E27FC236}">
                <a16:creationId xmlns:a16="http://schemas.microsoft.com/office/drawing/2014/main" id="{4C8916A7-3D15-4D82-9F83-6C59674A0D08}"/>
              </a:ext>
            </a:extLst>
          </p:cNvPr>
          <p:cNvSpPr txBox="1"/>
          <p:nvPr/>
        </p:nvSpPr>
        <p:spPr>
          <a:xfrm>
            <a:off x="1673020" y="5851735"/>
            <a:ext cx="8845960" cy="423321"/>
          </a:xfrm>
          <a:prstGeom prst="rect">
            <a:avLst/>
          </a:prstGeom>
          <a:noFill/>
        </p:spPr>
        <p:txBody>
          <a:bodyPr wrap="square" rtlCol="0">
            <a:spAutoFit/>
          </a:bodyPr>
          <a:lstStyle/>
          <a:p>
            <a:pPr algn="ctr">
              <a:lnSpc>
                <a:spcPct val="150000"/>
              </a:lnSpc>
            </a:pPr>
            <a:r>
              <a:rPr lang="en-US" altLang="zh-CN" sz="1600" dirty="0">
                <a:solidFill>
                  <a:schemeClr val="bg2">
                    <a:lumMod val="90000"/>
                    <a:alpha val="40000"/>
                  </a:schemeClr>
                </a:solidFill>
                <a:latin typeface="思源黑体 CN Regular" panose="020B0500000000000000" pitchFamily="34" charset="-122"/>
                <a:ea typeface="思源黑体 CN Regular" panose="020B0500000000000000" pitchFamily="34" charset="-122"/>
              </a:rPr>
              <a:t>Lorem ipsum dolor sit amet, consectetuer adipiscing elit. Maecenas porttitor congue massa. </a:t>
            </a:r>
            <a:endParaRPr lang="zh-CN" altLang="en-US" sz="1600" dirty="0">
              <a:solidFill>
                <a:schemeClr val="bg2">
                  <a:lumMod val="90000"/>
                  <a:alpha val="40000"/>
                </a:schemeClr>
              </a:solidFill>
              <a:latin typeface="思源黑体 CN Regular" panose="020B0500000000000000" pitchFamily="34" charset="-122"/>
              <a:ea typeface="思源黑体 CN Regular" panose="020B0500000000000000" pitchFamily="34" charset="-122"/>
            </a:endParaRPr>
          </a:p>
        </p:txBody>
      </p:sp>
      <p:sp>
        <p:nvSpPr>
          <p:cNvPr id="23" name="对话气泡: 圆角矩形 22">
            <a:extLst>
              <a:ext uri="{FF2B5EF4-FFF2-40B4-BE49-F238E27FC236}">
                <a16:creationId xmlns:a16="http://schemas.microsoft.com/office/drawing/2014/main" id="{55695F44-FC98-437C-8203-A5E7F813DB60}"/>
              </a:ext>
            </a:extLst>
          </p:cNvPr>
          <p:cNvSpPr/>
          <p:nvPr/>
        </p:nvSpPr>
        <p:spPr>
          <a:xfrm>
            <a:off x="5242428" y="1892908"/>
            <a:ext cx="2784018" cy="1730370"/>
          </a:xfrm>
          <a:prstGeom prst="wedgeRoundRectCallout">
            <a:avLst>
              <a:gd name="adj1" fmla="val -20783"/>
              <a:gd name="adj2" fmla="val 67806"/>
              <a:gd name="adj3" fmla="val 16667"/>
            </a:avLst>
          </a:prstGeom>
          <a:solidFill>
            <a:srgbClr val="8692AD">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矩形: 圆角 25">
            <a:extLst>
              <a:ext uri="{FF2B5EF4-FFF2-40B4-BE49-F238E27FC236}">
                <a16:creationId xmlns:a16="http://schemas.microsoft.com/office/drawing/2014/main" id="{CA01903E-00B9-45D6-B33D-54912D463C9D}"/>
              </a:ext>
            </a:extLst>
          </p:cNvPr>
          <p:cNvSpPr/>
          <p:nvPr/>
        </p:nvSpPr>
        <p:spPr>
          <a:xfrm>
            <a:off x="5005844" y="1606259"/>
            <a:ext cx="656337" cy="587631"/>
          </a:xfrm>
          <a:prstGeom prst="roundRect">
            <a:avLst/>
          </a:prstGeom>
          <a:solidFill>
            <a:srgbClr val="D9EAF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496188"/>
                </a:solidFill>
                <a:latin typeface="思源黑体 CN Regular" panose="020B0500000000000000" pitchFamily="34" charset="-122"/>
                <a:ea typeface="思源黑体 CN Regular" panose="020B0500000000000000" pitchFamily="34" charset="-122"/>
              </a:rPr>
              <a:t>01</a:t>
            </a:r>
            <a:endParaRPr lang="zh-CN" altLang="en-US" sz="2800" b="1" dirty="0">
              <a:solidFill>
                <a:srgbClr val="496188"/>
              </a:solidFill>
              <a:latin typeface="思源黑体 CN Regular" panose="020B0500000000000000" pitchFamily="34" charset="-122"/>
              <a:ea typeface="思源黑体 CN Regular" panose="020B0500000000000000" pitchFamily="34" charset="-122"/>
            </a:endParaRPr>
          </a:p>
        </p:txBody>
      </p:sp>
      <p:sp>
        <p:nvSpPr>
          <p:cNvPr id="31" name="文本框 30">
            <a:extLst>
              <a:ext uri="{FF2B5EF4-FFF2-40B4-BE49-F238E27FC236}">
                <a16:creationId xmlns:a16="http://schemas.microsoft.com/office/drawing/2014/main" id="{709F442D-8E38-419F-8C24-1F36ED3C24DC}"/>
              </a:ext>
            </a:extLst>
          </p:cNvPr>
          <p:cNvSpPr txBox="1"/>
          <p:nvPr/>
        </p:nvSpPr>
        <p:spPr>
          <a:xfrm>
            <a:off x="5371426" y="2789947"/>
            <a:ext cx="2776509" cy="464679"/>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a:t>
            </a:r>
          </a:p>
        </p:txBody>
      </p:sp>
      <p:sp>
        <p:nvSpPr>
          <p:cNvPr id="32" name="文本框 31">
            <a:extLst>
              <a:ext uri="{FF2B5EF4-FFF2-40B4-BE49-F238E27FC236}">
                <a16:creationId xmlns:a16="http://schemas.microsoft.com/office/drawing/2014/main" id="{0698A748-EA24-49D1-80AE-A4264B12087C}"/>
              </a:ext>
            </a:extLst>
          </p:cNvPr>
          <p:cNvSpPr txBox="1"/>
          <p:nvPr/>
        </p:nvSpPr>
        <p:spPr>
          <a:xfrm>
            <a:off x="5371426" y="2174318"/>
            <a:ext cx="2225602" cy="523220"/>
          </a:xfrm>
          <a:prstGeom prst="rect">
            <a:avLst/>
          </a:prstGeom>
          <a:noFill/>
        </p:spPr>
        <p:txBody>
          <a:bodyPr wrap="square" rtlCol="0">
            <a:spAutoFit/>
          </a:bodyPr>
          <a:lstStyle/>
          <a:p>
            <a:r>
              <a:rPr lang="zh-CN" altLang="en-US" sz="2800" b="1" dirty="0">
                <a:solidFill>
                  <a:srgbClr val="CCE2FE"/>
                </a:solidFill>
                <a:latin typeface="思源黑体 CN Regular" panose="020B0500000000000000" pitchFamily="34" charset="-122"/>
                <a:ea typeface="思源黑体 CN Regular" panose="020B0500000000000000" pitchFamily="34" charset="-122"/>
              </a:rPr>
              <a:t>工作计划</a:t>
            </a:r>
          </a:p>
        </p:txBody>
      </p:sp>
      <p:sp>
        <p:nvSpPr>
          <p:cNvPr id="33" name="矩形 32">
            <a:extLst>
              <a:ext uri="{FF2B5EF4-FFF2-40B4-BE49-F238E27FC236}">
                <a16:creationId xmlns:a16="http://schemas.microsoft.com/office/drawing/2014/main" id="{7814D4F0-F7F8-4562-914F-CA09C9EE1754}"/>
              </a:ext>
            </a:extLst>
          </p:cNvPr>
          <p:cNvSpPr/>
          <p:nvPr/>
        </p:nvSpPr>
        <p:spPr>
          <a:xfrm rot="5400000" flipH="1">
            <a:off x="6045964" y="2210395"/>
            <a:ext cx="45719" cy="1131227"/>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107" name="图形 106" descr="灯泡 纯色填充">
            <a:extLst>
              <a:ext uri="{FF2B5EF4-FFF2-40B4-BE49-F238E27FC236}">
                <a16:creationId xmlns:a16="http://schemas.microsoft.com/office/drawing/2014/main" id="{18A8AEC5-04E4-449A-B3DB-695F57A42CE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061045" y="2117505"/>
            <a:ext cx="694063" cy="694063"/>
          </a:xfrm>
          <a:prstGeom prst="rect">
            <a:avLst/>
          </a:prstGeom>
        </p:spPr>
      </p:pic>
      <p:sp>
        <p:nvSpPr>
          <p:cNvPr id="24" name="对话气泡: 圆角矩形 23">
            <a:extLst>
              <a:ext uri="{FF2B5EF4-FFF2-40B4-BE49-F238E27FC236}">
                <a16:creationId xmlns:a16="http://schemas.microsoft.com/office/drawing/2014/main" id="{1EC3E38B-548D-462D-90F2-173C93A5B856}"/>
              </a:ext>
            </a:extLst>
          </p:cNvPr>
          <p:cNvSpPr/>
          <p:nvPr/>
        </p:nvSpPr>
        <p:spPr>
          <a:xfrm>
            <a:off x="8760867" y="1892908"/>
            <a:ext cx="2784018" cy="1730370"/>
          </a:xfrm>
          <a:prstGeom prst="wedgeRoundRectCallout">
            <a:avLst>
              <a:gd name="adj1" fmla="val 21033"/>
              <a:gd name="adj2" fmla="val 68540"/>
              <a:gd name="adj3" fmla="val 16667"/>
            </a:avLst>
          </a:prstGeom>
          <a:solidFill>
            <a:srgbClr val="8692AD">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文本框 33">
            <a:extLst>
              <a:ext uri="{FF2B5EF4-FFF2-40B4-BE49-F238E27FC236}">
                <a16:creationId xmlns:a16="http://schemas.microsoft.com/office/drawing/2014/main" id="{94384FA9-FBD5-4FA7-BE6C-2D7739BA6BEA}"/>
              </a:ext>
            </a:extLst>
          </p:cNvPr>
          <p:cNvSpPr txBox="1"/>
          <p:nvPr/>
        </p:nvSpPr>
        <p:spPr>
          <a:xfrm>
            <a:off x="8919762" y="2789947"/>
            <a:ext cx="2776509" cy="464679"/>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a:t>
            </a:r>
          </a:p>
        </p:txBody>
      </p:sp>
      <p:sp>
        <p:nvSpPr>
          <p:cNvPr id="35" name="文本框 34">
            <a:extLst>
              <a:ext uri="{FF2B5EF4-FFF2-40B4-BE49-F238E27FC236}">
                <a16:creationId xmlns:a16="http://schemas.microsoft.com/office/drawing/2014/main" id="{2A143B78-CABA-4F59-B07D-E5EFB7F54373}"/>
              </a:ext>
            </a:extLst>
          </p:cNvPr>
          <p:cNvSpPr txBox="1"/>
          <p:nvPr/>
        </p:nvSpPr>
        <p:spPr>
          <a:xfrm>
            <a:off x="8919762" y="2174318"/>
            <a:ext cx="2225602" cy="523220"/>
          </a:xfrm>
          <a:prstGeom prst="rect">
            <a:avLst/>
          </a:prstGeom>
          <a:noFill/>
        </p:spPr>
        <p:txBody>
          <a:bodyPr wrap="square" rtlCol="0">
            <a:spAutoFit/>
          </a:bodyPr>
          <a:lstStyle/>
          <a:p>
            <a:r>
              <a:rPr lang="zh-CN" altLang="en-US" sz="2800" b="1" dirty="0">
                <a:solidFill>
                  <a:srgbClr val="CCE2FE"/>
                </a:solidFill>
                <a:latin typeface="思源黑体 CN Regular" panose="020B0500000000000000" pitchFamily="34" charset="-122"/>
                <a:ea typeface="思源黑体 CN Regular" panose="020B0500000000000000" pitchFamily="34" charset="-122"/>
              </a:rPr>
              <a:t>工作计划</a:t>
            </a:r>
          </a:p>
        </p:txBody>
      </p:sp>
      <p:sp>
        <p:nvSpPr>
          <p:cNvPr id="36" name="矩形 35">
            <a:extLst>
              <a:ext uri="{FF2B5EF4-FFF2-40B4-BE49-F238E27FC236}">
                <a16:creationId xmlns:a16="http://schemas.microsoft.com/office/drawing/2014/main" id="{EC4CFB75-9600-4AEA-A31B-ABD5FC2EFDDF}"/>
              </a:ext>
            </a:extLst>
          </p:cNvPr>
          <p:cNvSpPr/>
          <p:nvPr/>
        </p:nvSpPr>
        <p:spPr>
          <a:xfrm rot="5400000" flipH="1">
            <a:off x="9594300" y="2210395"/>
            <a:ext cx="45719" cy="1131227"/>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矩形: 圆角 36">
            <a:extLst>
              <a:ext uri="{FF2B5EF4-FFF2-40B4-BE49-F238E27FC236}">
                <a16:creationId xmlns:a16="http://schemas.microsoft.com/office/drawing/2014/main" id="{8532D738-1513-4B7D-88BA-93E3909E4BDE}"/>
              </a:ext>
            </a:extLst>
          </p:cNvPr>
          <p:cNvSpPr/>
          <p:nvPr/>
        </p:nvSpPr>
        <p:spPr>
          <a:xfrm>
            <a:off x="8532831" y="1606259"/>
            <a:ext cx="656337" cy="587631"/>
          </a:xfrm>
          <a:prstGeom prst="roundRect">
            <a:avLst/>
          </a:prstGeom>
          <a:solidFill>
            <a:srgbClr val="D9EAF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496188"/>
                </a:solidFill>
                <a:latin typeface="思源黑体 CN Regular" panose="020B0500000000000000" pitchFamily="34" charset="-122"/>
                <a:ea typeface="思源黑体 CN Regular" panose="020B0500000000000000" pitchFamily="34" charset="-122"/>
              </a:rPr>
              <a:t>02</a:t>
            </a:r>
            <a:endParaRPr lang="zh-CN" altLang="en-US" sz="2800" b="1" dirty="0">
              <a:solidFill>
                <a:srgbClr val="496188"/>
              </a:solidFill>
              <a:latin typeface="思源黑体 CN Regular" panose="020B0500000000000000" pitchFamily="34" charset="-122"/>
              <a:ea typeface="思源黑体 CN Regular" panose="020B0500000000000000" pitchFamily="34" charset="-122"/>
            </a:endParaRPr>
          </a:p>
        </p:txBody>
      </p:sp>
      <p:pic>
        <p:nvPicPr>
          <p:cNvPr id="108" name="图形 107" descr="灯泡 纯色填充">
            <a:extLst>
              <a:ext uri="{FF2B5EF4-FFF2-40B4-BE49-F238E27FC236}">
                <a16:creationId xmlns:a16="http://schemas.microsoft.com/office/drawing/2014/main" id="{F07E8795-37DA-49E8-BBAD-CBBA1F11794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593305" y="2117505"/>
            <a:ext cx="694063" cy="694063"/>
          </a:xfrm>
          <a:prstGeom prst="rect">
            <a:avLst/>
          </a:prstGeom>
        </p:spPr>
      </p:pic>
      <p:sp>
        <p:nvSpPr>
          <p:cNvPr id="21" name="文本框 20">
            <a:extLst>
              <a:ext uri="{FF2B5EF4-FFF2-40B4-BE49-F238E27FC236}">
                <a16:creationId xmlns:a16="http://schemas.microsoft.com/office/drawing/2014/main" id="{9BA4AE5E-E5C3-4FB1-8710-19B6216E6C6B}"/>
              </a:ext>
            </a:extLst>
          </p:cNvPr>
          <p:cNvSpPr txBox="1"/>
          <p:nvPr/>
        </p:nvSpPr>
        <p:spPr>
          <a:xfrm>
            <a:off x="1850935" y="2476954"/>
            <a:ext cx="1923290" cy="830997"/>
          </a:xfrm>
          <a:prstGeom prst="rect">
            <a:avLst/>
          </a:prstGeom>
          <a:noFill/>
        </p:spPr>
        <p:txBody>
          <a:bodyPr wrap="square" rtlCol="0">
            <a:spAutoFit/>
          </a:bodyPr>
          <a:lstStyle/>
          <a:p>
            <a:pPr algn="ctr"/>
            <a:r>
              <a:rPr lang="en-US" altLang="zh-CN" sz="48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56 %</a:t>
            </a:r>
            <a:endParaRPr lang="zh-CN" altLang="en-US" sz="48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endParaRPr>
          </a:p>
        </p:txBody>
      </p:sp>
      <p:pic>
        <p:nvPicPr>
          <p:cNvPr id="109" name="图形 108" descr="时钟 纯色填充">
            <a:extLst>
              <a:ext uri="{FF2B5EF4-FFF2-40B4-BE49-F238E27FC236}">
                <a16:creationId xmlns:a16="http://schemas.microsoft.com/office/drawing/2014/main" id="{EA356D13-E0E1-407E-A62A-3B734131B5F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59575" y="2364221"/>
            <a:ext cx="943730" cy="943730"/>
          </a:xfrm>
          <a:prstGeom prst="rect">
            <a:avLst/>
          </a:prstGeom>
        </p:spPr>
      </p:pic>
      <p:sp>
        <p:nvSpPr>
          <p:cNvPr id="114" name="矩形: 圆角 113">
            <a:extLst>
              <a:ext uri="{FF2B5EF4-FFF2-40B4-BE49-F238E27FC236}">
                <a16:creationId xmlns:a16="http://schemas.microsoft.com/office/drawing/2014/main" id="{DA386735-BA01-4008-8C5B-4AE47146E664}"/>
              </a:ext>
            </a:extLst>
          </p:cNvPr>
          <p:cNvSpPr/>
          <p:nvPr/>
        </p:nvSpPr>
        <p:spPr>
          <a:xfrm>
            <a:off x="5536034" y="4392093"/>
            <a:ext cx="6008851" cy="907452"/>
          </a:xfrm>
          <a:prstGeom prst="roundRect">
            <a:avLst/>
          </a:prstGeom>
          <a:noFill/>
          <a:ln w="31750">
            <a:solidFill>
              <a:srgbClr val="C2D7F6">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矩形: 圆角 114">
            <a:extLst>
              <a:ext uri="{FF2B5EF4-FFF2-40B4-BE49-F238E27FC236}">
                <a16:creationId xmlns:a16="http://schemas.microsoft.com/office/drawing/2014/main" id="{3F162073-CE8E-4529-877C-4AEC060BBC16}"/>
              </a:ext>
            </a:extLst>
          </p:cNvPr>
          <p:cNvSpPr/>
          <p:nvPr/>
        </p:nvSpPr>
        <p:spPr>
          <a:xfrm>
            <a:off x="5260588" y="4321925"/>
            <a:ext cx="880003" cy="1047788"/>
          </a:xfrm>
          <a:prstGeom prst="roundRect">
            <a:avLst/>
          </a:prstGeom>
          <a:gradFill>
            <a:gsLst>
              <a:gs pos="3000">
                <a:srgbClr val="5E6679"/>
              </a:gs>
              <a:gs pos="100000">
                <a:schemeClr val="tx1">
                  <a:lumMod val="65000"/>
                  <a:lumOff val="35000"/>
                </a:schemeClr>
              </a:gs>
            </a:gsLst>
            <a:lin ang="13200000" scaled="0"/>
          </a:gra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文本框 115">
            <a:extLst>
              <a:ext uri="{FF2B5EF4-FFF2-40B4-BE49-F238E27FC236}">
                <a16:creationId xmlns:a16="http://schemas.microsoft.com/office/drawing/2014/main" id="{36279264-B17B-40DE-B9CC-A592DA85E62A}"/>
              </a:ext>
            </a:extLst>
          </p:cNvPr>
          <p:cNvSpPr txBox="1"/>
          <p:nvPr/>
        </p:nvSpPr>
        <p:spPr>
          <a:xfrm>
            <a:off x="6425806" y="4553432"/>
            <a:ext cx="5004773" cy="584775"/>
          </a:xfrm>
          <a:prstGeom prst="rect">
            <a:avLst/>
          </a:prstGeom>
          <a:noFill/>
        </p:spPr>
        <p:txBody>
          <a:bodyPr wrap="square" rtlCol="0">
            <a:spAutoFit/>
          </a:bodyPr>
          <a:lstStyle/>
          <a:p>
            <a:r>
              <a:rPr lang="en-US" altLang="zh-CN" sz="3200" b="1" dirty="0">
                <a:solidFill>
                  <a:srgbClr val="C2E0FF"/>
                </a:solidFill>
                <a:latin typeface="思源黑体 CN Regular" panose="020B0500000000000000" pitchFamily="34" charset="-122"/>
                <a:ea typeface="思源黑体 CN Regular" panose="020B0500000000000000" pitchFamily="34" charset="-122"/>
              </a:rPr>
              <a:t>W O R K     P R O J E C T</a:t>
            </a:r>
            <a:endParaRPr lang="zh-CN" altLang="en-US" sz="3200" b="1" dirty="0">
              <a:solidFill>
                <a:srgbClr val="C2E0FF"/>
              </a:solidFill>
              <a:latin typeface="思源黑体 CN Regular" panose="020B0500000000000000" pitchFamily="34" charset="-122"/>
              <a:ea typeface="思源黑体 CN Regular" panose="020B0500000000000000" pitchFamily="34" charset="-122"/>
            </a:endParaRPr>
          </a:p>
        </p:txBody>
      </p:sp>
      <p:pic>
        <p:nvPicPr>
          <p:cNvPr id="119" name="图形 118" descr="时钟 纯色填充">
            <a:extLst>
              <a:ext uri="{FF2B5EF4-FFF2-40B4-BE49-F238E27FC236}">
                <a16:creationId xmlns:a16="http://schemas.microsoft.com/office/drawing/2014/main" id="{FC4D05F2-FE6F-4742-AC9C-E33AAB24B9B3}"/>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305178" y="4450408"/>
            <a:ext cx="790822" cy="790822"/>
          </a:xfrm>
          <a:prstGeom prst="rect">
            <a:avLst/>
          </a:prstGeom>
        </p:spPr>
      </p:pic>
      <p:sp>
        <p:nvSpPr>
          <p:cNvPr id="121" name="任意多边形: 形状 120">
            <a:extLst>
              <a:ext uri="{FF2B5EF4-FFF2-40B4-BE49-F238E27FC236}">
                <a16:creationId xmlns:a16="http://schemas.microsoft.com/office/drawing/2014/main" id="{7060CC06-8D4C-4791-A630-F6378BADB6C0}"/>
              </a:ext>
            </a:extLst>
          </p:cNvPr>
          <p:cNvSpPr/>
          <p:nvPr/>
        </p:nvSpPr>
        <p:spPr>
          <a:xfrm rot="10800000">
            <a:off x="11002658" y="4834006"/>
            <a:ext cx="539135" cy="488552"/>
          </a:xfrm>
          <a:custGeom>
            <a:avLst/>
            <a:gdLst>
              <a:gd name="connsiteX0" fmla="*/ 414295 w 1325294"/>
              <a:gd name="connsiteY0" fmla="*/ 0 h 1437150"/>
              <a:gd name="connsiteX1" fmla="*/ 1325294 w 1325294"/>
              <a:gd name="connsiteY1" fmla="*/ 0 h 1437150"/>
              <a:gd name="connsiteX2" fmla="*/ 0 w 1325294"/>
              <a:gd name="connsiteY2" fmla="*/ 1437150 h 1437150"/>
              <a:gd name="connsiteX3" fmla="*/ 0 w 1325294"/>
              <a:gd name="connsiteY3" fmla="*/ 414295 h 1437150"/>
              <a:gd name="connsiteX4" fmla="*/ 414295 w 1325294"/>
              <a:gd name="connsiteY4" fmla="*/ 0 h 143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294" h="1437150">
                <a:moveTo>
                  <a:pt x="414295" y="0"/>
                </a:moveTo>
                <a:lnTo>
                  <a:pt x="1325294" y="0"/>
                </a:lnTo>
                <a:lnTo>
                  <a:pt x="0" y="1437150"/>
                </a:lnTo>
                <a:lnTo>
                  <a:pt x="0" y="414295"/>
                </a:lnTo>
                <a:cubicBezTo>
                  <a:pt x="0" y="185486"/>
                  <a:pt x="185486" y="0"/>
                  <a:pt x="414295" y="0"/>
                </a:cubicBezTo>
                <a:close/>
              </a:path>
            </a:pathLst>
          </a:custGeom>
          <a:gradFill>
            <a:gsLst>
              <a:gs pos="0">
                <a:srgbClr val="6C90CA">
                  <a:alpha val="72000"/>
                </a:srgbClr>
              </a:gs>
              <a:gs pos="52000">
                <a:srgbClr val="6C90CA">
                  <a:alpha val="0"/>
                </a:srgbClr>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6" name="任意多边形: 形状 125">
            <a:extLst>
              <a:ext uri="{FF2B5EF4-FFF2-40B4-BE49-F238E27FC236}">
                <a16:creationId xmlns:a16="http://schemas.microsoft.com/office/drawing/2014/main" id="{C7A01131-A8A3-4B7C-AA9D-19ED6ED9684F}"/>
              </a:ext>
            </a:extLst>
          </p:cNvPr>
          <p:cNvSpPr/>
          <p:nvPr/>
        </p:nvSpPr>
        <p:spPr>
          <a:xfrm>
            <a:off x="0" y="0"/>
            <a:ext cx="12192000" cy="6858000"/>
          </a:xfrm>
          <a:custGeom>
            <a:avLst/>
            <a:gdLst>
              <a:gd name="connsiteX0" fmla="*/ 236572 w 12192000"/>
              <a:gd name="connsiteY0" fmla="*/ 0 h 6858000"/>
              <a:gd name="connsiteX1" fmla="*/ 11955429 w 12192000"/>
              <a:gd name="connsiteY1" fmla="*/ 0 h 6858000"/>
              <a:gd name="connsiteX2" fmla="*/ 12192000 w 12192000"/>
              <a:gd name="connsiteY2" fmla="*/ 174481 h 6858000"/>
              <a:gd name="connsiteX3" fmla="*/ 12192000 w 12192000"/>
              <a:gd name="connsiteY3" fmla="*/ 6613522 h 6858000"/>
              <a:gd name="connsiteX4" fmla="*/ 11950618 w 12192000"/>
              <a:gd name="connsiteY4" fmla="*/ 6791550 h 6858000"/>
              <a:gd name="connsiteX5" fmla="*/ 11851452 w 12192000"/>
              <a:gd name="connsiteY5" fmla="*/ 6858000 h 6858000"/>
              <a:gd name="connsiteX6" fmla="*/ 340548 w 12192000"/>
              <a:gd name="connsiteY6" fmla="*/ 6858000 h 6858000"/>
              <a:gd name="connsiteX7" fmla="*/ 241382 w 12192000"/>
              <a:gd name="connsiteY7" fmla="*/ 6791550 h 6858000"/>
              <a:gd name="connsiteX8" fmla="*/ 0 w 12192000"/>
              <a:gd name="connsiteY8" fmla="*/ 6613522 h 6858000"/>
              <a:gd name="connsiteX9" fmla="*/ 0 w 12192000"/>
              <a:gd name="connsiteY9" fmla="*/ 1744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36572" y="0"/>
                </a:moveTo>
                <a:lnTo>
                  <a:pt x="11955429" y="0"/>
                </a:lnTo>
                <a:lnTo>
                  <a:pt x="12192000" y="174481"/>
                </a:lnTo>
                <a:lnTo>
                  <a:pt x="12192000" y="6613522"/>
                </a:lnTo>
                <a:lnTo>
                  <a:pt x="11950618" y="6791550"/>
                </a:lnTo>
                <a:lnTo>
                  <a:pt x="11851452" y="6858000"/>
                </a:lnTo>
                <a:lnTo>
                  <a:pt x="340548" y="6858000"/>
                </a:lnTo>
                <a:lnTo>
                  <a:pt x="241382" y="6791550"/>
                </a:lnTo>
                <a:lnTo>
                  <a:pt x="0" y="6613522"/>
                </a:lnTo>
                <a:lnTo>
                  <a:pt x="0" y="174481"/>
                </a:lnTo>
                <a:close/>
              </a:path>
            </a:pathLst>
          </a:custGeom>
          <a:gradFill flip="none" rotWithShape="1">
            <a:gsLst>
              <a:gs pos="0">
                <a:srgbClr val="85B1F9">
                  <a:alpha val="9000"/>
                </a:srgbClr>
              </a:gs>
              <a:gs pos="66000">
                <a:srgbClr val="85B1F9">
                  <a:alpha val="10000"/>
                </a:srgbClr>
              </a:gs>
              <a:gs pos="30000">
                <a:srgbClr val="85B1F9">
                  <a:alpha val="8000"/>
                </a:srgbClr>
              </a:gs>
              <a:gs pos="94000">
                <a:srgbClr val="85B1F9">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文本框 37">
            <a:extLst>
              <a:ext uri="{FF2B5EF4-FFF2-40B4-BE49-F238E27FC236}">
                <a16:creationId xmlns:a16="http://schemas.microsoft.com/office/drawing/2014/main" id="{DC391A7F-71EB-4A84-B0BC-1053E6728D5E}"/>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7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7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7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7000"/>
                </a:srgbClr>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3562793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6BB093E-E127-4DB6-AC82-7D5206A21B67}"/>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1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1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1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1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F8A95B21-6AAC-4CE3-B9A3-BF3207929264}"/>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790D5795-2256-459B-9C4F-FE0C74D3B0D7}"/>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89D268EC-5815-4992-A27D-297D97050789}"/>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C4448EFC-5DC2-45BB-9DCD-D782BFB75A39}"/>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工作计划</a:t>
            </a:r>
          </a:p>
        </p:txBody>
      </p:sp>
      <p:sp>
        <p:nvSpPr>
          <p:cNvPr id="7" name="文本框 6">
            <a:extLst>
              <a:ext uri="{FF2B5EF4-FFF2-40B4-BE49-F238E27FC236}">
                <a16:creationId xmlns:a16="http://schemas.microsoft.com/office/drawing/2014/main" id="{D5F9E6C3-1489-4A8A-BEAA-00DCEC8A62C5}"/>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JI  HUA</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BC0EDEA2-0BEB-440A-80B4-0294439AC1CE}"/>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33EB97DC-91BB-415C-AC01-8D3212011BD1}"/>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6970537F-F12F-4340-A8F0-C56A8F3758D5}"/>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CF9299E6-8929-4BE8-A51E-4FA02C69C0CD}"/>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BC274D37-7499-41B2-B02A-24285DBF9A68}"/>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16E0D30F-23AE-4470-8DAA-6132EE5BDB20}"/>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4" name="椭圆 13">
            <a:extLst>
              <a:ext uri="{FF2B5EF4-FFF2-40B4-BE49-F238E27FC236}">
                <a16:creationId xmlns:a16="http://schemas.microsoft.com/office/drawing/2014/main" id="{42FB4A9B-482D-4826-85DC-C3989172EB7B}"/>
              </a:ext>
            </a:extLst>
          </p:cNvPr>
          <p:cNvSpPr/>
          <p:nvPr/>
        </p:nvSpPr>
        <p:spPr>
          <a:xfrm>
            <a:off x="5003800" y="2756679"/>
            <a:ext cx="2184400" cy="2184400"/>
          </a:xfrm>
          <a:prstGeom prst="ellipse">
            <a:avLst/>
          </a:prstGeom>
          <a:gradFill flip="none" rotWithShape="1">
            <a:gsLst>
              <a:gs pos="49000">
                <a:srgbClr val="8692AD">
                  <a:alpha val="24000"/>
                </a:srgbClr>
              </a:gs>
              <a:gs pos="0">
                <a:srgbClr val="8692AD">
                  <a:alpha val="45000"/>
                </a:srgbClr>
              </a:gs>
              <a:gs pos="100000">
                <a:srgbClr val="8692AD">
                  <a:alpha val="29000"/>
                </a:srgb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矩形: 圆角 14">
            <a:extLst>
              <a:ext uri="{FF2B5EF4-FFF2-40B4-BE49-F238E27FC236}">
                <a16:creationId xmlns:a16="http://schemas.microsoft.com/office/drawing/2014/main" id="{C6D88734-EF50-4EF3-9D16-BF3CB3F66AC4}"/>
              </a:ext>
            </a:extLst>
          </p:cNvPr>
          <p:cNvSpPr/>
          <p:nvPr/>
        </p:nvSpPr>
        <p:spPr>
          <a:xfrm>
            <a:off x="488950" y="1855538"/>
            <a:ext cx="3411002" cy="4022161"/>
          </a:xfrm>
          <a:prstGeom prst="roundRect">
            <a:avLst/>
          </a:prstGeom>
          <a:gradFill flip="none" rotWithShape="1">
            <a:gsLst>
              <a:gs pos="0">
                <a:srgbClr val="6C90CA">
                  <a:alpha val="17000"/>
                </a:srgbClr>
              </a:gs>
              <a:gs pos="67000">
                <a:srgbClr val="6C90CA">
                  <a:alpha val="19000"/>
                </a:srgbClr>
              </a:gs>
            </a:gsLst>
            <a:lin ang="5400000" scaled="0"/>
            <a:tileRect/>
          </a:gradFill>
          <a:ln w="19050">
            <a:gradFill>
              <a:gsLst>
                <a:gs pos="0">
                  <a:srgbClr val="C2D7F6">
                    <a:alpha val="63000"/>
                  </a:srgbClr>
                </a:gs>
                <a:gs pos="57000">
                  <a:srgbClr val="C2D7F6">
                    <a:alpha val="0"/>
                  </a:srgbClr>
                </a:gs>
              </a:gsLst>
              <a:lin ang="4800000" scaled="0"/>
            </a:gradFill>
          </a:ln>
          <a:effectLst>
            <a:outerShdw blurRad="63500" sx="102000" sy="102000" algn="ctr" rotWithShape="0">
              <a:srgbClr val="CFE3FF">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D6A5F9C-27CF-4A0A-B71D-B67A155D550B}"/>
              </a:ext>
            </a:extLst>
          </p:cNvPr>
          <p:cNvSpPr/>
          <p:nvPr/>
        </p:nvSpPr>
        <p:spPr>
          <a:xfrm>
            <a:off x="4469876" y="2222755"/>
            <a:ext cx="3252248" cy="3252248"/>
          </a:xfrm>
          <a:prstGeom prst="ellipse">
            <a:avLst/>
          </a:prstGeom>
          <a:noFill/>
          <a:ln>
            <a:gradFill>
              <a:gsLst>
                <a:gs pos="56700">
                  <a:srgbClr val="8692AD">
                    <a:alpha val="24000"/>
                  </a:srgbClr>
                </a:gs>
                <a:gs pos="0">
                  <a:srgbClr val="8692AD">
                    <a:alpha val="55000"/>
                  </a:srgbClr>
                </a:gs>
                <a:gs pos="100000">
                  <a:srgbClr val="8692AD"/>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9BE69CD2-D237-4E37-AA44-200B2EBD010D}"/>
              </a:ext>
            </a:extLst>
          </p:cNvPr>
          <p:cNvSpPr/>
          <p:nvPr/>
        </p:nvSpPr>
        <p:spPr>
          <a:xfrm>
            <a:off x="4191383" y="2182548"/>
            <a:ext cx="3252248" cy="3252248"/>
          </a:xfrm>
          <a:prstGeom prst="ellipse">
            <a:avLst/>
          </a:prstGeom>
          <a:noFill/>
          <a:ln>
            <a:gradFill>
              <a:gsLst>
                <a:gs pos="56700">
                  <a:srgbClr val="8692AD">
                    <a:alpha val="24000"/>
                  </a:srgbClr>
                </a:gs>
                <a:gs pos="0">
                  <a:srgbClr val="8692AD">
                    <a:alpha val="55000"/>
                  </a:srgbClr>
                </a:gs>
                <a:gs pos="100000">
                  <a:srgbClr val="8692AD"/>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F6AB8C2F-41F2-4AC9-A69C-056289258287}"/>
              </a:ext>
            </a:extLst>
          </p:cNvPr>
          <p:cNvSpPr/>
          <p:nvPr/>
        </p:nvSpPr>
        <p:spPr>
          <a:xfrm>
            <a:off x="4748370" y="2182548"/>
            <a:ext cx="3252248" cy="3252248"/>
          </a:xfrm>
          <a:prstGeom prst="ellipse">
            <a:avLst/>
          </a:prstGeom>
          <a:noFill/>
          <a:ln>
            <a:gradFill>
              <a:gsLst>
                <a:gs pos="56700">
                  <a:srgbClr val="8692AD">
                    <a:alpha val="24000"/>
                  </a:srgbClr>
                </a:gs>
                <a:gs pos="0">
                  <a:srgbClr val="8692AD">
                    <a:alpha val="55000"/>
                  </a:srgbClr>
                </a:gs>
                <a:gs pos="100000">
                  <a:srgbClr val="8692AD"/>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3" name="图形 22" descr="目标 纯色填充">
            <a:extLst>
              <a:ext uri="{FF2B5EF4-FFF2-40B4-BE49-F238E27FC236}">
                <a16:creationId xmlns:a16="http://schemas.microsoft.com/office/drawing/2014/main" id="{FD5EF540-FCA0-4F1B-9920-A220DDB785C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73700" y="3226579"/>
            <a:ext cx="1244600" cy="1244600"/>
          </a:xfrm>
          <a:prstGeom prst="rect">
            <a:avLst/>
          </a:prstGeom>
        </p:spPr>
      </p:pic>
      <p:sp>
        <p:nvSpPr>
          <p:cNvPr id="30" name="椭圆 29">
            <a:extLst>
              <a:ext uri="{FF2B5EF4-FFF2-40B4-BE49-F238E27FC236}">
                <a16:creationId xmlns:a16="http://schemas.microsoft.com/office/drawing/2014/main" id="{09B1A76E-76BA-4EE2-B8EB-5E994FC2D2A3}"/>
              </a:ext>
            </a:extLst>
          </p:cNvPr>
          <p:cNvSpPr/>
          <p:nvPr/>
        </p:nvSpPr>
        <p:spPr>
          <a:xfrm>
            <a:off x="5195558" y="1987196"/>
            <a:ext cx="720067" cy="72006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9" name="图形 28" descr="打开的书 纯色填充">
            <a:extLst>
              <a:ext uri="{FF2B5EF4-FFF2-40B4-BE49-F238E27FC236}">
                <a16:creationId xmlns:a16="http://schemas.microsoft.com/office/drawing/2014/main" id="{833F618B-5898-499C-8414-ADD4FE74B87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338046" y="2129684"/>
            <a:ext cx="435091" cy="435091"/>
          </a:xfrm>
          <a:prstGeom prst="rect">
            <a:avLst/>
          </a:prstGeom>
        </p:spPr>
      </p:pic>
      <p:sp>
        <p:nvSpPr>
          <p:cNvPr id="31" name="椭圆 30">
            <a:extLst>
              <a:ext uri="{FF2B5EF4-FFF2-40B4-BE49-F238E27FC236}">
                <a16:creationId xmlns:a16="http://schemas.microsoft.com/office/drawing/2014/main" id="{FCC71FFB-AE4A-4A60-911D-0F083004728B}"/>
              </a:ext>
            </a:extLst>
          </p:cNvPr>
          <p:cNvSpPr/>
          <p:nvPr/>
        </p:nvSpPr>
        <p:spPr>
          <a:xfrm>
            <a:off x="7343775" y="2614191"/>
            <a:ext cx="720067" cy="72006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5" name="图形 24" descr="时钟 纯色填充">
            <a:extLst>
              <a:ext uri="{FF2B5EF4-FFF2-40B4-BE49-F238E27FC236}">
                <a16:creationId xmlns:a16="http://schemas.microsoft.com/office/drawing/2014/main" id="{70D5655C-2D3E-4E3B-A4A7-45302FAA063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86263" y="2756679"/>
            <a:ext cx="435091" cy="435091"/>
          </a:xfrm>
          <a:prstGeom prst="rect">
            <a:avLst/>
          </a:prstGeom>
        </p:spPr>
      </p:pic>
      <p:sp>
        <p:nvSpPr>
          <p:cNvPr id="32" name="椭圆 31">
            <a:extLst>
              <a:ext uri="{FF2B5EF4-FFF2-40B4-BE49-F238E27FC236}">
                <a16:creationId xmlns:a16="http://schemas.microsoft.com/office/drawing/2014/main" id="{40795243-CE48-45F5-A1E8-3354AC5F3FDE}"/>
              </a:ext>
            </a:extLst>
          </p:cNvPr>
          <p:cNvSpPr/>
          <p:nvPr/>
        </p:nvSpPr>
        <p:spPr>
          <a:xfrm>
            <a:off x="4818680" y="4806518"/>
            <a:ext cx="720067" cy="72006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7" name="图形 26" descr="灯泡 纯色填充">
            <a:extLst>
              <a:ext uri="{FF2B5EF4-FFF2-40B4-BE49-F238E27FC236}">
                <a16:creationId xmlns:a16="http://schemas.microsoft.com/office/drawing/2014/main" id="{36C988A2-EDC0-40BF-A170-0C2B13E25489}"/>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61168" y="4949006"/>
            <a:ext cx="435091" cy="435091"/>
          </a:xfrm>
          <a:prstGeom prst="rect">
            <a:avLst/>
          </a:prstGeom>
        </p:spPr>
      </p:pic>
      <p:sp>
        <p:nvSpPr>
          <p:cNvPr id="28" name="文本框 27">
            <a:extLst>
              <a:ext uri="{FF2B5EF4-FFF2-40B4-BE49-F238E27FC236}">
                <a16:creationId xmlns:a16="http://schemas.microsoft.com/office/drawing/2014/main" id="{C32472D9-9EE0-43F0-83BD-9342E7C5E36F}"/>
              </a:ext>
            </a:extLst>
          </p:cNvPr>
          <p:cNvSpPr txBox="1"/>
          <p:nvPr/>
        </p:nvSpPr>
        <p:spPr>
          <a:xfrm>
            <a:off x="8541476" y="3384682"/>
            <a:ext cx="2912146"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33" name="文本框 32">
            <a:extLst>
              <a:ext uri="{FF2B5EF4-FFF2-40B4-BE49-F238E27FC236}">
                <a16:creationId xmlns:a16="http://schemas.microsoft.com/office/drawing/2014/main" id="{D20CF0BD-3DA2-4E2B-874A-24BE3FA70473}"/>
              </a:ext>
            </a:extLst>
          </p:cNvPr>
          <p:cNvSpPr txBox="1"/>
          <p:nvPr/>
        </p:nvSpPr>
        <p:spPr>
          <a:xfrm>
            <a:off x="8884748" y="2884908"/>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计 划</a:t>
            </a:r>
          </a:p>
        </p:txBody>
      </p:sp>
      <p:sp>
        <p:nvSpPr>
          <p:cNvPr id="34" name="矩形: 圆角 33">
            <a:extLst>
              <a:ext uri="{FF2B5EF4-FFF2-40B4-BE49-F238E27FC236}">
                <a16:creationId xmlns:a16="http://schemas.microsoft.com/office/drawing/2014/main" id="{C7D27916-0AB8-4B79-AB76-959F89344300}"/>
              </a:ext>
            </a:extLst>
          </p:cNvPr>
          <p:cNvSpPr/>
          <p:nvPr/>
        </p:nvSpPr>
        <p:spPr>
          <a:xfrm>
            <a:off x="8641298" y="4607401"/>
            <a:ext cx="2712502" cy="538573"/>
          </a:xfrm>
          <a:prstGeom prst="roundRect">
            <a:avLst/>
          </a:prstGeom>
          <a:gradFill>
            <a:gsLst>
              <a:gs pos="0">
                <a:srgbClr val="6C90CA">
                  <a:alpha val="54000"/>
                </a:srgbClr>
              </a:gs>
              <a:gs pos="69000">
                <a:srgbClr val="6C90CA">
                  <a:alpha val="12000"/>
                </a:srgbClr>
              </a:gs>
              <a:gs pos="100000">
                <a:srgbClr val="AACAFB">
                  <a:alpha val="0"/>
                </a:srgbClr>
              </a:gs>
            </a:gsLst>
            <a:lin ang="5400000" scaled="0"/>
          </a:gradFill>
          <a:ln w="15875">
            <a:solidFill>
              <a:srgbClr val="CFE3FF">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34">
            <a:extLst>
              <a:ext uri="{FF2B5EF4-FFF2-40B4-BE49-F238E27FC236}">
                <a16:creationId xmlns:a16="http://schemas.microsoft.com/office/drawing/2014/main" id="{A1A9FC18-ED84-472A-8953-55BE281B6D0B}"/>
              </a:ext>
            </a:extLst>
          </p:cNvPr>
          <p:cNvSpPr>
            <a:spLocks/>
          </p:cNvSpPr>
          <p:nvPr/>
        </p:nvSpPr>
        <p:spPr bwMode="auto">
          <a:xfrm flipH="1">
            <a:off x="10741325"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任意多边形: 形状 35">
            <a:extLst>
              <a:ext uri="{FF2B5EF4-FFF2-40B4-BE49-F238E27FC236}">
                <a16:creationId xmlns:a16="http://schemas.microsoft.com/office/drawing/2014/main" id="{2051AF33-F47A-4277-8295-6997E5DF7704}"/>
              </a:ext>
            </a:extLst>
          </p:cNvPr>
          <p:cNvSpPr>
            <a:spLocks/>
          </p:cNvSpPr>
          <p:nvPr/>
        </p:nvSpPr>
        <p:spPr bwMode="auto">
          <a:xfrm flipH="1">
            <a:off x="10443472"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任意多边形: 形状 36">
            <a:extLst>
              <a:ext uri="{FF2B5EF4-FFF2-40B4-BE49-F238E27FC236}">
                <a16:creationId xmlns:a16="http://schemas.microsoft.com/office/drawing/2014/main" id="{2AE2E743-7265-47F8-8694-ABB96B9C6FC1}"/>
              </a:ext>
            </a:extLst>
          </p:cNvPr>
          <p:cNvSpPr>
            <a:spLocks/>
          </p:cNvSpPr>
          <p:nvPr/>
        </p:nvSpPr>
        <p:spPr bwMode="auto">
          <a:xfrm flipH="1">
            <a:off x="10145619"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任意多边形: 形状 37">
            <a:extLst>
              <a:ext uri="{FF2B5EF4-FFF2-40B4-BE49-F238E27FC236}">
                <a16:creationId xmlns:a16="http://schemas.microsoft.com/office/drawing/2014/main" id="{0381930E-C035-43D6-8C45-8FC476E8CF55}"/>
              </a:ext>
            </a:extLst>
          </p:cNvPr>
          <p:cNvSpPr>
            <a:spLocks/>
          </p:cNvSpPr>
          <p:nvPr/>
        </p:nvSpPr>
        <p:spPr bwMode="auto">
          <a:xfrm flipH="1">
            <a:off x="9847766"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任意多边形: 形状 38">
            <a:extLst>
              <a:ext uri="{FF2B5EF4-FFF2-40B4-BE49-F238E27FC236}">
                <a16:creationId xmlns:a16="http://schemas.microsoft.com/office/drawing/2014/main" id="{562FD89C-5E3C-4B6E-8861-0F7A9A19D829}"/>
              </a:ext>
            </a:extLst>
          </p:cNvPr>
          <p:cNvSpPr>
            <a:spLocks/>
          </p:cNvSpPr>
          <p:nvPr/>
        </p:nvSpPr>
        <p:spPr bwMode="auto">
          <a:xfrm flipH="1">
            <a:off x="9549913"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任意多边形: 形状 39">
            <a:extLst>
              <a:ext uri="{FF2B5EF4-FFF2-40B4-BE49-F238E27FC236}">
                <a16:creationId xmlns:a16="http://schemas.microsoft.com/office/drawing/2014/main" id="{CB8F92F6-5AEA-443D-B858-12CA7F0491BB}"/>
              </a:ext>
            </a:extLst>
          </p:cNvPr>
          <p:cNvSpPr>
            <a:spLocks/>
          </p:cNvSpPr>
          <p:nvPr/>
        </p:nvSpPr>
        <p:spPr bwMode="auto">
          <a:xfrm flipH="1">
            <a:off x="9252057"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任意多边形: 形状 40">
            <a:extLst>
              <a:ext uri="{FF2B5EF4-FFF2-40B4-BE49-F238E27FC236}">
                <a16:creationId xmlns:a16="http://schemas.microsoft.com/office/drawing/2014/main" id="{DE8FA16A-DDF0-408D-880D-D48FACFB0ED2}"/>
              </a:ext>
            </a:extLst>
          </p:cNvPr>
          <p:cNvSpPr>
            <a:spLocks/>
          </p:cNvSpPr>
          <p:nvPr/>
        </p:nvSpPr>
        <p:spPr bwMode="auto">
          <a:xfrm flipH="1">
            <a:off x="8954204"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任意多边形: 形状 41">
            <a:extLst>
              <a:ext uri="{FF2B5EF4-FFF2-40B4-BE49-F238E27FC236}">
                <a16:creationId xmlns:a16="http://schemas.microsoft.com/office/drawing/2014/main" id="{28A09127-2DE3-4CC1-9F6A-173F6EE62C4E}"/>
              </a:ext>
            </a:extLst>
          </p:cNvPr>
          <p:cNvSpPr>
            <a:spLocks/>
          </p:cNvSpPr>
          <p:nvPr/>
        </p:nvSpPr>
        <p:spPr bwMode="auto">
          <a:xfrm flipH="1">
            <a:off x="2938227"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任意多边形: 形状 42">
            <a:extLst>
              <a:ext uri="{FF2B5EF4-FFF2-40B4-BE49-F238E27FC236}">
                <a16:creationId xmlns:a16="http://schemas.microsoft.com/office/drawing/2014/main" id="{998BE05A-FE95-4A51-AEEE-99DCA780E055}"/>
              </a:ext>
            </a:extLst>
          </p:cNvPr>
          <p:cNvSpPr>
            <a:spLocks/>
          </p:cNvSpPr>
          <p:nvPr/>
        </p:nvSpPr>
        <p:spPr bwMode="auto">
          <a:xfrm flipH="1">
            <a:off x="2640374"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任意多边形: 形状 43">
            <a:extLst>
              <a:ext uri="{FF2B5EF4-FFF2-40B4-BE49-F238E27FC236}">
                <a16:creationId xmlns:a16="http://schemas.microsoft.com/office/drawing/2014/main" id="{9219A4F0-114A-4551-B031-201EC9D43EDD}"/>
              </a:ext>
            </a:extLst>
          </p:cNvPr>
          <p:cNvSpPr>
            <a:spLocks/>
          </p:cNvSpPr>
          <p:nvPr/>
        </p:nvSpPr>
        <p:spPr bwMode="auto">
          <a:xfrm flipH="1">
            <a:off x="2342521"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任意多边形: 形状 44">
            <a:extLst>
              <a:ext uri="{FF2B5EF4-FFF2-40B4-BE49-F238E27FC236}">
                <a16:creationId xmlns:a16="http://schemas.microsoft.com/office/drawing/2014/main" id="{6590C250-B5AE-49CB-9C72-255826146CDF}"/>
              </a:ext>
            </a:extLst>
          </p:cNvPr>
          <p:cNvSpPr>
            <a:spLocks/>
          </p:cNvSpPr>
          <p:nvPr/>
        </p:nvSpPr>
        <p:spPr bwMode="auto">
          <a:xfrm flipH="1">
            <a:off x="2044668"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任意多边形: 形状 45">
            <a:extLst>
              <a:ext uri="{FF2B5EF4-FFF2-40B4-BE49-F238E27FC236}">
                <a16:creationId xmlns:a16="http://schemas.microsoft.com/office/drawing/2014/main" id="{EFCD5C09-071E-4A11-A0FE-CD30AC7164C3}"/>
              </a:ext>
            </a:extLst>
          </p:cNvPr>
          <p:cNvSpPr>
            <a:spLocks/>
          </p:cNvSpPr>
          <p:nvPr/>
        </p:nvSpPr>
        <p:spPr bwMode="auto">
          <a:xfrm flipH="1">
            <a:off x="1746815"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任意多边形: 形状 46">
            <a:extLst>
              <a:ext uri="{FF2B5EF4-FFF2-40B4-BE49-F238E27FC236}">
                <a16:creationId xmlns:a16="http://schemas.microsoft.com/office/drawing/2014/main" id="{804296A1-0F91-4F82-AEF9-34F004BD8072}"/>
              </a:ext>
            </a:extLst>
          </p:cNvPr>
          <p:cNvSpPr>
            <a:spLocks/>
          </p:cNvSpPr>
          <p:nvPr/>
        </p:nvSpPr>
        <p:spPr bwMode="auto">
          <a:xfrm flipH="1">
            <a:off x="1448959"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任意多边形: 形状 47">
            <a:extLst>
              <a:ext uri="{FF2B5EF4-FFF2-40B4-BE49-F238E27FC236}">
                <a16:creationId xmlns:a16="http://schemas.microsoft.com/office/drawing/2014/main" id="{4628F969-7857-405F-9E22-D7293AC17788}"/>
              </a:ext>
            </a:extLst>
          </p:cNvPr>
          <p:cNvSpPr>
            <a:spLocks/>
          </p:cNvSpPr>
          <p:nvPr/>
        </p:nvSpPr>
        <p:spPr bwMode="auto">
          <a:xfrm flipH="1">
            <a:off x="1151106" y="2285367"/>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文本框 48">
            <a:extLst>
              <a:ext uri="{FF2B5EF4-FFF2-40B4-BE49-F238E27FC236}">
                <a16:creationId xmlns:a16="http://schemas.microsoft.com/office/drawing/2014/main" id="{67C5A551-8FF9-4D94-B303-A615D41A2743}"/>
              </a:ext>
            </a:extLst>
          </p:cNvPr>
          <p:cNvSpPr txBox="1"/>
          <p:nvPr/>
        </p:nvSpPr>
        <p:spPr>
          <a:xfrm>
            <a:off x="738378" y="3384682"/>
            <a:ext cx="2912146"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50" name="文本框 49">
            <a:extLst>
              <a:ext uri="{FF2B5EF4-FFF2-40B4-BE49-F238E27FC236}">
                <a16:creationId xmlns:a16="http://schemas.microsoft.com/office/drawing/2014/main" id="{9D510A7D-C5F3-4DE7-800F-4C2DC972495D}"/>
              </a:ext>
            </a:extLst>
          </p:cNvPr>
          <p:cNvSpPr txBox="1"/>
          <p:nvPr/>
        </p:nvSpPr>
        <p:spPr>
          <a:xfrm>
            <a:off x="1081650" y="2884908"/>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计 划</a:t>
            </a:r>
          </a:p>
        </p:txBody>
      </p:sp>
      <p:sp>
        <p:nvSpPr>
          <p:cNvPr id="51" name="文本框 50">
            <a:extLst>
              <a:ext uri="{FF2B5EF4-FFF2-40B4-BE49-F238E27FC236}">
                <a16:creationId xmlns:a16="http://schemas.microsoft.com/office/drawing/2014/main" id="{63978E1C-BC86-4D83-91BF-EA6B7253E8B4}"/>
              </a:ext>
            </a:extLst>
          </p:cNvPr>
          <p:cNvSpPr txBox="1"/>
          <p:nvPr/>
        </p:nvSpPr>
        <p:spPr>
          <a:xfrm>
            <a:off x="8541476" y="4676632"/>
            <a:ext cx="2912146" cy="400110"/>
          </a:xfrm>
          <a:prstGeom prst="rect">
            <a:avLst/>
          </a:prstGeom>
          <a:noFill/>
        </p:spPr>
        <p:txBody>
          <a:bodyPr wrap="square" rtlCol="0">
            <a:spAutoFit/>
          </a:bodyPr>
          <a:lstStyle/>
          <a:p>
            <a:pPr algn="ctr"/>
            <a:r>
              <a:rPr lang="en-US" altLang="zh-CN" sz="2000" b="1" dirty="0">
                <a:solidFill>
                  <a:srgbClr val="C2D7F6"/>
                </a:solidFill>
                <a:latin typeface="思源黑体 CN Regular" panose="020B0500000000000000" pitchFamily="34" charset="-122"/>
                <a:ea typeface="思源黑体 CN Regular" panose="020B0500000000000000" pitchFamily="34" charset="-122"/>
              </a:rPr>
              <a:t>GONG  ZUO  JI  HUA </a:t>
            </a:r>
            <a:endParaRPr lang="zh-CN" altLang="en-US" sz="2000" b="1" dirty="0">
              <a:solidFill>
                <a:srgbClr val="C2D7F6"/>
              </a:solidFill>
              <a:latin typeface="思源黑体 CN Regular" panose="020B0500000000000000" pitchFamily="34" charset="-122"/>
              <a:ea typeface="思源黑体 CN Regular" panose="020B0500000000000000" pitchFamily="34" charset="-122"/>
            </a:endParaRPr>
          </a:p>
        </p:txBody>
      </p:sp>
      <p:sp>
        <p:nvSpPr>
          <p:cNvPr id="52" name="矩形: 圆角 51">
            <a:extLst>
              <a:ext uri="{FF2B5EF4-FFF2-40B4-BE49-F238E27FC236}">
                <a16:creationId xmlns:a16="http://schemas.microsoft.com/office/drawing/2014/main" id="{93616A4E-99BF-4D5E-8231-26FE9CBA2D9C}"/>
              </a:ext>
            </a:extLst>
          </p:cNvPr>
          <p:cNvSpPr/>
          <p:nvPr/>
        </p:nvSpPr>
        <p:spPr>
          <a:xfrm>
            <a:off x="838200" y="4607401"/>
            <a:ext cx="2712502" cy="538573"/>
          </a:xfrm>
          <a:prstGeom prst="roundRect">
            <a:avLst/>
          </a:prstGeom>
          <a:gradFill>
            <a:gsLst>
              <a:gs pos="0">
                <a:srgbClr val="6C90CA">
                  <a:alpha val="72000"/>
                </a:srgbClr>
              </a:gs>
              <a:gs pos="69000">
                <a:srgbClr val="6C90CA">
                  <a:alpha val="36000"/>
                </a:srgbClr>
              </a:gs>
              <a:gs pos="100000">
                <a:srgbClr val="AACAFB">
                  <a:alpha val="0"/>
                </a:srgbClr>
              </a:gs>
            </a:gsLst>
            <a:lin ang="6000000" scaled="0"/>
          </a:gradFill>
          <a:ln w="15875">
            <a:solidFill>
              <a:srgbClr val="CFE3FF">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a:extLst>
              <a:ext uri="{FF2B5EF4-FFF2-40B4-BE49-F238E27FC236}">
                <a16:creationId xmlns:a16="http://schemas.microsoft.com/office/drawing/2014/main" id="{F758C310-9434-4B01-AD14-9F60D22736E6}"/>
              </a:ext>
            </a:extLst>
          </p:cNvPr>
          <p:cNvSpPr txBox="1"/>
          <p:nvPr/>
        </p:nvSpPr>
        <p:spPr>
          <a:xfrm>
            <a:off x="738378" y="4676632"/>
            <a:ext cx="2912146" cy="400110"/>
          </a:xfrm>
          <a:prstGeom prst="rect">
            <a:avLst/>
          </a:prstGeom>
          <a:noFill/>
        </p:spPr>
        <p:txBody>
          <a:bodyPr wrap="square" rtlCol="0">
            <a:spAutoFit/>
          </a:bodyPr>
          <a:lstStyle/>
          <a:p>
            <a:pPr algn="ctr"/>
            <a:r>
              <a:rPr lang="en-US" altLang="zh-CN" sz="2000" b="1" dirty="0">
                <a:solidFill>
                  <a:srgbClr val="C2D7F6"/>
                </a:solidFill>
                <a:latin typeface="思源黑体 CN Regular" panose="020B0500000000000000" pitchFamily="34" charset="-122"/>
                <a:ea typeface="思源黑体 CN Regular" panose="020B0500000000000000" pitchFamily="34" charset="-122"/>
              </a:rPr>
              <a:t>GONG  ZUO  JI  HUA </a:t>
            </a:r>
            <a:endParaRPr lang="zh-CN" altLang="en-US" sz="2000" b="1" dirty="0">
              <a:solidFill>
                <a:srgbClr val="C2D7F6"/>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303178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F4065DF-23DB-4BE8-8700-C46DF1D99153}"/>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3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3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3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4CBBC040-F69F-4EB5-B930-E7531413E980}"/>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F52B33EE-1BD8-4967-A362-BEDC1866251E}"/>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20C1E850-DD54-47E4-ADE4-D28C7383E937}"/>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6643CDC9-ABA7-4C73-A810-B4F4AA8CAFE2}"/>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工作计划</a:t>
            </a:r>
          </a:p>
        </p:txBody>
      </p:sp>
      <p:sp>
        <p:nvSpPr>
          <p:cNvPr id="7" name="文本框 6">
            <a:extLst>
              <a:ext uri="{FF2B5EF4-FFF2-40B4-BE49-F238E27FC236}">
                <a16:creationId xmlns:a16="http://schemas.microsoft.com/office/drawing/2014/main" id="{F8933E7F-77D3-4D58-AA43-C7DE29679E1F}"/>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JI  HUA</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17" name="组合 16">
            <a:extLst>
              <a:ext uri="{FF2B5EF4-FFF2-40B4-BE49-F238E27FC236}">
                <a16:creationId xmlns:a16="http://schemas.microsoft.com/office/drawing/2014/main" id="{CECDB5E6-DCE7-476D-8F41-58E1D27C1F6C}"/>
              </a:ext>
            </a:extLst>
          </p:cNvPr>
          <p:cNvGrpSpPr/>
          <p:nvPr/>
        </p:nvGrpSpPr>
        <p:grpSpPr>
          <a:xfrm>
            <a:off x="679541" y="6302371"/>
            <a:ext cx="281517" cy="281517"/>
            <a:chOff x="679541" y="6302371"/>
            <a:chExt cx="281517" cy="281517"/>
          </a:xfrm>
        </p:grpSpPr>
        <p:sp>
          <p:nvSpPr>
            <p:cNvPr id="9" name="矩形 8">
              <a:extLst>
                <a:ext uri="{FF2B5EF4-FFF2-40B4-BE49-F238E27FC236}">
                  <a16:creationId xmlns:a16="http://schemas.microsoft.com/office/drawing/2014/main" id="{9AA7DA71-8543-4263-B0D3-3AE619E8AE6C}"/>
                </a:ext>
              </a:extLst>
            </p:cNvPr>
            <p:cNvSpPr/>
            <p:nvPr/>
          </p:nvSpPr>
          <p:spPr>
            <a:xfrm flipH="1" flipV="1">
              <a:off x="679541"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5436212C-EB73-4F51-A9B0-F10C20D07D25}"/>
                </a:ext>
              </a:extLst>
            </p:cNvPr>
            <p:cNvSpPr/>
            <p:nvPr/>
          </p:nvSpPr>
          <p:spPr>
            <a:xfrm rot="5400000" flipH="1" flipV="1">
              <a:off x="811300"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8" name="组合 17">
            <a:extLst>
              <a:ext uri="{FF2B5EF4-FFF2-40B4-BE49-F238E27FC236}">
                <a16:creationId xmlns:a16="http://schemas.microsoft.com/office/drawing/2014/main" id="{FDB4B0C7-2710-4646-B0D0-C62487167424}"/>
              </a:ext>
            </a:extLst>
          </p:cNvPr>
          <p:cNvGrpSpPr/>
          <p:nvPr/>
        </p:nvGrpSpPr>
        <p:grpSpPr>
          <a:xfrm>
            <a:off x="11230942" y="6302371"/>
            <a:ext cx="281518" cy="281517"/>
            <a:chOff x="11230942" y="6302371"/>
            <a:chExt cx="281518" cy="281517"/>
          </a:xfrm>
        </p:grpSpPr>
        <p:sp>
          <p:nvSpPr>
            <p:cNvPr id="12" name="矩形 11">
              <a:extLst>
                <a:ext uri="{FF2B5EF4-FFF2-40B4-BE49-F238E27FC236}">
                  <a16:creationId xmlns:a16="http://schemas.microsoft.com/office/drawing/2014/main" id="{41533C23-6233-4E18-9A55-D2E4B88BAF64}"/>
                </a:ext>
              </a:extLst>
            </p:cNvPr>
            <p:cNvSpPr/>
            <p:nvPr/>
          </p:nvSpPr>
          <p:spPr>
            <a:xfrm flipV="1">
              <a:off x="11494460" y="6302371"/>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28F55A0A-8ED1-44CD-9B08-44B5450D5235}"/>
                </a:ext>
              </a:extLst>
            </p:cNvPr>
            <p:cNvSpPr/>
            <p:nvPr/>
          </p:nvSpPr>
          <p:spPr>
            <a:xfrm rot="16200000" flipV="1">
              <a:off x="11362701" y="6434129"/>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28" name="任意多边形: 形状 27">
            <a:extLst>
              <a:ext uri="{FF2B5EF4-FFF2-40B4-BE49-F238E27FC236}">
                <a16:creationId xmlns:a16="http://schemas.microsoft.com/office/drawing/2014/main" id="{D0A27B70-11C5-42E7-B2E4-D1264C47DB77}"/>
              </a:ext>
            </a:extLst>
          </p:cNvPr>
          <p:cNvSpPr/>
          <p:nvPr/>
        </p:nvSpPr>
        <p:spPr>
          <a:xfrm>
            <a:off x="0" y="2874574"/>
            <a:ext cx="12192000" cy="1690497"/>
          </a:xfrm>
          <a:custGeom>
            <a:avLst/>
            <a:gdLst>
              <a:gd name="connsiteX0" fmla="*/ 0 w 12192000"/>
              <a:gd name="connsiteY0" fmla="*/ 0 h 2883808"/>
              <a:gd name="connsiteX1" fmla="*/ 1701800 w 12192000"/>
              <a:gd name="connsiteY1" fmla="*/ 2679700 h 2883808"/>
              <a:gd name="connsiteX2" fmla="*/ 5308600 w 12192000"/>
              <a:gd name="connsiteY2" fmla="*/ 876300 h 2883808"/>
              <a:gd name="connsiteX3" fmla="*/ 7810500 w 12192000"/>
              <a:gd name="connsiteY3" fmla="*/ 2882900 h 2883808"/>
              <a:gd name="connsiteX4" fmla="*/ 12192000 w 12192000"/>
              <a:gd name="connsiteY4" fmla="*/ 1079500 h 2883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83808">
                <a:moveTo>
                  <a:pt x="0" y="0"/>
                </a:moveTo>
                <a:cubicBezTo>
                  <a:pt x="408516" y="1266825"/>
                  <a:pt x="817033" y="2533650"/>
                  <a:pt x="1701800" y="2679700"/>
                </a:cubicBezTo>
                <a:cubicBezTo>
                  <a:pt x="2586567" y="2825750"/>
                  <a:pt x="4290483" y="842433"/>
                  <a:pt x="5308600" y="876300"/>
                </a:cubicBezTo>
                <a:cubicBezTo>
                  <a:pt x="6326717" y="910167"/>
                  <a:pt x="6663267" y="2849033"/>
                  <a:pt x="7810500" y="2882900"/>
                </a:cubicBezTo>
                <a:cubicBezTo>
                  <a:pt x="8957733" y="2916767"/>
                  <a:pt x="10574866" y="1998133"/>
                  <a:pt x="12192000" y="1079500"/>
                </a:cubicBezTo>
              </a:path>
            </a:pathLst>
          </a:custGeom>
          <a:noFill/>
          <a:ln w="31750">
            <a:gradFill>
              <a:gsLst>
                <a:gs pos="0">
                  <a:schemeClr val="bg1"/>
                </a:gs>
                <a:gs pos="100000">
                  <a:srgbClr val="AACAFB"/>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任意多边形: 形状 29">
            <a:extLst>
              <a:ext uri="{FF2B5EF4-FFF2-40B4-BE49-F238E27FC236}">
                <a16:creationId xmlns:a16="http://schemas.microsoft.com/office/drawing/2014/main" id="{1C9A5B73-C40B-4F20-85B4-C0CFDFE25D50}"/>
              </a:ext>
            </a:extLst>
          </p:cNvPr>
          <p:cNvSpPr/>
          <p:nvPr/>
        </p:nvSpPr>
        <p:spPr>
          <a:xfrm>
            <a:off x="12700" y="3311646"/>
            <a:ext cx="12179300" cy="1528969"/>
          </a:xfrm>
          <a:custGeom>
            <a:avLst/>
            <a:gdLst>
              <a:gd name="connsiteX0" fmla="*/ 0 w 12179300"/>
              <a:gd name="connsiteY0" fmla="*/ 1135249 h 1528969"/>
              <a:gd name="connsiteX1" fmla="*/ 3098800 w 12179300"/>
              <a:gd name="connsiteY1" fmla="*/ 4949 h 1528969"/>
              <a:gd name="connsiteX2" fmla="*/ 6159500 w 12179300"/>
              <a:gd name="connsiteY2" fmla="*/ 1528949 h 1528969"/>
              <a:gd name="connsiteX3" fmla="*/ 9588500 w 12179300"/>
              <a:gd name="connsiteY3" fmla="*/ 43049 h 1528969"/>
              <a:gd name="connsiteX4" fmla="*/ 12179300 w 12179300"/>
              <a:gd name="connsiteY4" fmla="*/ 1274949 h 152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9300" h="1528969">
                <a:moveTo>
                  <a:pt x="0" y="1135249"/>
                </a:moveTo>
                <a:cubicBezTo>
                  <a:pt x="1036108" y="537290"/>
                  <a:pt x="2072217" y="-60668"/>
                  <a:pt x="3098800" y="4949"/>
                </a:cubicBezTo>
                <a:cubicBezTo>
                  <a:pt x="4125383" y="70566"/>
                  <a:pt x="5077883" y="1522599"/>
                  <a:pt x="6159500" y="1528949"/>
                </a:cubicBezTo>
                <a:cubicBezTo>
                  <a:pt x="7241117" y="1535299"/>
                  <a:pt x="8585200" y="85382"/>
                  <a:pt x="9588500" y="43049"/>
                </a:cubicBezTo>
                <a:cubicBezTo>
                  <a:pt x="10591800" y="716"/>
                  <a:pt x="11385550" y="637832"/>
                  <a:pt x="12179300" y="1274949"/>
                </a:cubicBezTo>
              </a:path>
            </a:pathLst>
          </a:custGeom>
          <a:noFill/>
          <a:ln w="317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椭圆 31">
            <a:extLst>
              <a:ext uri="{FF2B5EF4-FFF2-40B4-BE49-F238E27FC236}">
                <a16:creationId xmlns:a16="http://schemas.microsoft.com/office/drawing/2014/main" id="{03319B02-9E3F-4A22-BB62-87EFB9CD5492}"/>
              </a:ext>
            </a:extLst>
          </p:cNvPr>
          <p:cNvSpPr/>
          <p:nvPr/>
        </p:nvSpPr>
        <p:spPr>
          <a:xfrm>
            <a:off x="7064375" y="4204196"/>
            <a:ext cx="511347" cy="511347"/>
          </a:xfrm>
          <a:prstGeom prst="ellipse">
            <a:avLst/>
          </a:prstGeom>
          <a:gradFill flip="none" rotWithShape="1">
            <a:gsLst>
              <a:gs pos="56217">
                <a:srgbClr val="B4D1FB">
                  <a:alpha val="48000"/>
                </a:srgbClr>
              </a:gs>
              <a:gs pos="99438">
                <a:srgbClr val="D7DADF">
                  <a:alpha val="0"/>
                </a:srgbClr>
              </a:gs>
              <a:gs pos="16000">
                <a:srgbClr val="AACAFB"/>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椭圆 32">
            <a:extLst>
              <a:ext uri="{FF2B5EF4-FFF2-40B4-BE49-F238E27FC236}">
                <a16:creationId xmlns:a16="http://schemas.microsoft.com/office/drawing/2014/main" id="{A8C57BA4-2E67-4E0D-BA1C-8D71BE06FBCB}"/>
              </a:ext>
            </a:extLst>
          </p:cNvPr>
          <p:cNvSpPr/>
          <p:nvPr/>
        </p:nvSpPr>
        <p:spPr>
          <a:xfrm>
            <a:off x="3838575" y="3464148"/>
            <a:ext cx="511347" cy="511347"/>
          </a:xfrm>
          <a:prstGeom prst="ellipse">
            <a:avLst/>
          </a:prstGeom>
          <a:gradFill flip="none" rotWithShape="1">
            <a:gsLst>
              <a:gs pos="56217">
                <a:srgbClr val="B4D1FB">
                  <a:alpha val="48000"/>
                </a:srgbClr>
              </a:gs>
              <a:gs pos="99438">
                <a:srgbClr val="D7DADF">
                  <a:alpha val="0"/>
                </a:srgbClr>
              </a:gs>
              <a:gs pos="16000">
                <a:srgbClr val="AACAFB"/>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a:extLst>
              <a:ext uri="{FF2B5EF4-FFF2-40B4-BE49-F238E27FC236}">
                <a16:creationId xmlns:a16="http://schemas.microsoft.com/office/drawing/2014/main" id="{AEE2FA32-BDEA-4C4F-A23E-95AAA2E26AAA}"/>
              </a:ext>
            </a:extLst>
          </p:cNvPr>
          <p:cNvSpPr/>
          <p:nvPr/>
        </p:nvSpPr>
        <p:spPr>
          <a:xfrm>
            <a:off x="525376" y="3754748"/>
            <a:ext cx="511347" cy="511347"/>
          </a:xfrm>
          <a:prstGeom prst="ellipse">
            <a:avLst/>
          </a:prstGeom>
          <a:gradFill flip="none" rotWithShape="1">
            <a:gsLst>
              <a:gs pos="56217">
                <a:srgbClr val="B4D1FB">
                  <a:alpha val="48000"/>
                </a:srgbClr>
              </a:gs>
              <a:gs pos="99438">
                <a:srgbClr val="D7DADF">
                  <a:alpha val="0"/>
                </a:srgbClr>
              </a:gs>
              <a:gs pos="16000">
                <a:srgbClr val="AACAFB"/>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椭圆 34">
            <a:extLst>
              <a:ext uri="{FF2B5EF4-FFF2-40B4-BE49-F238E27FC236}">
                <a16:creationId xmlns:a16="http://schemas.microsoft.com/office/drawing/2014/main" id="{D85979E3-0132-427E-8942-3A96B69E96B6}"/>
              </a:ext>
            </a:extLst>
          </p:cNvPr>
          <p:cNvSpPr/>
          <p:nvPr/>
        </p:nvSpPr>
        <p:spPr>
          <a:xfrm>
            <a:off x="10879403" y="3616721"/>
            <a:ext cx="511347" cy="511347"/>
          </a:xfrm>
          <a:prstGeom prst="ellipse">
            <a:avLst/>
          </a:prstGeom>
          <a:gradFill flip="none" rotWithShape="1">
            <a:gsLst>
              <a:gs pos="56217">
                <a:srgbClr val="B4D1FB">
                  <a:alpha val="48000"/>
                </a:srgbClr>
              </a:gs>
              <a:gs pos="99438">
                <a:srgbClr val="D7DADF">
                  <a:alpha val="0"/>
                </a:srgbClr>
              </a:gs>
              <a:gs pos="16000">
                <a:srgbClr val="AACAFB"/>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对话气泡: 圆角矩形 35">
            <a:extLst>
              <a:ext uri="{FF2B5EF4-FFF2-40B4-BE49-F238E27FC236}">
                <a16:creationId xmlns:a16="http://schemas.microsoft.com/office/drawing/2014/main" id="{9447BA17-67EC-4A48-9090-2237B167FE2D}"/>
              </a:ext>
            </a:extLst>
          </p:cNvPr>
          <p:cNvSpPr/>
          <p:nvPr/>
        </p:nvSpPr>
        <p:spPr>
          <a:xfrm>
            <a:off x="6283782" y="1976794"/>
            <a:ext cx="2687410" cy="1294829"/>
          </a:xfrm>
          <a:prstGeom prst="wedgeRoundRectCallout">
            <a:avLst>
              <a:gd name="adj1" fmla="val -18958"/>
              <a:gd name="adj2" fmla="val 66338"/>
              <a:gd name="adj3" fmla="val 16667"/>
            </a:avLst>
          </a:prstGeom>
          <a:solidFill>
            <a:srgbClr val="606A8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对话气泡: 圆角矩形 37">
            <a:extLst>
              <a:ext uri="{FF2B5EF4-FFF2-40B4-BE49-F238E27FC236}">
                <a16:creationId xmlns:a16="http://schemas.microsoft.com/office/drawing/2014/main" id="{66BEC2FD-835C-45CA-8C41-B588A56F7F3E}"/>
              </a:ext>
            </a:extLst>
          </p:cNvPr>
          <p:cNvSpPr/>
          <p:nvPr/>
        </p:nvSpPr>
        <p:spPr>
          <a:xfrm>
            <a:off x="2148115" y="4588369"/>
            <a:ext cx="2687410" cy="1294829"/>
          </a:xfrm>
          <a:prstGeom prst="wedgeRoundRectCallout">
            <a:avLst>
              <a:gd name="adj1" fmla="val 22629"/>
              <a:gd name="adj2" fmla="val -67896"/>
              <a:gd name="adj3" fmla="val 16667"/>
            </a:avLst>
          </a:prstGeom>
          <a:solidFill>
            <a:srgbClr val="606A8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对话气泡: 圆角矩形 38">
            <a:extLst>
              <a:ext uri="{FF2B5EF4-FFF2-40B4-BE49-F238E27FC236}">
                <a16:creationId xmlns:a16="http://schemas.microsoft.com/office/drawing/2014/main" id="{0329854B-88F9-493E-B790-5E083424BE2E}"/>
              </a:ext>
            </a:extLst>
          </p:cNvPr>
          <p:cNvSpPr/>
          <p:nvPr/>
        </p:nvSpPr>
        <p:spPr>
          <a:xfrm>
            <a:off x="736600" y="1726869"/>
            <a:ext cx="2687410" cy="1294829"/>
          </a:xfrm>
          <a:prstGeom prst="wedgeRoundRectCallout">
            <a:avLst>
              <a:gd name="adj1" fmla="val -25574"/>
              <a:gd name="adj2" fmla="val 67869"/>
              <a:gd name="adj3" fmla="val 16667"/>
            </a:avLst>
          </a:prstGeom>
          <a:solidFill>
            <a:srgbClr val="606A8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对话气泡: 圆角矩形 39">
            <a:extLst>
              <a:ext uri="{FF2B5EF4-FFF2-40B4-BE49-F238E27FC236}">
                <a16:creationId xmlns:a16="http://schemas.microsoft.com/office/drawing/2014/main" id="{FAFB0F34-47C5-42D6-A249-86A7FCF4B07D}"/>
              </a:ext>
            </a:extLst>
          </p:cNvPr>
          <p:cNvSpPr/>
          <p:nvPr/>
        </p:nvSpPr>
        <p:spPr>
          <a:xfrm>
            <a:off x="8919427" y="4588369"/>
            <a:ext cx="2687410" cy="1294829"/>
          </a:xfrm>
          <a:prstGeom prst="wedgeRoundRectCallout">
            <a:avLst>
              <a:gd name="adj1" fmla="val 22629"/>
              <a:gd name="adj2" fmla="val -67896"/>
              <a:gd name="adj3" fmla="val 16667"/>
            </a:avLst>
          </a:prstGeom>
          <a:solidFill>
            <a:srgbClr val="606A8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A9BA64A5-4E48-430B-B4A4-CDCE4C7CDC00}"/>
              </a:ext>
            </a:extLst>
          </p:cNvPr>
          <p:cNvSpPr txBox="1"/>
          <p:nvPr/>
        </p:nvSpPr>
        <p:spPr>
          <a:xfrm>
            <a:off x="999159" y="1934195"/>
            <a:ext cx="2246750"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请在此处输入相关内容请在此输入相关内</a:t>
            </a:r>
          </a:p>
        </p:txBody>
      </p:sp>
      <p:sp>
        <p:nvSpPr>
          <p:cNvPr id="29" name="文本框 28">
            <a:extLst>
              <a:ext uri="{FF2B5EF4-FFF2-40B4-BE49-F238E27FC236}">
                <a16:creationId xmlns:a16="http://schemas.microsoft.com/office/drawing/2014/main" id="{383F6AFD-A8F7-4CEA-8B5C-4055EED96F0E}"/>
              </a:ext>
            </a:extLst>
          </p:cNvPr>
          <p:cNvSpPr txBox="1"/>
          <p:nvPr/>
        </p:nvSpPr>
        <p:spPr>
          <a:xfrm>
            <a:off x="304800" y="2020340"/>
            <a:ext cx="82135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01</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55" name="文本框 54">
            <a:extLst>
              <a:ext uri="{FF2B5EF4-FFF2-40B4-BE49-F238E27FC236}">
                <a16:creationId xmlns:a16="http://schemas.microsoft.com/office/drawing/2014/main" id="{CC39742D-36DC-4D12-BB20-2EF8B611389D}"/>
              </a:ext>
            </a:extLst>
          </p:cNvPr>
          <p:cNvSpPr txBox="1"/>
          <p:nvPr/>
        </p:nvSpPr>
        <p:spPr>
          <a:xfrm>
            <a:off x="6543852" y="2184120"/>
            <a:ext cx="2246750"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请在此处输入相关内容请在此输入相关内</a:t>
            </a:r>
          </a:p>
        </p:txBody>
      </p:sp>
      <p:sp>
        <p:nvSpPr>
          <p:cNvPr id="56" name="文本框 55">
            <a:extLst>
              <a:ext uri="{FF2B5EF4-FFF2-40B4-BE49-F238E27FC236}">
                <a16:creationId xmlns:a16="http://schemas.microsoft.com/office/drawing/2014/main" id="{C79F154E-3887-4EC8-8562-6EE08557A8C4}"/>
              </a:ext>
            </a:extLst>
          </p:cNvPr>
          <p:cNvSpPr txBox="1"/>
          <p:nvPr/>
        </p:nvSpPr>
        <p:spPr>
          <a:xfrm>
            <a:off x="5849493" y="2270265"/>
            <a:ext cx="82135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02</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58" name="文本框 57">
            <a:extLst>
              <a:ext uri="{FF2B5EF4-FFF2-40B4-BE49-F238E27FC236}">
                <a16:creationId xmlns:a16="http://schemas.microsoft.com/office/drawing/2014/main" id="{B7619D3C-F022-40C6-BF5C-73E4EB76C668}"/>
              </a:ext>
            </a:extLst>
          </p:cNvPr>
          <p:cNvSpPr txBox="1"/>
          <p:nvPr/>
        </p:nvSpPr>
        <p:spPr>
          <a:xfrm>
            <a:off x="2406514" y="4795695"/>
            <a:ext cx="2246750"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请在此处输入相关内容请在此输入相关内</a:t>
            </a:r>
          </a:p>
        </p:txBody>
      </p:sp>
      <p:sp>
        <p:nvSpPr>
          <p:cNvPr id="59" name="文本框 58">
            <a:extLst>
              <a:ext uri="{FF2B5EF4-FFF2-40B4-BE49-F238E27FC236}">
                <a16:creationId xmlns:a16="http://schemas.microsoft.com/office/drawing/2014/main" id="{769D291E-231A-4DBC-82FD-F3B7D03D4092}"/>
              </a:ext>
            </a:extLst>
          </p:cNvPr>
          <p:cNvSpPr txBox="1"/>
          <p:nvPr/>
        </p:nvSpPr>
        <p:spPr>
          <a:xfrm>
            <a:off x="1712155" y="4881840"/>
            <a:ext cx="82135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03</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61" name="文本框 60">
            <a:extLst>
              <a:ext uri="{FF2B5EF4-FFF2-40B4-BE49-F238E27FC236}">
                <a16:creationId xmlns:a16="http://schemas.microsoft.com/office/drawing/2014/main" id="{2839D19E-84F6-4826-822F-4AEC32C8F8C1}"/>
              </a:ext>
            </a:extLst>
          </p:cNvPr>
          <p:cNvSpPr txBox="1"/>
          <p:nvPr/>
        </p:nvSpPr>
        <p:spPr>
          <a:xfrm>
            <a:off x="9175751" y="4795695"/>
            <a:ext cx="2246750"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请在此处输入相关内容请在此输入相关内</a:t>
            </a:r>
          </a:p>
        </p:txBody>
      </p:sp>
      <p:sp>
        <p:nvSpPr>
          <p:cNvPr id="62" name="文本框 61">
            <a:extLst>
              <a:ext uri="{FF2B5EF4-FFF2-40B4-BE49-F238E27FC236}">
                <a16:creationId xmlns:a16="http://schemas.microsoft.com/office/drawing/2014/main" id="{05C1D3A8-173A-46EA-9B15-29AB6EC438BF}"/>
              </a:ext>
            </a:extLst>
          </p:cNvPr>
          <p:cNvSpPr txBox="1"/>
          <p:nvPr/>
        </p:nvSpPr>
        <p:spPr>
          <a:xfrm>
            <a:off x="8481392" y="4881840"/>
            <a:ext cx="821359" cy="707886"/>
          </a:xfrm>
          <a:prstGeom prst="rect">
            <a:avLst/>
          </a:prstGeom>
          <a:noFill/>
        </p:spPr>
        <p:txBody>
          <a:bodyPr wrap="square" rtlCol="0">
            <a:spAutoFit/>
          </a:bodyPr>
          <a:lstStyle/>
          <a:p>
            <a:pPr algn="ctr"/>
            <a:r>
              <a:rPr lang="en-US" altLang="zh-CN" sz="4000" b="1" dirty="0">
                <a:solidFill>
                  <a:srgbClr val="C2E0FF"/>
                </a:solidFill>
                <a:latin typeface="思源黑体 CN Regular" panose="020B0500000000000000" pitchFamily="34" charset="-122"/>
                <a:ea typeface="思源黑体 CN Regular" panose="020B0500000000000000" pitchFamily="34" charset="-122"/>
              </a:rPr>
              <a:t>04</a:t>
            </a:r>
            <a:endParaRPr lang="zh-CN" altLang="en-US" sz="40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65" name="任意多边形: 形状 64">
            <a:extLst>
              <a:ext uri="{FF2B5EF4-FFF2-40B4-BE49-F238E27FC236}">
                <a16:creationId xmlns:a16="http://schemas.microsoft.com/office/drawing/2014/main" id="{889C1747-58A0-4CA5-B7BA-DBDDBEB7720E}"/>
              </a:ext>
            </a:extLst>
          </p:cNvPr>
          <p:cNvSpPr>
            <a:spLocks/>
          </p:cNvSpPr>
          <p:nvPr/>
        </p:nvSpPr>
        <p:spPr bwMode="auto">
          <a:xfrm flipH="1">
            <a:off x="3011297" y="1727553"/>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任意多边形: 形状 65">
            <a:extLst>
              <a:ext uri="{FF2B5EF4-FFF2-40B4-BE49-F238E27FC236}">
                <a16:creationId xmlns:a16="http://schemas.microsoft.com/office/drawing/2014/main" id="{D03055D9-836E-45E1-96B4-C237DCFC7C33}"/>
              </a:ext>
            </a:extLst>
          </p:cNvPr>
          <p:cNvSpPr>
            <a:spLocks/>
          </p:cNvSpPr>
          <p:nvPr/>
        </p:nvSpPr>
        <p:spPr bwMode="auto">
          <a:xfrm flipH="1">
            <a:off x="2778029" y="1727553"/>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任意多边形: 形状 69">
            <a:extLst>
              <a:ext uri="{FF2B5EF4-FFF2-40B4-BE49-F238E27FC236}">
                <a16:creationId xmlns:a16="http://schemas.microsoft.com/office/drawing/2014/main" id="{7DC9E0C8-3C9D-49EC-B6A4-AD7748395B0F}"/>
              </a:ext>
            </a:extLst>
          </p:cNvPr>
          <p:cNvSpPr>
            <a:spLocks/>
          </p:cNvSpPr>
          <p:nvPr/>
        </p:nvSpPr>
        <p:spPr bwMode="auto">
          <a:xfrm flipH="1">
            <a:off x="8555990" y="1977651"/>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任意多边形: 形状 70">
            <a:extLst>
              <a:ext uri="{FF2B5EF4-FFF2-40B4-BE49-F238E27FC236}">
                <a16:creationId xmlns:a16="http://schemas.microsoft.com/office/drawing/2014/main" id="{510D913E-62C4-457F-A631-9CA5A49C1B28}"/>
              </a:ext>
            </a:extLst>
          </p:cNvPr>
          <p:cNvSpPr>
            <a:spLocks/>
          </p:cNvSpPr>
          <p:nvPr/>
        </p:nvSpPr>
        <p:spPr bwMode="auto">
          <a:xfrm flipH="1">
            <a:off x="8322722" y="1977651"/>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74">
            <a:extLst>
              <a:ext uri="{FF2B5EF4-FFF2-40B4-BE49-F238E27FC236}">
                <a16:creationId xmlns:a16="http://schemas.microsoft.com/office/drawing/2014/main" id="{CCB70924-884D-41EA-A9C9-C35CB03DEF01}"/>
              </a:ext>
            </a:extLst>
          </p:cNvPr>
          <p:cNvSpPr>
            <a:spLocks/>
          </p:cNvSpPr>
          <p:nvPr/>
        </p:nvSpPr>
        <p:spPr bwMode="auto">
          <a:xfrm flipH="1">
            <a:off x="4410951" y="5668932"/>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任意多边形: 形状 75">
            <a:extLst>
              <a:ext uri="{FF2B5EF4-FFF2-40B4-BE49-F238E27FC236}">
                <a16:creationId xmlns:a16="http://schemas.microsoft.com/office/drawing/2014/main" id="{571DDBA0-386C-4353-8232-A9374BFC726A}"/>
              </a:ext>
            </a:extLst>
          </p:cNvPr>
          <p:cNvSpPr>
            <a:spLocks/>
          </p:cNvSpPr>
          <p:nvPr/>
        </p:nvSpPr>
        <p:spPr bwMode="auto">
          <a:xfrm flipH="1">
            <a:off x="4177683" y="5668932"/>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0" name="任意多边形: 形状 79">
            <a:extLst>
              <a:ext uri="{FF2B5EF4-FFF2-40B4-BE49-F238E27FC236}">
                <a16:creationId xmlns:a16="http://schemas.microsoft.com/office/drawing/2014/main" id="{194B658B-7185-42B6-8E69-184158360540}"/>
              </a:ext>
            </a:extLst>
          </p:cNvPr>
          <p:cNvSpPr>
            <a:spLocks/>
          </p:cNvSpPr>
          <p:nvPr/>
        </p:nvSpPr>
        <p:spPr bwMode="auto">
          <a:xfrm flipH="1">
            <a:off x="11197598" y="5672108"/>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任意多边形: 形状 80">
            <a:extLst>
              <a:ext uri="{FF2B5EF4-FFF2-40B4-BE49-F238E27FC236}">
                <a16:creationId xmlns:a16="http://schemas.microsoft.com/office/drawing/2014/main" id="{4D3CE749-4AD7-48F7-827D-39BCB5C05F3A}"/>
              </a:ext>
            </a:extLst>
          </p:cNvPr>
          <p:cNvSpPr>
            <a:spLocks/>
          </p:cNvSpPr>
          <p:nvPr/>
        </p:nvSpPr>
        <p:spPr bwMode="auto">
          <a:xfrm flipH="1">
            <a:off x="10964330" y="5672108"/>
            <a:ext cx="234612" cy="208876"/>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2698977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8" name="图片 77">
            <a:extLst>
              <a:ext uri="{FF2B5EF4-FFF2-40B4-BE49-F238E27FC236}">
                <a16:creationId xmlns:a16="http://schemas.microsoft.com/office/drawing/2014/main" id="{117EAFBD-C7BC-423F-A3E1-73E711988E3E}"/>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6230779" y="2579321"/>
            <a:ext cx="5953964" cy="1429208"/>
          </a:xfrm>
          <a:prstGeom prst="rect">
            <a:avLst/>
          </a:prstGeom>
        </p:spPr>
      </p:pic>
      <p:pic>
        <p:nvPicPr>
          <p:cNvPr id="26" name="图片 25">
            <a:extLst>
              <a:ext uri="{FF2B5EF4-FFF2-40B4-BE49-F238E27FC236}">
                <a16:creationId xmlns:a16="http://schemas.microsoft.com/office/drawing/2014/main" id="{6662191C-E566-400C-AB12-7AC663444B2B}"/>
              </a:ext>
            </a:extLst>
          </p:cNvPr>
          <p:cNvPicPr>
            <a:picLocks noChangeAspect="1"/>
          </p:cNvPicPr>
          <p:nvPr/>
        </p:nvPicPr>
        <p:blipFill rotWithShape="1">
          <a:blip r:embed="rId3" cstate="screen">
            <a:alphaModFix amt="35000"/>
            <a:extLst>
              <a:ext uri="{28A0092B-C50C-407E-A947-70E740481C1C}">
                <a14:useLocalDpi xmlns:a14="http://schemas.microsoft.com/office/drawing/2010/main"/>
              </a:ext>
            </a:extLst>
          </a:blip>
          <a:srcRect/>
          <a:stretch/>
        </p:blipFill>
        <p:spPr>
          <a:xfrm>
            <a:off x="3177" y="5428792"/>
            <a:ext cx="5953964" cy="1429208"/>
          </a:xfrm>
          <a:prstGeom prst="rect">
            <a:avLst/>
          </a:prstGeom>
        </p:spPr>
      </p:pic>
      <p:sp>
        <p:nvSpPr>
          <p:cNvPr id="22" name="文本框 21">
            <a:extLst>
              <a:ext uri="{FF2B5EF4-FFF2-40B4-BE49-F238E27FC236}">
                <a16:creationId xmlns:a16="http://schemas.microsoft.com/office/drawing/2014/main" id="{7C5EEC64-37D6-45D3-BF5B-42F365E68255}"/>
              </a:ext>
            </a:extLst>
          </p:cNvPr>
          <p:cNvSpPr txBox="1"/>
          <p:nvPr/>
        </p:nvSpPr>
        <p:spPr>
          <a:xfrm>
            <a:off x="2794099" y="716078"/>
            <a:ext cx="2870102" cy="584775"/>
          </a:xfrm>
          <a:prstGeom prst="rect">
            <a:avLst/>
          </a:prstGeom>
          <a:noFill/>
        </p:spPr>
        <p:txBody>
          <a:bodyPr wrap="square" rtlCol="0">
            <a:spAutoFit/>
          </a:bodyPr>
          <a:lstStyle/>
          <a:p>
            <a:r>
              <a:rPr lang="en-US" altLang="zh-CN" sz="3200" b="1" dirty="0">
                <a:solidFill>
                  <a:schemeClr val="bg1"/>
                </a:solidFill>
                <a:latin typeface="思源黑体 CN Regular" panose="020B0500000000000000" pitchFamily="34" charset="-122"/>
                <a:ea typeface="思源黑体 CN Regular" panose="020B0500000000000000" pitchFamily="34" charset="-122"/>
              </a:rPr>
              <a:t>CONTENTS</a:t>
            </a:r>
            <a:endParaRPr lang="zh-CN" altLang="en-US" sz="32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7" name="文本框 26">
            <a:extLst>
              <a:ext uri="{FF2B5EF4-FFF2-40B4-BE49-F238E27FC236}">
                <a16:creationId xmlns:a16="http://schemas.microsoft.com/office/drawing/2014/main" id="{4EEB09E3-F779-48E1-A30E-FD6E567BE24F}"/>
              </a:ext>
            </a:extLst>
          </p:cNvPr>
          <p:cNvSpPr txBox="1"/>
          <p:nvPr/>
        </p:nvSpPr>
        <p:spPr>
          <a:xfrm>
            <a:off x="342999" y="54359"/>
            <a:ext cx="2451100" cy="1323439"/>
          </a:xfrm>
          <a:prstGeom prst="rect">
            <a:avLst/>
          </a:prstGeom>
          <a:noFill/>
        </p:spPr>
        <p:txBody>
          <a:bodyPr wrap="square" rtlCol="0">
            <a:spAutoFit/>
          </a:bodyPr>
          <a:lstStyle/>
          <a:p>
            <a:r>
              <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目 录</a:t>
            </a:r>
          </a:p>
        </p:txBody>
      </p:sp>
      <p:sp>
        <p:nvSpPr>
          <p:cNvPr id="43" name="任意多边形: 形状 42">
            <a:extLst>
              <a:ext uri="{FF2B5EF4-FFF2-40B4-BE49-F238E27FC236}">
                <a16:creationId xmlns:a16="http://schemas.microsoft.com/office/drawing/2014/main" id="{631BA5DC-7CFD-4C7B-9509-2A4D7EFB864E}"/>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任意多边形: 形状 43">
            <a:extLst>
              <a:ext uri="{FF2B5EF4-FFF2-40B4-BE49-F238E27FC236}">
                <a16:creationId xmlns:a16="http://schemas.microsoft.com/office/drawing/2014/main" id="{0F545D14-A9AF-4E15-9A12-AB3477EA3191}"/>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任意多边形: 形状 44">
            <a:extLst>
              <a:ext uri="{FF2B5EF4-FFF2-40B4-BE49-F238E27FC236}">
                <a16:creationId xmlns:a16="http://schemas.microsoft.com/office/drawing/2014/main" id="{2125DACD-D983-45D8-92B3-E9FBA5B64891}"/>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任意多边形: 形状 45">
            <a:extLst>
              <a:ext uri="{FF2B5EF4-FFF2-40B4-BE49-F238E27FC236}">
                <a16:creationId xmlns:a16="http://schemas.microsoft.com/office/drawing/2014/main" id="{081C9A12-C8AD-4D13-8DE4-CE1FB218A39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任意多边形: 形状 46">
            <a:extLst>
              <a:ext uri="{FF2B5EF4-FFF2-40B4-BE49-F238E27FC236}">
                <a16:creationId xmlns:a16="http://schemas.microsoft.com/office/drawing/2014/main" id="{59CBA73F-2ED5-4686-BD1B-144B583ACF16}"/>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任意多边形: 形状 47">
            <a:extLst>
              <a:ext uri="{FF2B5EF4-FFF2-40B4-BE49-F238E27FC236}">
                <a16:creationId xmlns:a16="http://schemas.microsoft.com/office/drawing/2014/main" id="{2A34E27A-0811-4ADE-B046-FCB3BA69FA3F}"/>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任意多边形: 形状 48">
            <a:extLst>
              <a:ext uri="{FF2B5EF4-FFF2-40B4-BE49-F238E27FC236}">
                <a16:creationId xmlns:a16="http://schemas.microsoft.com/office/drawing/2014/main" id="{3905BF9A-5F77-43E2-819A-A585E28E85FE}"/>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0" name="直接连接符 49">
            <a:extLst>
              <a:ext uri="{FF2B5EF4-FFF2-40B4-BE49-F238E27FC236}">
                <a16:creationId xmlns:a16="http://schemas.microsoft.com/office/drawing/2014/main" id="{89625064-0EB9-48FE-9E10-622E6F3F69A3}"/>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E42F5911-9E2A-4530-90C4-17627E3FDB5A}"/>
              </a:ext>
            </a:extLst>
          </p:cNvPr>
          <p:cNvSpPr txBox="1"/>
          <p:nvPr/>
        </p:nvSpPr>
        <p:spPr>
          <a:xfrm>
            <a:off x="6694134" y="1330415"/>
            <a:ext cx="1671543" cy="3154710"/>
          </a:xfrm>
          <a:prstGeom prst="rect">
            <a:avLst/>
          </a:prstGeom>
          <a:noFill/>
        </p:spPr>
        <p:txBody>
          <a:bodyPr wrap="square" rtlCol="0">
            <a:spAutoFit/>
          </a:bodyPr>
          <a:lstStyle/>
          <a:p>
            <a:pPr algn="ctr"/>
            <a:r>
              <a:rPr lang="en-US" altLang="zh-CN" sz="19900" b="1" dirty="0">
                <a:ln>
                  <a:gradFill>
                    <a:gsLst>
                      <a:gs pos="0">
                        <a:srgbClr val="85B1F9"/>
                      </a:gs>
                      <a:gs pos="54000">
                        <a:srgbClr val="85B1F9">
                          <a:alpha val="0"/>
                        </a:srgbClr>
                      </a:gs>
                    </a:gsLst>
                    <a:lin ang="5400000" scaled="1"/>
                  </a:gradFill>
                </a:ln>
                <a:gradFill>
                  <a:gsLst>
                    <a:gs pos="0">
                      <a:srgbClr val="93BBFA">
                        <a:alpha val="76000"/>
                      </a:srgbClr>
                    </a:gs>
                    <a:gs pos="56000">
                      <a:srgbClr val="93BBFA">
                        <a:alpha val="0"/>
                      </a:srgbClr>
                    </a:gs>
                  </a:gsLst>
                  <a:lin ang="5400000" scaled="1"/>
                </a:gra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3</a:t>
            </a:r>
            <a:endParaRPr lang="zh-CN" altLang="en-US" sz="19900" b="1" dirty="0">
              <a:ln>
                <a:gradFill>
                  <a:gsLst>
                    <a:gs pos="0">
                      <a:srgbClr val="85B1F9"/>
                    </a:gs>
                    <a:gs pos="54000">
                      <a:srgbClr val="85B1F9">
                        <a:alpha val="0"/>
                      </a:srgbClr>
                    </a:gs>
                  </a:gsLst>
                  <a:lin ang="5400000" scaled="1"/>
                </a:gradFill>
              </a:ln>
              <a:no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矩形 33">
            <a:extLst>
              <a:ext uri="{FF2B5EF4-FFF2-40B4-BE49-F238E27FC236}">
                <a16:creationId xmlns:a16="http://schemas.microsoft.com/office/drawing/2014/main" id="{A3AEEC67-4001-4256-A3C2-F27E75886CA5}"/>
              </a:ext>
            </a:extLst>
          </p:cNvPr>
          <p:cNvSpPr/>
          <p:nvPr/>
        </p:nvSpPr>
        <p:spPr>
          <a:xfrm>
            <a:off x="6349654" y="3110664"/>
            <a:ext cx="2360500" cy="3061537"/>
          </a:xfrm>
          <a:prstGeom prst="rect">
            <a:avLst/>
          </a:prstGeom>
          <a:gradFill flip="none" rotWithShape="1">
            <a:gsLst>
              <a:gs pos="100000">
                <a:srgbClr val="85B1F9">
                  <a:alpha val="22000"/>
                </a:srgbClr>
              </a:gs>
              <a:gs pos="0">
                <a:srgbClr val="85B1F9">
                  <a:alpha val="30000"/>
                </a:srgbClr>
              </a:gs>
            </a:gsLst>
            <a:lin ang="12600000" scaled="0"/>
            <a:tileRect/>
          </a:gradFill>
          <a:ln w="0">
            <a:gradFill>
              <a:gsLst>
                <a:gs pos="0">
                  <a:srgbClr val="85B1F9">
                    <a:alpha val="44000"/>
                  </a:srgbClr>
                </a:gs>
                <a:gs pos="62000">
                  <a:srgbClr val="85B1F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文本框 59">
            <a:extLst>
              <a:ext uri="{FF2B5EF4-FFF2-40B4-BE49-F238E27FC236}">
                <a16:creationId xmlns:a16="http://schemas.microsoft.com/office/drawing/2014/main" id="{4ECC4F75-47B2-4C39-93EA-E84BFB294490}"/>
              </a:ext>
            </a:extLst>
          </p:cNvPr>
          <p:cNvSpPr txBox="1"/>
          <p:nvPr/>
        </p:nvSpPr>
        <p:spPr>
          <a:xfrm>
            <a:off x="6417104" y="3327400"/>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项 目 展 示</a:t>
            </a:r>
          </a:p>
        </p:txBody>
      </p:sp>
      <p:sp>
        <p:nvSpPr>
          <p:cNvPr id="64" name="文本框 63">
            <a:extLst>
              <a:ext uri="{FF2B5EF4-FFF2-40B4-BE49-F238E27FC236}">
                <a16:creationId xmlns:a16="http://schemas.microsoft.com/office/drawing/2014/main" id="{A8E98CDA-CA52-45C5-844D-73A2701B0C92}"/>
              </a:ext>
            </a:extLst>
          </p:cNvPr>
          <p:cNvSpPr txBox="1"/>
          <p:nvPr/>
        </p:nvSpPr>
        <p:spPr>
          <a:xfrm>
            <a:off x="6101245" y="3781130"/>
            <a:ext cx="2859142" cy="276999"/>
          </a:xfrm>
          <a:prstGeom prst="rect">
            <a:avLst/>
          </a:prstGeom>
          <a:noFill/>
        </p:spPr>
        <p:txBody>
          <a:bodyPr wrap="square" rtlCol="0">
            <a:spAutoFit/>
          </a:bodyPr>
          <a:lstStyle/>
          <a:p>
            <a:pPr algn="ctr"/>
            <a:r>
              <a:rPr lang="en-US" altLang="zh-CN" sz="1200" b="1" dirty="0">
                <a:solidFill>
                  <a:schemeClr val="bg1">
                    <a:lumMod val="85000"/>
                  </a:schemeClr>
                </a:solidFill>
                <a:latin typeface="思源黑体 CN Regular" panose="020B0500000000000000" pitchFamily="34" charset="-122"/>
                <a:ea typeface="思源黑体 CN Regular" panose="020B0500000000000000" pitchFamily="34" charset="-122"/>
              </a:rPr>
              <a:t>XIANG   MU   ZHAN   SHI</a:t>
            </a:r>
            <a:endParaRPr lang="zh-CN" altLang="en-US" sz="1200" b="1" dirty="0">
              <a:solidFill>
                <a:schemeClr val="bg1">
                  <a:lumMod val="85000"/>
                </a:schemeClr>
              </a:solidFill>
              <a:latin typeface="思源黑体 CN Regular" panose="020B0500000000000000" pitchFamily="34" charset="-122"/>
              <a:ea typeface="思源黑体 CN Regular" panose="020B0500000000000000" pitchFamily="34" charset="-122"/>
            </a:endParaRPr>
          </a:p>
        </p:txBody>
      </p:sp>
      <p:pic>
        <p:nvPicPr>
          <p:cNvPr id="71" name="图形 70" descr="清单 纯色填充">
            <a:extLst>
              <a:ext uri="{FF2B5EF4-FFF2-40B4-BE49-F238E27FC236}">
                <a16:creationId xmlns:a16="http://schemas.microsoft.com/office/drawing/2014/main" id="{3363BF24-C140-4C85-B3B6-325594F9F79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221169" y="5393976"/>
            <a:ext cx="617475" cy="617475"/>
          </a:xfrm>
          <a:prstGeom prst="rect">
            <a:avLst/>
          </a:prstGeom>
        </p:spPr>
      </p:pic>
      <p:sp>
        <p:nvSpPr>
          <p:cNvPr id="74" name="文本框 73">
            <a:extLst>
              <a:ext uri="{FF2B5EF4-FFF2-40B4-BE49-F238E27FC236}">
                <a16:creationId xmlns:a16="http://schemas.microsoft.com/office/drawing/2014/main" id="{FCED9A2F-C860-4E15-89A0-1E38141A8843}"/>
              </a:ext>
            </a:extLst>
          </p:cNvPr>
          <p:cNvSpPr txBox="1"/>
          <p:nvPr/>
        </p:nvSpPr>
        <p:spPr>
          <a:xfrm>
            <a:off x="6349654" y="4121021"/>
            <a:ext cx="2360501" cy="1028295"/>
          </a:xfrm>
          <a:prstGeom prst="rect">
            <a:avLst/>
          </a:prstGeom>
          <a:noFill/>
        </p:spPr>
        <p:txBody>
          <a:bodyPr wrap="square" rtlCol="0">
            <a:spAutoFit/>
          </a:bodyPr>
          <a:lstStyle/>
          <a:p>
            <a:pPr algn="ctr">
              <a:lnSpc>
                <a:spcPct val="150000"/>
              </a:lnSpc>
            </a:pPr>
            <a:r>
              <a:rPr lang="en-US" altLang="zh-CN" sz="1400" b="1" dirty="0">
                <a:solidFill>
                  <a:schemeClr val="bg1"/>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amet</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adipising</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Maece</a:t>
            </a:r>
            <a:r>
              <a:rPr lang="en-US" altLang="zh-CN" sz="1400" b="1" dirty="0">
                <a:solidFill>
                  <a:schemeClr val="bg1"/>
                </a:solidFill>
                <a:latin typeface="思源黑体 CN Regular" panose="020B0500000000000000" pitchFamily="34" charset="-122"/>
                <a:ea typeface="思源黑体 CN Regular" panose="020B0500000000000000" pitchFamily="34" charset="-122"/>
              </a:rPr>
              <a:t>  congue massa. </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5" name="文本框 34">
            <a:extLst>
              <a:ext uri="{FF2B5EF4-FFF2-40B4-BE49-F238E27FC236}">
                <a16:creationId xmlns:a16="http://schemas.microsoft.com/office/drawing/2014/main" id="{325BD718-432A-43B0-8633-6401B81D20CB}"/>
              </a:ext>
            </a:extLst>
          </p:cNvPr>
          <p:cNvSpPr txBox="1"/>
          <p:nvPr/>
        </p:nvSpPr>
        <p:spPr>
          <a:xfrm>
            <a:off x="9564678" y="1330415"/>
            <a:ext cx="1671543" cy="3154710"/>
          </a:xfrm>
          <a:prstGeom prst="rect">
            <a:avLst/>
          </a:prstGeom>
          <a:noFill/>
        </p:spPr>
        <p:txBody>
          <a:bodyPr wrap="square" rtlCol="0">
            <a:spAutoFit/>
          </a:bodyPr>
          <a:lstStyle/>
          <a:p>
            <a:pPr algn="ctr"/>
            <a:r>
              <a:rPr lang="en-US" altLang="zh-CN" sz="19900" b="1" dirty="0">
                <a:ln>
                  <a:gradFill>
                    <a:gsLst>
                      <a:gs pos="0">
                        <a:srgbClr val="85B1F9"/>
                      </a:gs>
                      <a:gs pos="54000">
                        <a:srgbClr val="85B1F9">
                          <a:alpha val="0"/>
                        </a:srgbClr>
                      </a:gs>
                    </a:gsLst>
                    <a:lin ang="5400000" scaled="1"/>
                  </a:gradFill>
                </a:ln>
                <a:gradFill>
                  <a:gsLst>
                    <a:gs pos="0">
                      <a:srgbClr val="93BBFA">
                        <a:alpha val="76000"/>
                      </a:srgbClr>
                    </a:gs>
                    <a:gs pos="56000">
                      <a:srgbClr val="93BBFA">
                        <a:alpha val="0"/>
                      </a:srgbClr>
                    </a:gs>
                  </a:gsLst>
                  <a:lin ang="5400000" scaled="1"/>
                </a:gra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4</a:t>
            </a:r>
            <a:endParaRPr lang="zh-CN" altLang="en-US" sz="19900" b="1" dirty="0">
              <a:ln>
                <a:gradFill>
                  <a:gsLst>
                    <a:gs pos="0">
                      <a:srgbClr val="85B1F9"/>
                    </a:gs>
                    <a:gs pos="54000">
                      <a:srgbClr val="85B1F9">
                        <a:alpha val="0"/>
                      </a:srgbClr>
                    </a:gs>
                  </a:gsLst>
                  <a:lin ang="5400000" scaled="1"/>
                </a:gradFill>
              </a:ln>
              <a:no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矩形 35">
            <a:extLst>
              <a:ext uri="{FF2B5EF4-FFF2-40B4-BE49-F238E27FC236}">
                <a16:creationId xmlns:a16="http://schemas.microsoft.com/office/drawing/2014/main" id="{E4C6EB16-200B-42E8-96CB-ECBACFBD7550}"/>
              </a:ext>
            </a:extLst>
          </p:cNvPr>
          <p:cNvSpPr/>
          <p:nvPr/>
        </p:nvSpPr>
        <p:spPr>
          <a:xfrm>
            <a:off x="9220198" y="3110664"/>
            <a:ext cx="2360500" cy="3061537"/>
          </a:xfrm>
          <a:prstGeom prst="rect">
            <a:avLst/>
          </a:prstGeom>
          <a:gradFill flip="none" rotWithShape="1">
            <a:gsLst>
              <a:gs pos="100000">
                <a:srgbClr val="85B1F9">
                  <a:alpha val="22000"/>
                </a:srgbClr>
              </a:gs>
              <a:gs pos="0">
                <a:srgbClr val="85B1F9">
                  <a:alpha val="30000"/>
                </a:srgbClr>
              </a:gs>
            </a:gsLst>
            <a:lin ang="12600000" scaled="0"/>
            <a:tileRect/>
          </a:gradFill>
          <a:ln w="0">
            <a:gradFill>
              <a:gsLst>
                <a:gs pos="0">
                  <a:srgbClr val="85B1F9">
                    <a:alpha val="44000"/>
                  </a:srgbClr>
                </a:gs>
                <a:gs pos="62000">
                  <a:srgbClr val="85B1F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文本框 60">
            <a:extLst>
              <a:ext uri="{FF2B5EF4-FFF2-40B4-BE49-F238E27FC236}">
                <a16:creationId xmlns:a16="http://schemas.microsoft.com/office/drawing/2014/main" id="{1803B772-DE89-4CA5-B798-36152D217BAD}"/>
              </a:ext>
            </a:extLst>
          </p:cNvPr>
          <p:cNvSpPr txBox="1"/>
          <p:nvPr/>
        </p:nvSpPr>
        <p:spPr>
          <a:xfrm>
            <a:off x="9306642" y="3327400"/>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计 划</a:t>
            </a:r>
          </a:p>
        </p:txBody>
      </p:sp>
      <p:sp>
        <p:nvSpPr>
          <p:cNvPr id="65" name="文本框 64">
            <a:extLst>
              <a:ext uri="{FF2B5EF4-FFF2-40B4-BE49-F238E27FC236}">
                <a16:creationId xmlns:a16="http://schemas.microsoft.com/office/drawing/2014/main" id="{AC11B53C-4C8F-4946-8F27-CDE294C8FB60}"/>
              </a:ext>
            </a:extLst>
          </p:cNvPr>
          <p:cNvSpPr txBox="1"/>
          <p:nvPr/>
        </p:nvSpPr>
        <p:spPr>
          <a:xfrm>
            <a:off x="8970879" y="3781130"/>
            <a:ext cx="2859142" cy="276999"/>
          </a:xfrm>
          <a:prstGeom prst="rect">
            <a:avLst/>
          </a:prstGeom>
          <a:noFill/>
        </p:spPr>
        <p:txBody>
          <a:bodyPr wrap="square" rtlCol="0">
            <a:spAutoFit/>
          </a:bodyPr>
          <a:lstStyle/>
          <a:p>
            <a:pPr algn="ctr"/>
            <a:r>
              <a:rPr lang="en-US" altLang="zh-CN" sz="1200" b="1" dirty="0">
                <a:solidFill>
                  <a:schemeClr val="bg1">
                    <a:lumMod val="85000"/>
                  </a:schemeClr>
                </a:solidFill>
                <a:latin typeface="思源黑体 CN Regular" panose="020B0500000000000000" pitchFamily="34" charset="-122"/>
                <a:ea typeface="思源黑体 CN Regular" panose="020B0500000000000000" pitchFamily="34" charset="-122"/>
              </a:rPr>
              <a:t>GONG   ZUO   JI   HUA</a:t>
            </a:r>
            <a:endParaRPr lang="zh-CN" altLang="en-US" sz="1200" b="1" dirty="0">
              <a:solidFill>
                <a:schemeClr val="bg1">
                  <a:lumMod val="85000"/>
                </a:schemeClr>
              </a:solidFill>
              <a:latin typeface="思源黑体 CN Regular" panose="020B0500000000000000" pitchFamily="34" charset="-122"/>
              <a:ea typeface="思源黑体 CN Regular" panose="020B0500000000000000" pitchFamily="34" charset="-122"/>
            </a:endParaRPr>
          </a:p>
        </p:txBody>
      </p:sp>
      <p:pic>
        <p:nvPicPr>
          <p:cNvPr id="73" name="图形 72" descr="雇员徽章 纯色填充">
            <a:extLst>
              <a:ext uri="{FF2B5EF4-FFF2-40B4-BE49-F238E27FC236}">
                <a16:creationId xmlns:a16="http://schemas.microsoft.com/office/drawing/2014/main" id="{286BE903-10B9-4C45-ACC0-C700FEF3A59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091713" y="5393976"/>
            <a:ext cx="617475" cy="617475"/>
          </a:xfrm>
          <a:prstGeom prst="rect">
            <a:avLst/>
          </a:prstGeom>
        </p:spPr>
      </p:pic>
      <p:sp>
        <p:nvSpPr>
          <p:cNvPr id="75" name="文本框 74">
            <a:extLst>
              <a:ext uri="{FF2B5EF4-FFF2-40B4-BE49-F238E27FC236}">
                <a16:creationId xmlns:a16="http://schemas.microsoft.com/office/drawing/2014/main" id="{4C98B488-A1F2-4874-BB37-E29F6BF1EE74}"/>
              </a:ext>
            </a:extLst>
          </p:cNvPr>
          <p:cNvSpPr txBox="1"/>
          <p:nvPr/>
        </p:nvSpPr>
        <p:spPr>
          <a:xfrm>
            <a:off x="9220198" y="4121021"/>
            <a:ext cx="2360501" cy="1028295"/>
          </a:xfrm>
          <a:prstGeom prst="rect">
            <a:avLst/>
          </a:prstGeom>
          <a:noFill/>
        </p:spPr>
        <p:txBody>
          <a:bodyPr wrap="square" rtlCol="0">
            <a:spAutoFit/>
          </a:bodyPr>
          <a:lstStyle/>
          <a:p>
            <a:pPr algn="ctr">
              <a:lnSpc>
                <a:spcPct val="150000"/>
              </a:lnSpc>
            </a:pPr>
            <a:r>
              <a:rPr lang="en-US" altLang="zh-CN" sz="1400" b="1" dirty="0">
                <a:solidFill>
                  <a:schemeClr val="bg1"/>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amet</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adipising</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Maece</a:t>
            </a:r>
            <a:r>
              <a:rPr lang="en-US" altLang="zh-CN" sz="1400" b="1" dirty="0">
                <a:solidFill>
                  <a:schemeClr val="bg1"/>
                </a:solidFill>
                <a:latin typeface="思源黑体 CN Regular" panose="020B0500000000000000" pitchFamily="34" charset="-122"/>
                <a:ea typeface="思源黑体 CN Regular" panose="020B0500000000000000" pitchFamily="34" charset="-122"/>
              </a:rPr>
              <a:t>  congue massa. </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1" name="文本框 30">
            <a:extLst>
              <a:ext uri="{FF2B5EF4-FFF2-40B4-BE49-F238E27FC236}">
                <a16:creationId xmlns:a16="http://schemas.microsoft.com/office/drawing/2014/main" id="{38AA508A-C8DA-44B9-86A5-0EF04DAE7A50}"/>
              </a:ext>
            </a:extLst>
          </p:cNvPr>
          <p:cNvSpPr txBox="1"/>
          <p:nvPr/>
        </p:nvSpPr>
        <p:spPr>
          <a:xfrm>
            <a:off x="3825411" y="1330415"/>
            <a:ext cx="1671543" cy="3154710"/>
          </a:xfrm>
          <a:prstGeom prst="rect">
            <a:avLst/>
          </a:prstGeom>
          <a:noFill/>
        </p:spPr>
        <p:txBody>
          <a:bodyPr wrap="square" rtlCol="0">
            <a:spAutoFit/>
          </a:bodyPr>
          <a:lstStyle/>
          <a:p>
            <a:pPr algn="ctr"/>
            <a:r>
              <a:rPr lang="en-US" altLang="zh-CN" sz="19900" b="1" dirty="0">
                <a:ln>
                  <a:gradFill>
                    <a:gsLst>
                      <a:gs pos="0">
                        <a:srgbClr val="85B1F9"/>
                      </a:gs>
                      <a:gs pos="54000">
                        <a:srgbClr val="85B1F9">
                          <a:alpha val="0"/>
                        </a:srgbClr>
                      </a:gs>
                    </a:gsLst>
                    <a:lin ang="5400000" scaled="1"/>
                  </a:gradFill>
                </a:ln>
                <a:gradFill>
                  <a:gsLst>
                    <a:gs pos="0">
                      <a:srgbClr val="93BBFA">
                        <a:alpha val="76000"/>
                      </a:srgbClr>
                    </a:gs>
                    <a:gs pos="56000">
                      <a:srgbClr val="93BBFA">
                        <a:alpha val="0"/>
                      </a:srgbClr>
                    </a:gs>
                  </a:gsLst>
                  <a:lin ang="5400000" scaled="1"/>
                </a:gra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2</a:t>
            </a:r>
            <a:endParaRPr lang="zh-CN" altLang="en-US" sz="19900" b="1" dirty="0">
              <a:ln>
                <a:gradFill>
                  <a:gsLst>
                    <a:gs pos="0">
                      <a:srgbClr val="85B1F9"/>
                    </a:gs>
                    <a:gs pos="54000">
                      <a:srgbClr val="85B1F9">
                        <a:alpha val="0"/>
                      </a:srgbClr>
                    </a:gs>
                  </a:gsLst>
                  <a:lin ang="5400000" scaled="1"/>
                </a:gradFill>
              </a:ln>
              <a:no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31">
            <a:extLst>
              <a:ext uri="{FF2B5EF4-FFF2-40B4-BE49-F238E27FC236}">
                <a16:creationId xmlns:a16="http://schemas.microsoft.com/office/drawing/2014/main" id="{F14687CB-3276-4916-8729-C702536F63A1}"/>
              </a:ext>
            </a:extLst>
          </p:cNvPr>
          <p:cNvSpPr/>
          <p:nvPr/>
        </p:nvSpPr>
        <p:spPr>
          <a:xfrm>
            <a:off x="3480933" y="3110664"/>
            <a:ext cx="2360500" cy="3061537"/>
          </a:xfrm>
          <a:prstGeom prst="rect">
            <a:avLst/>
          </a:prstGeom>
          <a:gradFill flip="none" rotWithShape="1">
            <a:gsLst>
              <a:gs pos="100000">
                <a:srgbClr val="85B1F9">
                  <a:alpha val="22000"/>
                </a:srgbClr>
              </a:gs>
              <a:gs pos="0">
                <a:srgbClr val="85B1F9">
                  <a:alpha val="30000"/>
                </a:srgbClr>
              </a:gs>
            </a:gsLst>
            <a:lin ang="12600000" scaled="0"/>
            <a:tileRect/>
          </a:gradFill>
          <a:ln w="0">
            <a:gradFill>
              <a:gsLst>
                <a:gs pos="0">
                  <a:srgbClr val="85B1F9">
                    <a:alpha val="44000"/>
                  </a:srgbClr>
                </a:gs>
                <a:gs pos="62000">
                  <a:srgbClr val="85B1F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文本框 58">
            <a:extLst>
              <a:ext uri="{FF2B5EF4-FFF2-40B4-BE49-F238E27FC236}">
                <a16:creationId xmlns:a16="http://schemas.microsoft.com/office/drawing/2014/main" id="{FEE0FA53-D0E2-4805-A504-F019E5C57CD3}"/>
              </a:ext>
            </a:extLst>
          </p:cNvPr>
          <p:cNvSpPr txBox="1"/>
          <p:nvPr/>
        </p:nvSpPr>
        <p:spPr>
          <a:xfrm>
            <a:off x="3548381" y="3327400"/>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63" name="文本框 62">
            <a:extLst>
              <a:ext uri="{FF2B5EF4-FFF2-40B4-BE49-F238E27FC236}">
                <a16:creationId xmlns:a16="http://schemas.microsoft.com/office/drawing/2014/main" id="{9BA617B0-7C5B-41AE-A065-2AE625F4FE38}"/>
              </a:ext>
            </a:extLst>
          </p:cNvPr>
          <p:cNvSpPr txBox="1"/>
          <p:nvPr/>
        </p:nvSpPr>
        <p:spPr>
          <a:xfrm>
            <a:off x="3231612" y="3781130"/>
            <a:ext cx="2859142" cy="276999"/>
          </a:xfrm>
          <a:prstGeom prst="rect">
            <a:avLst/>
          </a:prstGeom>
          <a:noFill/>
        </p:spPr>
        <p:txBody>
          <a:bodyPr wrap="square" rtlCol="0">
            <a:spAutoFit/>
          </a:bodyPr>
          <a:lstStyle/>
          <a:p>
            <a:pPr algn="ctr"/>
            <a:r>
              <a:rPr lang="en-US" altLang="zh-CN" sz="1200" b="1" dirty="0">
                <a:solidFill>
                  <a:schemeClr val="bg1">
                    <a:lumMod val="85000"/>
                  </a:schemeClr>
                </a:solidFill>
                <a:latin typeface="思源黑体 CN Regular" panose="020B0500000000000000" pitchFamily="34" charset="-122"/>
                <a:ea typeface="思源黑体 CN Regular" panose="020B0500000000000000" pitchFamily="34" charset="-122"/>
              </a:rPr>
              <a:t>WAN  CHENG  QING  KUANG</a:t>
            </a:r>
            <a:endParaRPr lang="zh-CN" altLang="en-US" sz="1200" b="1" dirty="0">
              <a:solidFill>
                <a:schemeClr val="bg1">
                  <a:lumMod val="85000"/>
                </a:schemeClr>
              </a:solidFill>
              <a:latin typeface="思源黑体 CN Regular" panose="020B0500000000000000" pitchFamily="34" charset="-122"/>
              <a:ea typeface="思源黑体 CN Regular" panose="020B0500000000000000" pitchFamily="34" charset="-122"/>
            </a:endParaRPr>
          </a:p>
        </p:txBody>
      </p:sp>
      <p:pic>
        <p:nvPicPr>
          <p:cNvPr id="69" name="图形 68" descr="书架上的书籍 纯色填充">
            <a:extLst>
              <a:ext uri="{FF2B5EF4-FFF2-40B4-BE49-F238E27FC236}">
                <a16:creationId xmlns:a16="http://schemas.microsoft.com/office/drawing/2014/main" id="{40E456DC-511E-4646-86A2-2E4F57EFF96C}"/>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352446" y="5393976"/>
            <a:ext cx="617475" cy="617475"/>
          </a:xfrm>
          <a:prstGeom prst="rect">
            <a:avLst/>
          </a:prstGeom>
        </p:spPr>
      </p:pic>
      <p:sp>
        <p:nvSpPr>
          <p:cNvPr id="76" name="文本框 75">
            <a:extLst>
              <a:ext uri="{FF2B5EF4-FFF2-40B4-BE49-F238E27FC236}">
                <a16:creationId xmlns:a16="http://schemas.microsoft.com/office/drawing/2014/main" id="{ABD6D91F-790B-46DC-B027-F7552F2FFDE7}"/>
              </a:ext>
            </a:extLst>
          </p:cNvPr>
          <p:cNvSpPr txBox="1"/>
          <p:nvPr/>
        </p:nvSpPr>
        <p:spPr>
          <a:xfrm>
            <a:off x="3480931" y="4121021"/>
            <a:ext cx="2360501" cy="1028295"/>
          </a:xfrm>
          <a:prstGeom prst="rect">
            <a:avLst/>
          </a:prstGeom>
          <a:noFill/>
        </p:spPr>
        <p:txBody>
          <a:bodyPr wrap="square" rtlCol="0">
            <a:spAutoFit/>
          </a:bodyPr>
          <a:lstStyle/>
          <a:p>
            <a:pPr algn="ctr">
              <a:lnSpc>
                <a:spcPct val="150000"/>
              </a:lnSpc>
            </a:pPr>
            <a:r>
              <a:rPr lang="en-US" altLang="zh-CN" sz="1400" b="1" dirty="0">
                <a:solidFill>
                  <a:schemeClr val="bg1"/>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amet</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adipising</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Maece</a:t>
            </a:r>
            <a:r>
              <a:rPr lang="en-US" altLang="zh-CN" sz="1400" b="1" dirty="0">
                <a:solidFill>
                  <a:schemeClr val="bg1"/>
                </a:solidFill>
                <a:latin typeface="思源黑体 CN Regular" panose="020B0500000000000000" pitchFamily="34" charset="-122"/>
                <a:ea typeface="思源黑体 CN Regular" panose="020B0500000000000000" pitchFamily="34" charset="-122"/>
              </a:rPr>
              <a:t>  congue massa. </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9" name="文本框 28">
            <a:extLst>
              <a:ext uri="{FF2B5EF4-FFF2-40B4-BE49-F238E27FC236}">
                <a16:creationId xmlns:a16="http://schemas.microsoft.com/office/drawing/2014/main" id="{1D54812F-43D7-4495-B60A-A6B6B911472B}"/>
              </a:ext>
            </a:extLst>
          </p:cNvPr>
          <p:cNvSpPr txBox="1"/>
          <p:nvPr/>
        </p:nvSpPr>
        <p:spPr>
          <a:xfrm>
            <a:off x="955779" y="1330415"/>
            <a:ext cx="1671543" cy="3154710"/>
          </a:xfrm>
          <a:prstGeom prst="rect">
            <a:avLst/>
          </a:prstGeom>
          <a:noFill/>
        </p:spPr>
        <p:txBody>
          <a:bodyPr wrap="square" rtlCol="0">
            <a:spAutoFit/>
          </a:bodyPr>
          <a:lstStyle/>
          <a:p>
            <a:pPr algn="ctr"/>
            <a:r>
              <a:rPr lang="en-US" altLang="zh-CN" sz="19900" b="1" dirty="0">
                <a:ln>
                  <a:gradFill>
                    <a:gsLst>
                      <a:gs pos="0">
                        <a:srgbClr val="85B1F9"/>
                      </a:gs>
                      <a:gs pos="54000">
                        <a:srgbClr val="85B1F9">
                          <a:alpha val="0"/>
                        </a:srgbClr>
                      </a:gs>
                    </a:gsLst>
                    <a:lin ang="5400000" scaled="1"/>
                  </a:gradFill>
                </a:ln>
                <a:gradFill>
                  <a:gsLst>
                    <a:gs pos="0">
                      <a:srgbClr val="93BBFA">
                        <a:alpha val="76000"/>
                      </a:srgbClr>
                    </a:gs>
                    <a:gs pos="56000">
                      <a:srgbClr val="93BBFA">
                        <a:alpha val="0"/>
                      </a:srgbClr>
                    </a:gs>
                  </a:gsLst>
                  <a:lin ang="5400000" scaled="1"/>
                </a:gra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1</a:t>
            </a:r>
            <a:endParaRPr lang="zh-CN" altLang="en-US" sz="19900" b="1" dirty="0">
              <a:ln>
                <a:gradFill>
                  <a:gsLst>
                    <a:gs pos="0">
                      <a:srgbClr val="85B1F9"/>
                    </a:gs>
                    <a:gs pos="54000">
                      <a:srgbClr val="85B1F9">
                        <a:alpha val="0"/>
                      </a:srgbClr>
                    </a:gs>
                  </a:gsLst>
                  <a:lin ang="5400000" scaled="1"/>
                </a:gradFill>
              </a:ln>
              <a:no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矩形 29">
            <a:extLst>
              <a:ext uri="{FF2B5EF4-FFF2-40B4-BE49-F238E27FC236}">
                <a16:creationId xmlns:a16="http://schemas.microsoft.com/office/drawing/2014/main" id="{203CDE82-C922-4338-83B0-E67F21F2CFD4}"/>
              </a:ext>
            </a:extLst>
          </p:cNvPr>
          <p:cNvSpPr/>
          <p:nvPr/>
        </p:nvSpPr>
        <p:spPr>
          <a:xfrm>
            <a:off x="611298" y="3110664"/>
            <a:ext cx="2360500" cy="3061537"/>
          </a:xfrm>
          <a:prstGeom prst="rect">
            <a:avLst/>
          </a:prstGeom>
          <a:gradFill flip="none" rotWithShape="1">
            <a:gsLst>
              <a:gs pos="100000">
                <a:srgbClr val="85B1F9">
                  <a:alpha val="22000"/>
                </a:srgbClr>
              </a:gs>
              <a:gs pos="0">
                <a:srgbClr val="85B1F9">
                  <a:alpha val="30000"/>
                </a:srgbClr>
              </a:gs>
            </a:gsLst>
            <a:lin ang="12600000" scaled="0"/>
            <a:tileRect/>
          </a:gradFill>
          <a:ln w="0">
            <a:gradFill>
              <a:gsLst>
                <a:gs pos="0">
                  <a:srgbClr val="85B1F9">
                    <a:alpha val="44000"/>
                  </a:srgbClr>
                </a:gs>
                <a:gs pos="62000">
                  <a:srgbClr val="85B1F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文本框 57">
            <a:extLst>
              <a:ext uri="{FF2B5EF4-FFF2-40B4-BE49-F238E27FC236}">
                <a16:creationId xmlns:a16="http://schemas.microsoft.com/office/drawing/2014/main" id="{6F8E5D4F-7EBC-4EBB-9157-0F7360D8A798}"/>
              </a:ext>
            </a:extLst>
          </p:cNvPr>
          <p:cNvSpPr txBox="1"/>
          <p:nvPr/>
        </p:nvSpPr>
        <p:spPr>
          <a:xfrm>
            <a:off x="678749" y="3327400"/>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62" name="文本框 61">
            <a:extLst>
              <a:ext uri="{FF2B5EF4-FFF2-40B4-BE49-F238E27FC236}">
                <a16:creationId xmlns:a16="http://schemas.microsoft.com/office/drawing/2014/main" id="{49CCC7C1-85BE-4197-BF3A-80D28274A15B}"/>
              </a:ext>
            </a:extLst>
          </p:cNvPr>
          <p:cNvSpPr txBox="1"/>
          <p:nvPr/>
        </p:nvSpPr>
        <p:spPr>
          <a:xfrm>
            <a:off x="361979" y="3781130"/>
            <a:ext cx="2859142" cy="276999"/>
          </a:xfrm>
          <a:prstGeom prst="rect">
            <a:avLst/>
          </a:prstGeom>
          <a:noFill/>
        </p:spPr>
        <p:txBody>
          <a:bodyPr wrap="square" rtlCol="0">
            <a:spAutoFit/>
          </a:bodyPr>
          <a:lstStyle/>
          <a:p>
            <a:pPr algn="ctr"/>
            <a:r>
              <a:rPr lang="en-US" altLang="zh-CN" sz="1200" b="1" dirty="0">
                <a:solidFill>
                  <a:schemeClr val="bg1">
                    <a:lumMod val="85000"/>
                  </a:schemeClr>
                </a:solidFill>
                <a:latin typeface="思源黑体 CN Regular" panose="020B0500000000000000" pitchFamily="34" charset="-122"/>
                <a:ea typeface="思源黑体 CN Regular" panose="020B0500000000000000" pitchFamily="34" charset="-122"/>
              </a:rPr>
              <a:t>GONG   ZUO   GAI   SHU</a:t>
            </a:r>
            <a:endParaRPr lang="zh-CN" altLang="en-US" sz="1200" b="1" dirty="0">
              <a:solidFill>
                <a:schemeClr val="bg1">
                  <a:lumMod val="85000"/>
                </a:schemeClr>
              </a:solidFill>
              <a:latin typeface="思源黑体 CN Regular" panose="020B0500000000000000" pitchFamily="34" charset="-122"/>
              <a:ea typeface="思源黑体 CN Regular" panose="020B0500000000000000" pitchFamily="34" charset="-122"/>
            </a:endParaRPr>
          </a:p>
        </p:txBody>
      </p:sp>
      <p:pic>
        <p:nvPicPr>
          <p:cNvPr id="67" name="图形 66" descr="书籍 纯色填充">
            <a:extLst>
              <a:ext uri="{FF2B5EF4-FFF2-40B4-BE49-F238E27FC236}">
                <a16:creationId xmlns:a16="http://schemas.microsoft.com/office/drawing/2014/main" id="{A99A3E47-81C9-457B-B012-47262D9937A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482813" y="5393976"/>
            <a:ext cx="617475" cy="617475"/>
          </a:xfrm>
          <a:prstGeom prst="rect">
            <a:avLst/>
          </a:prstGeom>
        </p:spPr>
      </p:pic>
      <p:sp>
        <p:nvSpPr>
          <p:cNvPr id="77" name="文本框 76">
            <a:extLst>
              <a:ext uri="{FF2B5EF4-FFF2-40B4-BE49-F238E27FC236}">
                <a16:creationId xmlns:a16="http://schemas.microsoft.com/office/drawing/2014/main" id="{52603B5B-464F-4E75-B3C9-155AF5D1DDC8}"/>
              </a:ext>
            </a:extLst>
          </p:cNvPr>
          <p:cNvSpPr txBox="1"/>
          <p:nvPr/>
        </p:nvSpPr>
        <p:spPr>
          <a:xfrm>
            <a:off x="611298" y="4121021"/>
            <a:ext cx="2360501" cy="1028295"/>
          </a:xfrm>
          <a:prstGeom prst="rect">
            <a:avLst/>
          </a:prstGeom>
          <a:noFill/>
        </p:spPr>
        <p:txBody>
          <a:bodyPr wrap="square" rtlCol="0">
            <a:spAutoFit/>
          </a:bodyPr>
          <a:lstStyle/>
          <a:p>
            <a:pPr algn="ctr">
              <a:lnSpc>
                <a:spcPct val="150000"/>
              </a:lnSpc>
            </a:pPr>
            <a:r>
              <a:rPr lang="en-US" altLang="zh-CN" sz="1400" b="1" dirty="0">
                <a:solidFill>
                  <a:schemeClr val="bg1"/>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amet</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adipising</a:t>
            </a:r>
            <a:r>
              <a:rPr lang="en-US" altLang="zh-CN" sz="1400" b="1" dirty="0">
                <a:solidFill>
                  <a:schemeClr val="bg1"/>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bg1"/>
                </a:solidFill>
                <a:latin typeface="思源黑体 CN Regular" panose="020B0500000000000000" pitchFamily="34" charset="-122"/>
                <a:ea typeface="思源黑体 CN Regular" panose="020B0500000000000000" pitchFamily="34" charset="-122"/>
              </a:rPr>
              <a:t>Maece</a:t>
            </a:r>
            <a:r>
              <a:rPr lang="en-US" altLang="zh-CN" sz="1400" b="1" dirty="0">
                <a:solidFill>
                  <a:schemeClr val="bg1"/>
                </a:solidFill>
                <a:latin typeface="思源黑体 CN Regular" panose="020B0500000000000000" pitchFamily="34" charset="-122"/>
                <a:ea typeface="思源黑体 CN Regular" panose="020B0500000000000000" pitchFamily="34" charset="-122"/>
              </a:rPr>
              <a:t>  congue massa. </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555273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789CD6F-0277-4B2F-916F-CD5137D0F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336586"/>
            <a:ext cx="12192000" cy="3521414"/>
          </a:xfrm>
          <a:prstGeom prst="rect">
            <a:avLst/>
          </a:prstGeom>
        </p:spPr>
      </p:pic>
      <p:sp>
        <p:nvSpPr>
          <p:cNvPr id="6" name="矩形 5">
            <a:extLst>
              <a:ext uri="{FF2B5EF4-FFF2-40B4-BE49-F238E27FC236}">
                <a16:creationId xmlns:a16="http://schemas.microsoft.com/office/drawing/2014/main" id="{285CF1F2-D293-427D-B04A-493C59AD4467}"/>
              </a:ext>
            </a:extLst>
          </p:cNvPr>
          <p:cNvSpPr/>
          <p:nvPr/>
        </p:nvSpPr>
        <p:spPr>
          <a:xfrm>
            <a:off x="0" y="3429000"/>
            <a:ext cx="12192000" cy="3429000"/>
          </a:xfrm>
          <a:prstGeom prst="rect">
            <a:avLst/>
          </a:prstGeom>
          <a:gradFill>
            <a:gsLst>
              <a:gs pos="0">
                <a:schemeClr val="tx1"/>
              </a:gs>
              <a:gs pos="8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B49D1BE4-8B31-4743-8704-BEDE90085772}"/>
              </a:ext>
            </a:extLst>
          </p:cNvPr>
          <p:cNvSpPr txBox="1"/>
          <p:nvPr/>
        </p:nvSpPr>
        <p:spPr>
          <a:xfrm>
            <a:off x="2273905" y="374848"/>
            <a:ext cx="7644190" cy="2215991"/>
          </a:xfrm>
          <a:prstGeom prst="rect">
            <a:avLst/>
          </a:prstGeom>
          <a:noFill/>
        </p:spPr>
        <p:txBody>
          <a:bodyPr wrap="square" rtlCol="0">
            <a:spAutoFit/>
          </a:bodyPr>
          <a:lstStyle/>
          <a:p>
            <a:pPr algn="ctr"/>
            <a:r>
              <a:rPr lang="en-US" altLang="zh-CN" sz="13800" dirty="0">
                <a:gradFill>
                  <a:gsLst>
                    <a:gs pos="0">
                      <a:srgbClr val="93BBFA">
                        <a:alpha val="76000"/>
                      </a:srgbClr>
                    </a:gs>
                    <a:gs pos="56000">
                      <a:srgbClr val="93BBFA">
                        <a:alpha val="0"/>
                      </a:srgbClr>
                    </a:gs>
                  </a:gsLst>
                  <a:lin ang="5400000" scaled="1"/>
                </a:gradFill>
                <a:latin typeface="思源黑体 Heavy" panose="020B0A00000000000000" pitchFamily="34" charset="-122"/>
                <a:ea typeface="思源黑体 Heavy" panose="020B0A00000000000000" pitchFamily="34" charset="-122"/>
              </a:rPr>
              <a:t>20XX</a:t>
            </a:r>
            <a:endParaRPr lang="zh-CN" altLang="en-US" sz="13800" dirty="0">
              <a:ln>
                <a:gradFill>
                  <a:gsLst>
                    <a:gs pos="0">
                      <a:srgbClr val="93BBFA">
                        <a:alpha val="63000"/>
                      </a:srgbClr>
                    </a:gs>
                    <a:gs pos="69000">
                      <a:srgbClr val="93BBFA">
                        <a:alpha val="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7" name="文本框 6">
            <a:extLst>
              <a:ext uri="{FF2B5EF4-FFF2-40B4-BE49-F238E27FC236}">
                <a16:creationId xmlns:a16="http://schemas.microsoft.com/office/drawing/2014/main" id="{0E421889-6911-4737-B95F-AF70E3578810}"/>
              </a:ext>
            </a:extLst>
          </p:cNvPr>
          <p:cNvSpPr txBox="1"/>
          <p:nvPr/>
        </p:nvSpPr>
        <p:spPr>
          <a:xfrm>
            <a:off x="2869616" y="1640273"/>
            <a:ext cx="6452770" cy="1323439"/>
          </a:xfrm>
          <a:prstGeom prst="rect">
            <a:avLst/>
          </a:prstGeom>
          <a:noFill/>
        </p:spPr>
        <p:txBody>
          <a:bodyPr wrap="square" rtlCol="0">
            <a:spAutoFit/>
          </a:bodyPr>
          <a:lstStyle/>
          <a:p>
            <a:pPr algn="ctr"/>
            <a:r>
              <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感 谢 观 看</a:t>
            </a:r>
          </a:p>
        </p:txBody>
      </p:sp>
      <p:sp>
        <p:nvSpPr>
          <p:cNvPr id="8" name="文本框 7">
            <a:extLst>
              <a:ext uri="{FF2B5EF4-FFF2-40B4-BE49-F238E27FC236}">
                <a16:creationId xmlns:a16="http://schemas.microsoft.com/office/drawing/2014/main" id="{FEBF1DD2-42CD-4F79-B17E-A95E757DB04F}"/>
              </a:ext>
            </a:extLst>
          </p:cNvPr>
          <p:cNvSpPr txBox="1"/>
          <p:nvPr/>
        </p:nvSpPr>
        <p:spPr>
          <a:xfrm>
            <a:off x="2578100" y="2988293"/>
            <a:ext cx="7035800" cy="461665"/>
          </a:xfrm>
          <a:prstGeom prst="rect">
            <a:avLst/>
          </a:prstGeom>
          <a:noFill/>
        </p:spPr>
        <p:txBody>
          <a:bodyPr wrap="square" rtlCol="0">
            <a:spAutoFit/>
          </a:bodyPr>
          <a:lstStyle/>
          <a:p>
            <a:pPr algn="ctr"/>
            <a:r>
              <a:rPr lang="en-US" altLang="zh-CN" sz="2400" b="1" dirty="0">
                <a:solidFill>
                  <a:srgbClr val="85B1F9"/>
                </a:solidFill>
                <a:latin typeface="思源黑体 CN Regular" panose="020B0500000000000000" pitchFamily="34" charset="-122"/>
                <a:ea typeface="思源黑体 CN Regular" panose="020B0500000000000000" pitchFamily="34" charset="-122"/>
              </a:rPr>
              <a:t>T  H  A  N  K    </a:t>
            </a:r>
            <a:r>
              <a:rPr lang="en-US" altLang="zh-CN" sz="2400" b="1" dirty="0">
                <a:solidFill>
                  <a:schemeClr val="bg1"/>
                </a:solidFill>
                <a:latin typeface="思源黑体 CN Regular" panose="020B0500000000000000" pitchFamily="34" charset="-122"/>
                <a:ea typeface="思源黑体 CN Regular" panose="020B0500000000000000" pitchFamily="34" charset="-122"/>
              </a:rPr>
              <a:t>Y  O  U    F O R    W A T C H I N G</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5" name="文本框 24">
            <a:extLst>
              <a:ext uri="{FF2B5EF4-FFF2-40B4-BE49-F238E27FC236}">
                <a16:creationId xmlns:a16="http://schemas.microsoft.com/office/drawing/2014/main" id="{B1E4BCFD-952B-43B2-BC66-BC6020CCE104}"/>
              </a:ext>
            </a:extLst>
          </p:cNvPr>
          <p:cNvSpPr txBox="1"/>
          <p:nvPr/>
        </p:nvSpPr>
        <p:spPr>
          <a:xfrm>
            <a:off x="2507365" y="4689533"/>
            <a:ext cx="7644190" cy="880177"/>
          </a:xfrm>
          <a:prstGeom prst="rect">
            <a:avLst/>
          </a:prstGeom>
          <a:noFill/>
        </p:spPr>
        <p:txBody>
          <a:bodyPr wrap="square" rtlCol="0">
            <a:spAutoFit/>
          </a:bodyPr>
          <a:lstStyle/>
          <a:p>
            <a:pPr>
              <a:lnSpc>
                <a:spcPct val="150000"/>
              </a:lnSpc>
            </a:pPr>
            <a:r>
              <a:rPr lang="en-US" altLang="zh-CN" dirty="0">
                <a:solidFill>
                  <a:schemeClr val="bg2">
                    <a:lumMod val="90000"/>
                  </a:schemeClr>
                </a:solidFill>
                <a:latin typeface="思源黑体 CN Regular" panose="020B0500000000000000" pitchFamily="34" charset="-122"/>
                <a:ea typeface="思源黑体 CN Regular" panose="020B0500000000000000" pitchFamily="34" charset="-122"/>
              </a:rPr>
              <a:t>Lorem ipsum dolor sit amet, consectetuer adipiscing elit. Maecenas porttitor congue massa. Fusce posuere, </a:t>
            </a:r>
            <a:r>
              <a:rPr lang="en-US" altLang="zh-CN" dirty="0" err="1">
                <a:solidFill>
                  <a:schemeClr val="bg2">
                    <a:lumMod val="90000"/>
                  </a:schemeClr>
                </a:solidFill>
                <a:latin typeface="思源黑体 CN Regular" panose="020B0500000000000000" pitchFamily="34" charset="-122"/>
                <a:ea typeface="思源黑体 CN Regular" panose="020B0500000000000000" pitchFamily="34" charset="-122"/>
              </a:rPr>
              <a:t>magnased</a:t>
            </a:r>
            <a:endParaRPr lang="zh-CN" altLang="en-US" dirty="0">
              <a:solidFill>
                <a:schemeClr val="bg2">
                  <a:lumMod val="90000"/>
                </a:schemeClr>
              </a:solidFill>
              <a:latin typeface="思源黑体 CN Regular" panose="020B0500000000000000" pitchFamily="34" charset="-122"/>
              <a:ea typeface="思源黑体 CN Regular" panose="020B0500000000000000" pitchFamily="34" charset="-122"/>
            </a:endParaRPr>
          </a:p>
        </p:txBody>
      </p:sp>
      <p:grpSp>
        <p:nvGrpSpPr>
          <p:cNvPr id="4" name="组合 3">
            <a:extLst>
              <a:ext uri="{FF2B5EF4-FFF2-40B4-BE49-F238E27FC236}">
                <a16:creationId xmlns:a16="http://schemas.microsoft.com/office/drawing/2014/main" id="{FCDB50ED-FE9C-4FDE-ABA7-2A87AB2F5B0F}"/>
              </a:ext>
            </a:extLst>
          </p:cNvPr>
          <p:cNvGrpSpPr/>
          <p:nvPr/>
        </p:nvGrpSpPr>
        <p:grpSpPr>
          <a:xfrm>
            <a:off x="9245600" y="2355593"/>
            <a:ext cx="2601686" cy="374977"/>
            <a:chOff x="9245600" y="310838"/>
            <a:chExt cx="2601686" cy="374977"/>
          </a:xfrm>
        </p:grpSpPr>
        <p:sp>
          <p:nvSpPr>
            <p:cNvPr id="34" name="任意多边形: 形状 33">
              <a:extLst>
                <a:ext uri="{FF2B5EF4-FFF2-40B4-BE49-F238E27FC236}">
                  <a16:creationId xmlns:a16="http://schemas.microsoft.com/office/drawing/2014/main" id="{E4E5C53B-0439-4B98-9A38-7AF4BEFB2C31}"/>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34">
              <a:extLst>
                <a:ext uri="{FF2B5EF4-FFF2-40B4-BE49-F238E27FC236}">
                  <a16:creationId xmlns:a16="http://schemas.microsoft.com/office/drawing/2014/main" id="{5739AE54-48A9-4FDA-963F-2693E2384C7E}"/>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任意多边形: 形状 35">
              <a:extLst>
                <a:ext uri="{FF2B5EF4-FFF2-40B4-BE49-F238E27FC236}">
                  <a16:creationId xmlns:a16="http://schemas.microsoft.com/office/drawing/2014/main" id="{AE74188F-E591-49A4-89E6-2B7C214147DF}"/>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任意多边形: 形状 36">
              <a:extLst>
                <a:ext uri="{FF2B5EF4-FFF2-40B4-BE49-F238E27FC236}">
                  <a16:creationId xmlns:a16="http://schemas.microsoft.com/office/drawing/2014/main" id="{127FB228-B264-4EC4-8E0B-081C271F8BB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任意多边形: 形状 37">
              <a:extLst>
                <a:ext uri="{FF2B5EF4-FFF2-40B4-BE49-F238E27FC236}">
                  <a16:creationId xmlns:a16="http://schemas.microsoft.com/office/drawing/2014/main" id="{D5D81FB5-7FC5-48E8-B3B5-E8E5F96FACFD}"/>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任意多边形: 形状 38">
              <a:extLst>
                <a:ext uri="{FF2B5EF4-FFF2-40B4-BE49-F238E27FC236}">
                  <a16:creationId xmlns:a16="http://schemas.microsoft.com/office/drawing/2014/main" id="{8D7D69D2-9421-48DB-8031-503FD227872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任意多边形: 形状 39">
              <a:extLst>
                <a:ext uri="{FF2B5EF4-FFF2-40B4-BE49-F238E27FC236}">
                  <a16:creationId xmlns:a16="http://schemas.microsoft.com/office/drawing/2014/main" id="{0359D348-A9BC-42BF-9DA0-76FDC40B957C}"/>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1" name="直接连接符 40">
              <a:extLst>
                <a:ext uri="{FF2B5EF4-FFF2-40B4-BE49-F238E27FC236}">
                  <a16:creationId xmlns:a16="http://schemas.microsoft.com/office/drawing/2014/main" id="{FBA4DE43-F6AA-4A9C-B362-CDA76A5D195B}"/>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A77B1763-F523-43B7-B91C-242BC37683E8}"/>
              </a:ext>
            </a:extLst>
          </p:cNvPr>
          <p:cNvGrpSpPr/>
          <p:nvPr/>
        </p:nvGrpSpPr>
        <p:grpSpPr>
          <a:xfrm>
            <a:off x="-132182" y="2355593"/>
            <a:ext cx="2601686" cy="374977"/>
            <a:chOff x="9245600" y="310838"/>
            <a:chExt cx="2601686" cy="374977"/>
          </a:xfrm>
        </p:grpSpPr>
        <p:sp>
          <p:nvSpPr>
            <p:cNvPr id="24" name="任意多边形: 形状 23">
              <a:extLst>
                <a:ext uri="{FF2B5EF4-FFF2-40B4-BE49-F238E27FC236}">
                  <a16:creationId xmlns:a16="http://schemas.microsoft.com/office/drawing/2014/main" id="{1D3F3704-9208-461D-B8AA-35A0C9AFEC20}"/>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任意多边形: 形状 29">
              <a:extLst>
                <a:ext uri="{FF2B5EF4-FFF2-40B4-BE49-F238E27FC236}">
                  <a16:creationId xmlns:a16="http://schemas.microsoft.com/office/drawing/2014/main" id="{F6DEBEEF-CAB7-4F30-BF6E-5902D0E3F4C5}"/>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任意多边形: 形状 31">
              <a:extLst>
                <a:ext uri="{FF2B5EF4-FFF2-40B4-BE49-F238E27FC236}">
                  <a16:creationId xmlns:a16="http://schemas.microsoft.com/office/drawing/2014/main" id="{B63B057C-1D61-4D0B-9A8E-821B90B44D64}"/>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任意多边形: 形状 32">
              <a:extLst>
                <a:ext uri="{FF2B5EF4-FFF2-40B4-BE49-F238E27FC236}">
                  <a16:creationId xmlns:a16="http://schemas.microsoft.com/office/drawing/2014/main" id="{F5F699C2-A1A4-40B7-A6EC-E77A0FE6357D}"/>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任意多边形: 形状 41">
              <a:extLst>
                <a:ext uri="{FF2B5EF4-FFF2-40B4-BE49-F238E27FC236}">
                  <a16:creationId xmlns:a16="http://schemas.microsoft.com/office/drawing/2014/main" id="{611ED6FF-1DA1-4715-931D-451C739252A0}"/>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任意多边形: 形状 42">
              <a:extLst>
                <a:ext uri="{FF2B5EF4-FFF2-40B4-BE49-F238E27FC236}">
                  <a16:creationId xmlns:a16="http://schemas.microsoft.com/office/drawing/2014/main" id="{44A97814-B7EE-41AF-A0BC-E0B4488FECC4}"/>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任意多边形: 形状 43">
              <a:extLst>
                <a:ext uri="{FF2B5EF4-FFF2-40B4-BE49-F238E27FC236}">
                  <a16:creationId xmlns:a16="http://schemas.microsoft.com/office/drawing/2014/main" id="{38C80BC5-6CAD-494C-BC0E-EFF487574DEC}"/>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5" name="直接连接符 44">
              <a:extLst>
                <a:ext uri="{FF2B5EF4-FFF2-40B4-BE49-F238E27FC236}">
                  <a16:creationId xmlns:a16="http://schemas.microsoft.com/office/drawing/2014/main" id="{07A5914B-4C8A-487D-B1A5-5FC51076DEF1}"/>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
        <p:nvSpPr>
          <p:cNvPr id="49" name="矩形 48">
            <a:extLst>
              <a:ext uri="{FF2B5EF4-FFF2-40B4-BE49-F238E27FC236}">
                <a16:creationId xmlns:a16="http://schemas.microsoft.com/office/drawing/2014/main" id="{66ED74E4-C671-4618-82E3-0CC535217E15}"/>
              </a:ext>
            </a:extLst>
          </p:cNvPr>
          <p:cNvSpPr/>
          <p:nvPr/>
        </p:nvSpPr>
        <p:spPr>
          <a:xfrm>
            <a:off x="2672845" y="4052874"/>
            <a:ext cx="2617112" cy="569056"/>
          </a:xfrm>
          <a:prstGeom prst="rect">
            <a:avLst/>
          </a:prstGeom>
          <a:solidFill>
            <a:srgbClr val="8995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文本框 49">
            <a:extLst>
              <a:ext uri="{FF2B5EF4-FFF2-40B4-BE49-F238E27FC236}">
                <a16:creationId xmlns:a16="http://schemas.microsoft.com/office/drawing/2014/main" id="{EC0C08D3-E2D5-4380-8666-C7A53CAAA7B4}"/>
              </a:ext>
            </a:extLst>
          </p:cNvPr>
          <p:cNvSpPr txBox="1"/>
          <p:nvPr/>
        </p:nvSpPr>
        <p:spPr>
          <a:xfrm>
            <a:off x="2578100" y="4091181"/>
            <a:ext cx="2806601" cy="492443"/>
          </a:xfrm>
          <a:prstGeom prst="rect">
            <a:avLst/>
          </a:prstGeom>
          <a:noFill/>
        </p:spPr>
        <p:txBody>
          <a:bodyPr wrap="square" rtlCol="0">
            <a:spAutoFit/>
          </a:bodyPr>
          <a:lstStyle/>
          <a:p>
            <a:pPr algn="ctr"/>
            <a:r>
              <a:rPr lang="zh-CN" altLang="en-US" sz="2600" b="1" dirty="0">
                <a:solidFill>
                  <a:schemeClr val="bg1"/>
                </a:solidFill>
                <a:latin typeface="思源黑体 CN Regular" panose="020B0500000000000000" pitchFamily="34" charset="-122"/>
                <a:ea typeface="思源黑体 CN Regular" panose="020B0500000000000000" pitchFamily="34" charset="-122"/>
              </a:rPr>
              <a:t>汇报人：</a:t>
            </a:r>
            <a:r>
              <a:rPr lang="en-US" altLang="zh-CN" sz="2000" b="1" dirty="0">
                <a:solidFill>
                  <a:schemeClr val="bg1"/>
                </a:solidFill>
                <a:latin typeface="思源黑体 CN Regular" panose="020B0500000000000000" pitchFamily="34" charset="-122"/>
                <a:ea typeface="思源黑体 CN Regular" panose="020B0500000000000000" pitchFamily="34" charset="-122"/>
              </a:rPr>
              <a:t>Y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Y</a:t>
            </a:r>
            <a:r>
              <a:rPr lang="en-US" altLang="zh-CN" sz="2000" b="1" dirty="0">
                <a:solidFill>
                  <a:schemeClr val="bg1"/>
                </a:solidFill>
                <a:latin typeface="思源黑体 CN Regular" panose="020B0500000000000000" pitchFamily="34" charset="-122"/>
                <a:ea typeface="思源黑体 CN Regular" panose="020B0500000000000000" pitchFamily="34" charset="-122"/>
              </a:rPr>
              <a:t> u e</a:t>
            </a:r>
            <a:endParaRPr lang="zh-CN" altLang="en-US" sz="26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1" name="矩形 50">
            <a:extLst>
              <a:ext uri="{FF2B5EF4-FFF2-40B4-BE49-F238E27FC236}">
                <a16:creationId xmlns:a16="http://schemas.microsoft.com/office/drawing/2014/main" id="{1787E3AA-905B-4C5C-B30B-C78B0F797210}"/>
              </a:ext>
            </a:extLst>
          </p:cNvPr>
          <p:cNvSpPr/>
          <p:nvPr/>
        </p:nvSpPr>
        <p:spPr>
          <a:xfrm>
            <a:off x="5842000" y="4052874"/>
            <a:ext cx="3771900" cy="569056"/>
          </a:xfrm>
          <a:prstGeom prst="rect">
            <a:avLst/>
          </a:prstGeom>
          <a:solidFill>
            <a:srgbClr val="8995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文本框 51">
            <a:extLst>
              <a:ext uri="{FF2B5EF4-FFF2-40B4-BE49-F238E27FC236}">
                <a16:creationId xmlns:a16="http://schemas.microsoft.com/office/drawing/2014/main" id="{8140682E-67B4-48D8-96A5-6C4BC274745C}"/>
              </a:ext>
            </a:extLst>
          </p:cNvPr>
          <p:cNvSpPr txBox="1"/>
          <p:nvPr/>
        </p:nvSpPr>
        <p:spPr>
          <a:xfrm>
            <a:off x="5842000" y="4091181"/>
            <a:ext cx="3771901" cy="492443"/>
          </a:xfrm>
          <a:prstGeom prst="rect">
            <a:avLst/>
          </a:prstGeom>
          <a:noFill/>
        </p:spPr>
        <p:txBody>
          <a:bodyPr wrap="square" rtlCol="0">
            <a:spAutoFit/>
          </a:bodyPr>
          <a:lstStyle/>
          <a:p>
            <a:pPr algn="ctr"/>
            <a:r>
              <a:rPr lang="zh-CN" altLang="en-US" sz="2600" b="1" dirty="0">
                <a:solidFill>
                  <a:schemeClr val="bg1"/>
                </a:solidFill>
                <a:latin typeface="思源黑体 CN Regular" panose="020B0500000000000000" pitchFamily="34" charset="-122"/>
                <a:ea typeface="思源黑体 CN Regular" panose="020B0500000000000000" pitchFamily="34" charset="-122"/>
              </a:rPr>
              <a:t>汇报时间：</a:t>
            </a:r>
            <a:r>
              <a:rPr lang="en-US" altLang="zh-CN" sz="2000" b="1" dirty="0">
                <a:solidFill>
                  <a:schemeClr val="bg1"/>
                </a:solidFill>
                <a:latin typeface="思源黑体 CN Regular" panose="020B0500000000000000" pitchFamily="34" charset="-122"/>
                <a:ea typeface="思源黑体 CN Regular" panose="020B0500000000000000" pitchFamily="34" charset="-122"/>
              </a:rPr>
              <a:t>2 0 X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X</a:t>
            </a:r>
            <a:r>
              <a:rPr lang="en-US" altLang="zh-CN" sz="2000" b="1" dirty="0">
                <a:solidFill>
                  <a:schemeClr val="bg1"/>
                </a:solidFill>
                <a:latin typeface="思源黑体 CN Regular" panose="020B0500000000000000" pitchFamily="34" charset="-122"/>
                <a:ea typeface="思源黑体 CN Regular" panose="020B0500000000000000" pitchFamily="34" charset="-122"/>
              </a:rPr>
              <a:t> </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 </a:t>
            </a:r>
            <a:endParaRPr lang="zh-CN" altLang="en-US" sz="2600" b="1"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750601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1029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476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863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250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780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YYue</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980748"/>
            <a:ext cx="1866500" cy="261610"/>
          </a:xfrm>
          <a:prstGeom prst="rect">
            <a:avLst/>
          </a:prstGeom>
          <a:noFill/>
        </p:spPr>
        <p:txBody>
          <a:bodyPr wrap="square" rtlCol="0">
            <a:spAutoFit/>
          </a:bodyPr>
          <a:lstStyle/>
          <a:p>
            <a:r>
              <a:rPr lang="en-US" altLang="zh-CN" sz="1100" spc="600" dirty="0">
                <a:solidFill>
                  <a:srgbClr val="FFFED8">
                    <a:alpha val="22000"/>
                  </a:srgbClr>
                </a:solidFill>
              </a:rPr>
              <a:t>Yue  </a:t>
            </a:r>
            <a:r>
              <a:rPr lang="en-US" altLang="zh-CN" sz="1100" spc="600" dirty="0" err="1">
                <a:solidFill>
                  <a:srgbClr val="FFFED8">
                    <a:alpha val="22000"/>
                  </a:srgbClr>
                </a:solidFill>
              </a:rPr>
              <a:t>yue</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354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WPS</a:t>
            </a:r>
            <a:r>
              <a:rPr lang="zh-CN" altLang="en-US" spc="100" dirty="0">
                <a:gradFill>
                  <a:gsLst>
                    <a:gs pos="0">
                      <a:schemeClr val="bg1"/>
                    </a:gs>
                    <a:gs pos="100000">
                      <a:srgbClr val="00FFFF"/>
                    </a:gs>
                  </a:gsLst>
                  <a:lin ang="2700000" scaled="1"/>
                </a:gradFill>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738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2122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15989" y="2670287"/>
            <a:ext cx="28127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mint-choco09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80FEC33A-4953-4B0E-B371-F5917D125B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1356" y="700342"/>
            <a:ext cx="1820223"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1A4C595-4514-44F8-9DBC-3C395731BCA5}"/>
              </a:ext>
            </a:extLst>
          </p:cNvPr>
          <p:cNvGrpSpPr/>
          <p:nvPr/>
        </p:nvGrpSpPr>
        <p:grpSpPr>
          <a:xfrm>
            <a:off x="0" y="310838"/>
            <a:ext cx="2601686" cy="374977"/>
            <a:chOff x="9245600" y="310838"/>
            <a:chExt cx="2601686" cy="374977"/>
          </a:xfrm>
        </p:grpSpPr>
        <p:sp>
          <p:nvSpPr>
            <p:cNvPr id="2" name="任意多边形: 形状 1">
              <a:extLst>
                <a:ext uri="{FF2B5EF4-FFF2-40B4-BE49-F238E27FC236}">
                  <a16:creationId xmlns:a16="http://schemas.microsoft.com/office/drawing/2014/main" id="{A6369E12-ACE0-4D7D-93FD-5AC04FFEBB72}"/>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任意多边形: 形状 2">
              <a:extLst>
                <a:ext uri="{FF2B5EF4-FFF2-40B4-BE49-F238E27FC236}">
                  <a16:creationId xmlns:a16="http://schemas.microsoft.com/office/drawing/2014/main" id="{A8E61758-026D-4352-A1AE-F43DF7A8C7F6}"/>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09DBBE55-4B72-4250-B149-BC8800E30F6D}"/>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任意多边形: 形状 4">
              <a:extLst>
                <a:ext uri="{FF2B5EF4-FFF2-40B4-BE49-F238E27FC236}">
                  <a16:creationId xmlns:a16="http://schemas.microsoft.com/office/drawing/2014/main" id="{8B7DB247-3349-47BD-9360-EF7B0ED44D6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任意多边形: 形状 5">
              <a:extLst>
                <a:ext uri="{FF2B5EF4-FFF2-40B4-BE49-F238E27FC236}">
                  <a16:creationId xmlns:a16="http://schemas.microsoft.com/office/drawing/2014/main" id="{2FCE247C-7F48-4B5C-931A-5049CD4D53E6}"/>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任意多边形: 形状 6">
              <a:extLst>
                <a:ext uri="{FF2B5EF4-FFF2-40B4-BE49-F238E27FC236}">
                  <a16:creationId xmlns:a16="http://schemas.microsoft.com/office/drawing/2014/main" id="{294DF8CD-2E09-47AA-8CEA-3D99EA4B939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 name="任意多边形: 形状 7">
              <a:extLst>
                <a:ext uri="{FF2B5EF4-FFF2-40B4-BE49-F238E27FC236}">
                  <a16:creationId xmlns:a16="http://schemas.microsoft.com/office/drawing/2014/main" id="{D2808D6A-8962-4D9C-95D0-AFF2016EAF02}"/>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9" name="直接连接符 8">
              <a:extLst>
                <a:ext uri="{FF2B5EF4-FFF2-40B4-BE49-F238E27FC236}">
                  <a16:creationId xmlns:a16="http://schemas.microsoft.com/office/drawing/2014/main" id="{BEF369A4-7288-48A1-B802-37EE13C69069}"/>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C36E3E6C-C07F-4C0E-8FBD-1CAFBF604468}"/>
              </a:ext>
            </a:extLst>
          </p:cNvPr>
          <p:cNvSpPr txBox="1"/>
          <p:nvPr/>
        </p:nvSpPr>
        <p:spPr>
          <a:xfrm>
            <a:off x="624223" y="1256379"/>
            <a:ext cx="4811378" cy="1323439"/>
          </a:xfrm>
          <a:prstGeom prst="rect">
            <a:avLst/>
          </a:prstGeom>
          <a:noFill/>
        </p:spPr>
        <p:txBody>
          <a:bodyPr wrap="square" rtlCol="0">
            <a:spAutoFit/>
          </a:bodyPr>
          <a:lstStyle/>
          <a:p>
            <a:pPr algn="ctr"/>
            <a:r>
              <a:rPr lang="en-US" altLang="zh-CN"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PART  01</a:t>
            </a:r>
            <a:endPar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endParaRPr>
          </a:p>
        </p:txBody>
      </p:sp>
      <p:sp>
        <p:nvSpPr>
          <p:cNvPr id="14" name="矩形 13">
            <a:extLst>
              <a:ext uri="{FF2B5EF4-FFF2-40B4-BE49-F238E27FC236}">
                <a16:creationId xmlns:a16="http://schemas.microsoft.com/office/drawing/2014/main" id="{2A5706A9-A0F1-42FB-878C-2F80A23F2520}"/>
              </a:ext>
            </a:extLst>
          </p:cNvPr>
          <p:cNvSpPr/>
          <p:nvPr/>
        </p:nvSpPr>
        <p:spPr>
          <a:xfrm>
            <a:off x="0" y="1928032"/>
            <a:ext cx="406400" cy="812799"/>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文本框 14">
            <a:extLst>
              <a:ext uri="{FF2B5EF4-FFF2-40B4-BE49-F238E27FC236}">
                <a16:creationId xmlns:a16="http://schemas.microsoft.com/office/drawing/2014/main" id="{85FECD05-1AC2-4C99-A2BC-36BED7D9B806}"/>
              </a:ext>
            </a:extLst>
          </p:cNvPr>
          <p:cNvSpPr txBox="1"/>
          <p:nvPr/>
        </p:nvSpPr>
        <p:spPr>
          <a:xfrm>
            <a:off x="421022" y="2548503"/>
            <a:ext cx="5217778" cy="1015663"/>
          </a:xfrm>
          <a:prstGeom prst="rect">
            <a:avLst/>
          </a:prstGeom>
          <a:noFill/>
        </p:spPr>
        <p:txBody>
          <a:bodyPr wrap="square" rtlCol="0">
            <a:spAutoFit/>
          </a:bodyPr>
          <a:lstStyle/>
          <a:p>
            <a:pPr algn="ctr"/>
            <a:r>
              <a:rPr lang="zh-CN" altLang="en-US" sz="6000" b="1" dirty="0">
                <a:solidFill>
                  <a:schemeClr val="bg1"/>
                </a:solidFill>
                <a:latin typeface="思源黑体 CN Regular" panose="020B0500000000000000" pitchFamily="34" charset="-122"/>
                <a:ea typeface="思源黑体 CN Regular" panose="020B0500000000000000" pitchFamily="34" charset="-122"/>
              </a:rPr>
              <a:t>工  作  概  述</a:t>
            </a:r>
          </a:p>
        </p:txBody>
      </p:sp>
      <p:sp>
        <p:nvSpPr>
          <p:cNvPr id="24" name="矩形 23">
            <a:extLst>
              <a:ext uri="{FF2B5EF4-FFF2-40B4-BE49-F238E27FC236}">
                <a16:creationId xmlns:a16="http://schemas.microsoft.com/office/drawing/2014/main" id="{EF863D9A-E01C-40F2-A985-3ECBF837D2DE}"/>
              </a:ext>
            </a:extLst>
          </p:cNvPr>
          <p:cNvSpPr/>
          <p:nvPr/>
        </p:nvSpPr>
        <p:spPr>
          <a:xfrm rot="5400000">
            <a:off x="2392527" y="2424169"/>
            <a:ext cx="66164" cy="2925955"/>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E888D823-6EE5-4AB6-9C5A-F8B7ACDDD2B9}"/>
              </a:ext>
            </a:extLst>
          </p:cNvPr>
          <p:cNvSpPr txBox="1"/>
          <p:nvPr/>
        </p:nvSpPr>
        <p:spPr>
          <a:xfrm>
            <a:off x="217145" y="4938811"/>
            <a:ext cx="1191412" cy="662810"/>
          </a:xfrm>
          <a:prstGeom prst="rect">
            <a:avLst/>
          </a:prstGeom>
          <a:noFill/>
        </p:spPr>
        <p:txBody>
          <a:bodyPr wrap="square" rtlCol="0">
            <a:spAutoFit/>
          </a:bodyPr>
          <a:lstStyle/>
          <a:p>
            <a:pPr algn="ctr">
              <a:lnSpc>
                <a:spcPct val="150000"/>
              </a:lnSpc>
            </a:pPr>
            <a:r>
              <a:rPr lang="en-US" altLang="zh-CN" sz="2800" b="1" dirty="0">
                <a:solidFill>
                  <a:schemeClr val="bg1">
                    <a:lumMod val="85000"/>
                  </a:schemeClr>
                </a:solidFill>
                <a:latin typeface="思源黑体 Heavy" panose="020B0A00000000000000" pitchFamily="34" charset="-122"/>
                <a:ea typeface="思源黑体 Heavy" panose="020B0A00000000000000" pitchFamily="34" charset="-122"/>
              </a:rPr>
              <a:t>///</a:t>
            </a:r>
            <a:endParaRPr lang="zh-CN" altLang="en-US" sz="2800" b="1" dirty="0">
              <a:solidFill>
                <a:schemeClr val="bg1">
                  <a:lumMod val="85000"/>
                </a:schemeClr>
              </a:solidFill>
              <a:latin typeface="思源黑体 Heavy" panose="020B0A00000000000000" pitchFamily="34" charset="-122"/>
              <a:ea typeface="思源黑体 Heavy" panose="020B0A00000000000000" pitchFamily="34" charset="-122"/>
            </a:endParaRPr>
          </a:p>
        </p:txBody>
      </p:sp>
      <p:sp>
        <p:nvSpPr>
          <p:cNvPr id="25" name="文本框 24">
            <a:extLst>
              <a:ext uri="{FF2B5EF4-FFF2-40B4-BE49-F238E27FC236}">
                <a16:creationId xmlns:a16="http://schemas.microsoft.com/office/drawing/2014/main" id="{1C30A13A-23C7-418F-A761-43A7A6657716}"/>
              </a:ext>
            </a:extLst>
          </p:cNvPr>
          <p:cNvSpPr txBox="1"/>
          <p:nvPr/>
        </p:nvSpPr>
        <p:spPr>
          <a:xfrm>
            <a:off x="5733745" y="2660007"/>
            <a:ext cx="6458255" cy="792653"/>
          </a:xfrm>
          <a:prstGeom prst="rect">
            <a:avLst/>
          </a:prstGeom>
          <a:noFill/>
        </p:spPr>
        <p:txBody>
          <a:bodyPr wrap="square" rtlCol="0">
            <a:spAutoFit/>
          </a:bodyPr>
          <a:lstStyle/>
          <a:p>
            <a:pPr>
              <a:lnSpc>
                <a:spcPct val="150000"/>
              </a:lnSpc>
            </a:pP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Lorem ipsum dolor sit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amet</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adipising</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Maece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congue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Maecenas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porttitor</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purus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lectus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a:t>
            </a:r>
            <a:endParaRPr lang="zh-CN" altLang="en-US"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endParaRPr>
          </a:p>
        </p:txBody>
      </p:sp>
      <p:sp>
        <p:nvSpPr>
          <p:cNvPr id="30" name="文本框 29">
            <a:extLst>
              <a:ext uri="{FF2B5EF4-FFF2-40B4-BE49-F238E27FC236}">
                <a16:creationId xmlns:a16="http://schemas.microsoft.com/office/drawing/2014/main" id="{A87216AD-7384-4858-BAFB-B45DEC863206}"/>
              </a:ext>
            </a:extLst>
          </p:cNvPr>
          <p:cNvSpPr txBox="1"/>
          <p:nvPr/>
        </p:nvSpPr>
        <p:spPr>
          <a:xfrm>
            <a:off x="3391422" y="-128709"/>
            <a:ext cx="9030322" cy="2215991"/>
          </a:xfrm>
          <a:prstGeom prst="rect">
            <a:avLst/>
          </a:prstGeom>
          <a:noFill/>
        </p:spPr>
        <p:txBody>
          <a:bodyPr wrap="square" rtlCol="0">
            <a:spAutoFit/>
          </a:bodyPr>
          <a:lstStyle/>
          <a:p>
            <a:pPr algn="ctr"/>
            <a:r>
              <a:rPr lang="en-US" altLang="zh-CN" sz="13800" b="1" dirty="0">
                <a:solidFill>
                  <a:srgbClr val="C2E0FF">
                    <a:alpha val="5000"/>
                  </a:srgbClr>
                </a:solidFill>
                <a:latin typeface="思源黑体 Heavy" panose="020B0A00000000000000" pitchFamily="34" charset="-122"/>
                <a:ea typeface="思源黑体 Heavy" panose="020B0A00000000000000" pitchFamily="34" charset="-122"/>
              </a:rPr>
              <a:t>PROJECT</a:t>
            </a:r>
            <a:endParaRPr lang="zh-CN" altLang="en-US" sz="9600" b="1" dirty="0">
              <a:solidFill>
                <a:srgbClr val="C2E0FF">
                  <a:alpha val="5000"/>
                </a:srgbClr>
              </a:solidFill>
              <a:latin typeface="思源黑体 Heavy" panose="020B0A00000000000000" pitchFamily="34" charset="-122"/>
              <a:ea typeface="思源黑体 Heavy" panose="020B0A00000000000000" pitchFamily="34" charset="-122"/>
            </a:endParaRPr>
          </a:p>
        </p:txBody>
      </p:sp>
      <p:pic>
        <p:nvPicPr>
          <p:cNvPr id="19" name="图片 18">
            <a:extLst>
              <a:ext uri="{FF2B5EF4-FFF2-40B4-BE49-F238E27FC236}">
                <a16:creationId xmlns:a16="http://schemas.microsoft.com/office/drawing/2014/main" id="{CA800A9D-46AF-487B-AC0A-51531189ACD7}"/>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2601684" y="4025386"/>
            <a:ext cx="9590315" cy="2832613"/>
          </a:xfrm>
          <a:prstGeom prst="rect">
            <a:avLst/>
          </a:prstGeom>
        </p:spPr>
      </p:pic>
    </p:spTree>
    <p:extLst>
      <p:ext uri="{BB962C8B-B14F-4D97-AF65-F5344CB8AC3E}">
        <p14:creationId xmlns:p14="http://schemas.microsoft.com/office/powerpoint/2010/main" val="3257804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 name="任意多边形: 形状 42">
            <a:extLst>
              <a:ext uri="{FF2B5EF4-FFF2-40B4-BE49-F238E27FC236}">
                <a16:creationId xmlns:a16="http://schemas.microsoft.com/office/drawing/2014/main" id="{47EC7634-5C26-4F95-9846-8AD8F90EFAD1}"/>
              </a:ext>
            </a:extLst>
          </p:cNvPr>
          <p:cNvSpPr/>
          <p:nvPr/>
        </p:nvSpPr>
        <p:spPr>
          <a:xfrm>
            <a:off x="0" y="0"/>
            <a:ext cx="12192000" cy="6858000"/>
          </a:xfrm>
          <a:custGeom>
            <a:avLst/>
            <a:gdLst>
              <a:gd name="connsiteX0" fmla="*/ 236572 w 12192000"/>
              <a:gd name="connsiteY0" fmla="*/ 0 h 6858000"/>
              <a:gd name="connsiteX1" fmla="*/ 11955429 w 12192000"/>
              <a:gd name="connsiteY1" fmla="*/ 0 h 6858000"/>
              <a:gd name="connsiteX2" fmla="*/ 12192000 w 12192000"/>
              <a:gd name="connsiteY2" fmla="*/ 174481 h 6858000"/>
              <a:gd name="connsiteX3" fmla="*/ 12192000 w 12192000"/>
              <a:gd name="connsiteY3" fmla="*/ 6613522 h 6858000"/>
              <a:gd name="connsiteX4" fmla="*/ 11950618 w 12192000"/>
              <a:gd name="connsiteY4" fmla="*/ 6791550 h 6858000"/>
              <a:gd name="connsiteX5" fmla="*/ 11851452 w 12192000"/>
              <a:gd name="connsiteY5" fmla="*/ 6858000 h 6858000"/>
              <a:gd name="connsiteX6" fmla="*/ 340548 w 12192000"/>
              <a:gd name="connsiteY6" fmla="*/ 6858000 h 6858000"/>
              <a:gd name="connsiteX7" fmla="*/ 241382 w 12192000"/>
              <a:gd name="connsiteY7" fmla="*/ 6791550 h 6858000"/>
              <a:gd name="connsiteX8" fmla="*/ 0 w 12192000"/>
              <a:gd name="connsiteY8" fmla="*/ 6613522 h 6858000"/>
              <a:gd name="connsiteX9" fmla="*/ 0 w 12192000"/>
              <a:gd name="connsiteY9" fmla="*/ 1744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36572" y="0"/>
                </a:moveTo>
                <a:lnTo>
                  <a:pt x="11955429" y="0"/>
                </a:lnTo>
                <a:lnTo>
                  <a:pt x="12192000" y="174481"/>
                </a:lnTo>
                <a:lnTo>
                  <a:pt x="12192000" y="6613522"/>
                </a:lnTo>
                <a:lnTo>
                  <a:pt x="11950618" y="6791550"/>
                </a:lnTo>
                <a:lnTo>
                  <a:pt x="11851452" y="6858000"/>
                </a:lnTo>
                <a:lnTo>
                  <a:pt x="340548" y="6858000"/>
                </a:lnTo>
                <a:lnTo>
                  <a:pt x="241382" y="6791550"/>
                </a:lnTo>
                <a:lnTo>
                  <a:pt x="0" y="6613522"/>
                </a:lnTo>
                <a:lnTo>
                  <a:pt x="0" y="174481"/>
                </a:lnTo>
                <a:close/>
              </a:path>
            </a:pathLst>
          </a:custGeom>
          <a:gradFill flip="none" rotWithShape="1">
            <a:gsLst>
              <a:gs pos="0">
                <a:srgbClr val="85B1F9">
                  <a:alpha val="9000"/>
                </a:srgbClr>
              </a:gs>
              <a:gs pos="94000">
                <a:srgbClr val="85B1F9">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42" name="Picture 2">
            <a:extLst>
              <a:ext uri="{FF2B5EF4-FFF2-40B4-BE49-F238E27FC236}">
                <a16:creationId xmlns:a16="http://schemas.microsoft.com/office/drawing/2014/main" id="{D70D0EE1-7DF0-4BA4-A005-C7243B2B76D8}"/>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0" y="1335443"/>
            <a:ext cx="6452142" cy="4775434"/>
          </a:xfrm>
          <a:prstGeom prst="rect">
            <a:avLst/>
          </a:prstGeom>
        </p:spPr>
      </p:pic>
      <p:sp>
        <p:nvSpPr>
          <p:cNvPr id="19" name="文本框 18">
            <a:extLst>
              <a:ext uri="{FF2B5EF4-FFF2-40B4-BE49-F238E27FC236}">
                <a16:creationId xmlns:a16="http://schemas.microsoft.com/office/drawing/2014/main" id="{98E27C3F-E293-496D-99C7-735693B47BF2}"/>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0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0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0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0000"/>
                </a:srgbClr>
              </a:solidFill>
              <a:latin typeface="思源黑体 Heavy" panose="020B0A00000000000000" pitchFamily="34" charset="-122"/>
              <a:ea typeface="思源黑体 Heavy" panose="020B0A00000000000000" pitchFamily="34" charset="-122"/>
            </a:endParaRPr>
          </a:p>
        </p:txBody>
      </p:sp>
      <p:sp>
        <p:nvSpPr>
          <p:cNvPr id="4" name="矩形 3">
            <a:extLst>
              <a:ext uri="{FF2B5EF4-FFF2-40B4-BE49-F238E27FC236}">
                <a16:creationId xmlns:a16="http://schemas.microsoft.com/office/drawing/2014/main" id="{275FACA0-A2DE-425C-A99D-4CED295A4057}"/>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F5759B19-E85E-4DC1-A93C-650DEAE7C8E0}"/>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矩形 5">
            <a:extLst>
              <a:ext uri="{FF2B5EF4-FFF2-40B4-BE49-F238E27FC236}">
                <a16:creationId xmlns:a16="http://schemas.microsoft.com/office/drawing/2014/main" id="{538638F7-B9B9-4312-86F9-5A352EA4F073}"/>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文本框 6">
            <a:extLst>
              <a:ext uri="{FF2B5EF4-FFF2-40B4-BE49-F238E27FC236}">
                <a16:creationId xmlns:a16="http://schemas.microsoft.com/office/drawing/2014/main" id="{07F1208C-7004-4831-B9DB-E4C3F0A45A6D}"/>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工作概述</a:t>
            </a:r>
          </a:p>
        </p:txBody>
      </p:sp>
      <p:sp>
        <p:nvSpPr>
          <p:cNvPr id="8" name="文本框 7">
            <a:extLst>
              <a:ext uri="{FF2B5EF4-FFF2-40B4-BE49-F238E27FC236}">
                <a16:creationId xmlns:a16="http://schemas.microsoft.com/office/drawing/2014/main" id="{62D693AB-C012-483F-8656-3FAE2C765F04}"/>
              </a:ext>
            </a:extLst>
          </p:cNvPr>
          <p:cNvSpPr txBox="1"/>
          <p:nvPr/>
        </p:nvSpPr>
        <p:spPr>
          <a:xfrm>
            <a:off x="3067050" y="747123"/>
            <a:ext cx="31940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GAI  SHU</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sp>
        <p:nvSpPr>
          <p:cNvPr id="9" name="矩形 8">
            <a:extLst>
              <a:ext uri="{FF2B5EF4-FFF2-40B4-BE49-F238E27FC236}">
                <a16:creationId xmlns:a16="http://schemas.microsoft.com/office/drawing/2014/main" id="{285B38C1-E585-42BC-B515-4D814C96D36A}"/>
              </a:ext>
            </a:extLst>
          </p:cNvPr>
          <p:cNvSpPr/>
          <p:nvPr/>
        </p:nvSpPr>
        <p:spPr>
          <a:xfrm rot="5400000">
            <a:off x="1725611" y="3455991"/>
            <a:ext cx="63503" cy="3514724"/>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文本框 9">
            <a:extLst>
              <a:ext uri="{FF2B5EF4-FFF2-40B4-BE49-F238E27FC236}">
                <a16:creationId xmlns:a16="http://schemas.microsoft.com/office/drawing/2014/main" id="{99ACCDAC-7569-42D1-8D53-CF473580B555}"/>
              </a:ext>
            </a:extLst>
          </p:cNvPr>
          <p:cNvSpPr txBox="1"/>
          <p:nvPr/>
        </p:nvSpPr>
        <p:spPr>
          <a:xfrm>
            <a:off x="152400" y="2091268"/>
            <a:ext cx="5435600" cy="646331"/>
          </a:xfrm>
          <a:prstGeom prst="rect">
            <a:avLst/>
          </a:prstGeom>
          <a:noFill/>
        </p:spPr>
        <p:txBody>
          <a:bodyPr wrap="square" rtlCol="0">
            <a:spAutoFit/>
          </a:bodyPr>
          <a:lstStyle/>
          <a:p>
            <a:pPr algn="ctr"/>
            <a:r>
              <a:rPr lang="en-US" altLang="zh-CN" sz="3600" b="1" dirty="0">
                <a:solidFill>
                  <a:schemeClr val="bg1"/>
                </a:solidFill>
                <a:latin typeface="思源黑体 CN Regular" panose="020B0500000000000000" pitchFamily="34" charset="-122"/>
                <a:ea typeface="思源黑体 CN Regular" panose="020B0500000000000000" pitchFamily="34" charset="-122"/>
              </a:rPr>
              <a:t>W O R K   O V E R V I E W</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1" name="矩形 10">
            <a:extLst>
              <a:ext uri="{FF2B5EF4-FFF2-40B4-BE49-F238E27FC236}">
                <a16:creationId xmlns:a16="http://schemas.microsoft.com/office/drawing/2014/main" id="{D1B7B4E5-670D-48FD-BFA1-3456925FCB3D}"/>
              </a:ext>
            </a:extLst>
          </p:cNvPr>
          <p:cNvSpPr/>
          <p:nvPr/>
        </p:nvSpPr>
        <p:spPr>
          <a:xfrm>
            <a:off x="6451602" y="3736211"/>
            <a:ext cx="5740398" cy="1739570"/>
          </a:xfrm>
          <a:prstGeom prst="rect">
            <a:avLst/>
          </a:prstGeom>
          <a:gradFill flip="none" rotWithShape="1">
            <a:gsLst>
              <a:gs pos="95000">
                <a:srgbClr val="85B1F9">
                  <a:alpha val="9000"/>
                </a:srgbClr>
              </a:gs>
              <a:gs pos="0">
                <a:srgbClr val="85B1F9">
                  <a:alpha val="28000"/>
                </a:srgbClr>
              </a:gs>
            </a:gsLst>
            <a:lin ang="19800000" scaled="0"/>
            <a:tileRect/>
          </a:gradFill>
          <a:ln w="0">
            <a:gradFill>
              <a:gsLst>
                <a:gs pos="0">
                  <a:srgbClr val="85B1F9">
                    <a:alpha val="22000"/>
                  </a:srgbClr>
                </a:gs>
                <a:gs pos="62000">
                  <a:srgbClr val="85B1F9">
                    <a:alpha val="0"/>
                  </a:srgbClr>
                </a:gs>
              </a:gsLst>
              <a:lin ang="16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文本框 12">
            <a:extLst>
              <a:ext uri="{FF2B5EF4-FFF2-40B4-BE49-F238E27FC236}">
                <a16:creationId xmlns:a16="http://schemas.microsoft.com/office/drawing/2014/main" id="{C06D0DFE-D53B-4CEE-839E-0FBEDD12BE94}"/>
              </a:ext>
            </a:extLst>
          </p:cNvPr>
          <p:cNvSpPr txBox="1"/>
          <p:nvPr/>
        </p:nvSpPr>
        <p:spPr>
          <a:xfrm>
            <a:off x="6721407" y="3965361"/>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14" name="文本框 13">
            <a:extLst>
              <a:ext uri="{FF2B5EF4-FFF2-40B4-BE49-F238E27FC236}">
                <a16:creationId xmlns:a16="http://schemas.microsoft.com/office/drawing/2014/main" id="{A715E5C4-2E72-462C-8B15-F080E35B0323}"/>
              </a:ext>
            </a:extLst>
          </p:cNvPr>
          <p:cNvSpPr txBox="1"/>
          <p:nvPr/>
        </p:nvSpPr>
        <p:spPr>
          <a:xfrm>
            <a:off x="6721407" y="4366455"/>
            <a:ext cx="53181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请在此处输入相关内容请在此处输入相关内容请在此处输入相关内容请在此处输入相关内容请在此处</a:t>
            </a:r>
          </a:p>
        </p:txBody>
      </p:sp>
      <p:sp>
        <p:nvSpPr>
          <p:cNvPr id="16" name="文本框 15">
            <a:extLst>
              <a:ext uri="{FF2B5EF4-FFF2-40B4-BE49-F238E27FC236}">
                <a16:creationId xmlns:a16="http://schemas.microsoft.com/office/drawing/2014/main" id="{EE5F994C-914B-41F2-BA83-B8C8C45E9E93}"/>
              </a:ext>
            </a:extLst>
          </p:cNvPr>
          <p:cNvSpPr txBox="1"/>
          <p:nvPr/>
        </p:nvSpPr>
        <p:spPr>
          <a:xfrm>
            <a:off x="6721407" y="2152823"/>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17" name="文本框 16">
            <a:extLst>
              <a:ext uri="{FF2B5EF4-FFF2-40B4-BE49-F238E27FC236}">
                <a16:creationId xmlns:a16="http://schemas.microsoft.com/office/drawing/2014/main" id="{E5454B2C-AC18-4D3A-9E1B-27C84B87EB69}"/>
              </a:ext>
            </a:extLst>
          </p:cNvPr>
          <p:cNvSpPr txBox="1"/>
          <p:nvPr/>
        </p:nvSpPr>
        <p:spPr>
          <a:xfrm>
            <a:off x="6721407" y="2553917"/>
            <a:ext cx="53181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请在此处输入相关内容请在此处输入相关内容请在此处输入相关内容请在此处输入相关内容请在此处</a:t>
            </a:r>
          </a:p>
        </p:txBody>
      </p:sp>
      <p:sp>
        <p:nvSpPr>
          <p:cNvPr id="18" name="矩形 17">
            <a:extLst>
              <a:ext uri="{FF2B5EF4-FFF2-40B4-BE49-F238E27FC236}">
                <a16:creationId xmlns:a16="http://schemas.microsoft.com/office/drawing/2014/main" id="{575AF956-5E87-4674-A0CF-AAB049D6D201}"/>
              </a:ext>
            </a:extLst>
          </p:cNvPr>
          <p:cNvSpPr/>
          <p:nvPr/>
        </p:nvSpPr>
        <p:spPr>
          <a:xfrm>
            <a:off x="6467406" y="2257184"/>
            <a:ext cx="161993" cy="523220"/>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1" name="组合 30">
            <a:extLst>
              <a:ext uri="{FF2B5EF4-FFF2-40B4-BE49-F238E27FC236}">
                <a16:creationId xmlns:a16="http://schemas.microsoft.com/office/drawing/2014/main" id="{4DFFDC08-745F-4F67-9134-4525560ED679}"/>
              </a:ext>
            </a:extLst>
          </p:cNvPr>
          <p:cNvGrpSpPr/>
          <p:nvPr/>
        </p:nvGrpSpPr>
        <p:grpSpPr>
          <a:xfrm>
            <a:off x="679541" y="6023652"/>
            <a:ext cx="281517" cy="281517"/>
            <a:chOff x="679541" y="6023652"/>
            <a:chExt cx="281517" cy="281517"/>
          </a:xfrm>
        </p:grpSpPr>
        <p:sp>
          <p:nvSpPr>
            <p:cNvPr id="28" name="矩形 27">
              <a:extLst>
                <a:ext uri="{FF2B5EF4-FFF2-40B4-BE49-F238E27FC236}">
                  <a16:creationId xmlns:a16="http://schemas.microsoft.com/office/drawing/2014/main" id="{7D74D55D-71EA-4104-BB3D-DBDAE23445F3}"/>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28">
              <a:extLst>
                <a:ext uri="{FF2B5EF4-FFF2-40B4-BE49-F238E27FC236}">
                  <a16:creationId xmlns:a16="http://schemas.microsoft.com/office/drawing/2014/main" id="{1671CF54-AFFA-431E-A310-63FCF8D9CCAF}"/>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0" name="组合 29">
            <a:extLst>
              <a:ext uri="{FF2B5EF4-FFF2-40B4-BE49-F238E27FC236}">
                <a16:creationId xmlns:a16="http://schemas.microsoft.com/office/drawing/2014/main" id="{F2C9EB8E-6F3B-4342-9A7D-2D21088F5FBB}"/>
              </a:ext>
            </a:extLst>
          </p:cNvPr>
          <p:cNvGrpSpPr/>
          <p:nvPr/>
        </p:nvGrpSpPr>
        <p:grpSpPr>
          <a:xfrm>
            <a:off x="11230942" y="6023652"/>
            <a:ext cx="281518" cy="281517"/>
            <a:chOff x="11230942" y="6023652"/>
            <a:chExt cx="281518" cy="281517"/>
          </a:xfrm>
        </p:grpSpPr>
        <p:sp>
          <p:nvSpPr>
            <p:cNvPr id="26" name="矩形 25">
              <a:extLst>
                <a:ext uri="{FF2B5EF4-FFF2-40B4-BE49-F238E27FC236}">
                  <a16:creationId xmlns:a16="http://schemas.microsoft.com/office/drawing/2014/main" id="{55BD4099-3949-454C-BDD1-32218E7E3F49}"/>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矩形 26">
              <a:extLst>
                <a:ext uri="{FF2B5EF4-FFF2-40B4-BE49-F238E27FC236}">
                  <a16:creationId xmlns:a16="http://schemas.microsoft.com/office/drawing/2014/main" id="{CF89AD4B-1C93-4A4E-8BB0-1AC15288071D}"/>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3" name="图形 2" descr="书籍 纯色填充">
            <a:extLst>
              <a:ext uri="{FF2B5EF4-FFF2-40B4-BE49-F238E27FC236}">
                <a16:creationId xmlns:a16="http://schemas.microsoft.com/office/drawing/2014/main" id="{02846F70-0BF4-44D4-B50B-6E1AEF073DC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360347" y="4148796"/>
            <a:ext cx="914400" cy="914400"/>
          </a:xfrm>
          <a:prstGeom prst="rect">
            <a:avLst/>
          </a:prstGeom>
        </p:spPr>
      </p:pic>
    </p:spTree>
    <p:extLst>
      <p:ext uri="{BB962C8B-B14F-4D97-AF65-F5344CB8AC3E}">
        <p14:creationId xmlns:p14="http://schemas.microsoft.com/office/powerpoint/2010/main" val="1639384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911253-EC58-4809-865D-B4DEB3870911}"/>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0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0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0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0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0EC63133-0EC1-488B-9A63-13B607A31722}"/>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4FB0734E-DFB4-4EA3-91B9-D38D600F7DA0}"/>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1C5FF3A1-078A-44A7-ABF1-14EC6620B594}"/>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8EFFCC1D-F439-41B3-8206-6D25AB28E2BE}"/>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工作概述</a:t>
            </a:r>
          </a:p>
        </p:txBody>
      </p:sp>
      <p:sp>
        <p:nvSpPr>
          <p:cNvPr id="7" name="文本框 6">
            <a:extLst>
              <a:ext uri="{FF2B5EF4-FFF2-40B4-BE49-F238E27FC236}">
                <a16:creationId xmlns:a16="http://schemas.microsoft.com/office/drawing/2014/main" id="{B90316B4-7A43-4D80-8453-4006EB3C369E}"/>
              </a:ext>
            </a:extLst>
          </p:cNvPr>
          <p:cNvSpPr txBox="1"/>
          <p:nvPr/>
        </p:nvSpPr>
        <p:spPr>
          <a:xfrm>
            <a:off x="3067050" y="747123"/>
            <a:ext cx="31940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GAI  SHU</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99BEF599-433B-4334-8D62-5FD07EF021FF}"/>
              </a:ext>
            </a:extLst>
          </p:cNvPr>
          <p:cNvGrpSpPr/>
          <p:nvPr/>
        </p:nvGrpSpPr>
        <p:grpSpPr>
          <a:xfrm>
            <a:off x="679541" y="6023652"/>
            <a:ext cx="281517" cy="281517"/>
            <a:chOff x="679541" y="6023652"/>
            <a:chExt cx="281517" cy="281517"/>
          </a:xfrm>
        </p:grpSpPr>
        <p:sp>
          <p:nvSpPr>
            <p:cNvPr id="9" name="矩形 8">
              <a:extLst>
                <a:ext uri="{FF2B5EF4-FFF2-40B4-BE49-F238E27FC236}">
                  <a16:creationId xmlns:a16="http://schemas.microsoft.com/office/drawing/2014/main" id="{F4DCADBB-757F-4CF4-B4A4-58DA1A03349B}"/>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D6CE0159-2582-4A75-9E67-DEC1641BA680}"/>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B6AB8C5B-F25B-42FB-A4E7-12F1976882E7}"/>
              </a:ext>
            </a:extLst>
          </p:cNvPr>
          <p:cNvGrpSpPr/>
          <p:nvPr/>
        </p:nvGrpSpPr>
        <p:grpSpPr>
          <a:xfrm>
            <a:off x="11230942" y="6023652"/>
            <a:ext cx="281518" cy="281517"/>
            <a:chOff x="11230942" y="6023652"/>
            <a:chExt cx="281518" cy="281517"/>
          </a:xfrm>
        </p:grpSpPr>
        <p:sp>
          <p:nvSpPr>
            <p:cNvPr id="12" name="矩形 11">
              <a:extLst>
                <a:ext uri="{FF2B5EF4-FFF2-40B4-BE49-F238E27FC236}">
                  <a16:creationId xmlns:a16="http://schemas.microsoft.com/office/drawing/2014/main" id="{4B1D85BF-80D8-4C00-9F9A-403545C51D76}"/>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E215EA19-BDA5-4B11-9502-B8C3D7BCD530}"/>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4" name="矩形 13">
            <a:extLst>
              <a:ext uri="{FF2B5EF4-FFF2-40B4-BE49-F238E27FC236}">
                <a16:creationId xmlns:a16="http://schemas.microsoft.com/office/drawing/2014/main" id="{4196D185-8FD3-4CA2-92ED-BF760E4E2B1F}"/>
              </a:ext>
            </a:extLst>
          </p:cNvPr>
          <p:cNvSpPr/>
          <p:nvPr/>
        </p:nvSpPr>
        <p:spPr>
          <a:xfrm>
            <a:off x="785272" y="3683813"/>
            <a:ext cx="10411792" cy="191941"/>
          </a:xfrm>
          <a:prstGeom prst="rect">
            <a:avLst/>
          </a:prstGeom>
          <a:gradFill>
            <a:gsLst>
              <a:gs pos="0">
                <a:srgbClr val="85B1F9">
                  <a:alpha val="30000"/>
                </a:srgbClr>
              </a:gs>
              <a:gs pos="71000">
                <a:srgbClr val="85B1F9">
                  <a:alpha val="0"/>
                </a:srgbClr>
              </a:gs>
            </a:gsLst>
            <a:lin ang="5400000" scaled="0"/>
          </a:gradFill>
          <a:ln w="25400" cap="flat" cmpd="sng" algn="ctr">
            <a:noFill/>
            <a:prstDash val="solid"/>
          </a:ln>
          <a:effectLst/>
        </p:spPr>
        <p:txBody>
          <a:bodyPr lIns="115170" tIns="57585" rIns="115170" bIns="57585" anchor="ctr"/>
          <a:lstStyle/>
          <a:p>
            <a:pPr algn="ctr" defTabSz="1218804">
              <a:defRPr/>
            </a:pPr>
            <a:endParaRPr lang="zh-CN" altLang="en-US" sz="3199" kern="0" dirty="0">
              <a:solidFill>
                <a:prstClr val="white"/>
              </a:solidFill>
              <a:latin typeface="思源黑体 CN Regular" panose="020B0500000000000000" pitchFamily="34" charset="-122"/>
              <a:ea typeface="宋体" panose="02010600030101010101" pitchFamily="2" charset="-122"/>
            </a:endParaRPr>
          </a:p>
        </p:txBody>
      </p:sp>
      <p:sp>
        <p:nvSpPr>
          <p:cNvPr id="15" name="任意多边形 5">
            <a:extLst>
              <a:ext uri="{FF2B5EF4-FFF2-40B4-BE49-F238E27FC236}">
                <a16:creationId xmlns:a16="http://schemas.microsoft.com/office/drawing/2014/main" id="{928DBBE9-A235-46BF-A1E8-7C118A98E493}"/>
              </a:ext>
            </a:extLst>
          </p:cNvPr>
          <p:cNvSpPr/>
          <p:nvPr/>
        </p:nvSpPr>
        <p:spPr>
          <a:xfrm rot="5400000">
            <a:off x="1466330" y="3878704"/>
            <a:ext cx="1615544" cy="1609645"/>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gradFill>
            <a:gsLst>
              <a:gs pos="0">
                <a:srgbClr val="85B1F9">
                  <a:alpha val="43000"/>
                </a:srgbClr>
              </a:gs>
              <a:gs pos="57000">
                <a:srgbClr val="85B1F9">
                  <a:alpha val="13000"/>
                </a:srgbClr>
              </a:gs>
            </a:gsLst>
            <a:lin ang="9600000" scaled="0"/>
          </a:gradFill>
          <a:ln w="25400" cap="flat" cmpd="sng" algn="ctr">
            <a:noFill/>
            <a:prstDash val="solid"/>
          </a:ln>
          <a:effectLst/>
        </p:spPr>
        <p:txBody>
          <a:bodyPr lIns="115170" tIns="57585" rIns="115170" bIns="57585" anchor="ctr"/>
          <a:lstStyle/>
          <a:p>
            <a:pPr algn="ctr" defTabSz="1218804">
              <a:defRPr/>
            </a:pPr>
            <a:endParaRPr lang="zh-CN" altLang="en-US" sz="3199" kern="0" dirty="0">
              <a:solidFill>
                <a:prstClr val="white"/>
              </a:solidFill>
              <a:latin typeface="思源黑体 CN Regular" panose="020B0500000000000000" pitchFamily="34" charset="-122"/>
              <a:ea typeface="宋体" panose="02010600030101010101" pitchFamily="2" charset="-122"/>
            </a:endParaRPr>
          </a:p>
        </p:txBody>
      </p:sp>
      <p:sp>
        <p:nvSpPr>
          <p:cNvPr id="16" name="任意多边形 7">
            <a:extLst>
              <a:ext uri="{FF2B5EF4-FFF2-40B4-BE49-F238E27FC236}">
                <a16:creationId xmlns:a16="http://schemas.microsoft.com/office/drawing/2014/main" id="{8FCB448E-7961-442D-A953-D3E44F4800C8}"/>
              </a:ext>
            </a:extLst>
          </p:cNvPr>
          <p:cNvSpPr/>
          <p:nvPr/>
        </p:nvSpPr>
        <p:spPr>
          <a:xfrm rot="16200000">
            <a:off x="3962170" y="2070220"/>
            <a:ext cx="1615544" cy="161164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gradFill>
            <a:gsLst>
              <a:gs pos="0">
                <a:srgbClr val="85B1F9">
                  <a:alpha val="43000"/>
                </a:srgbClr>
              </a:gs>
              <a:gs pos="57000">
                <a:srgbClr val="85B1F9">
                  <a:alpha val="13000"/>
                </a:srgbClr>
              </a:gs>
            </a:gsLst>
            <a:lin ang="9600000" scaled="0"/>
          </a:gradFill>
          <a:ln w="25400" cap="flat" cmpd="sng" algn="ctr">
            <a:noFill/>
            <a:prstDash val="solid"/>
          </a:ln>
          <a:effectLst/>
        </p:spPr>
        <p:txBody>
          <a:bodyPr lIns="115170" tIns="57585" rIns="115170" bIns="57585" anchor="ctr"/>
          <a:lstStyle/>
          <a:p>
            <a:pPr algn="ctr" defTabSz="1218804">
              <a:defRPr/>
            </a:pPr>
            <a:endParaRPr lang="zh-CN" altLang="en-US" sz="1466" kern="0" dirty="0">
              <a:solidFill>
                <a:prstClr val="white"/>
              </a:solidFill>
              <a:latin typeface="思源黑体 CN Regular" panose="020B0500000000000000" pitchFamily="34" charset="-122"/>
              <a:ea typeface="宋体" panose="02010600030101010101" pitchFamily="2" charset="-122"/>
            </a:endParaRPr>
          </a:p>
        </p:txBody>
      </p:sp>
      <p:sp>
        <p:nvSpPr>
          <p:cNvPr id="17" name="任意多边形 9">
            <a:extLst>
              <a:ext uri="{FF2B5EF4-FFF2-40B4-BE49-F238E27FC236}">
                <a16:creationId xmlns:a16="http://schemas.microsoft.com/office/drawing/2014/main" id="{27CA6BC2-E573-4E10-A1F8-C42DD4200D55}"/>
              </a:ext>
            </a:extLst>
          </p:cNvPr>
          <p:cNvSpPr/>
          <p:nvPr/>
        </p:nvSpPr>
        <p:spPr>
          <a:xfrm rot="16200000">
            <a:off x="8952851" y="2082920"/>
            <a:ext cx="1615544" cy="160964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gradFill>
            <a:gsLst>
              <a:gs pos="0">
                <a:srgbClr val="85B1F9">
                  <a:alpha val="43000"/>
                </a:srgbClr>
              </a:gs>
              <a:gs pos="57000">
                <a:srgbClr val="85B1F9">
                  <a:alpha val="13000"/>
                </a:srgbClr>
              </a:gs>
            </a:gsLst>
            <a:lin ang="9600000" scaled="0"/>
          </a:gradFill>
          <a:ln w="25400" cap="flat" cmpd="sng" algn="ctr">
            <a:noFill/>
            <a:prstDash val="solid"/>
          </a:ln>
          <a:effectLst/>
        </p:spPr>
        <p:txBody>
          <a:bodyPr lIns="115170" tIns="57585" rIns="115170" bIns="57585" anchor="ctr"/>
          <a:lstStyle/>
          <a:p>
            <a:pPr algn="ctr" defTabSz="1218804">
              <a:defRPr/>
            </a:pPr>
            <a:endParaRPr lang="zh-CN" altLang="en-US" sz="1466" kern="0" dirty="0">
              <a:solidFill>
                <a:prstClr val="white"/>
              </a:solidFill>
              <a:latin typeface="思源黑体 CN Regular" panose="020B0500000000000000" pitchFamily="34" charset="-122"/>
              <a:ea typeface="宋体" panose="02010600030101010101" pitchFamily="2" charset="-122"/>
            </a:endParaRPr>
          </a:p>
        </p:txBody>
      </p:sp>
      <p:sp>
        <p:nvSpPr>
          <p:cNvPr id="18" name="任意多边形 11">
            <a:extLst>
              <a:ext uri="{FF2B5EF4-FFF2-40B4-BE49-F238E27FC236}">
                <a16:creationId xmlns:a16="http://schemas.microsoft.com/office/drawing/2014/main" id="{3914836A-C5C3-4445-9FD1-B9BACBE06D93}"/>
              </a:ext>
            </a:extLst>
          </p:cNvPr>
          <p:cNvSpPr/>
          <p:nvPr/>
        </p:nvSpPr>
        <p:spPr>
          <a:xfrm rot="5400000">
            <a:off x="6458010" y="3878705"/>
            <a:ext cx="1615544" cy="1609646"/>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gradFill>
            <a:gsLst>
              <a:gs pos="0">
                <a:srgbClr val="85B1F9">
                  <a:alpha val="43000"/>
                </a:srgbClr>
              </a:gs>
              <a:gs pos="57000">
                <a:srgbClr val="85B1F9">
                  <a:alpha val="13000"/>
                </a:srgbClr>
              </a:gs>
            </a:gsLst>
            <a:lin ang="9600000" scaled="0"/>
          </a:gradFill>
          <a:ln w="25400" cap="flat" cmpd="sng" algn="ctr">
            <a:noFill/>
            <a:prstDash val="solid"/>
          </a:ln>
          <a:effectLst/>
        </p:spPr>
        <p:txBody>
          <a:bodyPr lIns="115170" tIns="57585" rIns="115170" bIns="57585" anchor="ctr"/>
          <a:lstStyle/>
          <a:p>
            <a:pPr algn="ctr" defTabSz="1218804">
              <a:defRPr/>
            </a:pPr>
            <a:endParaRPr lang="zh-CN" altLang="en-US" sz="3199" kern="0" dirty="0">
              <a:solidFill>
                <a:prstClr val="white"/>
              </a:solidFill>
              <a:latin typeface="思源黑体 CN Regular" panose="020B0500000000000000" pitchFamily="34" charset="-122"/>
              <a:ea typeface="宋体" panose="02010600030101010101" pitchFamily="2" charset="-122"/>
            </a:endParaRPr>
          </a:p>
        </p:txBody>
      </p:sp>
      <p:sp>
        <p:nvSpPr>
          <p:cNvPr id="23" name="文本框 22">
            <a:extLst>
              <a:ext uri="{FF2B5EF4-FFF2-40B4-BE49-F238E27FC236}">
                <a16:creationId xmlns:a16="http://schemas.microsoft.com/office/drawing/2014/main" id="{A5A09531-63AE-456C-8A38-45897A41111F}"/>
              </a:ext>
            </a:extLst>
          </p:cNvPr>
          <p:cNvSpPr txBox="1"/>
          <p:nvPr/>
        </p:nvSpPr>
        <p:spPr>
          <a:xfrm>
            <a:off x="8524108" y="4198443"/>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24" name="文本框 23">
            <a:extLst>
              <a:ext uri="{FF2B5EF4-FFF2-40B4-BE49-F238E27FC236}">
                <a16:creationId xmlns:a16="http://schemas.microsoft.com/office/drawing/2014/main" id="{C8F374F7-7FB8-416E-A2CA-5C882E5BAF3B}"/>
              </a:ext>
            </a:extLst>
          </p:cNvPr>
          <p:cNvSpPr txBox="1"/>
          <p:nvPr/>
        </p:nvSpPr>
        <p:spPr>
          <a:xfrm>
            <a:off x="8524108" y="4599537"/>
            <a:ext cx="2884209"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27" name="文本框 26">
            <a:extLst>
              <a:ext uri="{FF2B5EF4-FFF2-40B4-BE49-F238E27FC236}">
                <a16:creationId xmlns:a16="http://schemas.microsoft.com/office/drawing/2014/main" id="{518FC433-2048-4B07-B710-F43EE5D072A5}"/>
              </a:ext>
            </a:extLst>
          </p:cNvPr>
          <p:cNvSpPr txBox="1"/>
          <p:nvPr/>
        </p:nvSpPr>
        <p:spPr>
          <a:xfrm>
            <a:off x="3845957" y="4198443"/>
            <a:ext cx="2225602" cy="523220"/>
          </a:xfrm>
          <a:prstGeom prst="rect">
            <a:avLst/>
          </a:prstGeom>
          <a:noFill/>
        </p:spPr>
        <p:txBody>
          <a:bodyPr wrap="square" rtlCol="0">
            <a:spAutoFit/>
          </a:bodyPr>
          <a:lstStyle/>
          <a:p>
            <a:pPr algn="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28" name="文本框 27">
            <a:extLst>
              <a:ext uri="{FF2B5EF4-FFF2-40B4-BE49-F238E27FC236}">
                <a16:creationId xmlns:a16="http://schemas.microsoft.com/office/drawing/2014/main" id="{16602631-3AE2-4E5B-8B1E-600D607531E9}"/>
              </a:ext>
            </a:extLst>
          </p:cNvPr>
          <p:cNvSpPr txBox="1"/>
          <p:nvPr/>
        </p:nvSpPr>
        <p:spPr>
          <a:xfrm>
            <a:off x="3187350" y="4599537"/>
            <a:ext cx="2884209" cy="880177"/>
          </a:xfrm>
          <a:prstGeom prst="rect">
            <a:avLst/>
          </a:prstGeom>
          <a:noFill/>
        </p:spPr>
        <p:txBody>
          <a:bodyPr wrap="square" rtlCol="0">
            <a:spAutoFit/>
          </a:bodyPr>
          <a:lstStyle/>
          <a:p>
            <a:pPr algn="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29" name="文本框 28">
            <a:extLst>
              <a:ext uri="{FF2B5EF4-FFF2-40B4-BE49-F238E27FC236}">
                <a16:creationId xmlns:a16="http://schemas.microsoft.com/office/drawing/2014/main" id="{20D230C1-299B-49FE-8FEE-7F272F334E6D}"/>
              </a:ext>
            </a:extLst>
          </p:cNvPr>
          <p:cNvSpPr txBox="1"/>
          <p:nvPr/>
        </p:nvSpPr>
        <p:spPr>
          <a:xfrm>
            <a:off x="1442290" y="2091195"/>
            <a:ext cx="2225602" cy="523220"/>
          </a:xfrm>
          <a:prstGeom prst="rect">
            <a:avLst/>
          </a:prstGeom>
          <a:noFill/>
        </p:spPr>
        <p:txBody>
          <a:bodyPr wrap="square" rtlCol="0">
            <a:spAutoFit/>
          </a:bodyPr>
          <a:lstStyle/>
          <a:p>
            <a:pPr algn="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30" name="文本框 29">
            <a:extLst>
              <a:ext uri="{FF2B5EF4-FFF2-40B4-BE49-F238E27FC236}">
                <a16:creationId xmlns:a16="http://schemas.microsoft.com/office/drawing/2014/main" id="{74E9D2AB-B184-4B90-828B-75FF4F5F9186}"/>
              </a:ext>
            </a:extLst>
          </p:cNvPr>
          <p:cNvSpPr txBox="1"/>
          <p:nvPr/>
        </p:nvSpPr>
        <p:spPr>
          <a:xfrm>
            <a:off x="783683" y="2492289"/>
            <a:ext cx="2884209" cy="880177"/>
          </a:xfrm>
          <a:prstGeom prst="rect">
            <a:avLst/>
          </a:prstGeom>
          <a:noFill/>
        </p:spPr>
        <p:txBody>
          <a:bodyPr wrap="square" rtlCol="0">
            <a:spAutoFit/>
          </a:bodyPr>
          <a:lstStyle/>
          <a:p>
            <a:pPr algn="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32" name="文本框 31">
            <a:extLst>
              <a:ext uri="{FF2B5EF4-FFF2-40B4-BE49-F238E27FC236}">
                <a16:creationId xmlns:a16="http://schemas.microsoft.com/office/drawing/2014/main" id="{63356DCD-C447-4BA4-A99D-0D3C0014FD4E}"/>
              </a:ext>
            </a:extLst>
          </p:cNvPr>
          <p:cNvSpPr txBox="1"/>
          <p:nvPr/>
        </p:nvSpPr>
        <p:spPr>
          <a:xfrm>
            <a:off x="5991168" y="2091195"/>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33" name="文本框 32">
            <a:extLst>
              <a:ext uri="{FF2B5EF4-FFF2-40B4-BE49-F238E27FC236}">
                <a16:creationId xmlns:a16="http://schemas.microsoft.com/office/drawing/2014/main" id="{A300F721-20A2-4E83-87F5-1E6846B58A56}"/>
              </a:ext>
            </a:extLst>
          </p:cNvPr>
          <p:cNvSpPr txBox="1"/>
          <p:nvPr/>
        </p:nvSpPr>
        <p:spPr>
          <a:xfrm>
            <a:off x="5991168" y="2492289"/>
            <a:ext cx="2884209"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a:t>
            </a:r>
          </a:p>
        </p:txBody>
      </p:sp>
      <p:sp>
        <p:nvSpPr>
          <p:cNvPr id="39" name="文本框 38">
            <a:extLst>
              <a:ext uri="{FF2B5EF4-FFF2-40B4-BE49-F238E27FC236}">
                <a16:creationId xmlns:a16="http://schemas.microsoft.com/office/drawing/2014/main" id="{8A1836FD-F4E6-4675-9619-BF367B6F569A}"/>
              </a:ext>
            </a:extLst>
          </p:cNvPr>
          <p:cNvSpPr txBox="1"/>
          <p:nvPr/>
        </p:nvSpPr>
        <p:spPr>
          <a:xfrm>
            <a:off x="981793" y="1906529"/>
            <a:ext cx="920994" cy="769441"/>
          </a:xfrm>
          <a:prstGeom prst="rect">
            <a:avLst/>
          </a:prstGeom>
          <a:noFill/>
        </p:spPr>
        <p:txBody>
          <a:bodyPr wrap="square" rtlCol="0">
            <a:spAutoFit/>
          </a:bodyPr>
          <a:lstStyle/>
          <a:p>
            <a:pPr algn="ctr"/>
            <a:r>
              <a:rPr lang="en-US" altLang="zh-CN" sz="4400" b="1" dirty="0">
                <a:solidFill>
                  <a:srgbClr val="C2E0FF"/>
                </a:solidFill>
                <a:latin typeface="思源黑体 CN Regular" panose="020B0500000000000000" pitchFamily="34" charset="-122"/>
                <a:ea typeface="思源黑体 CN Regular" panose="020B0500000000000000" pitchFamily="34" charset="-122"/>
              </a:rPr>
              <a:t>01</a:t>
            </a:r>
            <a:endParaRPr lang="zh-CN" altLang="en-US" sz="44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40" name="文本框 39">
            <a:extLst>
              <a:ext uri="{FF2B5EF4-FFF2-40B4-BE49-F238E27FC236}">
                <a16:creationId xmlns:a16="http://schemas.microsoft.com/office/drawing/2014/main" id="{D76E1689-1054-4961-8ED9-8D23C2B53C57}"/>
              </a:ext>
            </a:extLst>
          </p:cNvPr>
          <p:cNvSpPr txBox="1"/>
          <p:nvPr/>
        </p:nvSpPr>
        <p:spPr>
          <a:xfrm>
            <a:off x="7812779" y="1906529"/>
            <a:ext cx="920994" cy="769441"/>
          </a:xfrm>
          <a:prstGeom prst="rect">
            <a:avLst/>
          </a:prstGeom>
          <a:noFill/>
        </p:spPr>
        <p:txBody>
          <a:bodyPr wrap="square" rtlCol="0">
            <a:spAutoFit/>
          </a:bodyPr>
          <a:lstStyle/>
          <a:p>
            <a:pPr algn="ctr"/>
            <a:r>
              <a:rPr lang="en-US" altLang="zh-CN" sz="4400" b="1" dirty="0">
                <a:solidFill>
                  <a:srgbClr val="C2E0FF"/>
                </a:solidFill>
                <a:latin typeface="思源黑体 CN Regular" panose="020B0500000000000000" pitchFamily="34" charset="-122"/>
                <a:ea typeface="思源黑体 CN Regular" panose="020B0500000000000000" pitchFamily="34" charset="-122"/>
              </a:rPr>
              <a:t>02</a:t>
            </a:r>
            <a:endParaRPr lang="zh-CN" altLang="en-US" sz="44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41" name="文本框 40">
            <a:extLst>
              <a:ext uri="{FF2B5EF4-FFF2-40B4-BE49-F238E27FC236}">
                <a16:creationId xmlns:a16="http://schemas.microsoft.com/office/drawing/2014/main" id="{BB327639-7A64-43C8-8A0A-22D57C1F78A3}"/>
              </a:ext>
            </a:extLst>
          </p:cNvPr>
          <p:cNvSpPr txBox="1"/>
          <p:nvPr/>
        </p:nvSpPr>
        <p:spPr>
          <a:xfrm>
            <a:off x="3362043" y="4028899"/>
            <a:ext cx="920994" cy="769441"/>
          </a:xfrm>
          <a:prstGeom prst="rect">
            <a:avLst/>
          </a:prstGeom>
          <a:noFill/>
        </p:spPr>
        <p:txBody>
          <a:bodyPr wrap="square" rtlCol="0">
            <a:spAutoFit/>
          </a:bodyPr>
          <a:lstStyle/>
          <a:p>
            <a:pPr algn="ctr"/>
            <a:r>
              <a:rPr lang="en-US" altLang="zh-CN" sz="4400" b="1" dirty="0">
                <a:solidFill>
                  <a:srgbClr val="C2E0FF"/>
                </a:solidFill>
                <a:latin typeface="思源黑体 CN Regular" panose="020B0500000000000000" pitchFamily="34" charset="-122"/>
                <a:ea typeface="思源黑体 CN Regular" panose="020B0500000000000000" pitchFamily="34" charset="-122"/>
              </a:rPr>
              <a:t>03</a:t>
            </a:r>
            <a:endParaRPr lang="zh-CN" altLang="en-US" sz="4400" b="1" dirty="0">
              <a:solidFill>
                <a:srgbClr val="C2E0FF"/>
              </a:solidFill>
              <a:latin typeface="思源黑体 CN Regular" panose="020B0500000000000000" pitchFamily="34" charset="-122"/>
              <a:ea typeface="思源黑体 CN Regular" panose="020B0500000000000000" pitchFamily="34" charset="-122"/>
            </a:endParaRPr>
          </a:p>
        </p:txBody>
      </p:sp>
      <p:sp>
        <p:nvSpPr>
          <p:cNvPr id="42" name="文本框 41">
            <a:extLst>
              <a:ext uri="{FF2B5EF4-FFF2-40B4-BE49-F238E27FC236}">
                <a16:creationId xmlns:a16="http://schemas.microsoft.com/office/drawing/2014/main" id="{AD67540D-A608-4FF4-958A-E262B378E223}"/>
              </a:ext>
            </a:extLst>
          </p:cNvPr>
          <p:cNvSpPr txBox="1"/>
          <p:nvPr/>
        </p:nvSpPr>
        <p:spPr>
          <a:xfrm>
            <a:off x="10334832" y="3977354"/>
            <a:ext cx="920994" cy="769441"/>
          </a:xfrm>
          <a:prstGeom prst="rect">
            <a:avLst/>
          </a:prstGeom>
          <a:noFill/>
        </p:spPr>
        <p:txBody>
          <a:bodyPr wrap="square" rtlCol="0">
            <a:spAutoFit/>
          </a:bodyPr>
          <a:lstStyle/>
          <a:p>
            <a:pPr algn="ctr"/>
            <a:r>
              <a:rPr lang="en-US" altLang="zh-CN" sz="4400" b="1" dirty="0">
                <a:solidFill>
                  <a:srgbClr val="C2E0FF"/>
                </a:solidFill>
                <a:latin typeface="思源黑体 CN Regular" panose="020B0500000000000000" pitchFamily="34" charset="-122"/>
                <a:ea typeface="思源黑体 CN Regular" panose="020B0500000000000000" pitchFamily="34" charset="-122"/>
              </a:rPr>
              <a:t>04</a:t>
            </a:r>
            <a:endParaRPr lang="zh-CN" altLang="en-US" sz="4400" b="1" dirty="0">
              <a:solidFill>
                <a:srgbClr val="C2E0FF"/>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11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7242F1BF-C075-44DA-8F4B-9DB4F0BD0150}"/>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2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2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DF0A7EE2-66C0-49BA-BFC8-F506A4CF563E}"/>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E8B3CA38-1893-46FB-BDB9-C202FACAFBCA}"/>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BF2BC63A-751C-4424-9BA0-39E8CBE89958}"/>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FC494D5A-7DC9-415E-821E-DBDD0ED9CB21}"/>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工作概述</a:t>
            </a:r>
          </a:p>
        </p:txBody>
      </p:sp>
      <p:sp>
        <p:nvSpPr>
          <p:cNvPr id="7" name="文本框 6">
            <a:extLst>
              <a:ext uri="{FF2B5EF4-FFF2-40B4-BE49-F238E27FC236}">
                <a16:creationId xmlns:a16="http://schemas.microsoft.com/office/drawing/2014/main" id="{E028476B-91C5-4D66-94D7-CC32FB61732B}"/>
              </a:ext>
            </a:extLst>
          </p:cNvPr>
          <p:cNvSpPr txBox="1"/>
          <p:nvPr/>
        </p:nvSpPr>
        <p:spPr>
          <a:xfrm>
            <a:off x="3067050" y="747123"/>
            <a:ext cx="31940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GONG  ZUO  GAI  SHU</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CABF9D33-F88D-4937-9256-43A438E2D2D0}"/>
              </a:ext>
            </a:extLst>
          </p:cNvPr>
          <p:cNvGrpSpPr/>
          <p:nvPr/>
        </p:nvGrpSpPr>
        <p:grpSpPr>
          <a:xfrm>
            <a:off x="679541" y="6023652"/>
            <a:ext cx="281517" cy="281517"/>
            <a:chOff x="679541" y="6023652"/>
            <a:chExt cx="281517" cy="281517"/>
          </a:xfrm>
        </p:grpSpPr>
        <p:sp>
          <p:nvSpPr>
            <p:cNvPr id="9" name="矩形 8">
              <a:extLst>
                <a:ext uri="{FF2B5EF4-FFF2-40B4-BE49-F238E27FC236}">
                  <a16:creationId xmlns:a16="http://schemas.microsoft.com/office/drawing/2014/main" id="{ED3CB972-6127-4D6B-8D46-B0E649C94D57}"/>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5A222317-E674-4B2A-8DDA-6A356612346C}"/>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1" name="组合 30">
            <a:extLst>
              <a:ext uri="{FF2B5EF4-FFF2-40B4-BE49-F238E27FC236}">
                <a16:creationId xmlns:a16="http://schemas.microsoft.com/office/drawing/2014/main" id="{4F6616CB-11B0-4AE2-9C78-F63078CD7C54}"/>
              </a:ext>
            </a:extLst>
          </p:cNvPr>
          <p:cNvGrpSpPr/>
          <p:nvPr/>
        </p:nvGrpSpPr>
        <p:grpSpPr>
          <a:xfrm>
            <a:off x="11230942" y="6023652"/>
            <a:ext cx="281518" cy="281517"/>
            <a:chOff x="11230942" y="6023652"/>
            <a:chExt cx="281518" cy="281517"/>
          </a:xfrm>
        </p:grpSpPr>
        <p:sp>
          <p:nvSpPr>
            <p:cNvPr id="32" name="矩形 31">
              <a:extLst>
                <a:ext uri="{FF2B5EF4-FFF2-40B4-BE49-F238E27FC236}">
                  <a16:creationId xmlns:a16="http://schemas.microsoft.com/office/drawing/2014/main" id="{276837BC-F1A0-42A1-9989-3150D36EE8DD}"/>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矩形 32">
              <a:extLst>
                <a:ext uri="{FF2B5EF4-FFF2-40B4-BE49-F238E27FC236}">
                  <a16:creationId xmlns:a16="http://schemas.microsoft.com/office/drawing/2014/main" id="{5176B5E1-A2FB-4CBC-BF11-B6F0AA56BDCD}"/>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8" name="矩形: 圆角 17">
            <a:extLst>
              <a:ext uri="{FF2B5EF4-FFF2-40B4-BE49-F238E27FC236}">
                <a16:creationId xmlns:a16="http://schemas.microsoft.com/office/drawing/2014/main" id="{30DEBEEE-34E6-4277-86B4-E93A1AE6CED0}"/>
              </a:ext>
            </a:extLst>
          </p:cNvPr>
          <p:cNvSpPr/>
          <p:nvPr/>
        </p:nvSpPr>
        <p:spPr>
          <a:xfrm>
            <a:off x="825501" y="2069308"/>
            <a:ext cx="3055924" cy="3418065"/>
          </a:xfrm>
          <a:prstGeom prst="roundRect">
            <a:avLst/>
          </a:prstGeom>
          <a:gradFill>
            <a:gsLst>
              <a:gs pos="98876">
                <a:srgbClr val="85B1F9">
                  <a:alpha val="20000"/>
                </a:srgbClr>
              </a:gs>
              <a:gs pos="33000">
                <a:srgbClr val="85B1F9">
                  <a:alpha val="20000"/>
                </a:srgbClr>
              </a:gs>
              <a:gs pos="0">
                <a:srgbClr val="85B1F9">
                  <a:alpha val="30000"/>
                </a:srgbClr>
              </a:gs>
            </a:gsLst>
            <a:lin ang="5400000" scaled="1"/>
          </a:gradFill>
          <a:ln w="19050">
            <a:gradFill>
              <a:gsLst>
                <a:gs pos="0">
                  <a:srgbClr val="CFE3FF">
                    <a:alpha val="42000"/>
                  </a:srgbClr>
                </a:gs>
                <a:gs pos="43000">
                  <a:srgbClr val="A0C3F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任意多边形: 形状 27">
            <a:extLst>
              <a:ext uri="{FF2B5EF4-FFF2-40B4-BE49-F238E27FC236}">
                <a16:creationId xmlns:a16="http://schemas.microsoft.com/office/drawing/2014/main" id="{12535C97-DF9F-4CAB-80FA-6C8D75C5BE50}"/>
              </a:ext>
            </a:extLst>
          </p:cNvPr>
          <p:cNvSpPr/>
          <p:nvPr/>
        </p:nvSpPr>
        <p:spPr>
          <a:xfrm>
            <a:off x="2803801" y="1876913"/>
            <a:ext cx="882098" cy="618383"/>
          </a:xfrm>
          <a:custGeom>
            <a:avLst/>
            <a:gdLst>
              <a:gd name="connsiteX0" fmla="*/ 98253 w 882098"/>
              <a:gd name="connsiteY0" fmla="*/ 0 h 589507"/>
              <a:gd name="connsiteX1" fmla="*/ 783845 w 882098"/>
              <a:gd name="connsiteY1" fmla="*/ 0 h 589507"/>
              <a:gd name="connsiteX2" fmla="*/ 882098 w 882098"/>
              <a:gd name="connsiteY2" fmla="*/ 98253 h 589507"/>
              <a:gd name="connsiteX3" fmla="*/ 882098 w 882098"/>
              <a:gd name="connsiteY3" fmla="*/ 491254 h 589507"/>
              <a:gd name="connsiteX4" fmla="*/ 783845 w 882098"/>
              <a:gd name="connsiteY4" fmla="*/ 589507 h 589507"/>
              <a:gd name="connsiteX5" fmla="*/ 577925 w 882098"/>
              <a:gd name="connsiteY5" fmla="*/ 589507 h 589507"/>
              <a:gd name="connsiteX6" fmla="*/ 441049 w 882098"/>
              <a:gd name="connsiteY6" fmla="*/ 353514 h 589507"/>
              <a:gd name="connsiteX7" fmla="*/ 304173 w 882098"/>
              <a:gd name="connsiteY7" fmla="*/ 589507 h 589507"/>
              <a:gd name="connsiteX8" fmla="*/ 98253 w 882098"/>
              <a:gd name="connsiteY8" fmla="*/ 589507 h 589507"/>
              <a:gd name="connsiteX9" fmla="*/ 0 w 882098"/>
              <a:gd name="connsiteY9" fmla="*/ 491254 h 589507"/>
              <a:gd name="connsiteX10" fmla="*/ 0 w 882098"/>
              <a:gd name="connsiteY10" fmla="*/ 98253 h 589507"/>
              <a:gd name="connsiteX11" fmla="*/ 98253 w 882098"/>
              <a:gd name="connsiteY11" fmla="*/ 0 h 58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098" h="589507">
                <a:moveTo>
                  <a:pt x="98253" y="0"/>
                </a:moveTo>
                <a:lnTo>
                  <a:pt x="783845" y="0"/>
                </a:lnTo>
                <a:cubicBezTo>
                  <a:pt x="838109" y="0"/>
                  <a:pt x="882098" y="43989"/>
                  <a:pt x="882098" y="98253"/>
                </a:cubicBezTo>
                <a:lnTo>
                  <a:pt x="882098" y="491254"/>
                </a:lnTo>
                <a:cubicBezTo>
                  <a:pt x="882098" y="545518"/>
                  <a:pt x="838109" y="589507"/>
                  <a:pt x="783845" y="589507"/>
                </a:cubicBezTo>
                <a:lnTo>
                  <a:pt x="577925" y="589507"/>
                </a:lnTo>
                <a:lnTo>
                  <a:pt x="441049" y="353514"/>
                </a:lnTo>
                <a:lnTo>
                  <a:pt x="304173" y="589507"/>
                </a:lnTo>
                <a:lnTo>
                  <a:pt x="98253" y="589507"/>
                </a:lnTo>
                <a:cubicBezTo>
                  <a:pt x="43989" y="589507"/>
                  <a:pt x="0" y="545518"/>
                  <a:pt x="0" y="491254"/>
                </a:cubicBezTo>
                <a:lnTo>
                  <a:pt x="0" y="98253"/>
                </a:lnTo>
                <a:cubicBezTo>
                  <a:pt x="0" y="43989"/>
                  <a:pt x="43989" y="0"/>
                  <a:pt x="98253" y="0"/>
                </a:cubicBezTo>
                <a:close/>
              </a:path>
            </a:pathLst>
          </a:custGeom>
          <a:solidFill>
            <a:srgbClr val="1B2332"/>
          </a:solidFill>
          <a:ln w="19050">
            <a:gradFill>
              <a:gsLst>
                <a:gs pos="0">
                  <a:srgbClr val="CFE3FF">
                    <a:alpha val="46000"/>
                  </a:srgbClr>
                </a:gs>
                <a:gs pos="71000">
                  <a:srgbClr val="A0C3FB">
                    <a:alpha val="38000"/>
                  </a:srgbClr>
                </a:gs>
              </a:gsLst>
              <a:lin ang="5400000" scaled="1"/>
            </a:gradFill>
          </a:ln>
          <a:effectLst>
            <a:outerShdw blurRad="50800" dist="38100" dir="5400000" algn="t" rotWithShape="0">
              <a:srgbClr val="CFE3FF">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6" name="图形 35" descr="雇员徽章 纯色填充">
            <a:extLst>
              <a:ext uri="{FF2B5EF4-FFF2-40B4-BE49-F238E27FC236}">
                <a16:creationId xmlns:a16="http://schemas.microsoft.com/office/drawing/2014/main" id="{EBA8548D-7128-4087-B7D1-BC161AA28CC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1244" y="1876913"/>
            <a:ext cx="407213" cy="407213"/>
          </a:xfrm>
          <a:prstGeom prst="rect">
            <a:avLst/>
          </a:prstGeom>
        </p:spPr>
      </p:pic>
      <p:sp>
        <p:nvSpPr>
          <p:cNvPr id="37" name="文本框 36">
            <a:extLst>
              <a:ext uri="{FF2B5EF4-FFF2-40B4-BE49-F238E27FC236}">
                <a16:creationId xmlns:a16="http://schemas.microsoft.com/office/drawing/2014/main" id="{6DF5404F-FD65-4A6C-9029-9C4CE7C6A6AC}"/>
              </a:ext>
            </a:extLst>
          </p:cNvPr>
          <p:cNvSpPr txBox="1"/>
          <p:nvPr/>
        </p:nvSpPr>
        <p:spPr>
          <a:xfrm>
            <a:off x="1240662" y="2722206"/>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38" name="文本框 37">
            <a:extLst>
              <a:ext uri="{FF2B5EF4-FFF2-40B4-BE49-F238E27FC236}">
                <a16:creationId xmlns:a16="http://schemas.microsoft.com/office/drawing/2014/main" id="{92AD7633-EB98-43E4-8F75-CBE2C3082708}"/>
              </a:ext>
            </a:extLst>
          </p:cNvPr>
          <p:cNvSpPr txBox="1"/>
          <p:nvPr/>
        </p:nvSpPr>
        <p:spPr>
          <a:xfrm>
            <a:off x="897390" y="3209655"/>
            <a:ext cx="2912146"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a:t>
            </a:r>
          </a:p>
        </p:txBody>
      </p:sp>
      <p:sp>
        <p:nvSpPr>
          <p:cNvPr id="41" name="文本框 40">
            <a:extLst>
              <a:ext uri="{FF2B5EF4-FFF2-40B4-BE49-F238E27FC236}">
                <a16:creationId xmlns:a16="http://schemas.microsoft.com/office/drawing/2014/main" id="{8FA0753A-D466-49B9-A10A-792F76D839F4}"/>
              </a:ext>
            </a:extLst>
          </p:cNvPr>
          <p:cNvSpPr txBox="1"/>
          <p:nvPr/>
        </p:nvSpPr>
        <p:spPr>
          <a:xfrm>
            <a:off x="944250" y="4668851"/>
            <a:ext cx="733297"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01</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0" name="矩形: 圆角 19">
            <a:extLst>
              <a:ext uri="{FF2B5EF4-FFF2-40B4-BE49-F238E27FC236}">
                <a16:creationId xmlns:a16="http://schemas.microsoft.com/office/drawing/2014/main" id="{809C12CD-67FC-4248-8FD5-41070C76DCBA}"/>
              </a:ext>
            </a:extLst>
          </p:cNvPr>
          <p:cNvSpPr/>
          <p:nvPr/>
        </p:nvSpPr>
        <p:spPr>
          <a:xfrm>
            <a:off x="4568038" y="2069308"/>
            <a:ext cx="3055924" cy="3418065"/>
          </a:xfrm>
          <a:prstGeom prst="roundRect">
            <a:avLst/>
          </a:prstGeom>
          <a:gradFill>
            <a:gsLst>
              <a:gs pos="98876">
                <a:srgbClr val="85B1F9">
                  <a:alpha val="20000"/>
                </a:srgbClr>
              </a:gs>
              <a:gs pos="33000">
                <a:srgbClr val="85B1F9">
                  <a:alpha val="20000"/>
                </a:srgbClr>
              </a:gs>
              <a:gs pos="0">
                <a:srgbClr val="85B1F9">
                  <a:alpha val="30000"/>
                </a:srgbClr>
              </a:gs>
            </a:gsLst>
            <a:lin ang="5400000" scaled="1"/>
          </a:gradFill>
          <a:ln w="19050">
            <a:gradFill>
              <a:gsLst>
                <a:gs pos="0">
                  <a:srgbClr val="CFE3FF">
                    <a:alpha val="42000"/>
                  </a:srgbClr>
                </a:gs>
                <a:gs pos="43000">
                  <a:srgbClr val="A0C3F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任意多边形: 形状 28">
            <a:extLst>
              <a:ext uri="{FF2B5EF4-FFF2-40B4-BE49-F238E27FC236}">
                <a16:creationId xmlns:a16="http://schemas.microsoft.com/office/drawing/2014/main" id="{3D6AB71E-FB1D-4722-9B41-80DA546D591E}"/>
              </a:ext>
            </a:extLst>
          </p:cNvPr>
          <p:cNvSpPr/>
          <p:nvPr/>
        </p:nvSpPr>
        <p:spPr>
          <a:xfrm>
            <a:off x="6490429" y="1876913"/>
            <a:ext cx="882098" cy="618383"/>
          </a:xfrm>
          <a:custGeom>
            <a:avLst/>
            <a:gdLst>
              <a:gd name="connsiteX0" fmla="*/ 98253 w 882098"/>
              <a:gd name="connsiteY0" fmla="*/ 0 h 589507"/>
              <a:gd name="connsiteX1" fmla="*/ 783845 w 882098"/>
              <a:gd name="connsiteY1" fmla="*/ 0 h 589507"/>
              <a:gd name="connsiteX2" fmla="*/ 882098 w 882098"/>
              <a:gd name="connsiteY2" fmla="*/ 98253 h 589507"/>
              <a:gd name="connsiteX3" fmla="*/ 882098 w 882098"/>
              <a:gd name="connsiteY3" fmla="*/ 491254 h 589507"/>
              <a:gd name="connsiteX4" fmla="*/ 783845 w 882098"/>
              <a:gd name="connsiteY4" fmla="*/ 589507 h 589507"/>
              <a:gd name="connsiteX5" fmla="*/ 577925 w 882098"/>
              <a:gd name="connsiteY5" fmla="*/ 589507 h 589507"/>
              <a:gd name="connsiteX6" fmla="*/ 441049 w 882098"/>
              <a:gd name="connsiteY6" fmla="*/ 353514 h 589507"/>
              <a:gd name="connsiteX7" fmla="*/ 304173 w 882098"/>
              <a:gd name="connsiteY7" fmla="*/ 589507 h 589507"/>
              <a:gd name="connsiteX8" fmla="*/ 98253 w 882098"/>
              <a:gd name="connsiteY8" fmla="*/ 589507 h 589507"/>
              <a:gd name="connsiteX9" fmla="*/ 0 w 882098"/>
              <a:gd name="connsiteY9" fmla="*/ 491254 h 589507"/>
              <a:gd name="connsiteX10" fmla="*/ 0 w 882098"/>
              <a:gd name="connsiteY10" fmla="*/ 98253 h 589507"/>
              <a:gd name="connsiteX11" fmla="*/ 98253 w 882098"/>
              <a:gd name="connsiteY11" fmla="*/ 0 h 58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098" h="589507">
                <a:moveTo>
                  <a:pt x="98253" y="0"/>
                </a:moveTo>
                <a:lnTo>
                  <a:pt x="783845" y="0"/>
                </a:lnTo>
                <a:cubicBezTo>
                  <a:pt x="838109" y="0"/>
                  <a:pt x="882098" y="43989"/>
                  <a:pt x="882098" y="98253"/>
                </a:cubicBezTo>
                <a:lnTo>
                  <a:pt x="882098" y="491254"/>
                </a:lnTo>
                <a:cubicBezTo>
                  <a:pt x="882098" y="545518"/>
                  <a:pt x="838109" y="589507"/>
                  <a:pt x="783845" y="589507"/>
                </a:cubicBezTo>
                <a:lnTo>
                  <a:pt x="577925" y="589507"/>
                </a:lnTo>
                <a:lnTo>
                  <a:pt x="441049" y="353514"/>
                </a:lnTo>
                <a:lnTo>
                  <a:pt x="304173" y="589507"/>
                </a:lnTo>
                <a:lnTo>
                  <a:pt x="98253" y="589507"/>
                </a:lnTo>
                <a:cubicBezTo>
                  <a:pt x="43989" y="589507"/>
                  <a:pt x="0" y="545518"/>
                  <a:pt x="0" y="491254"/>
                </a:cubicBezTo>
                <a:lnTo>
                  <a:pt x="0" y="98253"/>
                </a:lnTo>
                <a:cubicBezTo>
                  <a:pt x="0" y="43989"/>
                  <a:pt x="43989" y="0"/>
                  <a:pt x="98253" y="0"/>
                </a:cubicBezTo>
                <a:close/>
              </a:path>
            </a:pathLst>
          </a:custGeom>
          <a:solidFill>
            <a:srgbClr val="1B2332"/>
          </a:solidFill>
          <a:ln w="19050">
            <a:gradFill>
              <a:gsLst>
                <a:gs pos="0">
                  <a:srgbClr val="CFE3FF">
                    <a:alpha val="46000"/>
                  </a:srgbClr>
                </a:gs>
                <a:gs pos="71000">
                  <a:srgbClr val="A0C3FB">
                    <a:alpha val="38000"/>
                  </a:srgbClr>
                </a:gs>
              </a:gsLst>
              <a:lin ang="5400000" scaled="1"/>
            </a:gradFill>
          </a:ln>
          <a:effectLst>
            <a:outerShdw blurRad="50800" dist="38100" dir="5400000" algn="t" rotWithShape="0">
              <a:srgbClr val="CFE3FF">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5" name="图形 34" descr="雇员徽章 纯色填充">
            <a:extLst>
              <a:ext uri="{FF2B5EF4-FFF2-40B4-BE49-F238E27FC236}">
                <a16:creationId xmlns:a16="http://schemas.microsoft.com/office/drawing/2014/main" id="{88CC74EF-0EEE-43C6-B8A0-3CC0020B086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27872" y="1876913"/>
            <a:ext cx="407213" cy="407213"/>
          </a:xfrm>
          <a:prstGeom prst="rect">
            <a:avLst/>
          </a:prstGeom>
        </p:spPr>
      </p:pic>
      <p:sp>
        <p:nvSpPr>
          <p:cNvPr id="42" name="文本框 41">
            <a:extLst>
              <a:ext uri="{FF2B5EF4-FFF2-40B4-BE49-F238E27FC236}">
                <a16:creationId xmlns:a16="http://schemas.microsoft.com/office/drawing/2014/main" id="{8008E73A-1EC7-4856-B4DB-F9E9FCEA7EF0}"/>
              </a:ext>
            </a:extLst>
          </p:cNvPr>
          <p:cNvSpPr txBox="1"/>
          <p:nvPr/>
        </p:nvSpPr>
        <p:spPr>
          <a:xfrm>
            <a:off x="4983198" y="2722206"/>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43" name="文本框 42">
            <a:extLst>
              <a:ext uri="{FF2B5EF4-FFF2-40B4-BE49-F238E27FC236}">
                <a16:creationId xmlns:a16="http://schemas.microsoft.com/office/drawing/2014/main" id="{4C94A853-EBBA-4788-8B52-DEEA79C3226D}"/>
              </a:ext>
            </a:extLst>
          </p:cNvPr>
          <p:cNvSpPr txBox="1"/>
          <p:nvPr/>
        </p:nvSpPr>
        <p:spPr>
          <a:xfrm>
            <a:off x="4639926" y="3209655"/>
            <a:ext cx="2912146"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a:t>
            </a:r>
          </a:p>
        </p:txBody>
      </p:sp>
      <p:sp>
        <p:nvSpPr>
          <p:cNvPr id="44" name="文本框 43">
            <a:extLst>
              <a:ext uri="{FF2B5EF4-FFF2-40B4-BE49-F238E27FC236}">
                <a16:creationId xmlns:a16="http://schemas.microsoft.com/office/drawing/2014/main" id="{ADF772F1-75DB-40F5-B343-950DC4BD5EDF}"/>
              </a:ext>
            </a:extLst>
          </p:cNvPr>
          <p:cNvSpPr txBox="1"/>
          <p:nvPr/>
        </p:nvSpPr>
        <p:spPr>
          <a:xfrm>
            <a:off x="4686786" y="4668851"/>
            <a:ext cx="733297"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02</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1" name="矩形: 圆角 20">
            <a:extLst>
              <a:ext uri="{FF2B5EF4-FFF2-40B4-BE49-F238E27FC236}">
                <a16:creationId xmlns:a16="http://schemas.microsoft.com/office/drawing/2014/main" id="{4861F50F-5ADC-4441-9E77-9F693AF617DA}"/>
              </a:ext>
            </a:extLst>
          </p:cNvPr>
          <p:cNvSpPr/>
          <p:nvPr/>
        </p:nvSpPr>
        <p:spPr>
          <a:xfrm>
            <a:off x="8310576" y="2069308"/>
            <a:ext cx="3055924" cy="3418065"/>
          </a:xfrm>
          <a:prstGeom prst="roundRect">
            <a:avLst/>
          </a:prstGeom>
          <a:gradFill>
            <a:gsLst>
              <a:gs pos="98876">
                <a:srgbClr val="85B1F9">
                  <a:alpha val="20000"/>
                </a:srgbClr>
              </a:gs>
              <a:gs pos="33000">
                <a:srgbClr val="85B1F9">
                  <a:alpha val="20000"/>
                </a:srgbClr>
              </a:gs>
              <a:gs pos="0">
                <a:srgbClr val="85B1F9">
                  <a:alpha val="30000"/>
                </a:srgbClr>
              </a:gs>
            </a:gsLst>
            <a:lin ang="5400000" scaled="1"/>
          </a:gradFill>
          <a:ln w="19050">
            <a:gradFill>
              <a:gsLst>
                <a:gs pos="0">
                  <a:srgbClr val="CFE3FF">
                    <a:alpha val="42000"/>
                  </a:srgbClr>
                </a:gs>
                <a:gs pos="43000">
                  <a:srgbClr val="A0C3F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任意多边形: 形状 29">
            <a:extLst>
              <a:ext uri="{FF2B5EF4-FFF2-40B4-BE49-F238E27FC236}">
                <a16:creationId xmlns:a16="http://schemas.microsoft.com/office/drawing/2014/main" id="{CE859D82-1348-4A75-A143-570221542FAD}"/>
              </a:ext>
            </a:extLst>
          </p:cNvPr>
          <p:cNvSpPr/>
          <p:nvPr/>
        </p:nvSpPr>
        <p:spPr>
          <a:xfrm>
            <a:off x="10177059" y="1876913"/>
            <a:ext cx="882098" cy="618383"/>
          </a:xfrm>
          <a:custGeom>
            <a:avLst/>
            <a:gdLst>
              <a:gd name="connsiteX0" fmla="*/ 98253 w 882098"/>
              <a:gd name="connsiteY0" fmla="*/ 0 h 589507"/>
              <a:gd name="connsiteX1" fmla="*/ 783845 w 882098"/>
              <a:gd name="connsiteY1" fmla="*/ 0 h 589507"/>
              <a:gd name="connsiteX2" fmla="*/ 882098 w 882098"/>
              <a:gd name="connsiteY2" fmla="*/ 98253 h 589507"/>
              <a:gd name="connsiteX3" fmla="*/ 882098 w 882098"/>
              <a:gd name="connsiteY3" fmla="*/ 491254 h 589507"/>
              <a:gd name="connsiteX4" fmla="*/ 783845 w 882098"/>
              <a:gd name="connsiteY4" fmla="*/ 589507 h 589507"/>
              <a:gd name="connsiteX5" fmla="*/ 577925 w 882098"/>
              <a:gd name="connsiteY5" fmla="*/ 589507 h 589507"/>
              <a:gd name="connsiteX6" fmla="*/ 441049 w 882098"/>
              <a:gd name="connsiteY6" fmla="*/ 353514 h 589507"/>
              <a:gd name="connsiteX7" fmla="*/ 304173 w 882098"/>
              <a:gd name="connsiteY7" fmla="*/ 589507 h 589507"/>
              <a:gd name="connsiteX8" fmla="*/ 98253 w 882098"/>
              <a:gd name="connsiteY8" fmla="*/ 589507 h 589507"/>
              <a:gd name="connsiteX9" fmla="*/ 0 w 882098"/>
              <a:gd name="connsiteY9" fmla="*/ 491254 h 589507"/>
              <a:gd name="connsiteX10" fmla="*/ 0 w 882098"/>
              <a:gd name="connsiteY10" fmla="*/ 98253 h 589507"/>
              <a:gd name="connsiteX11" fmla="*/ 98253 w 882098"/>
              <a:gd name="connsiteY11" fmla="*/ 0 h 58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098" h="589507">
                <a:moveTo>
                  <a:pt x="98253" y="0"/>
                </a:moveTo>
                <a:lnTo>
                  <a:pt x="783845" y="0"/>
                </a:lnTo>
                <a:cubicBezTo>
                  <a:pt x="838109" y="0"/>
                  <a:pt x="882098" y="43989"/>
                  <a:pt x="882098" y="98253"/>
                </a:cubicBezTo>
                <a:lnTo>
                  <a:pt x="882098" y="491254"/>
                </a:lnTo>
                <a:cubicBezTo>
                  <a:pt x="882098" y="545518"/>
                  <a:pt x="838109" y="589507"/>
                  <a:pt x="783845" y="589507"/>
                </a:cubicBezTo>
                <a:lnTo>
                  <a:pt x="577925" y="589507"/>
                </a:lnTo>
                <a:lnTo>
                  <a:pt x="441049" y="353514"/>
                </a:lnTo>
                <a:lnTo>
                  <a:pt x="304173" y="589507"/>
                </a:lnTo>
                <a:lnTo>
                  <a:pt x="98253" y="589507"/>
                </a:lnTo>
                <a:cubicBezTo>
                  <a:pt x="43989" y="589507"/>
                  <a:pt x="0" y="545518"/>
                  <a:pt x="0" y="491254"/>
                </a:cubicBezTo>
                <a:lnTo>
                  <a:pt x="0" y="98253"/>
                </a:lnTo>
                <a:cubicBezTo>
                  <a:pt x="0" y="43989"/>
                  <a:pt x="43989" y="0"/>
                  <a:pt x="98253" y="0"/>
                </a:cubicBezTo>
                <a:close/>
              </a:path>
            </a:pathLst>
          </a:custGeom>
          <a:solidFill>
            <a:srgbClr val="1B2332"/>
          </a:solidFill>
          <a:ln w="19050">
            <a:gradFill>
              <a:gsLst>
                <a:gs pos="0">
                  <a:srgbClr val="CFE3FF">
                    <a:alpha val="46000"/>
                  </a:srgbClr>
                </a:gs>
                <a:gs pos="71000">
                  <a:srgbClr val="A0C3FB">
                    <a:alpha val="38000"/>
                  </a:srgbClr>
                </a:gs>
              </a:gsLst>
              <a:lin ang="5400000" scaled="1"/>
            </a:gradFill>
          </a:ln>
          <a:effectLst>
            <a:outerShdw blurRad="50800" dist="38100" dir="5400000" algn="t" rotWithShape="0">
              <a:srgbClr val="CFE3FF">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4" name="图形 33" descr="雇员徽章 纯色填充">
            <a:extLst>
              <a:ext uri="{FF2B5EF4-FFF2-40B4-BE49-F238E27FC236}">
                <a16:creationId xmlns:a16="http://schemas.microsoft.com/office/drawing/2014/main" id="{62649264-5B7C-4C1D-8F43-EF80E5C8041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414502" y="1876913"/>
            <a:ext cx="407213" cy="407213"/>
          </a:xfrm>
          <a:prstGeom prst="rect">
            <a:avLst/>
          </a:prstGeom>
        </p:spPr>
      </p:pic>
      <p:sp>
        <p:nvSpPr>
          <p:cNvPr id="45" name="文本框 44">
            <a:extLst>
              <a:ext uri="{FF2B5EF4-FFF2-40B4-BE49-F238E27FC236}">
                <a16:creationId xmlns:a16="http://schemas.microsoft.com/office/drawing/2014/main" id="{A7BC069D-3671-47DA-8C01-FD197FD5BDFC}"/>
              </a:ext>
            </a:extLst>
          </p:cNvPr>
          <p:cNvSpPr txBox="1"/>
          <p:nvPr/>
        </p:nvSpPr>
        <p:spPr>
          <a:xfrm>
            <a:off x="8725737" y="2722206"/>
            <a:ext cx="222560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a:t>
            </a:r>
            <a:r>
              <a:rPr lang="en-US" altLang="zh-CN" sz="2800" b="1" dirty="0">
                <a:solidFill>
                  <a:schemeClr val="bg1"/>
                </a:solidFill>
                <a:latin typeface="思源黑体 CN Regular" panose="020B0500000000000000" pitchFamily="34" charset="-122"/>
                <a:ea typeface="思源黑体 CN Regular" panose="020B0500000000000000" pitchFamily="34" charset="-122"/>
              </a:rPr>
              <a:t> </a:t>
            </a:r>
            <a:r>
              <a:rPr lang="zh-CN" altLang="en-US" sz="2800" b="1" dirty="0">
                <a:solidFill>
                  <a:schemeClr val="bg1"/>
                </a:solidFill>
                <a:latin typeface="思源黑体 CN Regular" panose="020B0500000000000000" pitchFamily="34" charset="-122"/>
                <a:ea typeface="思源黑体 CN Regular" panose="020B0500000000000000" pitchFamily="34" charset="-122"/>
              </a:rPr>
              <a:t>作 概 述</a:t>
            </a:r>
          </a:p>
        </p:txBody>
      </p:sp>
      <p:sp>
        <p:nvSpPr>
          <p:cNvPr id="46" name="文本框 45">
            <a:extLst>
              <a:ext uri="{FF2B5EF4-FFF2-40B4-BE49-F238E27FC236}">
                <a16:creationId xmlns:a16="http://schemas.microsoft.com/office/drawing/2014/main" id="{7705E5EE-4443-4906-A4E1-02604B383DD4}"/>
              </a:ext>
            </a:extLst>
          </p:cNvPr>
          <p:cNvSpPr txBox="1"/>
          <p:nvPr/>
        </p:nvSpPr>
        <p:spPr>
          <a:xfrm>
            <a:off x="8382465" y="3209655"/>
            <a:ext cx="2912146" cy="1295676"/>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a:t>
            </a:r>
          </a:p>
        </p:txBody>
      </p:sp>
      <p:sp>
        <p:nvSpPr>
          <p:cNvPr id="47" name="文本框 46">
            <a:extLst>
              <a:ext uri="{FF2B5EF4-FFF2-40B4-BE49-F238E27FC236}">
                <a16:creationId xmlns:a16="http://schemas.microsoft.com/office/drawing/2014/main" id="{8599DBA7-6144-46E7-A973-B8F4CB384D62}"/>
              </a:ext>
            </a:extLst>
          </p:cNvPr>
          <p:cNvSpPr txBox="1"/>
          <p:nvPr/>
        </p:nvSpPr>
        <p:spPr>
          <a:xfrm>
            <a:off x="8454926" y="4668851"/>
            <a:ext cx="733297"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03</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236352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1A4C595-4514-44F8-9DBC-3C395731BCA5}"/>
              </a:ext>
            </a:extLst>
          </p:cNvPr>
          <p:cNvGrpSpPr/>
          <p:nvPr/>
        </p:nvGrpSpPr>
        <p:grpSpPr>
          <a:xfrm>
            <a:off x="0" y="310838"/>
            <a:ext cx="2601686" cy="374977"/>
            <a:chOff x="9245600" y="310838"/>
            <a:chExt cx="2601686" cy="374977"/>
          </a:xfrm>
        </p:grpSpPr>
        <p:sp>
          <p:nvSpPr>
            <p:cNvPr id="2" name="任意多边形: 形状 1">
              <a:extLst>
                <a:ext uri="{FF2B5EF4-FFF2-40B4-BE49-F238E27FC236}">
                  <a16:creationId xmlns:a16="http://schemas.microsoft.com/office/drawing/2014/main" id="{A6369E12-ACE0-4D7D-93FD-5AC04FFEBB72}"/>
                </a:ext>
              </a:extLst>
            </p:cNvPr>
            <p:cNvSpPr>
              <a:spLocks/>
            </p:cNvSpPr>
            <p:nvPr/>
          </p:nvSpPr>
          <p:spPr bwMode="auto">
            <a:xfrm flipH="1">
              <a:off x="11547716"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任意多边形: 形状 2">
              <a:extLst>
                <a:ext uri="{FF2B5EF4-FFF2-40B4-BE49-F238E27FC236}">
                  <a16:creationId xmlns:a16="http://schemas.microsoft.com/office/drawing/2014/main" id="{A8E61758-026D-4352-A1AE-F43DF7A8C7F6}"/>
                </a:ext>
              </a:extLst>
            </p:cNvPr>
            <p:cNvSpPr>
              <a:spLocks/>
            </p:cNvSpPr>
            <p:nvPr/>
          </p:nvSpPr>
          <p:spPr bwMode="auto">
            <a:xfrm flipH="1">
              <a:off x="11249863"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09DBBE55-4B72-4250-B149-BC8800E30F6D}"/>
                </a:ext>
              </a:extLst>
            </p:cNvPr>
            <p:cNvSpPr>
              <a:spLocks/>
            </p:cNvSpPr>
            <p:nvPr/>
          </p:nvSpPr>
          <p:spPr bwMode="auto">
            <a:xfrm flipH="1">
              <a:off x="10952010"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任意多边形: 形状 4">
              <a:extLst>
                <a:ext uri="{FF2B5EF4-FFF2-40B4-BE49-F238E27FC236}">
                  <a16:creationId xmlns:a16="http://schemas.microsoft.com/office/drawing/2014/main" id="{8B7DB247-3349-47BD-9360-EF7B0ED44D6F}"/>
                </a:ext>
              </a:extLst>
            </p:cNvPr>
            <p:cNvSpPr>
              <a:spLocks/>
            </p:cNvSpPr>
            <p:nvPr/>
          </p:nvSpPr>
          <p:spPr bwMode="auto">
            <a:xfrm flipH="1">
              <a:off x="10654157"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任意多边形: 形状 5">
              <a:extLst>
                <a:ext uri="{FF2B5EF4-FFF2-40B4-BE49-F238E27FC236}">
                  <a16:creationId xmlns:a16="http://schemas.microsoft.com/office/drawing/2014/main" id="{2FCE247C-7F48-4B5C-931A-5049CD4D53E6}"/>
                </a:ext>
              </a:extLst>
            </p:cNvPr>
            <p:cNvSpPr>
              <a:spLocks/>
            </p:cNvSpPr>
            <p:nvPr/>
          </p:nvSpPr>
          <p:spPr bwMode="auto">
            <a:xfrm flipH="1">
              <a:off x="10356304"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任意多边形: 形状 6">
              <a:extLst>
                <a:ext uri="{FF2B5EF4-FFF2-40B4-BE49-F238E27FC236}">
                  <a16:creationId xmlns:a16="http://schemas.microsoft.com/office/drawing/2014/main" id="{294DF8CD-2E09-47AA-8CEA-3D99EA4B9393}"/>
                </a:ext>
              </a:extLst>
            </p:cNvPr>
            <p:cNvSpPr>
              <a:spLocks/>
            </p:cNvSpPr>
            <p:nvPr/>
          </p:nvSpPr>
          <p:spPr bwMode="auto">
            <a:xfrm flipH="1">
              <a:off x="10058448"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 name="任意多边形: 形状 7">
              <a:extLst>
                <a:ext uri="{FF2B5EF4-FFF2-40B4-BE49-F238E27FC236}">
                  <a16:creationId xmlns:a16="http://schemas.microsoft.com/office/drawing/2014/main" id="{D2808D6A-8962-4D9C-95D0-AFF2016EAF02}"/>
                </a:ext>
              </a:extLst>
            </p:cNvPr>
            <p:cNvSpPr>
              <a:spLocks/>
            </p:cNvSpPr>
            <p:nvPr/>
          </p:nvSpPr>
          <p:spPr bwMode="auto">
            <a:xfrm flipH="1">
              <a:off x="9760595" y="310838"/>
              <a:ext cx="299569" cy="266708"/>
            </a:xfrm>
            <a:custGeom>
              <a:avLst/>
              <a:gdLst>
                <a:gd name="connsiteX0" fmla="*/ 42173 w 138662"/>
                <a:gd name="connsiteY0" fmla="*/ 125538 h 125538"/>
                <a:gd name="connsiteX1" fmla="*/ 75670 w 138662"/>
                <a:gd name="connsiteY1" fmla="*/ 125538 h 125538"/>
                <a:gd name="connsiteX2" fmla="*/ 97570 w 138662"/>
                <a:gd name="connsiteY2" fmla="*/ 125538 h 125538"/>
                <a:gd name="connsiteX3" fmla="*/ 138662 w 138662"/>
                <a:gd name="connsiteY3" fmla="*/ 125538 h 125538"/>
                <a:gd name="connsiteX4" fmla="*/ 97571 w 138662"/>
                <a:gd name="connsiteY4" fmla="*/ 0 h 125538"/>
                <a:gd name="connsiteX5" fmla="*/ 0 w 138662"/>
                <a:gd name="connsiteY5" fmla="*/ 0 h 12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62" h="125538">
                  <a:moveTo>
                    <a:pt x="42173" y="125538"/>
                  </a:moveTo>
                  <a:lnTo>
                    <a:pt x="75670" y="125538"/>
                  </a:lnTo>
                  <a:lnTo>
                    <a:pt x="97570" y="125538"/>
                  </a:lnTo>
                  <a:lnTo>
                    <a:pt x="138662" y="125538"/>
                  </a:lnTo>
                  <a:lnTo>
                    <a:pt x="97571" y="0"/>
                  </a:lnTo>
                  <a:lnTo>
                    <a:pt x="0" y="0"/>
                  </a:lnTo>
                  <a:close/>
                </a:path>
              </a:pathLst>
            </a:custGeom>
            <a:gradFill>
              <a:gsLst>
                <a:gs pos="3000">
                  <a:srgbClr val="CCE2FE">
                    <a:alpha val="0"/>
                  </a:srgbClr>
                </a:gs>
                <a:gs pos="83000">
                  <a:srgbClr val="99BEFA"/>
                </a:gs>
              </a:gsLst>
              <a:lin ang="9600000" scaled="0"/>
            </a:gradFill>
            <a:ln>
              <a:noFill/>
            </a:ln>
          </p:spPr>
          <p:txBody>
            <a:bodyPr vert="horz" wrap="square" lIns="91440" tIns="45720" rIns="91440" bIns="45720" numCol="1" anchor="t" anchorCtr="0" compatLnSpc="1">
              <a:prstTxWarp prst="textNoShape">
                <a:avLst/>
              </a:prstTxWarp>
              <a:noAutofit/>
            </a:bodyPr>
            <a:lstStyle/>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9" name="直接连接符 8">
              <a:extLst>
                <a:ext uri="{FF2B5EF4-FFF2-40B4-BE49-F238E27FC236}">
                  <a16:creationId xmlns:a16="http://schemas.microsoft.com/office/drawing/2014/main" id="{BEF369A4-7288-48A1-B802-37EE13C69069}"/>
                </a:ext>
              </a:extLst>
            </p:cNvPr>
            <p:cNvCxnSpPr>
              <a:cxnSpLocks/>
            </p:cNvCxnSpPr>
            <p:nvPr/>
          </p:nvCxnSpPr>
          <p:spPr>
            <a:xfrm flipH="1">
              <a:off x="9245600" y="685815"/>
              <a:ext cx="2601686" cy="0"/>
            </a:xfrm>
            <a:prstGeom prst="line">
              <a:avLst/>
            </a:prstGeom>
            <a:ln cmpd="sng">
              <a:gradFill>
                <a:gsLst>
                  <a:gs pos="0">
                    <a:srgbClr val="CCE2FE"/>
                  </a:gs>
                  <a:gs pos="100000">
                    <a:srgbClr val="CCE2FE">
                      <a:alpha val="0"/>
                    </a:srgb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C36E3E6C-C07F-4C0E-8FBD-1CAFBF604468}"/>
              </a:ext>
            </a:extLst>
          </p:cNvPr>
          <p:cNvSpPr txBox="1"/>
          <p:nvPr/>
        </p:nvSpPr>
        <p:spPr>
          <a:xfrm>
            <a:off x="624223" y="1256379"/>
            <a:ext cx="4811378" cy="1323439"/>
          </a:xfrm>
          <a:prstGeom prst="rect">
            <a:avLst/>
          </a:prstGeom>
          <a:noFill/>
        </p:spPr>
        <p:txBody>
          <a:bodyPr wrap="square" rtlCol="0">
            <a:spAutoFit/>
          </a:bodyPr>
          <a:lstStyle/>
          <a:p>
            <a:pPr algn="ctr"/>
            <a:r>
              <a:rPr lang="en-US" altLang="zh-CN"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rPr>
              <a:t>PART  02</a:t>
            </a:r>
            <a:endParaRPr lang="zh-CN" altLang="en-US" sz="8000" dirty="0">
              <a:gradFill flip="none" rotWithShape="1">
                <a:gsLst>
                  <a:gs pos="0">
                    <a:srgbClr val="85B1F9"/>
                  </a:gs>
                  <a:gs pos="100000">
                    <a:srgbClr val="CFE3FF"/>
                  </a:gs>
                  <a:gs pos="49000">
                    <a:srgbClr val="CCE2FE"/>
                  </a:gs>
                </a:gsLst>
                <a:lin ang="2700000" scaled="1"/>
                <a:tileRect/>
              </a:gradFill>
              <a:latin typeface="思源黑体 Heavy" panose="020B0A00000000000000" pitchFamily="34" charset="-122"/>
              <a:ea typeface="思源黑体 Heavy" panose="020B0A00000000000000" pitchFamily="34" charset="-122"/>
            </a:endParaRPr>
          </a:p>
        </p:txBody>
      </p:sp>
      <p:sp>
        <p:nvSpPr>
          <p:cNvPr id="14" name="矩形 13">
            <a:extLst>
              <a:ext uri="{FF2B5EF4-FFF2-40B4-BE49-F238E27FC236}">
                <a16:creationId xmlns:a16="http://schemas.microsoft.com/office/drawing/2014/main" id="{2A5706A9-A0F1-42FB-878C-2F80A23F2520}"/>
              </a:ext>
            </a:extLst>
          </p:cNvPr>
          <p:cNvSpPr/>
          <p:nvPr/>
        </p:nvSpPr>
        <p:spPr>
          <a:xfrm>
            <a:off x="0" y="1928032"/>
            <a:ext cx="406400" cy="812799"/>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文本框 14">
            <a:extLst>
              <a:ext uri="{FF2B5EF4-FFF2-40B4-BE49-F238E27FC236}">
                <a16:creationId xmlns:a16="http://schemas.microsoft.com/office/drawing/2014/main" id="{85FECD05-1AC2-4C99-A2BC-36BED7D9B806}"/>
              </a:ext>
            </a:extLst>
          </p:cNvPr>
          <p:cNvSpPr txBox="1"/>
          <p:nvPr/>
        </p:nvSpPr>
        <p:spPr>
          <a:xfrm>
            <a:off x="421022" y="2548503"/>
            <a:ext cx="5217778" cy="1015663"/>
          </a:xfrm>
          <a:prstGeom prst="rect">
            <a:avLst/>
          </a:prstGeom>
          <a:noFill/>
        </p:spPr>
        <p:txBody>
          <a:bodyPr wrap="square" rtlCol="0">
            <a:spAutoFit/>
          </a:bodyPr>
          <a:lstStyle/>
          <a:p>
            <a:pPr algn="ctr"/>
            <a:r>
              <a:rPr lang="zh-CN" altLang="en-US" sz="60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24" name="矩形 23">
            <a:extLst>
              <a:ext uri="{FF2B5EF4-FFF2-40B4-BE49-F238E27FC236}">
                <a16:creationId xmlns:a16="http://schemas.microsoft.com/office/drawing/2014/main" id="{EF863D9A-E01C-40F2-A985-3ECBF837D2DE}"/>
              </a:ext>
            </a:extLst>
          </p:cNvPr>
          <p:cNvSpPr/>
          <p:nvPr/>
        </p:nvSpPr>
        <p:spPr>
          <a:xfrm rot="5400000">
            <a:off x="2392527" y="2424169"/>
            <a:ext cx="66164" cy="2925955"/>
          </a:xfrm>
          <a:prstGeom prst="rect">
            <a:avLst/>
          </a:prstGeom>
          <a:gradFill>
            <a:gsLst>
              <a:gs pos="3000">
                <a:srgbClr val="C2E0FF"/>
              </a:gs>
              <a:gs pos="100000">
                <a:srgbClr val="F3FCF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E888D823-6EE5-4AB6-9C5A-F8B7ACDDD2B9}"/>
              </a:ext>
            </a:extLst>
          </p:cNvPr>
          <p:cNvSpPr txBox="1"/>
          <p:nvPr/>
        </p:nvSpPr>
        <p:spPr>
          <a:xfrm>
            <a:off x="217145" y="4938811"/>
            <a:ext cx="1191412" cy="662810"/>
          </a:xfrm>
          <a:prstGeom prst="rect">
            <a:avLst/>
          </a:prstGeom>
          <a:noFill/>
        </p:spPr>
        <p:txBody>
          <a:bodyPr wrap="square" rtlCol="0">
            <a:spAutoFit/>
          </a:bodyPr>
          <a:lstStyle/>
          <a:p>
            <a:pPr algn="ctr">
              <a:lnSpc>
                <a:spcPct val="150000"/>
              </a:lnSpc>
            </a:pPr>
            <a:r>
              <a:rPr lang="en-US" altLang="zh-CN" sz="2800" b="1" dirty="0">
                <a:solidFill>
                  <a:schemeClr val="bg1">
                    <a:lumMod val="85000"/>
                  </a:schemeClr>
                </a:solidFill>
                <a:latin typeface="思源黑体 Heavy" panose="020B0A00000000000000" pitchFamily="34" charset="-122"/>
                <a:ea typeface="思源黑体 Heavy" panose="020B0A00000000000000" pitchFamily="34" charset="-122"/>
              </a:rPr>
              <a:t>///</a:t>
            </a:r>
            <a:endParaRPr lang="zh-CN" altLang="en-US" sz="2800" b="1" dirty="0">
              <a:solidFill>
                <a:schemeClr val="bg1">
                  <a:lumMod val="85000"/>
                </a:schemeClr>
              </a:solidFill>
              <a:latin typeface="思源黑体 Heavy" panose="020B0A00000000000000" pitchFamily="34" charset="-122"/>
              <a:ea typeface="思源黑体 Heavy" panose="020B0A00000000000000" pitchFamily="34" charset="-122"/>
            </a:endParaRPr>
          </a:p>
        </p:txBody>
      </p:sp>
      <p:pic>
        <p:nvPicPr>
          <p:cNvPr id="19" name="图片 18">
            <a:extLst>
              <a:ext uri="{FF2B5EF4-FFF2-40B4-BE49-F238E27FC236}">
                <a16:creationId xmlns:a16="http://schemas.microsoft.com/office/drawing/2014/main" id="{56767CD2-9B53-42DF-BE8B-1047F600067C}"/>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2601684" y="4025386"/>
            <a:ext cx="9590315" cy="2832613"/>
          </a:xfrm>
          <a:prstGeom prst="rect">
            <a:avLst/>
          </a:prstGeom>
        </p:spPr>
      </p:pic>
      <p:sp>
        <p:nvSpPr>
          <p:cNvPr id="20" name="文本框 19">
            <a:extLst>
              <a:ext uri="{FF2B5EF4-FFF2-40B4-BE49-F238E27FC236}">
                <a16:creationId xmlns:a16="http://schemas.microsoft.com/office/drawing/2014/main" id="{54DE3619-2025-4743-B8E3-33D8A7FF5162}"/>
              </a:ext>
            </a:extLst>
          </p:cNvPr>
          <p:cNvSpPr txBox="1"/>
          <p:nvPr/>
        </p:nvSpPr>
        <p:spPr>
          <a:xfrm>
            <a:off x="5733745" y="2660007"/>
            <a:ext cx="6458255" cy="792653"/>
          </a:xfrm>
          <a:prstGeom prst="rect">
            <a:avLst/>
          </a:prstGeom>
          <a:noFill/>
        </p:spPr>
        <p:txBody>
          <a:bodyPr wrap="square" rtlCol="0">
            <a:spAutoFit/>
          </a:bodyPr>
          <a:lstStyle/>
          <a:p>
            <a:pPr>
              <a:lnSpc>
                <a:spcPct val="150000"/>
              </a:lnSpc>
            </a:pP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Lorem ipsum dolor sit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amet</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adipising</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Maece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congue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Maecenas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porttitor</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purus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85000"/>
                    <a:alpha val="38000"/>
                  </a:schemeClr>
                </a:solidFill>
                <a:latin typeface="思源黑体 CN Regular" panose="020B0500000000000000" pitchFamily="34" charset="-122"/>
                <a:ea typeface="思源黑体 CN Regular" panose="020B0500000000000000" pitchFamily="34" charset="-122"/>
              </a:rPr>
              <a:t>lectus</a:t>
            </a:r>
            <a:r>
              <a:rPr lang="en-US" altLang="zh-CN"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rPr>
              <a:t>.</a:t>
            </a:r>
            <a:endParaRPr lang="zh-CN" altLang="en-US" sz="1600" b="1" dirty="0">
              <a:solidFill>
                <a:schemeClr val="bg1">
                  <a:lumMod val="85000"/>
                  <a:alpha val="38000"/>
                </a:schemeClr>
              </a:solidFill>
              <a:latin typeface="思源黑体 CN Regular" panose="020B0500000000000000" pitchFamily="34" charset="-122"/>
              <a:ea typeface="思源黑体 CN Regular" panose="020B0500000000000000" pitchFamily="34" charset="-122"/>
            </a:endParaRPr>
          </a:p>
        </p:txBody>
      </p:sp>
      <p:sp>
        <p:nvSpPr>
          <p:cNvPr id="21" name="文本框 20">
            <a:extLst>
              <a:ext uri="{FF2B5EF4-FFF2-40B4-BE49-F238E27FC236}">
                <a16:creationId xmlns:a16="http://schemas.microsoft.com/office/drawing/2014/main" id="{81E47D79-E461-4B09-AB21-D1D6D3191A11}"/>
              </a:ext>
            </a:extLst>
          </p:cNvPr>
          <p:cNvSpPr txBox="1"/>
          <p:nvPr/>
        </p:nvSpPr>
        <p:spPr>
          <a:xfrm>
            <a:off x="3391422" y="-128709"/>
            <a:ext cx="9030322" cy="2215991"/>
          </a:xfrm>
          <a:prstGeom prst="rect">
            <a:avLst/>
          </a:prstGeom>
          <a:noFill/>
        </p:spPr>
        <p:txBody>
          <a:bodyPr wrap="square" rtlCol="0">
            <a:spAutoFit/>
          </a:bodyPr>
          <a:lstStyle/>
          <a:p>
            <a:pPr algn="ctr"/>
            <a:r>
              <a:rPr lang="en-US" altLang="zh-CN" sz="13800" b="1" dirty="0">
                <a:solidFill>
                  <a:srgbClr val="C2E0FF">
                    <a:alpha val="5000"/>
                  </a:srgbClr>
                </a:solidFill>
                <a:latin typeface="思源黑体 Heavy" panose="020B0A00000000000000" pitchFamily="34" charset="-122"/>
                <a:ea typeface="思源黑体 Heavy" panose="020B0A00000000000000" pitchFamily="34" charset="-122"/>
              </a:rPr>
              <a:t>PROJECT</a:t>
            </a:r>
            <a:endParaRPr lang="zh-CN" altLang="en-US" sz="9600" b="1" dirty="0">
              <a:solidFill>
                <a:srgbClr val="C2E0FF">
                  <a:alpha val="5000"/>
                </a:srgbClr>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1538560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D2362F3-A249-4FAA-9561-3E86298B68D8}"/>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12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12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12000"/>
                </a:srgbClr>
              </a:solidFill>
              <a:latin typeface="思源黑体 Heavy" panose="020B0A00000000000000" pitchFamily="34" charset="-122"/>
              <a:ea typeface="思源黑体 Heavy" panose="020B0A00000000000000" pitchFamily="34" charset="-122"/>
            </a:endParaRPr>
          </a:p>
        </p:txBody>
      </p:sp>
      <p:sp>
        <p:nvSpPr>
          <p:cNvPr id="3" name="矩形 2">
            <a:extLst>
              <a:ext uri="{FF2B5EF4-FFF2-40B4-BE49-F238E27FC236}">
                <a16:creationId xmlns:a16="http://schemas.microsoft.com/office/drawing/2014/main" id="{D67B1063-727E-43EC-AE2A-2ED15776C828}"/>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043580A7-C238-47C6-A71D-8BCD03834227}"/>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矩形 4">
            <a:extLst>
              <a:ext uri="{FF2B5EF4-FFF2-40B4-BE49-F238E27FC236}">
                <a16:creationId xmlns:a16="http://schemas.microsoft.com/office/drawing/2014/main" id="{68A6B335-B277-4704-B0F8-C649BC120F64}"/>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文本框 5">
            <a:extLst>
              <a:ext uri="{FF2B5EF4-FFF2-40B4-BE49-F238E27FC236}">
                <a16:creationId xmlns:a16="http://schemas.microsoft.com/office/drawing/2014/main" id="{4F04DE20-4EEF-4156-A89F-3DDE271DB0A5}"/>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完成情况</a:t>
            </a:r>
          </a:p>
        </p:txBody>
      </p:sp>
      <p:sp>
        <p:nvSpPr>
          <p:cNvPr id="7" name="文本框 6">
            <a:extLst>
              <a:ext uri="{FF2B5EF4-FFF2-40B4-BE49-F238E27FC236}">
                <a16:creationId xmlns:a16="http://schemas.microsoft.com/office/drawing/2014/main" id="{153468F2-399E-4874-9C6B-0FB38716EA15}"/>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WAN  CHENG  QING  KUANG</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C7CBBDEA-4F1C-438D-8C37-E9A9578FA12E}"/>
              </a:ext>
            </a:extLst>
          </p:cNvPr>
          <p:cNvGrpSpPr/>
          <p:nvPr/>
        </p:nvGrpSpPr>
        <p:grpSpPr>
          <a:xfrm>
            <a:off x="679541" y="6302371"/>
            <a:ext cx="281517" cy="281517"/>
            <a:chOff x="679541" y="6023652"/>
            <a:chExt cx="281517" cy="281517"/>
          </a:xfrm>
        </p:grpSpPr>
        <p:sp>
          <p:nvSpPr>
            <p:cNvPr id="9" name="矩形 8">
              <a:extLst>
                <a:ext uri="{FF2B5EF4-FFF2-40B4-BE49-F238E27FC236}">
                  <a16:creationId xmlns:a16="http://schemas.microsoft.com/office/drawing/2014/main" id="{D522A926-6197-4318-ABA1-BD5891B6BD32}"/>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9">
              <a:extLst>
                <a:ext uri="{FF2B5EF4-FFF2-40B4-BE49-F238E27FC236}">
                  <a16:creationId xmlns:a16="http://schemas.microsoft.com/office/drawing/2014/main" id="{1356DF1D-361A-44DF-8FEE-DF19AA2DD0C5}"/>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97C8A220-166E-43EB-8DA3-ABA8C860707C}"/>
              </a:ext>
            </a:extLst>
          </p:cNvPr>
          <p:cNvGrpSpPr/>
          <p:nvPr/>
        </p:nvGrpSpPr>
        <p:grpSpPr>
          <a:xfrm>
            <a:off x="11230942" y="6302371"/>
            <a:ext cx="281518" cy="281517"/>
            <a:chOff x="11230942" y="6023652"/>
            <a:chExt cx="281518" cy="281517"/>
          </a:xfrm>
        </p:grpSpPr>
        <p:sp>
          <p:nvSpPr>
            <p:cNvPr id="12" name="矩形 11">
              <a:extLst>
                <a:ext uri="{FF2B5EF4-FFF2-40B4-BE49-F238E27FC236}">
                  <a16:creationId xmlns:a16="http://schemas.microsoft.com/office/drawing/2014/main" id="{6AB8B296-3AEC-4847-9861-CFC11E77F986}"/>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12">
              <a:extLst>
                <a:ext uri="{FF2B5EF4-FFF2-40B4-BE49-F238E27FC236}">
                  <a16:creationId xmlns:a16="http://schemas.microsoft.com/office/drawing/2014/main" id="{3FE8E818-ABD6-48DC-881D-4F5C850C9D28}"/>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4" name="对角圆角矩形 59">
            <a:extLst>
              <a:ext uri="{FF2B5EF4-FFF2-40B4-BE49-F238E27FC236}">
                <a16:creationId xmlns:a16="http://schemas.microsoft.com/office/drawing/2014/main" id="{E31CE5AA-D505-4DBA-B34A-4D6B5D8FE4E5}"/>
              </a:ext>
            </a:extLst>
          </p:cNvPr>
          <p:cNvSpPr>
            <a:spLocks noChangeArrowheads="1"/>
          </p:cNvSpPr>
          <p:nvPr/>
        </p:nvSpPr>
        <p:spPr bwMode="auto">
          <a:xfrm>
            <a:off x="538377" y="1785309"/>
            <a:ext cx="2211626" cy="800039"/>
          </a:xfrm>
          <a:custGeom>
            <a:avLst/>
            <a:gdLst>
              <a:gd name="T0" fmla="*/ 17661850 w 1343546"/>
              <a:gd name="T1" fmla="*/ 6024175 h 573340"/>
              <a:gd name="T2" fmla="*/ 8830949 w 1343546"/>
              <a:gd name="T3" fmla="*/ 12048308 h 573340"/>
              <a:gd name="T4" fmla="*/ 0 w 1343546"/>
              <a:gd name="T5" fmla="*/ 6024175 h 573340"/>
              <a:gd name="T6" fmla="*/ 8830949 w 1343546"/>
              <a:gd name="T7" fmla="*/ 0 h 573340"/>
              <a:gd name="T8" fmla="*/ 0 60000 65536"/>
              <a:gd name="T9" fmla="*/ 5898240 60000 65536"/>
              <a:gd name="T10" fmla="*/ 11796480 60000 65536"/>
              <a:gd name="T11" fmla="*/ 17694720 60000 65536"/>
              <a:gd name="T12" fmla="*/ 27988 w 1343546"/>
              <a:gd name="T13" fmla="*/ 27988 h 573340"/>
              <a:gd name="T14" fmla="*/ 1315558 w 1343546"/>
              <a:gd name="T15" fmla="*/ 545352 h 573340"/>
            </a:gdLst>
            <a:ahLst/>
            <a:cxnLst>
              <a:cxn ang="T8">
                <a:pos x="T0" y="T1"/>
              </a:cxn>
              <a:cxn ang="T9">
                <a:pos x="T2" y="T3"/>
              </a:cxn>
              <a:cxn ang="T10">
                <a:pos x="T4" y="T5"/>
              </a:cxn>
              <a:cxn ang="T11">
                <a:pos x="T6" y="T7"/>
              </a:cxn>
            </a:cxnLst>
            <a:rect l="T12" t="T13" r="T14" b="T15"/>
            <a:pathLst>
              <a:path w="1343546" h="573340">
                <a:moveTo>
                  <a:pt x="95559" y="0"/>
                </a:moveTo>
                <a:lnTo>
                  <a:pt x="1343546" y="0"/>
                </a:lnTo>
                <a:lnTo>
                  <a:pt x="1343546" y="477781"/>
                </a:lnTo>
                <a:cubicBezTo>
                  <a:pt x="1343546" y="530556"/>
                  <a:pt x="1300762" y="573339"/>
                  <a:pt x="1247987" y="573340"/>
                </a:cubicBezTo>
                <a:lnTo>
                  <a:pt x="0" y="573340"/>
                </a:lnTo>
                <a:lnTo>
                  <a:pt x="0" y="95559"/>
                </a:lnTo>
                <a:cubicBezTo>
                  <a:pt x="0" y="42783"/>
                  <a:pt x="42783" y="0"/>
                  <a:pt x="95558" y="0"/>
                </a:cubicBezTo>
                <a:close/>
              </a:path>
            </a:pathLst>
          </a:custGeom>
          <a:gradFill>
            <a:gsLst>
              <a:gs pos="0">
                <a:srgbClr val="85B1F9">
                  <a:alpha val="36000"/>
                </a:srgbClr>
              </a:gs>
              <a:gs pos="71000">
                <a:srgbClr val="85B1F9">
                  <a:alpha val="14000"/>
                </a:srgbClr>
              </a:gs>
            </a:gsLst>
            <a:lin ang="20400000" scaled="0"/>
          </a:gradFill>
          <a:ln w="25400" algn="ctr">
            <a:noFill/>
            <a:miter lim="800000"/>
          </a:ln>
        </p:spPr>
        <p:txBody>
          <a:bodyPr lIns="133650" tIns="66826" rIns="133650" bIns="66826" anchor="ctr"/>
          <a:lstStyle/>
          <a:p>
            <a:pPr algn="ctr" defTabSz="1239520"/>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cxnSp>
        <p:nvCxnSpPr>
          <p:cNvPr id="18" name="直接箭头连接符 83">
            <a:extLst>
              <a:ext uri="{FF2B5EF4-FFF2-40B4-BE49-F238E27FC236}">
                <a16:creationId xmlns:a16="http://schemas.microsoft.com/office/drawing/2014/main" id="{F901D883-4497-4498-8AD5-2F5AF2E534FF}"/>
              </a:ext>
            </a:extLst>
          </p:cNvPr>
          <p:cNvCxnSpPr>
            <a:cxnSpLocks noChangeShapeType="1"/>
          </p:cNvCxnSpPr>
          <p:nvPr/>
        </p:nvCxnSpPr>
        <p:spPr bwMode="auto">
          <a:xfrm>
            <a:off x="3042103" y="2185328"/>
            <a:ext cx="1726975" cy="0"/>
          </a:xfrm>
          <a:prstGeom prst="straightConnector1">
            <a:avLst/>
          </a:prstGeom>
          <a:noFill/>
          <a:ln w="25400" cap="rnd" algn="ctr">
            <a:solidFill>
              <a:srgbClr val="C2E0FF"/>
            </a:solidFill>
            <a:prstDash val="sysDash"/>
            <a:round/>
            <a:tailEnd type="stealth" w="med" len="med"/>
          </a:ln>
        </p:spPr>
      </p:cxnSp>
      <p:sp>
        <p:nvSpPr>
          <p:cNvPr id="15" name="对角圆角矩形 80">
            <a:extLst>
              <a:ext uri="{FF2B5EF4-FFF2-40B4-BE49-F238E27FC236}">
                <a16:creationId xmlns:a16="http://schemas.microsoft.com/office/drawing/2014/main" id="{6A96C1CE-16B1-4433-B463-6922883DD9A2}"/>
              </a:ext>
            </a:extLst>
          </p:cNvPr>
          <p:cNvSpPr>
            <a:spLocks noChangeArrowheads="1"/>
          </p:cNvSpPr>
          <p:nvPr/>
        </p:nvSpPr>
        <p:spPr bwMode="auto">
          <a:xfrm>
            <a:off x="2056385" y="3446875"/>
            <a:ext cx="2214246" cy="800039"/>
          </a:xfrm>
          <a:custGeom>
            <a:avLst/>
            <a:gdLst>
              <a:gd name="T0" fmla="*/ 17762482 w 1345257"/>
              <a:gd name="T1" fmla="*/ 6023982 h 573342"/>
              <a:gd name="T2" fmla="*/ 8881249 w 1345257"/>
              <a:gd name="T3" fmla="*/ 12047948 h 573342"/>
              <a:gd name="T4" fmla="*/ 0 w 1345257"/>
              <a:gd name="T5" fmla="*/ 6023982 h 573342"/>
              <a:gd name="T6" fmla="*/ 8881249 w 1345257"/>
              <a:gd name="T7" fmla="*/ 0 h 573342"/>
              <a:gd name="T8" fmla="*/ 0 60000 65536"/>
              <a:gd name="T9" fmla="*/ 5898240 60000 65536"/>
              <a:gd name="T10" fmla="*/ 11796480 60000 65536"/>
              <a:gd name="T11" fmla="*/ 17694720 60000 65536"/>
              <a:gd name="T12" fmla="*/ 27988 w 1345257"/>
              <a:gd name="T13" fmla="*/ 27988 h 573342"/>
              <a:gd name="T14" fmla="*/ 1317269 w 1345257"/>
              <a:gd name="T15" fmla="*/ 545354 h 573342"/>
            </a:gdLst>
            <a:ahLst/>
            <a:cxnLst>
              <a:cxn ang="T8">
                <a:pos x="T0" y="T1"/>
              </a:cxn>
              <a:cxn ang="T9">
                <a:pos x="T2" y="T3"/>
              </a:cxn>
              <a:cxn ang="T10">
                <a:pos x="T4" y="T5"/>
              </a:cxn>
              <a:cxn ang="T11">
                <a:pos x="T6" y="T7"/>
              </a:cxn>
            </a:cxnLst>
            <a:rect l="T12" t="T13" r="T14" b="T15"/>
            <a:pathLst>
              <a:path w="1345257" h="573342">
                <a:moveTo>
                  <a:pt x="95559" y="0"/>
                </a:moveTo>
                <a:lnTo>
                  <a:pt x="1345257" y="0"/>
                </a:lnTo>
                <a:lnTo>
                  <a:pt x="1345257" y="477783"/>
                </a:lnTo>
                <a:cubicBezTo>
                  <a:pt x="1345257" y="530558"/>
                  <a:pt x="1302473" y="573341"/>
                  <a:pt x="1249698" y="573342"/>
                </a:cubicBezTo>
                <a:lnTo>
                  <a:pt x="0" y="573342"/>
                </a:lnTo>
                <a:lnTo>
                  <a:pt x="0" y="95559"/>
                </a:lnTo>
                <a:cubicBezTo>
                  <a:pt x="0" y="42783"/>
                  <a:pt x="42783" y="0"/>
                  <a:pt x="95558" y="0"/>
                </a:cubicBezTo>
                <a:close/>
              </a:path>
            </a:pathLst>
          </a:custGeom>
          <a:gradFill>
            <a:gsLst>
              <a:gs pos="0">
                <a:srgbClr val="85B1F9">
                  <a:alpha val="36000"/>
                </a:srgbClr>
              </a:gs>
              <a:gs pos="71000">
                <a:srgbClr val="85B1F9">
                  <a:alpha val="14000"/>
                </a:srgbClr>
              </a:gs>
            </a:gsLst>
            <a:lin ang="20400000" scaled="0"/>
          </a:gradFill>
          <a:ln w="25400" algn="ctr">
            <a:noFill/>
            <a:miter lim="800000"/>
          </a:ln>
        </p:spPr>
        <p:txBody>
          <a:bodyPr lIns="133650" tIns="66826" rIns="133650" bIns="66826" anchor="ctr"/>
          <a:lstStyle/>
          <a:p>
            <a:pPr marL="0" marR="0" lvl="0" indent="0" algn="ctr" defTabSz="123952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完 成 情 况</a:t>
            </a:r>
          </a:p>
        </p:txBody>
      </p:sp>
      <p:cxnSp>
        <p:nvCxnSpPr>
          <p:cNvPr id="19" name="直接箭头连接符 87">
            <a:extLst>
              <a:ext uri="{FF2B5EF4-FFF2-40B4-BE49-F238E27FC236}">
                <a16:creationId xmlns:a16="http://schemas.microsoft.com/office/drawing/2014/main" id="{FAA8EBF0-61E0-4136-A2A8-843AC0E38000}"/>
              </a:ext>
            </a:extLst>
          </p:cNvPr>
          <p:cNvCxnSpPr>
            <a:cxnSpLocks noChangeShapeType="1"/>
          </p:cNvCxnSpPr>
          <p:nvPr/>
        </p:nvCxnSpPr>
        <p:spPr bwMode="auto">
          <a:xfrm>
            <a:off x="4471474" y="3837898"/>
            <a:ext cx="1439146" cy="0"/>
          </a:xfrm>
          <a:prstGeom prst="straightConnector1">
            <a:avLst/>
          </a:prstGeom>
          <a:noFill/>
          <a:ln w="25400" cap="rnd" algn="ctr">
            <a:solidFill>
              <a:srgbClr val="C2E0FF"/>
            </a:solidFill>
            <a:prstDash val="sysDash"/>
            <a:round/>
            <a:tailEnd type="stealth" w="med" len="med"/>
          </a:ln>
        </p:spPr>
      </p:cxnSp>
      <p:sp>
        <p:nvSpPr>
          <p:cNvPr id="16" name="对角圆角矩形 81">
            <a:extLst>
              <a:ext uri="{FF2B5EF4-FFF2-40B4-BE49-F238E27FC236}">
                <a16:creationId xmlns:a16="http://schemas.microsoft.com/office/drawing/2014/main" id="{156DC071-A967-48DE-97DC-1413E26A8877}"/>
              </a:ext>
            </a:extLst>
          </p:cNvPr>
          <p:cNvSpPr>
            <a:spLocks noChangeArrowheads="1"/>
          </p:cNvSpPr>
          <p:nvPr/>
        </p:nvSpPr>
        <p:spPr bwMode="auto">
          <a:xfrm>
            <a:off x="3643206" y="5005587"/>
            <a:ext cx="2219478" cy="802155"/>
          </a:xfrm>
          <a:custGeom>
            <a:avLst/>
            <a:gdLst>
              <a:gd name="T0" fmla="*/ 17934383 w 1345257"/>
              <a:gd name="T1" fmla="*/ 5857612 h 573340"/>
              <a:gd name="T2" fmla="*/ 8967207 w 1345257"/>
              <a:gd name="T3" fmla="*/ 11715202 h 573340"/>
              <a:gd name="T4" fmla="*/ 0 w 1345257"/>
              <a:gd name="T5" fmla="*/ 5857612 h 573340"/>
              <a:gd name="T6" fmla="*/ 8967207 w 1345257"/>
              <a:gd name="T7" fmla="*/ 0 h 573340"/>
              <a:gd name="T8" fmla="*/ 0 60000 65536"/>
              <a:gd name="T9" fmla="*/ 5898240 60000 65536"/>
              <a:gd name="T10" fmla="*/ 11796480 60000 65536"/>
              <a:gd name="T11" fmla="*/ 17694720 60000 65536"/>
              <a:gd name="T12" fmla="*/ 27988 w 1345257"/>
              <a:gd name="T13" fmla="*/ 27988 h 573340"/>
              <a:gd name="T14" fmla="*/ 1317269 w 1345257"/>
              <a:gd name="T15" fmla="*/ 545352 h 573340"/>
            </a:gdLst>
            <a:ahLst/>
            <a:cxnLst>
              <a:cxn ang="T8">
                <a:pos x="T0" y="T1"/>
              </a:cxn>
              <a:cxn ang="T9">
                <a:pos x="T2" y="T3"/>
              </a:cxn>
              <a:cxn ang="T10">
                <a:pos x="T4" y="T5"/>
              </a:cxn>
              <a:cxn ang="T11">
                <a:pos x="T6" y="T7"/>
              </a:cxn>
            </a:cxnLst>
            <a:rect l="T12" t="T13" r="T14" b="T15"/>
            <a:pathLst>
              <a:path w="1345257" h="573340">
                <a:moveTo>
                  <a:pt x="95559" y="0"/>
                </a:moveTo>
                <a:lnTo>
                  <a:pt x="1345257" y="0"/>
                </a:lnTo>
                <a:lnTo>
                  <a:pt x="1345257" y="477781"/>
                </a:lnTo>
                <a:cubicBezTo>
                  <a:pt x="1345257" y="530556"/>
                  <a:pt x="1302473" y="573339"/>
                  <a:pt x="1249698" y="573340"/>
                </a:cubicBezTo>
                <a:lnTo>
                  <a:pt x="0" y="573340"/>
                </a:lnTo>
                <a:lnTo>
                  <a:pt x="0" y="95559"/>
                </a:lnTo>
                <a:cubicBezTo>
                  <a:pt x="0" y="42783"/>
                  <a:pt x="42783" y="0"/>
                  <a:pt x="95558" y="0"/>
                </a:cubicBezTo>
                <a:close/>
              </a:path>
            </a:pathLst>
          </a:custGeom>
          <a:gradFill>
            <a:gsLst>
              <a:gs pos="0">
                <a:srgbClr val="85B1F9">
                  <a:alpha val="36000"/>
                </a:srgbClr>
              </a:gs>
              <a:gs pos="71000">
                <a:srgbClr val="85B1F9">
                  <a:alpha val="14000"/>
                </a:srgbClr>
              </a:gs>
            </a:gsLst>
            <a:lin ang="20400000" scaled="0"/>
          </a:gradFill>
          <a:ln w="25400" algn="ctr">
            <a:noFill/>
            <a:miter lim="800000"/>
          </a:ln>
        </p:spPr>
        <p:txBody>
          <a:bodyPr lIns="133650" tIns="66826" rIns="133650" bIns="66826" anchor="ctr"/>
          <a:lstStyle/>
          <a:p>
            <a:pPr marL="0" marR="0" lvl="0" indent="0" algn="ctr" defTabSz="123952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完 成 情 况</a:t>
            </a:r>
          </a:p>
        </p:txBody>
      </p:sp>
      <p:cxnSp>
        <p:nvCxnSpPr>
          <p:cNvPr id="20" name="直接箭头连接符 91">
            <a:extLst>
              <a:ext uri="{FF2B5EF4-FFF2-40B4-BE49-F238E27FC236}">
                <a16:creationId xmlns:a16="http://schemas.microsoft.com/office/drawing/2014/main" id="{C1190CA6-128C-4255-BA4E-E9F34410BAE7}"/>
              </a:ext>
            </a:extLst>
          </p:cNvPr>
          <p:cNvCxnSpPr>
            <a:cxnSpLocks noChangeShapeType="1"/>
          </p:cNvCxnSpPr>
          <p:nvPr/>
        </p:nvCxnSpPr>
        <p:spPr bwMode="auto">
          <a:xfrm>
            <a:off x="6175198" y="5406741"/>
            <a:ext cx="1151317" cy="0"/>
          </a:xfrm>
          <a:prstGeom prst="straightConnector1">
            <a:avLst/>
          </a:prstGeom>
          <a:noFill/>
          <a:ln w="25400" cap="rnd" algn="ctr">
            <a:solidFill>
              <a:srgbClr val="C2E0FF"/>
            </a:solidFill>
            <a:prstDash val="sysDash"/>
            <a:round/>
            <a:tailEnd type="stealth" w="med" len="med"/>
          </a:ln>
        </p:spPr>
      </p:cxnSp>
      <p:sp>
        <p:nvSpPr>
          <p:cNvPr id="26" name="文本框 25">
            <a:extLst>
              <a:ext uri="{FF2B5EF4-FFF2-40B4-BE49-F238E27FC236}">
                <a16:creationId xmlns:a16="http://schemas.microsoft.com/office/drawing/2014/main" id="{9AE6701B-B5FC-4990-AB3F-54B6125E92A5}"/>
              </a:ext>
            </a:extLst>
          </p:cNvPr>
          <p:cNvSpPr txBox="1"/>
          <p:nvPr/>
        </p:nvSpPr>
        <p:spPr>
          <a:xfrm>
            <a:off x="4956588" y="1544693"/>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27" name="文本框 26">
            <a:extLst>
              <a:ext uri="{FF2B5EF4-FFF2-40B4-BE49-F238E27FC236}">
                <a16:creationId xmlns:a16="http://schemas.microsoft.com/office/drawing/2014/main" id="{C39167B8-6896-425D-98D0-120AF7E59CC7}"/>
              </a:ext>
            </a:extLst>
          </p:cNvPr>
          <p:cNvSpPr txBox="1"/>
          <p:nvPr/>
        </p:nvSpPr>
        <p:spPr>
          <a:xfrm>
            <a:off x="4956588" y="1945787"/>
            <a:ext cx="40989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a:t>
            </a:r>
          </a:p>
        </p:txBody>
      </p:sp>
      <p:sp>
        <p:nvSpPr>
          <p:cNvPr id="30" name="文本框 29">
            <a:extLst>
              <a:ext uri="{FF2B5EF4-FFF2-40B4-BE49-F238E27FC236}">
                <a16:creationId xmlns:a16="http://schemas.microsoft.com/office/drawing/2014/main" id="{76027823-C502-4B1C-975F-E31263B6DB5D}"/>
              </a:ext>
            </a:extLst>
          </p:cNvPr>
          <p:cNvSpPr txBox="1"/>
          <p:nvPr/>
        </p:nvSpPr>
        <p:spPr>
          <a:xfrm>
            <a:off x="6253576" y="3197263"/>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31" name="文本框 30">
            <a:extLst>
              <a:ext uri="{FF2B5EF4-FFF2-40B4-BE49-F238E27FC236}">
                <a16:creationId xmlns:a16="http://schemas.microsoft.com/office/drawing/2014/main" id="{C2E964CA-56C9-449D-ABAF-8E79977F35E4}"/>
              </a:ext>
            </a:extLst>
          </p:cNvPr>
          <p:cNvSpPr txBox="1"/>
          <p:nvPr/>
        </p:nvSpPr>
        <p:spPr>
          <a:xfrm>
            <a:off x="6253576" y="3598357"/>
            <a:ext cx="40989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a:t>
            </a:r>
          </a:p>
        </p:txBody>
      </p:sp>
      <p:sp>
        <p:nvSpPr>
          <p:cNvPr id="37" name="直角上箭头 99">
            <a:extLst>
              <a:ext uri="{FF2B5EF4-FFF2-40B4-BE49-F238E27FC236}">
                <a16:creationId xmlns:a16="http://schemas.microsoft.com/office/drawing/2014/main" id="{52D8B2FB-B969-4E97-BCF3-D14C3B8386A6}"/>
              </a:ext>
            </a:extLst>
          </p:cNvPr>
          <p:cNvSpPr/>
          <p:nvPr/>
        </p:nvSpPr>
        <p:spPr bwMode="auto">
          <a:xfrm rot="5400000">
            <a:off x="2326253" y="4666933"/>
            <a:ext cx="1164781" cy="925797"/>
          </a:xfrm>
          <a:custGeom>
            <a:avLst/>
            <a:gdLst>
              <a:gd name="T0" fmla="*/ 8782714 w 580186"/>
              <a:gd name="T1" fmla="*/ 0 h 569938"/>
              <a:gd name="T2" fmla="*/ 5923679 w 580186"/>
              <a:gd name="T3" fmla="*/ 1873245 h 569938"/>
              <a:gd name="T4" fmla="*/ 0 w 580186"/>
              <a:gd name="T5" fmla="*/ 6556338 h 569938"/>
              <a:gd name="T6" fmla="*/ 5106110 w 580186"/>
              <a:gd name="T7" fmla="*/ 7492947 h 569938"/>
              <a:gd name="T8" fmla="*/ 10212203 w 580186"/>
              <a:gd name="T9" fmla="*/ 4683093 h 569938"/>
              <a:gd name="T10" fmla="*/ 11641704 w 580186"/>
              <a:gd name="T11" fmla="*/ 1873245 h 569938"/>
              <a:gd name="T12" fmla="*/ 17694720 60000 65536"/>
              <a:gd name="T13" fmla="*/ 11796480 60000 65536"/>
              <a:gd name="T14" fmla="*/ 11796480 60000 65536"/>
              <a:gd name="T15" fmla="*/ 5898240 60000 65536"/>
              <a:gd name="T16" fmla="*/ 0 60000 65536"/>
              <a:gd name="T17" fmla="*/ 0 60000 65536"/>
              <a:gd name="T18" fmla="*/ 0 w 580186"/>
              <a:gd name="T19" fmla="*/ 427454 h 569938"/>
              <a:gd name="T20" fmla="*/ 508944 w 580186"/>
              <a:gd name="T21" fmla="*/ 569938 h 569938"/>
            </a:gdLst>
            <a:ahLst/>
            <a:cxnLst>
              <a:cxn ang="T12">
                <a:pos x="T0" y="T1"/>
              </a:cxn>
              <a:cxn ang="T13">
                <a:pos x="T2" y="T3"/>
              </a:cxn>
              <a:cxn ang="T14">
                <a:pos x="T4" y="T5"/>
              </a:cxn>
              <a:cxn ang="T15">
                <a:pos x="T6" y="T7"/>
              </a:cxn>
              <a:cxn ang="T16">
                <a:pos x="T8" y="T9"/>
              </a:cxn>
              <a:cxn ang="T17">
                <a:pos x="T10" y="T11"/>
              </a:cxn>
            </a:cxnLst>
            <a:rect l="T18" t="T19" r="T20" b="T21"/>
            <a:pathLst>
              <a:path w="580186" h="569938">
                <a:moveTo>
                  <a:pt x="0" y="427454"/>
                </a:moveTo>
                <a:lnTo>
                  <a:pt x="366459" y="427454"/>
                </a:lnTo>
                <a:lnTo>
                  <a:pt x="366459" y="142485"/>
                </a:lnTo>
                <a:lnTo>
                  <a:pt x="295217" y="142485"/>
                </a:lnTo>
                <a:lnTo>
                  <a:pt x="437702" y="0"/>
                </a:lnTo>
                <a:lnTo>
                  <a:pt x="580186" y="142485"/>
                </a:lnTo>
                <a:lnTo>
                  <a:pt x="508944" y="142485"/>
                </a:lnTo>
                <a:lnTo>
                  <a:pt x="508944" y="569938"/>
                </a:lnTo>
                <a:lnTo>
                  <a:pt x="0" y="569938"/>
                </a:lnTo>
                <a:close/>
              </a:path>
            </a:pathLst>
          </a:custGeom>
          <a:gradFill>
            <a:gsLst>
              <a:gs pos="0">
                <a:srgbClr val="85B1F9">
                  <a:alpha val="59000"/>
                </a:srgbClr>
              </a:gs>
              <a:gs pos="71000">
                <a:srgbClr val="85B1F9">
                  <a:alpha val="9000"/>
                </a:srgbClr>
              </a:gs>
            </a:gsLst>
            <a:lin ang="10800000" scaled="0"/>
          </a:gradFill>
          <a:ln w="25400" cap="flat" cmpd="sng" algn="ctr">
            <a:noFill/>
            <a:prstDash val="solid"/>
            <a:round/>
          </a:ln>
        </p:spPr>
        <p:txBody>
          <a:bodyPr lIns="131398" tIns="65700" rIns="131398" bIns="65700" anchor="ctr"/>
          <a:lstStyle/>
          <a:p>
            <a:pPr>
              <a:defRPr/>
            </a:pPr>
            <a:endParaRPr lang="zh-CN" altLang="en-US" dirty="0">
              <a:latin typeface="思源黑体 CN Regular" panose="020B0500000000000000" pitchFamily="34" charset="-122"/>
              <a:ea typeface="思源黑体 CN Regular" panose="020B0500000000000000" pitchFamily="34" charset="-122"/>
            </a:endParaRPr>
          </a:p>
        </p:txBody>
      </p:sp>
      <p:sp>
        <p:nvSpPr>
          <p:cNvPr id="39" name="文本框 38">
            <a:extLst>
              <a:ext uri="{FF2B5EF4-FFF2-40B4-BE49-F238E27FC236}">
                <a16:creationId xmlns:a16="http://schemas.microsoft.com/office/drawing/2014/main" id="{21141CF0-FD68-448A-9919-5D2C4D758EAC}"/>
              </a:ext>
            </a:extLst>
          </p:cNvPr>
          <p:cNvSpPr txBox="1"/>
          <p:nvPr/>
        </p:nvSpPr>
        <p:spPr>
          <a:xfrm>
            <a:off x="7516530" y="4766106"/>
            <a:ext cx="2225602"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完 成 情 况</a:t>
            </a:r>
          </a:p>
        </p:txBody>
      </p:sp>
      <p:sp>
        <p:nvSpPr>
          <p:cNvPr id="40" name="文本框 39">
            <a:extLst>
              <a:ext uri="{FF2B5EF4-FFF2-40B4-BE49-F238E27FC236}">
                <a16:creationId xmlns:a16="http://schemas.microsoft.com/office/drawing/2014/main" id="{0ED8683C-DA54-47AD-A4FB-76A2A4A77A7A}"/>
              </a:ext>
            </a:extLst>
          </p:cNvPr>
          <p:cNvSpPr txBox="1"/>
          <p:nvPr/>
        </p:nvSpPr>
        <p:spPr>
          <a:xfrm>
            <a:off x="7516530" y="5167200"/>
            <a:ext cx="4098993" cy="880177"/>
          </a:xfrm>
          <a:prstGeom prst="rect">
            <a:avLst/>
          </a:prstGeom>
          <a:noFill/>
        </p:spPr>
        <p:txBody>
          <a:bodyPr wrap="square" rtlCol="0">
            <a:spAutoFit/>
          </a:bodyPr>
          <a:lstStyle/>
          <a:p>
            <a:pP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请在此处输入相关内容请在此处输入相关内容请在此处输入相关内容请在此处</a:t>
            </a:r>
          </a:p>
        </p:txBody>
      </p:sp>
      <p:sp>
        <p:nvSpPr>
          <p:cNvPr id="41" name="直角上箭头 99">
            <a:extLst>
              <a:ext uri="{FF2B5EF4-FFF2-40B4-BE49-F238E27FC236}">
                <a16:creationId xmlns:a16="http://schemas.microsoft.com/office/drawing/2014/main" id="{29AB668E-DC9F-4A95-8D6C-CE1FD324BA40}"/>
              </a:ext>
            </a:extLst>
          </p:cNvPr>
          <p:cNvSpPr/>
          <p:nvPr/>
        </p:nvSpPr>
        <p:spPr bwMode="auto">
          <a:xfrm rot="5400000">
            <a:off x="821871" y="2949014"/>
            <a:ext cx="1164781" cy="925797"/>
          </a:xfrm>
          <a:custGeom>
            <a:avLst/>
            <a:gdLst>
              <a:gd name="T0" fmla="*/ 8782714 w 580186"/>
              <a:gd name="T1" fmla="*/ 0 h 569938"/>
              <a:gd name="T2" fmla="*/ 5923679 w 580186"/>
              <a:gd name="T3" fmla="*/ 1873245 h 569938"/>
              <a:gd name="T4" fmla="*/ 0 w 580186"/>
              <a:gd name="T5" fmla="*/ 6556338 h 569938"/>
              <a:gd name="T6" fmla="*/ 5106110 w 580186"/>
              <a:gd name="T7" fmla="*/ 7492947 h 569938"/>
              <a:gd name="T8" fmla="*/ 10212203 w 580186"/>
              <a:gd name="T9" fmla="*/ 4683093 h 569938"/>
              <a:gd name="T10" fmla="*/ 11641704 w 580186"/>
              <a:gd name="T11" fmla="*/ 1873245 h 569938"/>
              <a:gd name="T12" fmla="*/ 17694720 60000 65536"/>
              <a:gd name="T13" fmla="*/ 11796480 60000 65536"/>
              <a:gd name="T14" fmla="*/ 11796480 60000 65536"/>
              <a:gd name="T15" fmla="*/ 5898240 60000 65536"/>
              <a:gd name="T16" fmla="*/ 0 60000 65536"/>
              <a:gd name="T17" fmla="*/ 0 60000 65536"/>
              <a:gd name="T18" fmla="*/ 0 w 580186"/>
              <a:gd name="T19" fmla="*/ 427454 h 569938"/>
              <a:gd name="T20" fmla="*/ 508944 w 580186"/>
              <a:gd name="T21" fmla="*/ 569938 h 569938"/>
            </a:gdLst>
            <a:ahLst/>
            <a:cxnLst>
              <a:cxn ang="T12">
                <a:pos x="T0" y="T1"/>
              </a:cxn>
              <a:cxn ang="T13">
                <a:pos x="T2" y="T3"/>
              </a:cxn>
              <a:cxn ang="T14">
                <a:pos x="T4" y="T5"/>
              </a:cxn>
              <a:cxn ang="T15">
                <a:pos x="T6" y="T7"/>
              </a:cxn>
              <a:cxn ang="T16">
                <a:pos x="T8" y="T9"/>
              </a:cxn>
              <a:cxn ang="T17">
                <a:pos x="T10" y="T11"/>
              </a:cxn>
            </a:cxnLst>
            <a:rect l="T18" t="T19" r="T20" b="T21"/>
            <a:pathLst>
              <a:path w="580186" h="569938">
                <a:moveTo>
                  <a:pt x="0" y="427454"/>
                </a:moveTo>
                <a:lnTo>
                  <a:pt x="366459" y="427454"/>
                </a:lnTo>
                <a:lnTo>
                  <a:pt x="366459" y="142485"/>
                </a:lnTo>
                <a:lnTo>
                  <a:pt x="295217" y="142485"/>
                </a:lnTo>
                <a:lnTo>
                  <a:pt x="437702" y="0"/>
                </a:lnTo>
                <a:lnTo>
                  <a:pt x="580186" y="142485"/>
                </a:lnTo>
                <a:lnTo>
                  <a:pt x="508944" y="142485"/>
                </a:lnTo>
                <a:lnTo>
                  <a:pt x="508944" y="569938"/>
                </a:lnTo>
                <a:lnTo>
                  <a:pt x="0" y="569938"/>
                </a:lnTo>
                <a:close/>
              </a:path>
            </a:pathLst>
          </a:custGeom>
          <a:gradFill>
            <a:gsLst>
              <a:gs pos="0">
                <a:srgbClr val="85B1F9">
                  <a:alpha val="59000"/>
                </a:srgbClr>
              </a:gs>
              <a:gs pos="71000">
                <a:srgbClr val="85B1F9">
                  <a:alpha val="9000"/>
                </a:srgbClr>
              </a:gs>
            </a:gsLst>
            <a:lin ang="10800000" scaled="0"/>
          </a:gradFill>
          <a:ln w="25400" cap="flat" cmpd="sng" algn="ctr">
            <a:noFill/>
            <a:prstDash val="solid"/>
            <a:round/>
          </a:ln>
        </p:spPr>
        <p:txBody>
          <a:bodyPr lIns="131398" tIns="65700" rIns="131398" bIns="65700" anchor="ctr"/>
          <a:lstStyle/>
          <a:p>
            <a:pPr>
              <a:defRPr/>
            </a:pPr>
            <a:endParaRPr lang="zh-CN" altLang="en-US"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530970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 name="任意多边形: 形状 42">
            <a:extLst>
              <a:ext uri="{FF2B5EF4-FFF2-40B4-BE49-F238E27FC236}">
                <a16:creationId xmlns:a16="http://schemas.microsoft.com/office/drawing/2014/main" id="{7EACFF48-617C-40A1-B171-B43931F79A61}"/>
              </a:ext>
            </a:extLst>
          </p:cNvPr>
          <p:cNvSpPr/>
          <p:nvPr/>
        </p:nvSpPr>
        <p:spPr>
          <a:xfrm>
            <a:off x="0" y="0"/>
            <a:ext cx="12192000" cy="6858000"/>
          </a:xfrm>
          <a:custGeom>
            <a:avLst/>
            <a:gdLst>
              <a:gd name="connsiteX0" fmla="*/ 236572 w 12192000"/>
              <a:gd name="connsiteY0" fmla="*/ 0 h 6858000"/>
              <a:gd name="connsiteX1" fmla="*/ 11955429 w 12192000"/>
              <a:gd name="connsiteY1" fmla="*/ 0 h 6858000"/>
              <a:gd name="connsiteX2" fmla="*/ 12192000 w 12192000"/>
              <a:gd name="connsiteY2" fmla="*/ 174481 h 6858000"/>
              <a:gd name="connsiteX3" fmla="*/ 12192000 w 12192000"/>
              <a:gd name="connsiteY3" fmla="*/ 6613522 h 6858000"/>
              <a:gd name="connsiteX4" fmla="*/ 11950618 w 12192000"/>
              <a:gd name="connsiteY4" fmla="*/ 6791550 h 6858000"/>
              <a:gd name="connsiteX5" fmla="*/ 11851452 w 12192000"/>
              <a:gd name="connsiteY5" fmla="*/ 6858000 h 6858000"/>
              <a:gd name="connsiteX6" fmla="*/ 340548 w 12192000"/>
              <a:gd name="connsiteY6" fmla="*/ 6858000 h 6858000"/>
              <a:gd name="connsiteX7" fmla="*/ 241382 w 12192000"/>
              <a:gd name="connsiteY7" fmla="*/ 6791550 h 6858000"/>
              <a:gd name="connsiteX8" fmla="*/ 0 w 12192000"/>
              <a:gd name="connsiteY8" fmla="*/ 6613522 h 6858000"/>
              <a:gd name="connsiteX9" fmla="*/ 0 w 12192000"/>
              <a:gd name="connsiteY9" fmla="*/ 1744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36572" y="0"/>
                </a:moveTo>
                <a:lnTo>
                  <a:pt x="11955429" y="0"/>
                </a:lnTo>
                <a:lnTo>
                  <a:pt x="12192000" y="174481"/>
                </a:lnTo>
                <a:lnTo>
                  <a:pt x="12192000" y="6613522"/>
                </a:lnTo>
                <a:lnTo>
                  <a:pt x="11950618" y="6791550"/>
                </a:lnTo>
                <a:lnTo>
                  <a:pt x="11851452" y="6858000"/>
                </a:lnTo>
                <a:lnTo>
                  <a:pt x="340548" y="6858000"/>
                </a:lnTo>
                <a:lnTo>
                  <a:pt x="241382" y="6791550"/>
                </a:lnTo>
                <a:lnTo>
                  <a:pt x="0" y="6613522"/>
                </a:lnTo>
                <a:lnTo>
                  <a:pt x="0" y="174481"/>
                </a:lnTo>
                <a:close/>
              </a:path>
            </a:pathLst>
          </a:custGeom>
          <a:gradFill flip="none" rotWithShape="1">
            <a:gsLst>
              <a:gs pos="0">
                <a:srgbClr val="85B1F9">
                  <a:alpha val="9000"/>
                </a:srgbClr>
              </a:gs>
              <a:gs pos="78000">
                <a:srgbClr val="85B1F9">
                  <a:alpha val="11000"/>
                </a:srgbClr>
              </a:gs>
              <a:gs pos="45000">
                <a:srgbClr val="85B1F9">
                  <a:alpha val="12000"/>
                </a:srgbClr>
              </a:gs>
              <a:gs pos="94000">
                <a:srgbClr val="85B1F9">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67E42F7E-FD3F-47CE-BAB3-EA8DBBB8C395}"/>
              </a:ext>
            </a:extLst>
          </p:cNvPr>
          <p:cNvSpPr txBox="1"/>
          <p:nvPr/>
        </p:nvSpPr>
        <p:spPr>
          <a:xfrm>
            <a:off x="4736339" y="-8465"/>
            <a:ext cx="7739670" cy="1323439"/>
          </a:xfrm>
          <a:prstGeom prst="rect">
            <a:avLst/>
          </a:prstGeom>
          <a:noFill/>
        </p:spPr>
        <p:txBody>
          <a:bodyPr wrap="square" rtlCol="0">
            <a:spAutoFit/>
          </a:bodyPr>
          <a:lstStyle/>
          <a:p>
            <a:pPr algn="ctr"/>
            <a:r>
              <a:rPr lang="en-US" altLang="zh-CN" sz="8000" b="1" dirty="0">
                <a:solidFill>
                  <a:srgbClr val="C2E0FF">
                    <a:alpha val="8000"/>
                  </a:srgbClr>
                </a:solidFill>
                <a:latin typeface="思源黑体 Heavy" panose="020B0A00000000000000" pitchFamily="34" charset="-122"/>
                <a:ea typeface="思源黑体 Heavy" panose="020B0A00000000000000" pitchFamily="34" charset="-122"/>
              </a:rPr>
              <a:t>S U M </a:t>
            </a:r>
            <a:r>
              <a:rPr lang="en-US" altLang="zh-CN" sz="8000" b="1" dirty="0" err="1">
                <a:solidFill>
                  <a:srgbClr val="C2E0FF">
                    <a:alpha val="8000"/>
                  </a:srgbClr>
                </a:solidFill>
                <a:latin typeface="思源黑体 Heavy" panose="020B0A00000000000000" pitchFamily="34" charset="-122"/>
                <a:ea typeface="思源黑体 Heavy" panose="020B0A00000000000000" pitchFamily="34" charset="-122"/>
              </a:rPr>
              <a:t>M</a:t>
            </a:r>
            <a:r>
              <a:rPr lang="en-US" altLang="zh-CN" sz="8000" b="1" dirty="0">
                <a:solidFill>
                  <a:srgbClr val="C2E0FF">
                    <a:alpha val="8000"/>
                  </a:srgbClr>
                </a:solidFill>
                <a:latin typeface="思源黑体 Heavy" panose="020B0A00000000000000" pitchFamily="34" charset="-122"/>
                <a:ea typeface="思源黑体 Heavy" panose="020B0A00000000000000" pitchFamily="34" charset="-122"/>
              </a:rPr>
              <a:t> A R Y</a:t>
            </a:r>
            <a:endParaRPr lang="zh-CN" altLang="en-US" sz="6600" b="1" dirty="0">
              <a:solidFill>
                <a:srgbClr val="C2E0FF">
                  <a:alpha val="8000"/>
                </a:srgbClr>
              </a:solidFill>
              <a:latin typeface="思源黑体 Heavy" panose="020B0A00000000000000" pitchFamily="34" charset="-122"/>
              <a:ea typeface="思源黑体 Heavy" panose="020B0A00000000000000" pitchFamily="34" charset="-122"/>
            </a:endParaRPr>
          </a:p>
        </p:txBody>
      </p:sp>
      <p:sp>
        <p:nvSpPr>
          <p:cNvPr id="27" name="矩形 26">
            <a:extLst>
              <a:ext uri="{FF2B5EF4-FFF2-40B4-BE49-F238E27FC236}">
                <a16:creationId xmlns:a16="http://schemas.microsoft.com/office/drawing/2014/main" id="{A7CC4F9F-50E4-41D0-8F87-22137F94DDE8}"/>
              </a:ext>
            </a:extLst>
          </p:cNvPr>
          <p:cNvSpPr/>
          <p:nvPr/>
        </p:nvSpPr>
        <p:spPr>
          <a:xfrm>
            <a:off x="0" y="203200"/>
            <a:ext cx="279400" cy="8127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矩形 27">
            <a:extLst>
              <a:ext uri="{FF2B5EF4-FFF2-40B4-BE49-F238E27FC236}">
                <a16:creationId xmlns:a16="http://schemas.microsoft.com/office/drawing/2014/main" id="{3CD6EBB4-96B6-48C3-A1B3-105FA94D8A7A}"/>
              </a:ext>
            </a:extLst>
          </p:cNvPr>
          <p:cNvSpPr/>
          <p:nvPr/>
        </p:nvSpPr>
        <p:spPr>
          <a:xfrm>
            <a:off x="36195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28">
            <a:extLst>
              <a:ext uri="{FF2B5EF4-FFF2-40B4-BE49-F238E27FC236}">
                <a16:creationId xmlns:a16="http://schemas.microsoft.com/office/drawing/2014/main" id="{3517804B-0858-415E-862A-B8D1887CBEF9}"/>
              </a:ext>
            </a:extLst>
          </p:cNvPr>
          <p:cNvSpPr/>
          <p:nvPr/>
        </p:nvSpPr>
        <p:spPr>
          <a:xfrm>
            <a:off x="571500" y="533400"/>
            <a:ext cx="127000" cy="482599"/>
          </a:xfrm>
          <a:prstGeom prst="rect">
            <a:avLst/>
          </a:prstGeom>
          <a:gradFill>
            <a:gsLst>
              <a:gs pos="3000">
                <a:srgbClr val="A0C3FB"/>
              </a:gs>
              <a:gs pos="100000">
                <a:srgbClr val="F3FCFD"/>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文本框 29">
            <a:extLst>
              <a:ext uri="{FF2B5EF4-FFF2-40B4-BE49-F238E27FC236}">
                <a16:creationId xmlns:a16="http://schemas.microsoft.com/office/drawing/2014/main" id="{BDCA1ADE-010D-48A5-BBE0-137E8B30B17D}"/>
              </a:ext>
            </a:extLst>
          </p:cNvPr>
          <p:cNvSpPr txBox="1"/>
          <p:nvPr/>
        </p:nvSpPr>
        <p:spPr>
          <a:xfrm>
            <a:off x="781050" y="515547"/>
            <a:ext cx="2804778" cy="707886"/>
          </a:xfrm>
          <a:prstGeom prst="rect">
            <a:avLst/>
          </a:prstGeom>
          <a:noFill/>
        </p:spPr>
        <p:txBody>
          <a:bodyPr wrap="square" rtlCol="0">
            <a:spAutoFit/>
          </a:bodyPr>
          <a:lstStyle/>
          <a:p>
            <a:r>
              <a:rPr lang="zh-CN" altLang="en-US" sz="4000" b="1" dirty="0">
                <a:solidFill>
                  <a:srgbClr val="C2E0FF"/>
                </a:solidFill>
                <a:latin typeface="思源黑体 CN Regular" panose="020B0500000000000000" pitchFamily="34" charset="-122"/>
                <a:ea typeface="思源黑体 CN Regular" panose="020B0500000000000000" pitchFamily="34" charset="-122"/>
              </a:rPr>
              <a:t>完成情况</a:t>
            </a:r>
          </a:p>
        </p:txBody>
      </p:sp>
      <p:sp>
        <p:nvSpPr>
          <p:cNvPr id="31" name="文本框 30">
            <a:extLst>
              <a:ext uri="{FF2B5EF4-FFF2-40B4-BE49-F238E27FC236}">
                <a16:creationId xmlns:a16="http://schemas.microsoft.com/office/drawing/2014/main" id="{F605973C-78C3-47FF-93B8-7694AE9AE8D2}"/>
              </a:ext>
            </a:extLst>
          </p:cNvPr>
          <p:cNvSpPr txBox="1"/>
          <p:nvPr/>
        </p:nvSpPr>
        <p:spPr>
          <a:xfrm>
            <a:off x="3067050" y="747123"/>
            <a:ext cx="3536950" cy="400110"/>
          </a:xfrm>
          <a:prstGeom prst="rect">
            <a:avLst/>
          </a:prstGeom>
          <a:noFill/>
        </p:spPr>
        <p:txBody>
          <a:bodyPr wrap="square" rtlCol="0">
            <a:spAutoFit/>
          </a:bodyPr>
          <a:lstStyle/>
          <a:p>
            <a:r>
              <a:rPr lang="en-US" altLang="zh-CN" sz="2000" dirty="0">
                <a:solidFill>
                  <a:schemeClr val="bg1"/>
                </a:solidFill>
                <a:latin typeface="思源黑体 CN Regular" panose="020B0500000000000000" pitchFamily="34" charset="-122"/>
                <a:ea typeface="思源黑体 CN Regular" panose="020B0500000000000000" pitchFamily="34" charset="-122"/>
              </a:rPr>
              <a:t>WAN  CHENG  QING  KUANG</a:t>
            </a:r>
            <a:endParaRPr lang="zh-CN" altLang="en-US" sz="20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32" name="组合 31">
            <a:extLst>
              <a:ext uri="{FF2B5EF4-FFF2-40B4-BE49-F238E27FC236}">
                <a16:creationId xmlns:a16="http://schemas.microsoft.com/office/drawing/2014/main" id="{A5866546-2768-4F9A-9B9D-120F41FED68E}"/>
              </a:ext>
            </a:extLst>
          </p:cNvPr>
          <p:cNvGrpSpPr/>
          <p:nvPr/>
        </p:nvGrpSpPr>
        <p:grpSpPr>
          <a:xfrm>
            <a:off x="679541" y="6302371"/>
            <a:ext cx="281517" cy="281517"/>
            <a:chOff x="679541" y="6023652"/>
            <a:chExt cx="281517" cy="281517"/>
          </a:xfrm>
        </p:grpSpPr>
        <p:sp>
          <p:nvSpPr>
            <p:cNvPr id="33" name="矩形 32">
              <a:extLst>
                <a:ext uri="{FF2B5EF4-FFF2-40B4-BE49-F238E27FC236}">
                  <a16:creationId xmlns:a16="http://schemas.microsoft.com/office/drawing/2014/main" id="{7336D1CA-0BFB-4AB5-8F78-2463F514D476}"/>
                </a:ext>
              </a:extLst>
            </p:cNvPr>
            <p:cNvSpPr/>
            <p:nvPr/>
          </p:nvSpPr>
          <p:spPr>
            <a:xfrm flipH="1" flipV="1">
              <a:off x="679541"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矩形 33">
              <a:extLst>
                <a:ext uri="{FF2B5EF4-FFF2-40B4-BE49-F238E27FC236}">
                  <a16:creationId xmlns:a16="http://schemas.microsoft.com/office/drawing/2014/main" id="{CE93B98A-2F0F-4DDE-B461-FBB1FE42BB70}"/>
                </a:ext>
              </a:extLst>
            </p:cNvPr>
            <p:cNvSpPr/>
            <p:nvPr/>
          </p:nvSpPr>
          <p:spPr>
            <a:xfrm rot="5400000" flipH="1" flipV="1">
              <a:off x="811300"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5" name="组合 34">
            <a:extLst>
              <a:ext uri="{FF2B5EF4-FFF2-40B4-BE49-F238E27FC236}">
                <a16:creationId xmlns:a16="http://schemas.microsoft.com/office/drawing/2014/main" id="{CF5037AC-5E4A-411C-A3CE-94E0220F2C1F}"/>
              </a:ext>
            </a:extLst>
          </p:cNvPr>
          <p:cNvGrpSpPr/>
          <p:nvPr/>
        </p:nvGrpSpPr>
        <p:grpSpPr>
          <a:xfrm>
            <a:off x="11230942" y="6302371"/>
            <a:ext cx="281518" cy="281517"/>
            <a:chOff x="11230942" y="6023652"/>
            <a:chExt cx="281518" cy="281517"/>
          </a:xfrm>
        </p:grpSpPr>
        <p:sp>
          <p:nvSpPr>
            <p:cNvPr id="36" name="矩形 35">
              <a:extLst>
                <a:ext uri="{FF2B5EF4-FFF2-40B4-BE49-F238E27FC236}">
                  <a16:creationId xmlns:a16="http://schemas.microsoft.com/office/drawing/2014/main" id="{9A265172-43CB-40BB-B15A-19ABF1879FA7}"/>
                </a:ext>
              </a:extLst>
            </p:cNvPr>
            <p:cNvSpPr/>
            <p:nvPr/>
          </p:nvSpPr>
          <p:spPr>
            <a:xfrm flipV="1">
              <a:off x="11494460" y="6023652"/>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矩形 36">
              <a:extLst>
                <a:ext uri="{FF2B5EF4-FFF2-40B4-BE49-F238E27FC236}">
                  <a16:creationId xmlns:a16="http://schemas.microsoft.com/office/drawing/2014/main" id="{2A6C026D-6256-4DC5-996F-04D97060D80D}"/>
                </a:ext>
              </a:extLst>
            </p:cNvPr>
            <p:cNvSpPr/>
            <p:nvPr/>
          </p:nvSpPr>
          <p:spPr>
            <a:xfrm rot="16200000" flipV="1">
              <a:off x="11362701" y="6155410"/>
              <a:ext cx="18000" cy="281517"/>
            </a:xfrm>
            <a:prstGeom prst="rect">
              <a:avLst/>
            </a:prstGeom>
            <a:solidFill>
              <a:srgbClr val="C2E0FF"/>
            </a:solidFill>
            <a:ln>
              <a:solidFill>
                <a:srgbClr val="C2E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aphicFrame>
        <p:nvGraphicFramePr>
          <p:cNvPr id="3" name="图表 2">
            <a:extLst>
              <a:ext uri="{FF2B5EF4-FFF2-40B4-BE49-F238E27FC236}">
                <a16:creationId xmlns:a16="http://schemas.microsoft.com/office/drawing/2014/main" id="{75B2A095-30E3-45D2-AE82-450B796F32EC}"/>
              </a:ext>
            </a:extLst>
          </p:cNvPr>
          <p:cNvGraphicFramePr/>
          <p:nvPr>
            <p:extLst>
              <p:ext uri="{D42A27DB-BD31-4B8C-83A1-F6EECF244321}">
                <p14:modId xmlns:p14="http://schemas.microsoft.com/office/powerpoint/2010/main" val="3420687744"/>
              </p:ext>
            </p:extLst>
          </p:nvPr>
        </p:nvGraphicFramePr>
        <p:xfrm>
          <a:off x="658840" y="1654187"/>
          <a:ext cx="2159500" cy="2159500"/>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a:extLst>
              <a:ext uri="{FF2B5EF4-FFF2-40B4-BE49-F238E27FC236}">
                <a16:creationId xmlns:a16="http://schemas.microsoft.com/office/drawing/2014/main" id="{697165E0-F03F-482A-96B9-DE3DFFC7ABA6}"/>
              </a:ext>
            </a:extLst>
          </p:cNvPr>
          <p:cNvSpPr txBox="1"/>
          <p:nvPr/>
        </p:nvSpPr>
        <p:spPr>
          <a:xfrm>
            <a:off x="1119786" y="2269146"/>
            <a:ext cx="1266693" cy="804323"/>
          </a:xfrm>
          <a:prstGeom prst="rect">
            <a:avLst/>
          </a:prstGeom>
          <a:noFill/>
        </p:spPr>
        <p:txBody>
          <a:bodyPr wrap="none" rtlCol="0">
            <a:spAutoFit/>
          </a:bodyPr>
          <a:lstStyle/>
          <a:p>
            <a:pPr algn="ctr">
              <a:lnSpc>
                <a:spcPct val="125000"/>
              </a:lnSpc>
              <a:spcAft>
                <a:spcPts val="800"/>
              </a:spcAft>
            </a:pPr>
            <a:r>
              <a:rPr lang="en-US" altLang="zh-CN" sz="3999" b="1" dirty="0">
                <a:solidFill>
                  <a:schemeClr val="bg1"/>
                </a:solidFill>
                <a:latin typeface="思源黑体 CN Regular" panose="020B0500000000000000" pitchFamily="34" charset="-122"/>
                <a:ea typeface="思源黑体 CN Regular" panose="020B0500000000000000" pitchFamily="34" charset="-122"/>
              </a:rPr>
              <a:t>56%</a:t>
            </a:r>
            <a:endParaRPr lang="zh-CN" altLang="en-US" sz="39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5" name="椭圆 4">
            <a:extLst>
              <a:ext uri="{FF2B5EF4-FFF2-40B4-BE49-F238E27FC236}">
                <a16:creationId xmlns:a16="http://schemas.microsoft.com/office/drawing/2014/main" id="{1D79DE0A-C013-4E32-8A9B-34A2141431DB}"/>
              </a:ext>
            </a:extLst>
          </p:cNvPr>
          <p:cNvSpPr>
            <a:spLocks noChangeAspect="1"/>
          </p:cNvSpPr>
          <p:nvPr/>
        </p:nvSpPr>
        <p:spPr>
          <a:xfrm>
            <a:off x="1480283" y="3287594"/>
            <a:ext cx="539875" cy="539875"/>
          </a:xfrm>
          <a:prstGeom prst="ellipse">
            <a:avLst/>
          </a:prstGeom>
          <a:solidFill>
            <a:srgbClr val="C2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cxnSp>
        <p:nvCxnSpPr>
          <p:cNvPr id="6" name="直接连接符 5">
            <a:extLst>
              <a:ext uri="{FF2B5EF4-FFF2-40B4-BE49-F238E27FC236}">
                <a16:creationId xmlns:a16="http://schemas.microsoft.com/office/drawing/2014/main" id="{4D9EBE21-BC46-4121-BD46-F462EA0F69A0}"/>
              </a:ext>
            </a:extLst>
          </p:cNvPr>
          <p:cNvCxnSpPr>
            <a:cxnSpLocks/>
          </p:cNvCxnSpPr>
          <p:nvPr/>
        </p:nvCxnSpPr>
        <p:spPr>
          <a:xfrm>
            <a:off x="1750220" y="3821494"/>
            <a:ext cx="0" cy="359917"/>
          </a:xfrm>
          <a:prstGeom prst="line">
            <a:avLst/>
          </a:prstGeom>
          <a:ln w="19050">
            <a:gradFill>
              <a:gsLst>
                <a:gs pos="0">
                  <a:srgbClr val="99BEFA"/>
                </a:gs>
                <a:gs pos="100000">
                  <a:srgbClr val="99BEF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310DB0F9-928F-43FB-B516-734E588C3824}"/>
              </a:ext>
            </a:extLst>
          </p:cNvPr>
          <p:cNvSpPr txBox="1"/>
          <p:nvPr/>
        </p:nvSpPr>
        <p:spPr>
          <a:xfrm>
            <a:off x="906276" y="4387139"/>
            <a:ext cx="2121827" cy="523220"/>
          </a:xfrm>
          <a:prstGeom prst="rect">
            <a:avLst/>
          </a:prstGeom>
          <a:noFill/>
        </p:spPr>
        <p:txBody>
          <a:bodyPr wrap="square" rtlCol="0">
            <a:spAutoFit/>
          </a:bodyPr>
          <a:lstStyle/>
          <a:p>
            <a:pPr algn="ctr"/>
            <a:r>
              <a:rPr lang="zh-CN" altLang="en-US" sz="2800" b="1" dirty="0">
                <a:solidFill>
                  <a:srgbClr val="C2D7F6"/>
                </a:solidFill>
                <a:latin typeface="思源黑体 CN Regular" panose="020B0500000000000000" pitchFamily="34" charset="-122"/>
                <a:ea typeface="思源黑体 CN Regular" panose="020B0500000000000000" pitchFamily="34" charset="-122"/>
              </a:rPr>
              <a:t>完 成 情 况</a:t>
            </a:r>
          </a:p>
        </p:txBody>
      </p:sp>
      <p:sp>
        <p:nvSpPr>
          <p:cNvPr id="39" name="文本框 38">
            <a:extLst>
              <a:ext uri="{FF2B5EF4-FFF2-40B4-BE49-F238E27FC236}">
                <a16:creationId xmlns:a16="http://schemas.microsoft.com/office/drawing/2014/main" id="{C9A26CA0-AD01-48FC-BABC-D399E22749E9}"/>
              </a:ext>
            </a:extLst>
          </p:cNvPr>
          <p:cNvSpPr txBox="1"/>
          <p:nvPr/>
        </p:nvSpPr>
        <p:spPr>
          <a:xfrm>
            <a:off x="427354" y="4870265"/>
            <a:ext cx="2622472"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a:t>
            </a:r>
          </a:p>
        </p:txBody>
      </p:sp>
      <p:graphicFrame>
        <p:nvGraphicFramePr>
          <p:cNvPr id="9" name="图表 8">
            <a:extLst>
              <a:ext uri="{FF2B5EF4-FFF2-40B4-BE49-F238E27FC236}">
                <a16:creationId xmlns:a16="http://schemas.microsoft.com/office/drawing/2014/main" id="{A45796A4-AB8C-4806-97F9-FDE2E857F61B}"/>
              </a:ext>
            </a:extLst>
          </p:cNvPr>
          <p:cNvGraphicFramePr/>
          <p:nvPr>
            <p:extLst>
              <p:ext uri="{D42A27DB-BD31-4B8C-83A1-F6EECF244321}">
                <p14:modId xmlns:p14="http://schemas.microsoft.com/office/powerpoint/2010/main" val="1122543561"/>
              </p:ext>
            </p:extLst>
          </p:nvPr>
        </p:nvGraphicFramePr>
        <p:xfrm>
          <a:off x="3563780" y="1654187"/>
          <a:ext cx="2159500" cy="215950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C5D985C6-ED69-4306-9122-9B68A1E1EFF0}"/>
              </a:ext>
            </a:extLst>
          </p:cNvPr>
          <p:cNvSpPr txBox="1"/>
          <p:nvPr/>
        </p:nvSpPr>
        <p:spPr>
          <a:xfrm>
            <a:off x="4018731" y="2269146"/>
            <a:ext cx="1266693" cy="804323"/>
          </a:xfrm>
          <a:prstGeom prst="rect">
            <a:avLst/>
          </a:prstGeom>
          <a:noFill/>
        </p:spPr>
        <p:txBody>
          <a:bodyPr wrap="none" rtlCol="0">
            <a:spAutoFit/>
          </a:bodyPr>
          <a:lstStyle/>
          <a:p>
            <a:pPr algn="ctr">
              <a:lnSpc>
                <a:spcPct val="125000"/>
              </a:lnSpc>
              <a:spcAft>
                <a:spcPts val="800"/>
              </a:spcAft>
            </a:pPr>
            <a:r>
              <a:rPr lang="en-US" altLang="zh-CN" sz="3999" b="1" dirty="0">
                <a:solidFill>
                  <a:schemeClr val="bg1"/>
                </a:solidFill>
                <a:latin typeface="思源黑体 CN Regular" panose="020B0500000000000000" pitchFamily="34" charset="-122"/>
                <a:ea typeface="思源黑体 CN Regular" panose="020B0500000000000000" pitchFamily="34" charset="-122"/>
              </a:rPr>
              <a:t>39%</a:t>
            </a:r>
            <a:endParaRPr lang="zh-CN" altLang="en-US" sz="39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11" name="椭圆 10">
            <a:extLst>
              <a:ext uri="{FF2B5EF4-FFF2-40B4-BE49-F238E27FC236}">
                <a16:creationId xmlns:a16="http://schemas.microsoft.com/office/drawing/2014/main" id="{18CF2A7C-3807-4733-B5AF-27752E3C3D31}"/>
              </a:ext>
            </a:extLst>
          </p:cNvPr>
          <p:cNvSpPr>
            <a:spLocks noChangeAspect="1"/>
          </p:cNvSpPr>
          <p:nvPr/>
        </p:nvSpPr>
        <p:spPr>
          <a:xfrm>
            <a:off x="4382140" y="3287594"/>
            <a:ext cx="539875" cy="539875"/>
          </a:xfrm>
          <a:prstGeom prst="ellipse">
            <a:avLst/>
          </a:prstGeom>
          <a:solidFill>
            <a:srgbClr val="C2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cxnSp>
        <p:nvCxnSpPr>
          <p:cNvPr id="12" name="直接连接符 11">
            <a:extLst>
              <a:ext uri="{FF2B5EF4-FFF2-40B4-BE49-F238E27FC236}">
                <a16:creationId xmlns:a16="http://schemas.microsoft.com/office/drawing/2014/main" id="{2A1955C3-1557-4990-86FB-A4F60251FB25}"/>
              </a:ext>
            </a:extLst>
          </p:cNvPr>
          <p:cNvCxnSpPr>
            <a:cxnSpLocks/>
          </p:cNvCxnSpPr>
          <p:nvPr/>
        </p:nvCxnSpPr>
        <p:spPr>
          <a:xfrm>
            <a:off x="4652077" y="3821494"/>
            <a:ext cx="0" cy="359917"/>
          </a:xfrm>
          <a:prstGeom prst="line">
            <a:avLst/>
          </a:prstGeom>
          <a:ln w="19050">
            <a:gradFill>
              <a:gsLst>
                <a:gs pos="0">
                  <a:srgbClr val="99BEFA"/>
                </a:gs>
                <a:gs pos="100000">
                  <a:srgbClr val="99BEF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8A611FE8-5200-4804-BE18-636DF7316F47}"/>
              </a:ext>
            </a:extLst>
          </p:cNvPr>
          <p:cNvSpPr txBox="1"/>
          <p:nvPr/>
        </p:nvSpPr>
        <p:spPr>
          <a:xfrm>
            <a:off x="3811216" y="4387139"/>
            <a:ext cx="2121827" cy="523220"/>
          </a:xfrm>
          <a:prstGeom prst="rect">
            <a:avLst/>
          </a:prstGeom>
          <a:noFill/>
        </p:spPr>
        <p:txBody>
          <a:bodyPr wrap="square" rtlCol="0">
            <a:spAutoFit/>
          </a:bodyPr>
          <a:lstStyle/>
          <a:p>
            <a:pPr algn="ctr"/>
            <a:r>
              <a:rPr lang="zh-CN" altLang="en-US" sz="2800" b="1" dirty="0">
                <a:solidFill>
                  <a:srgbClr val="C2D7F6"/>
                </a:solidFill>
                <a:latin typeface="思源黑体 CN Regular" panose="020B0500000000000000" pitchFamily="34" charset="-122"/>
                <a:ea typeface="思源黑体 CN Regular" panose="020B0500000000000000" pitchFamily="34" charset="-122"/>
              </a:rPr>
              <a:t>完 成 情 况</a:t>
            </a:r>
          </a:p>
        </p:txBody>
      </p:sp>
      <p:sp>
        <p:nvSpPr>
          <p:cNvPr id="47" name="文本框 46">
            <a:extLst>
              <a:ext uri="{FF2B5EF4-FFF2-40B4-BE49-F238E27FC236}">
                <a16:creationId xmlns:a16="http://schemas.microsoft.com/office/drawing/2014/main" id="{A3A40C02-CE8E-43EA-B871-1679D958AEC2}"/>
              </a:ext>
            </a:extLst>
          </p:cNvPr>
          <p:cNvSpPr txBox="1"/>
          <p:nvPr/>
        </p:nvSpPr>
        <p:spPr>
          <a:xfrm>
            <a:off x="3332294" y="4870265"/>
            <a:ext cx="2622472"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a:t>
            </a:r>
          </a:p>
        </p:txBody>
      </p:sp>
      <p:graphicFrame>
        <p:nvGraphicFramePr>
          <p:cNvPr id="15" name="图表 14">
            <a:extLst>
              <a:ext uri="{FF2B5EF4-FFF2-40B4-BE49-F238E27FC236}">
                <a16:creationId xmlns:a16="http://schemas.microsoft.com/office/drawing/2014/main" id="{00951D69-D77B-47DA-8358-57466B330190}"/>
              </a:ext>
            </a:extLst>
          </p:cNvPr>
          <p:cNvGraphicFramePr/>
          <p:nvPr>
            <p:extLst>
              <p:ext uri="{D42A27DB-BD31-4B8C-83A1-F6EECF244321}">
                <p14:modId xmlns:p14="http://schemas.microsoft.com/office/powerpoint/2010/main" val="3991875798"/>
              </p:ext>
            </p:extLst>
          </p:nvPr>
        </p:nvGraphicFramePr>
        <p:xfrm>
          <a:off x="6468720" y="1654187"/>
          <a:ext cx="2159500" cy="2159500"/>
        </p:xfrm>
        <a:graphic>
          <a:graphicData uri="http://schemas.openxmlformats.org/drawingml/2006/chart">
            <c:chart xmlns:c="http://schemas.openxmlformats.org/drawingml/2006/chart" xmlns:r="http://schemas.openxmlformats.org/officeDocument/2006/relationships" r:id="rId5"/>
          </a:graphicData>
        </a:graphic>
      </p:graphicFrame>
      <p:sp>
        <p:nvSpPr>
          <p:cNvPr id="16" name="文本框 15">
            <a:extLst>
              <a:ext uri="{FF2B5EF4-FFF2-40B4-BE49-F238E27FC236}">
                <a16:creationId xmlns:a16="http://schemas.microsoft.com/office/drawing/2014/main" id="{5CD5A4F7-3623-400D-8E51-3D413734A298}"/>
              </a:ext>
            </a:extLst>
          </p:cNvPr>
          <p:cNvSpPr txBox="1"/>
          <p:nvPr/>
        </p:nvSpPr>
        <p:spPr>
          <a:xfrm>
            <a:off x="6917677" y="2269146"/>
            <a:ext cx="1266693" cy="804323"/>
          </a:xfrm>
          <a:prstGeom prst="rect">
            <a:avLst/>
          </a:prstGeom>
          <a:noFill/>
        </p:spPr>
        <p:txBody>
          <a:bodyPr wrap="none" rtlCol="0">
            <a:spAutoFit/>
          </a:bodyPr>
          <a:lstStyle/>
          <a:p>
            <a:pPr algn="ctr">
              <a:lnSpc>
                <a:spcPct val="125000"/>
              </a:lnSpc>
              <a:spcAft>
                <a:spcPts val="800"/>
              </a:spcAft>
            </a:pPr>
            <a:r>
              <a:rPr lang="en-US" altLang="zh-CN" sz="3999" b="1" dirty="0">
                <a:solidFill>
                  <a:schemeClr val="bg1"/>
                </a:solidFill>
                <a:latin typeface="思源黑体 CN Regular" panose="020B0500000000000000" pitchFamily="34" charset="-122"/>
                <a:ea typeface="思源黑体 CN Regular" panose="020B0500000000000000" pitchFamily="34" charset="-122"/>
              </a:rPr>
              <a:t>96%</a:t>
            </a:r>
            <a:endParaRPr lang="zh-CN" altLang="en-US" sz="39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17" name="椭圆 16">
            <a:extLst>
              <a:ext uri="{FF2B5EF4-FFF2-40B4-BE49-F238E27FC236}">
                <a16:creationId xmlns:a16="http://schemas.microsoft.com/office/drawing/2014/main" id="{FC644E80-8086-4E02-B3FC-5EED6CEE1B81}"/>
              </a:ext>
            </a:extLst>
          </p:cNvPr>
          <p:cNvSpPr>
            <a:spLocks noChangeAspect="1"/>
          </p:cNvSpPr>
          <p:nvPr/>
        </p:nvSpPr>
        <p:spPr>
          <a:xfrm>
            <a:off x="7283996" y="3287594"/>
            <a:ext cx="539875" cy="539875"/>
          </a:xfrm>
          <a:prstGeom prst="ellipse">
            <a:avLst/>
          </a:prstGeom>
          <a:solidFill>
            <a:srgbClr val="C2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cxnSp>
        <p:nvCxnSpPr>
          <p:cNvPr id="18" name="直接连接符 17">
            <a:extLst>
              <a:ext uri="{FF2B5EF4-FFF2-40B4-BE49-F238E27FC236}">
                <a16:creationId xmlns:a16="http://schemas.microsoft.com/office/drawing/2014/main" id="{24E389B8-4DD0-48E3-BC7B-FF1AD704B223}"/>
              </a:ext>
            </a:extLst>
          </p:cNvPr>
          <p:cNvCxnSpPr>
            <a:cxnSpLocks/>
          </p:cNvCxnSpPr>
          <p:nvPr/>
        </p:nvCxnSpPr>
        <p:spPr>
          <a:xfrm>
            <a:off x="7553934" y="3821494"/>
            <a:ext cx="0" cy="359917"/>
          </a:xfrm>
          <a:prstGeom prst="line">
            <a:avLst/>
          </a:prstGeom>
          <a:ln w="19050">
            <a:gradFill>
              <a:gsLst>
                <a:gs pos="0">
                  <a:srgbClr val="99BEFA"/>
                </a:gs>
                <a:gs pos="100000">
                  <a:srgbClr val="99BEF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BE5FC799-B1A5-43B9-9DCF-F3A697612448}"/>
              </a:ext>
            </a:extLst>
          </p:cNvPr>
          <p:cNvSpPr txBox="1"/>
          <p:nvPr/>
        </p:nvSpPr>
        <p:spPr>
          <a:xfrm>
            <a:off x="6716156" y="4387139"/>
            <a:ext cx="2121827" cy="523220"/>
          </a:xfrm>
          <a:prstGeom prst="rect">
            <a:avLst/>
          </a:prstGeom>
          <a:noFill/>
        </p:spPr>
        <p:txBody>
          <a:bodyPr wrap="square" rtlCol="0">
            <a:spAutoFit/>
          </a:bodyPr>
          <a:lstStyle/>
          <a:p>
            <a:pPr algn="ctr"/>
            <a:r>
              <a:rPr lang="zh-CN" altLang="en-US" sz="2800" b="1" dirty="0">
                <a:solidFill>
                  <a:srgbClr val="C2D7F6"/>
                </a:solidFill>
                <a:latin typeface="思源黑体 CN Regular" panose="020B0500000000000000" pitchFamily="34" charset="-122"/>
                <a:ea typeface="思源黑体 CN Regular" panose="020B0500000000000000" pitchFamily="34" charset="-122"/>
              </a:rPr>
              <a:t>完 成 情 况</a:t>
            </a:r>
          </a:p>
        </p:txBody>
      </p:sp>
      <p:sp>
        <p:nvSpPr>
          <p:cNvPr id="50" name="文本框 49">
            <a:extLst>
              <a:ext uri="{FF2B5EF4-FFF2-40B4-BE49-F238E27FC236}">
                <a16:creationId xmlns:a16="http://schemas.microsoft.com/office/drawing/2014/main" id="{19B8EC11-CDB6-404C-8D14-39B0A4C565AD}"/>
              </a:ext>
            </a:extLst>
          </p:cNvPr>
          <p:cNvSpPr txBox="1"/>
          <p:nvPr/>
        </p:nvSpPr>
        <p:spPr>
          <a:xfrm>
            <a:off x="6237234" y="4870265"/>
            <a:ext cx="2622472"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a:t>
            </a:r>
          </a:p>
        </p:txBody>
      </p:sp>
      <p:graphicFrame>
        <p:nvGraphicFramePr>
          <p:cNvPr id="21" name="图表 20">
            <a:extLst>
              <a:ext uri="{FF2B5EF4-FFF2-40B4-BE49-F238E27FC236}">
                <a16:creationId xmlns:a16="http://schemas.microsoft.com/office/drawing/2014/main" id="{7842EF5E-8883-4465-88AB-C0EF227B924A}"/>
              </a:ext>
            </a:extLst>
          </p:cNvPr>
          <p:cNvGraphicFramePr/>
          <p:nvPr>
            <p:extLst>
              <p:ext uri="{D42A27DB-BD31-4B8C-83A1-F6EECF244321}">
                <p14:modId xmlns:p14="http://schemas.microsoft.com/office/powerpoint/2010/main" val="3597438640"/>
              </p:ext>
            </p:extLst>
          </p:nvPr>
        </p:nvGraphicFramePr>
        <p:xfrm>
          <a:off x="9373660" y="1654187"/>
          <a:ext cx="2159500" cy="2159500"/>
        </p:xfrm>
        <a:graphic>
          <a:graphicData uri="http://schemas.openxmlformats.org/drawingml/2006/chart">
            <c:chart xmlns:c="http://schemas.openxmlformats.org/drawingml/2006/chart" xmlns:r="http://schemas.openxmlformats.org/officeDocument/2006/relationships" r:id="rId6"/>
          </a:graphicData>
        </a:graphic>
      </p:graphicFrame>
      <p:sp>
        <p:nvSpPr>
          <p:cNvPr id="22" name="文本框 21">
            <a:extLst>
              <a:ext uri="{FF2B5EF4-FFF2-40B4-BE49-F238E27FC236}">
                <a16:creationId xmlns:a16="http://schemas.microsoft.com/office/drawing/2014/main" id="{ACA22815-80DC-4FE7-9FA7-335304C4F391}"/>
              </a:ext>
            </a:extLst>
          </p:cNvPr>
          <p:cNvSpPr txBox="1"/>
          <p:nvPr/>
        </p:nvSpPr>
        <p:spPr>
          <a:xfrm>
            <a:off x="9822446" y="2269146"/>
            <a:ext cx="1266693" cy="804323"/>
          </a:xfrm>
          <a:prstGeom prst="rect">
            <a:avLst/>
          </a:prstGeom>
          <a:noFill/>
        </p:spPr>
        <p:txBody>
          <a:bodyPr wrap="none" rtlCol="0">
            <a:spAutoFit/>
          </a:bodyPr>
          <a:lstStyle/>
          <a:p>
            <a:pPr algn="ctr">
              <a:lnSpc>
                <a:spcPct val="125000"/>
              </a:lnSpc>
              <a:spcAft>
                <a:spcPts val="800"/>
              </a:spcAft>
            </a:pPr>
            <a:r>
              <a:rPr lang="en-US" altLang="zh-CN" sz="3999" b="1" dirty="0">
                <a:solidFill>
                  <a:schemeClr val="bg1"/>
                </a:solidFill>
                <a:latin typeface="思源黑体 CN Regular" panose="020B0500000000000000" pitchFamily="34" charset="-122"/>
                <a:ea typeface="思源黑体 CN Regular" panose="020B0500000000000000" pitchFamily="34" charset="-122"/>
              </a:rPr>
              <a:t>45%</a:t>
            </a:r>
            <a:endParaRPr lang="zh-CN" altLang="en-US" sz="39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23" name="椭圆 22">
            <a:extLst>
              <a:ext uri="{FF2B5EF4-FFF2-40B4-BE49-F238E27FC236}">
                <a16:creationId xmlns:a16="http://schemas.microsoft.com/office/drawing/2014/main" id="{3194D9FC-19F8-4291-834C-4675DC4AFA15}"/>
              </a:ext>
            </a:extLst>
          </p:cNvPr>
          <p:cNvSpPr>
            <a:spLocks noChangeAspect="1"/>
          </p:cNvSpPr>
          <p:nvPr/>
        </p:nvSpPr>
        <p:spPr>
          <a:xfrm>
            <a:off x="10185855" y="3287594"/>
            <a:ext cx="539875" cy="539875"/>
          </a:xfrm>
          <a:prstGeom prst="ellipse">
            <a:avLst/>
          </a:prstGeom>
          <a:solidFill>
            <a:srgbClr val="C2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endParaRPr>
          </a:p>
        </p:txBody>
      </p:sp>
      <p:cxnSp>
        <p:nvCxnSpPr>
          <p:cNvPr id="24" name="直接连接符 23">
            <a:extLst>
              <a:ext uri="{FF2B5EF4-FFF2-40B4-BE49-F238E27FC236}">
                <a16:creationId xmlns:a16="http://schemas.microsoft.com/office/drawing/2014/main" id="{94690553-3F85-4349-A54F-305CB47B4F2D}"/>
              </a:ext>
            </a:extLst>
          </p:cNvPr>
          <p:cNvCxnSpPr>
            <a:cxnSpLocks/>
          </p:cNvCxnSpPr>
          <p:nvPr/>
        </p:nvCxnSpPr>
        <p:spPr>
          <a:xfrm>
            <a:off x="10455792" y="3821494"/>
            <a:ext cx="0" cy="359917"/>
          </a:xfrm>
          <a:prstGeom prst="line">
            <a:avLst/>
          </a:prstGeom>
          <a:ln w="19050">
            <a:gradFill>
              <a:gsLst>
                <a:gs pos="0">
                  <a:srgbClr val="99BEFA"/>
                </a:gs>
                <a:gs pos="100000">
                  <a:srgbClr val="99BEF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9463F7BE-71D6-4EB6-9A19-E29AAEF057EC}"/>
              </a:ext>
            </a:extLst>
          </p:cNvPr>
          <p:cNvSpPr txBox="1"/>
          <p:nvPr/>
        </p:nvSpPr>
        <p:spPr>
          <a:xfrm>
            <a:off x="9621096" y="4387139"/>
            <a:ext cx="2121827" cy="523220"/>
          </a:xfrm>
          <a:prstGeom prst="rect">
            <a:avLst/>
          </a:prstGeom>
          <a:noFill/>
        </p:spPr>
        <p:txBody>
          <a:bodyPr wrap="square" rtlCol="0">
            <a:spAutoFit/>
          </a:bodyPr>
          <a:lstStyle/>
          <a:p>
            <a:pPr algn="ctr"/>
            <a:r>
              <a:rPr lang="zh-CN" altLang="en-US" sz="2800" b="1" dirty="0">
                <a:solidFill>
                  <a:srgbClr val="C2D7F6"/>
                </a:solidFill>
                <a:latin typeface="思源黑体 CN Regular" panose="020B0500000000000000" pitchFamily="34" charset="-122"/>
                <a:ea typeface="思源黑体 CN Regular" panose="020B0500000000000000" pitchFamily="34" charset="-122"/>
              </a:rPr>
              <a:t>完 成 情 况</a:t>
            </a:r>
          </a:p>
        </p:txBody>
      </p:sp>
      <p:sp>
        <p:nvSpPr>
          <p:cNvPr id="53" name="文本框 52">
            <a:extLst>
              <a:ext uri="{FF2B5EF4-FFF2-40B4-BE49-F238E27FC236}">
                <a16:creationId xmlns:a16="http://schemas.microsoft.com/office/drawing/2014/main" id="{B614A452-371F-4734-8D65-2431067C7F3C}"/>
              </a:ext>
            </a:extLst>
          </p:cNvPr>
          <p:cNvSpPr txBox="1"/>
          <p:nvPr/>
        </p:nvSpPr>
        <p:spPr>
          <a:xfrm>
            <a:off x="9142174" y="4870265"/>
            <a:ext cx="2622472" cy="880177"/>
          </a:xfrm>
          <a:prstGeom prst="rect">
            <a:avLst/>
          </a:prstGeom>
          <a:noFill/>
        </p:spPr>
        <p:txBody>
          <a:bodyPr wrap="square" rtlCol="0">
            <a:spAutoFit/>
          </a:bodyPr>
          <a:lstStyle/>
          <a:p>
            <a:pPr algn="ctr">
              <a:lnSpc>
                <a:spcPct val="1500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请在此处输入相关内容请在此处输入相关内容</a:t>
            </a:r>
          </a:p>
        </p:txBody>
      </p:sp>
      <p:pic>
        <p:nvPicPr>
          <p:cNvPr id="66" name="图形 65" descr="书籍 纯色填充">
            <a:extLst>
              <a:ext uri="{FF2B5EF4-FFF2-40B4-BE49-F238E27FC236}">
                <a16:creationId xmlns:a16="http://schemas.microsoft.com/office/drawing/2014/main" id="{BCBD569E-57F2-4A74-BF1D-9A4D8E1C839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306033" y="4349039"/>
            <a:ext cx="523220" cy="523220"/>
          </a:xfrm>
          <a:prstGeom prst="rect">
            <a:avLst/>
          </a:prstGeom>
        </p:spPr>
      </p:pic>
      <p:pic>
        <p:nvPicPr>
          <p:cNvPr id="68" name="图形 67" descr="合上的书 纯色填充">
            <a:extLst>
              <a:ext uri="{FF2B5EF4-FFF2-40B4-BE49-F238E27FC236}">
                <a16:creationId xmlns:a16="http://schemas.microsoft.com/office/drawing/2014/main" id="{12880D17-5008-45D9-8EC0-564CB40387D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419919" y="4349039"/>
            <a:ext cx="523220" cy="523220"/>
          </a:xfrm>
          <a:prstGeom prst="rect">
            <a:avLst/>
          </a:prstGeom>
        </p:spPr>
      </p:pic>
      <p:pic>
        <p:nvPicPr>
          <p:cNvPr id="70" name="图形 69" descr="日程表 纯色填充">
            <a:extLst>
              <a:ext uri="{FF2B5EF4-FFF2-40B4-BE49-F238E27FC236}">
                <a16:creationId xmlns:a16="http://schemas.microsoft.com/office/drawing/2014/main" id="{10B825B4-2C69-4F88-8483-97DE4BCAA63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192146" y="4349039"/>
            <a:ext cx="523220" cy="523220"/>
          </a:xfrm>
          <a:prstGeom prst="rect">
            <a:avLst/>
          </a:prstGeom>
        </p:spPr>
      </p:pic>
      <p:pic>
        <p:nvPicPr>
          <p:cNvPr id="72" name="图形 71" descr="文档 纯色填充">
            <a:extLst>
              <a:ext uri="{FF2B5EF4-FFF2-40B4-BE49-F238E27FC236}">
                <a16:creationId xmlns:a16="http://schemas.microsoft.com/office/drawing/2014/main" id="{B7F242E4-A3B0-449E-B846-942972A56F53}"/>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33805" y="4349039"/>
            <a:ext cx="523220" cy="523220"/>
          </a:xfrm>
          <a:prstGeom prst="rect">
            <a:avLst/>
          </a:prstGeom>
        </p:spPr>
      </p:pic>
    </p:spTree>
    <p:extLst>
      <p:ext uri="{BB962C8B-B14F-4D97-AF65-F5344CB8AC3E}">
        <p14:creationId xmlns:p14="http://schemas.microsoft.com/office/powerpoint/2010/main" val="489469110"/>
      </p:ext>
    </p:extLst>
  </p:cSld>
  <p:clrMapOvr>
    <a:masterClrMapping/>
  </p:clrMapOvr>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691</TotalTime>
  <Words>1302</Words>
  <Application>Microsoft Office PowerPoint</Application>
  <PresentationFormat>宽屏</PresentationFormat>
  <Paragraphs>222</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Calibri</vt:lpstr>
      <vt:lpstr>Segoe UI Light</vt:lpstr>
      <vt:lpstr>等线</vt:lpstr>
      <vt:lpstr>思源黑体 CN Bold</vt:lpstr>
      <vt:lpstr>思源黑体 CN Light</vt:lpstr>
      <vt:lpstr>思源黑体 CN Regular</vt:lpstr>
      <vt:lpstr>思源黑体 Heavy</vt:lpstr>
      <vt:lpstr>微软雅黑</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蓝黑商务风工作汇报ppt模板</dc:title>
  <dc:creator>YYue</dc:creator>
  <cp:keywords>P界达人</cp:keywords>
  <dc:description>www.51pptmoban.com</dc:description>
  <cp:lastModifiedBy>Win user</cp:lastModifiedBy>
  <cp:revision>157</cp:revision>
  <dcterms:created xsi:type="dcterms:W3CDTF">2022-04-30T10:22:59Z</dcterms:created>
  <dcterms:modified xsi:type="dcterms:W3CDTF">2022-10-07T11:11:20Z</dcterms:modified>
</cp:coreProperties>
</file>