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handoutMasterIdLst>
    <p:handoutMasterId r:id="rId19"/>
  </p:handoutMasterIdLst>
  <p:sldIdLst>
    <p:sldId id="256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1126" r:id="rId16"/>
    <p:sldId id="112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14">
          <p15:clr>
            <a:srgbClr val="A4A3A4"/>
          </p15:clr>
        </p15:guide>
        <p15:guide id="2" pos="524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E2EF"/>
    <a:srgbClr val="7067F6"/>
    <a:srgbClr val="00B0F0"/>
    <a:srgbClr val="516070"/>
    <a:srgbClr val="DEE1E6"/>
    <a:srgbClr val="0A0A0A"/>
    <a:srgbClr val="9790F8"/>
    <a:srgbClr val="6DD9FF"/>
    <a:srgbClr val="47CFFF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6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14" y="126"/>
      </p:cViewPr>
      <p:guideLst>
        <p:guide orient="horz" pos="2614"/>
        <p:guide pos="52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9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465724815937602E-2"/>
          <c:y val="0.14638403689544899"/>
          <c:w val="0.98097299318276199"/>
          <c:h val="0.7349606516274279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系列1</c:v>
                </c:pt>
              </c:strCache>
            </c:strRef>
          </c:tx>
          <c:spPr>
            <a:ln w="63500" cap="rnd">
              <a:gradFill>
                <a:gsLst>
                  <a:gs pos="0">
                    <a:srgbClr val="00B0F0"/>
                  </a:gs>
                  <a:gs pos="100000">
                    <a:srgbClr val="7067F6"/>
                  </a:gs>
                </a:gsLst>
                <a:lin ang="0" scaled="0"/>
              </a:gradFill>
              <a:round/>
            </a:ln>
            <a:effectLst/>
          </c:spPr>
          <c:marker>
            <c:symbol val="circle"/>
            <c:size val="10"/>
            <c:spPr>
              <a:solidFill>
                <a:srgbClr val="FFFFFF"/>
              </a:solidFill>
              <a:ln w="53975">
                <a:solidFill>
                  <a:srgbClr val="6699FF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7页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20</c:v>
                </c:pt>
                <c:pt idx="1">
                  <c:v>50</c:v>
                </c:pt>
                <c:pt idx="2">
                  <c:v>60</c:v>
                </c:pt>
                <c:pt idx="3">
                  <c:v>55</c:v>
                </c:pt>
                <c:pt idx="4">
                  <c:v>70</c:v>
                </c:pt>
                <c:pt idx="5">
                  <c:v>80</c:v>
                </c:pt>
                <c:pt idx="6">
                  <c:v>75</c:v>
                </c:pt>
                <c:pt idx="7">
                  <c:v>90</c:v>
                </c:pt>
                <c:pt idx="8">
                  <c:v>96</c:v>
                </c:pt>
                <c:pt idx="9">
                  <c:v>115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5B14-4677-B579-3F1447A538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47280"/>
        <c:axId val="209447840"/>
      </c:lineChart>
      <c:catAx>
        <c:axId val="2094472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9447840"/>
        <c:crosses val="autoZero"/>
        <c:auto val="1"/>
        <c:lblAlgn val="ctr"/>
        <c:lblOffset val="100"/>
        <c:noMultiLvlLbl val="0"/>
      </c:catAx>
      <c:valAx>
        <c:axId val="2094478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9447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阿里巴巴普惠体" panose="00020600040101010101" pitchFamily="18" charset="-122"/>
          <a:ea typeface="苹方 常规" panose="020B0300000000000000" pitchFamily="34" charset="-122"/>
          <a:sym typeface="阿里巴巴普惠体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阿里巴巴普惠体" panose="00020600040101010101" pitchFamily="18" charset="-122"/>
              </a:rPr>
              <a:t>2022/10/7</a:t>
            </a:fld>
            <a:endParaRPr lang="zh-CN" altLang="en-US">
              <a:cs typeface="阿里巴巴普惠体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阿里巴巴普惠体" panose="00020600040101010101" pitchFamily="18" charset="-122"/>
              </a:rPr>
              <a:t>‹#›</a:t>
            </a:fld>
            <a:endParaRPr lang="zh-CN" altLang="en-US"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fld id="{A149B711-C633-417F-821C-78C7E6822D56}" type="datetimeFigureOut">
              <a:rPr lang="zh-CN" altLang="en-US" smtClean="0"/>
              <a:t>2022/10/7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fld id="{5ACE460D-FA0D-4309-8E6E-F4A9205953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" panose="00020600040101010101" pitchFamily="18" charset="-122"/>
        <a:ea typeface="阿里巴巴普惠体" panose="00020600040101010101" pitchFamily="18" charset="-122"/>
        <a:cs typeface="阿里巴巴普惠体" panose="00020600040101010101" pitchFamily="18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" panose="00020600040101010101" pitchFamily="18" charset="-122"/>
        <a:ea typeface="阿里巴巴普惠体" panose="00020600040101010101" pitchFamily="18" charset="-122"/>
        <a:cs typeface="阿里巴巴普惠体" panose="00020600040101010101" pitchFamily="18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" panose="00020600040101010101" pitchFamily="18" charset="-122"/>
        <a:ea typeface="阿里巴巴普惠体" panose="00020600040101010101" pitchFamily="18" charset="-122"/>
        <a:cs typeface="阿里巴巴普惠体" panose="00020600040101010101" pitchFamily="18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" panose="00020600040101010101" pitchFamily="18" charset="-122"/>
        <a:ea typeface="阿里巴巴普惠体" panose="00020600040101010101" pitchFamily="18" charset="-122"/>
        <a:cs typeface="阿里巴巴普惠体" panose="00020600040101010101" pitchFamily="18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" panose="00020600040101010101" pitchFamily="18" charset="-122"/>
        <a:ea typeface="阿里巴巴普惠体" panose="00020600040101010101" pitchFamily="18" charset="-122"/>
        <a:cs typeface="阿里巴巴普惠体" panose="00020600040101010101" pitchFamily="18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E460D-FA0D-4309-8E6E-F4A92059539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605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E460D-FA0D-4309-8E6E-F4A92059539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711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E460D-FA0D-4309-8E6E-F4A92059539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644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E460D-FA0D-4309-8E6E-F4A92059539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0435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E460D-FA0D-4309-8E6E-F4A92059539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0227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E460D-FA0D-4309-8E6E-F4A92059539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9817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E460D-FA0D-4309-8E6E-F4A92059539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081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E460D-FA0D-4309-8E6E-F4A92059539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E460D-FA0D-4309-8E6E-F4A92059539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980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E460D-FA0D-4309-8E6E-F4A92059539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076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E460D-FA0D-4309-8E6E-F4A92059539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694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E460D-FA0D-4309-8E6E-F4A92059539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744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E460D-FA0D-4309-8E6E-F4A92059539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2359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E460D-FA0D-4309-8E6E-F4A92059539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196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E460D-FA0D-4309-8E6E-F4A92059539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8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DF64-DC94-4434-BA67-D12CA68D9857}" type="datetimeFigureOut">
              <a:rPr lang="zh-CN" altLang="en-US" smtClean="0"/>
              <a:t>2022/10/7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218A2-136A-40F8-BCB3-2AB7D2B89E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DF64-DC94-4434-BA67-D12CA68D9857}" type="datetimeFigureOut">
              <a:rPr lang="zh-CN" altLang="en-US" smtClean="0"/>
              <a:t>2022/10/7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218A2-136A-40F8-BCB3-2AB7D2B89E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" panose="00020600040101010101" pitchFamily="18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393009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fld id="{86A1DF64-DC94-4434-BA67-D12CA68D9857}" type="datetimeFigureOut">
              <a:rPr lang="zh-CN" altLang="en-US" smtClean="0"/>
              <a:t>2022/10/7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fld id="{EEC218A2-136A-40F8-BCB3-2AB7D2B89E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阿里巴巴普惠体" panose="00020600040101010101" pitchFamily="18" charset="-122"/>
          <a:ea typeface="阿里巴巴普惠体" panose="00020600040101010101" pitchFamily="18" charset="-122"/>
          <a:cs typeface="阿里巴巴普惠体" panose="00020600040101010101" pitchFamily="18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阿里巴巴普惠体" panose="00020600040101010101" pitchFamily="18" charset="-122"/>
          <a:ea typeface="阿里巴巴普惠体" panose="00020600040101010101" pitchFamily="18" charset="-122"/>
          <a:cs typeface="阿里巴巴普惠体" panose="00020600040101010101" pitchFamily="18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阿里巴巴普惠体" panose="00020600040101010101" pitchFamily="18" charset="-122"/>
          <a:ea typeface="阿里巴巴普惠体" panose="00020600040101010101" pitchFamily="18" charset="-122"/>
          <a:cs typeface="阿里巴巴普惠体" panose="00020600040101010101" pitchFamily="18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阿里巴巴普惠体" panose="00020600040101010101" pitchFamily="18" charset="-122"/>
          <a:ea typeface="阿里巴巴普惠体" panose="00020600040101010101" pitchFamily="18" charset="-122"/>
          <a:cs typeface="阿里巴巴普惠体" panose="00020600040101010101" pitchFamily="18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" panose="00020600040101010101" pitchFamily="18" charset="-122"/>
          <a:ea typeface="阿里巴巴普惠体" panose="00020600040101010101" pitchFamily="18" charset="-122"/>
          <a:cs typeface="阿里巴巴普惠体" panose="00020600040101010101" pitchFamily="18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" panose="00020600040101010101" pitchFamily="18" charset="-122"/>
          <a:ea typeface="阿里巴巴普惠体" panose="00020600040101010101" pitchFamily="18" charset="-122"/>
          <a:cs typeface="阿里巴巴普惠体" panose="00020600040101010101" pitchFamily="18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2022/10/7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804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chart" Target="../charts/char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9285" y="4839151"/>
            <a:ext cx="3240088" cy="676275"/>
            <a:chOff x="2855912" y="3629025"/>
            <a:chExt cx="3240088" cy="676275"/>
          </a:xfrm>
        </p:grpSpPr>
        <p:sp useBgFill="1">
          <p:nvSpPr>
            <p:cNvPr id="2" name="矩形: 圆角 1"/>
            <p:cNvSpPr/>
            <p:nvPr/>
          </p:nvSpPr>
          <p:spPr>
            <a:xfrm>
              <a:off x="2855912" y="3629025"/>
              <a:ext cx="3240087" cy="676275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50800" dist="38100" dir="16200000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 useBgFill="1">
          <p:nvSpPr>
            <p:cNvPr id="9" name="矩形: 圆角 8"/>
            <p:cNvSpPr/>
            <p:nvPr/>
          </p:nvSpPr>
          <p:spPr>
            <a:xfrm>
              <a:off x="2855913" y="3629025"/>
              <a:ext cx="3240087" cy="676275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50800" dist="38100" dir="5400000" algn="t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979547" y="4966623"/>
            <a:ext cx="2279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516070"/>
                </a:solidFill>
                <a:latin typeface="阿里巴巴普惠体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" panose="00020600040101010101" pitchFamily="18" charset="-122"/>
              </a:rPr>
              <a:t>汇报人：</a:t>
            </a:r>
            <a:r>
              <a:rPr lang="en-US" altLang="zh-CN" sz="2400">
                <a:solidFill>
                  <a:srgbClr val="51607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51PPT</a:t>
            </a:r>
            <a:endParaRPr lang="zh-CN" altLang="en-US" sz="2400">
              <a:solidFill>
                <a:srgbClr val="51607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330307" y="4969496"/>
            <a:ext cx="415589" cy="41558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innerShdw blurRad="63500" dist="50800" dir="13500000">
              <a:srgbClr val="6DD9FF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411663" y="5106922"/>
            <a:ext cx="252876" cy="140735"/>
            <a:chOff x="5527591" y="4077105"/>
            <a:chExt cx="297074" cy="165333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5527591" y="4159771"/>
              <a:ext cx="294313" cy="0"/>
            </a:xfrm>
            <a:prstGeom prst="line">
              <a:avLst/>
            </a:prstGeom>
            <a:ln w="317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41998" y="4077105"/>
              <a:ext cx="82667" cy="82667"/>
            </a:xfrm>
            <a:prstGeom prst="line">
              <a:avLst/>
            </a:prstGeom>
            <a:ln w="317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741998" y="4159771"/>
              <a:ext cx="82667" cy="82667"/>
            </a:xfrm>
            <a:prstGeom prst="line">
              <a:avLst/>
            </a:prstGeom>
            <a:ln w="317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689285" y="2086409"/>
            <a:ext cx="3937754" cy="876314"/>
            <a:chOff x="1447963" y="1830997"/>
            <a:chExt cx="3937754" cy="876314"/>
          </a:xfrm>
        </p:grpSpPr>
        <p:grpSp>
          <p:nvGrpSpPr>
            <p:cNvPr id="132" name="组合 131"/>
            <p:cNvGrpSpPr/>
            <p:nvPr/>
          </p:nvGrpSpPr>
          <p:grpSpPr>
            <a:xfrm>
              <a:off x="1447963" y="1830997"/>
              <a:ext cx="851192" cy="851192"/>
              <a:chOff x="1520533" y="1830997"/>
              <a:chExt cx="851192" cy="851192"/>
            </a:xfrm>
          </p:grpSpPr>
          <p:sp>
            <p:nvSpPr>
              <p:cNvPr id="130" name="矩形: 圆角 129"/>
              <p:cNvSpPr/>
              <p:nvPr/>
            </p:nvSpPr>
            <p:spPr>
              <a:xfrm>
                <a:off x="1520533" y="1830997"/>
                <a:ext cx="851192" cy="851192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rgbClr val="A9A9A9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31" name="文本框 130"/>
              <p:cNvSpPr txBox="1"/>
              <p:nvPr/>
            </p:nvSpPr>
            <p:spPr>
              <a:xfrm>
                <a:off x="1666316" y="1851192"/>
                <a:ext cx="548548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>
                    <a:solidFill>
                      <a:srgbClr val="516070"/>
                    </a:solidFill>
                    <a:latin typeface="阿里巴巴普惠体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  <a:sym typeface="阿里巴巴普惠体" panose="00020600040101010101" pitchFamily="18" charset="-122"/>
                  </a:rPr>
                  <a:t>2</a:t>
                </a:r>
                <a:endParaRPr lang="zh-CN" altLang="en-US" sz="4800">
                  <a:solidFill>
                    <a:srgbClr val="516070"/>
                  </a:solidFill>
                  <a:latin typeface="阿里巴巴普惠体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2476817" y="1846130"/>
              <a:ext cx="851192" cy="851192"/>
              <a:chOff x="1520533" y="1830997"/>
              <a:chExt cx="851192" cy="851192"/>
            </a:xfrm>
          </p:grpSpPr>
          <p:sp>
            <p:nvSpPr>
              <p:cNvPr id="134" name="矩形: 圆角 133"/>
              <p:cNvSpPr/>
              <p:nvPr/>
            </p:nvSpPr>
            <p:spPr>
              <a:xfrm>
                <a:off x="1520533" y="1830997"/>
                <a:ext cx="851192" cy="851192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rgbClr val="A9A9A9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35" name="文本框 134"/>
              <p:cNvSpPr txBox="1"/>
              <p:nvPr/>
            </p:nvSpPr>
            <p:spPr>
              <a:xfrm>
                <a:off x="1666316" y="1851192"/>
                <a:ext cx="548548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>
                    <a:solidFill>
                      <a:srgbClr val="516070"/>
                    </a:solidFill>
                    <a:latin typeface="阿里巴巴普惠体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  <a:sym typeface="阿里巴巴普惠体" panose="00020600040101010101" pitchFamily="18" charset="-122"/>
                  </a:rPr>
                  <a:t>0</a:t>
                </a:r>
                <a:endParaRPr lang="zh-CN" altLang="en-US" sz="4800">
                  <a:solidFill>
                    <a:srgbClr val="516070"/>
                  </a:solidFill>
                  <a:latin typeface="阿里巴巴普惠体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3505671" y="1856119"/>
              <a:ext cx="851192" cy="851192"/>
              <a:chOff x="1520533" y="1830997"/>
              <a:chExt cx="851192" cy="851192"/>
            </a:xfrm>
          </p:grpSpPr>
          <p:sp>
            <p:nvSpPr>
              <p:cNvPr id="137" name="矩形: 圆角 136"/>
              <p:cNvSpPr/>
              <p:nvPr/>
            </p:nvSpPr>
            <p:spPr>
              <a:xfrm>
                <a:off x="1520533" y="1830997"/>
                <a:ext cx="851192" cy="851192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rgbClr val="A9A9A9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38" name="文本框 137"/>
              <p:cNvSpPr txBox="1"/>
              <p:nvPr/>
            </p:nvSpPr>
            <p:spPr>
              <a:xfrm>
                <a:off x="1666316" y="1851192"/>
                <a:ext cx="569387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>
                    <a:solidFill>
                      <a:srgbClr val="516070"/>
                    </a:solidFill>
                    <a:latin typeface="阿里巴巴普惠体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  <a:sym typeface="阿里巴巴普惠体" panose="00020600040101010101" pitchFamily="18" charset="-122"/>
                  </a:rPr>
                  <a:t>X</a:t>
                </a:r>
                <a:endParaRPr lang="zh-CN" altLang="en-US" sz="4800">
                  <a:solidFill>
                    <a:srgbClr val="516070"/>
                  </a:solidFill>
                  <a:latin typeface="阿里巴巴普惠体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>
              <a:off x="4534525" y="1856119"/>
              <a:ext cx="851192" cy="851192"/>
              <a:chOff x="1520533" y="1830997"/>
              <a:chExt cx="851192" cy="851192"/>
            </a:xfrm>
          </p:grpSpPr>
          <p:sp>
            <p:nvSpPr>
              <p:cNvPr id="140" name="矩形: 圆角 139"/>
              <p:cNvSpPr/>
              <p:nvPr/>
            </p:nvSpPr>
            <p:spPr>
              <a:xfrm>
                <a:off x="1520533" y="1830997"/>
                <a:ext cx="851192" cy="851192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rgbClr val="A9A9A9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41" name="文本框 140"/>
              <p:cNvSpPr txBox="1"/>
              <p:nvPr/>
            </p:nvSpPr>
            <p:spPr>
              <a:xfrm>
                <a:off x="1666316" y="1851192"/>
                <a:ext cx="569387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>
                    <a:solidFill>
                      <a:srgbClr val="516070"/>
                    </a:solidFill>
                    <a:latin typeface="阿里巴巴普惠体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  <a:sym typeface="阿里巴巴普惠体" panose="00020600040101010101" pitchFamily="18" charset="-122"/>
                  </a:rPr>
                  <a:t>X</a:t>
                </a:r>
                <a:endParaRPr lang="zh-CN" altLang="en-US" sz="4800">
                  <a:solidFill>
                    <a:srgbClr val="516070"/>
                  </a:solidFill>
                  <a:latin typeface="阿里巴巴普惠体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</p:grpSp>
      <p:sp>
        <p:nvSpPr>
          <p:cNvPr id="75" name="任意多边形: 形状 74"/>
          <p:cNvSpPr/>
          <p:nvPr/>
        </p:nvSpPr>
        <p:spPr>
          <a:xfrm>
            <a:off x="7424614" y="0"/>
            <a:ext cx="4195885" cy="5381360"/>
          </a:xfrm>
          <a:custGeom>
            <a:avLst/>
            <a:gdLst>
              <a:gd name="connsiteX0" fmla="*/ 0 w 4195885"/>
              <a:gd name="connsiteY0" fmla="*/ 0 h 5381360"/>
              <a:gd name="connsiteX1" fmla="*/ 4195885 w 4195885"/>
              <a:gd name="connsiteY1" fmla="*/ 0 h 5381360"/>
              <a:gd name="connsiteX2" fmla="*/ 4195885 w 4195885"/>
              <a:gd name="connsiteY2" fmla="*/ 4889225 h 5381360"/>
              <a:gd name="connsiteX3" fmla="*/ 3703750 w 4195885"/>
              <a:gd name="connsiteY3" fmla="*/ 5381360 h 5381360"/>
              <a:gd name="connsiteX4" fmla="*/ 492135 w 4195885"/>
              <a:gd name="connsiteY4" fmla="*/ 5381360 h 5381360"/>
              <a:gd name="connsiteX5" fmla="*/ 0 w 4195885"/>
              <a:gd name="connsiteY5" fmla="*/ 4889225 h 538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5885" h="5381360">
                <a:moveTo>
                  <a:pt x="0" y="0"/>
                </a:moveTo>
                <a:lnTo>
                  <a:pt x="4195885" y="0"/>
                </a:lnTo>
                <a:lnTo>
                  <a:pt x="4195885" y="4889225"/>
                </a:lnTo>
                <a:cubicBezTo>
                  <a:pt x="4195885" y="5161024"/>
                  <a:pt x="3975549" y="5381360"/>
                  <a:pt x="3703750" y="5381360"/>
                </a:cubicBezTo>
                <a:lnTo>
                  <a:pt x="492135" y="5381360"/>
                </a:lnTo>
                <a:cubicBezTo>
                  <a:pt x="220336" y="5381360"/>
                  <a:pt x="0" y="5161024"/>
                  <a:pt x="0" y="4889225"/>
                </a:cubicBezTo>
                <a:close/>
              </a:path>
            </a:pathLst>
          </a:custGeom>
          <a:solidFill>
            <a:srgbClr val="D6E2EF"/>
          </a:solidFill>
          <a:ln>
            <a:noFill/>
          </a:ln>
          <a:effectLst>
            <a:outerShdw blurRad="50800" dist="38100" dir="13500000" algn="b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73" name="任意多边形: 形状 72"/>
          <p:cNvSpPr/>
          <p:nvPr/>
        </p:nvSpPr>
        <p:spPr>
          <a:xfrm>
            <a:off x="7424614" y="0"/>
            <a:ext cx="4195885" cy="5381360"/>
          </a:xfrm>
          <a:custGeom>
            <a:avLst/>
            <a:gdLst>
              <a:gd name="connsiteX0" fmla="*/ 0 w 4195885"/>
              <a:gd name="connsiteY0" fmla="*/ 0 h 5381360"/>
              <a:gd name="connsiteX1" fmla="*/ 4195885 w 4195885"/>
              <a:gd name="connsiteY1" fmla="*/ 0 h 5381360"/>
              <a:gd name="connsiteX2" fmla="*/ 4195885 w 4195885"/>
              <a:gd name="connsiteY2" fmla="*/ 4889225 h 5381360"/>
              <a:gd name="connsiteX3" fmla="*/ 3703750 w 4195885"/>
              <a:gd name="connsiteY3" fmla="*/ 5381360 h 5381360"/>
              <a:gd name="connsiteX4" fmla="*/ 492135 w 4195885"/>
              <a:gd name="connsiteY4" fmla="*/ 5381360 h 5381360"/>
              <a:gd name="connsiteX5" fmla="*/ 0 w 4195885"/>
              <a:gd name="connsiteY5" fmla="*/ 4889225 h 538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5885" h="5381360">
                <a:moveTo>
                  <a:pt x="0" y="0"/>
                </a:moveTo>
                <a:lnTo>
                  <a:pt x="4195885" y="0"/>
                </a:lnTo>
                <a:lnTo>
                  <a:pt x="4195885" y="4889225"/>
                </a:lnTo>
                <a:cubicBezTo>
                  <a:pt x="4195885" y="5161024"/>
                  <a:pt x="3975549" y="5381360"/>
                  <a:pt x="3703750" y="5381360"/>
                </a:cubicBezTo>
                <a:lnTo>
                  <a:pt x="492135" y="5381360"/>
                </a:lnTo>
                <a:cubicBezTo>
                  <a:pt x="220336" y="5381360"/>
                  <a:pt x="0" y="5161024"/>
                  <a:pt x="0" y="4889225"/>
                </a:cubicBezTo>
                <a:close/>
              </a:path>
            </a:pathLst>
          </a:custGeom>
          <a:solidFill>
            <a:srgbClr val="D6E2EF"/>
          </a:solidFill>
          <a:ln>
            <a:noFill/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56" name="矩形: 圆角 55"/>
          <p:cNvSpPr/>
          <p:nvPr/>
        </p:nvSpPr>
        <p:spPr>
          <a:xfrm flipV="1">
            <a:off x="7774271" y="4579775"/>
            <a:ext cx="3496571" cy="440851"/>
          </a:xfrm>
          <a:prstGeom prst="roundRect">
            <a:avLst>
              <a:gd name="adj" fmla="val 5000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60" name="矩形: 圆角 59"/>
          <p:cNvSpPr/>
          <p:nvPr/>
        </p:nvSpPr>
        <p:spPr>
          <a:xfrm flipV="1">
            <a:off x="7836248" y="4620516"/>
            <a:ext cx="1898301" cy="35936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681576" y="4212721"/>
            <a:ext cx="817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solidFill>
                  <a:srgbClr val="51607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20XX</a:t>
            </a:r>
            <a:endParaRPr lang="zh-CN" altLang="en-US" sz="1600">
              <a:solidFill>
                <a:srgbClr val="51607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0081430" y="4204657"/>
            <a:ext cx="13059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51607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algn="dist"/>
            <a:r>
              <a:rPr lang="zh-CN" altLang="en-US" sz="16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DECEMBER</a:t>
            </a:r>
          </a:p>
        </p:txBody>
      </p:sp>
      <p:sp>
        <p:nvSpPr>
          <p:cNvPr id="81" name="任意多边形: 形状 80"/>
          <p:cNvSpPr/>
          <p:nvPr/>
        </p:nvSpPr>
        <p:spPr>
          <a:xfrm>
            <a:off x="7808331" y="0"/>
            <a:ext cx="3462512" cy="3875254"/>
          </a:xfrm>
          <a:custGeom>
            <a:avLst/>
            <a:gdLst>
              <a:gd name="connsiteX0" fmla="*/ 0 w 3462512"/>
              <a:gd name="connsiteY0" fmla="*/ 0 h 3875254"/>
              <a:gd name="connsiteX1" fmla="*/ 3462512 w 3462512"/>
              <a:gd name="connsiteY1" fmla="*/ 0 h 3875254"/>
              <a:gd name="connsiteX2" fmla="*/ 3462512 w 3462512"/>
              <a:gd name="connsiteY2" fmla="*/ 3469136 h 3875254"/>
              <a:gd name="connsiteX3" fmla="*/ 3056394 w 3462512"/>
              <a:gd name="connsiteY3" fmla="*/ 3875254 h 3875254"/>
              <a:gd name="connsiteX4" fmla="*/ 406118 w 3462512"/>
              <a:gd name="connsiteY4" fmla="*/ 3875254 h 3875254"/>
              <a:gd name="connsiteX5" fmla="*/ 0 w 3462512"/>
              <a:gd name="connsiteY5" fmla="*/ 3469136 h 3875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2512" h="3875254">
                <a:moveTo>
                  <a:pt x="0" y="0"/>
                </a:moveTo>
                <a:lnTo>
                  <a:pt x="3462512" y="0"/>
                </a:lnTo>
                <a:lnTo>
                  <a:pt x="3462512" y="3469136"/>
                </a:lnTo>
                <a:cubicBezTo>
                  <a:pt x="3462512" y="3693429"/>
                  <a:pt x="3280687" y="3875254"/>
                  <a:pt x="3056394" y="3875254"/>
                </a:cubicBezTo>
                <a:lnTo>
                  <a:pt x="406118" y="3875254"/>
                </a:lnTo>
                <a:cubicBezTo>
                  <a:pt x="181825" y="3875254"/>
                  <a:pt x="0" y="3693429"/>
                  <a:pt x="0" y="3469136"/>
                </a:cubicBezTo>
                <a:close/>
              </a:path>
            </a:pathLst>
          </a:custGeom>
          <a:solidFill>
            <a:srgbClr val="D6E2EF"/>
          </a:solidFill>
          <a:ln>
            <a:noFill/>
          </a:ln>
          <a:effectLst>
            <a:outerShdw blurRad="50800" dist="38100" dir="13500000" algn="b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80" name="任意多边形: 形状 79"/>
          <p:cNvSpPr/>
          <p:nvPr/>
        </p:nvSpPr>
        <p:spPr>
          <a:xfrm>
            <a:off x="7808331" y="0"/>
            <a:ext cx="3462512" cy="3875254"/>
          </a:xfrm>
          <a:custGeom>
            <a:avLst/>
            <a:gdLst>
              <a:gd name="connsiteX0" fmla="*/ 0 w 3462512"/>
              <a:gd name="connsiteY0" fmla="*/ 0 h 3875254"/>
              <a:gd name="connsiteX1" fmla="*/ 3462512 w 3462512"/>
              <a:gd name="connsiteY1" fmla="*/ 0 h 3875254"/>
              <a:gd name="connsiteX2" fmla="*/ 3462512 w 3462512"/>
              <a:gd name="connsiteY2" fmla="*/ 3469136 h 3875254"/>
              <a:gd name="connsiteX3" fmla="*/ 3056394 w 3462512"/>
              <a:gd name="connsiteY3" fmla="*/ 3875254 h 3875254"/>
              <a:gd name="connsiteX4" fmla="*/ 406118 w 3462512"/>
              <a:gd name="connsiteY4" fmla="*/ 3875254 h 3875254"/>
              <a:gd name="connsiteX5" fmla="*/ 0 w 3462512"/>
              <a:gd name="connsiteY5" fmla="*/ 3469136 h 3875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2512" h="3875254">
                <a:moveTo>
                  <a:pt x="0" y="0"/>
                </a:moveTo>
                <a:lnTo>
                  <a:pt x="3462512" y="0"/>
                </a:lnTo>
                <a:lnTo>
                  <a:pt x="3462512" y="3469136"/>
                </a:lnTo>
                <a:cubicBezTo>
                  <a:pt x="3462512" y="3693429"/>
                  <a:pt x="3280687" y="3875254"/>
                  <a:pt x="3056394" y="3875254"/>
                </a:cubicBezTo>
                <a:lnTo>
                  <a:pt x="406118" y="3875254"/>
                </a:lnTo>
                <a:cubicBezTo>
                  <a:pt x="181825" y="3875254"/>
                  <a:pt x="0" y="3693429"/>
                  <a:pt x="0" y="3469136"/>
                </a:cubicBezTo>
                <a:close/>
              </a:path>
            </a:pathLst>
          </a:custGeom>
          <a:solidFill>
            <a:srgbClr val="D6E2EF"/>
          </a:solidFill>
          <a:ln>
            <a:noFill/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8134975" y="317729"/>
            <a:ext cx="2775034" cy="2775034"/>
            <a:chOff x="16109707" y="171366"/>
            <a:chExt cx="3409908" cy="3409908"/>
          </a:xfrm>
        </p:grpSpPr>
        <p:sp>
          <p:nvSpPr>
            <p:cNvPr id="86" name="椭圆 85"/>
            <p:cNvSpPr/>
            <p:nvPr/>
          </p:nvSpPr>
          <p:spPr>
            <a:xfrm>
              <a:off x="16109707" y="171366"/>
              <a:ext cx="3409908" cy="3409908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16109707" y="171366"/>
              <a:ext cx="3409908" cy="3409908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112" name="不完整圆 111"/>
          <p:cNvSpPr/>
          <p:nvPr/>
        </p:nvSpPr>
        <p:spPr>
          <a:xfrm>
            <a:off x="8384044" y="549703"/>
            <a:ext cx="2311086" cy="2311086"/>
          </a:xfrm>
          <a:prstGeom prst="pie">
            <a:avLst>
              <a:gd name="adj1" fmla="val 668626"/>
              <a:gd name="adj2" fmla="val 6530412"/>
            </a:avLst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17" name="不完整圆 116"/>
          <p:cNvSpPr/>
          <p:nvPr/>
        </p:nvSpPr>
        <p:spPr>
          <a:xfrm>
            <a:off x="8360381" y="542818"/>
            <a:ext cx="2311086" cy="2311086"/>
          </a:xfrm>
          <a:prstGeom prst="pie">
            <a:avLst>
              <a:gd name="adj1" fmla="val 6919204"/>
              <a:gd name="adj2" fmla="val 10434167"/>
            </a:avLst>
          </a:prstGeom>
          <a:blipFill>
            <a:blip r:embed="rId7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21" name="不完整圆 120"/>
          <p:cNvSpPr/>
          <p:nvPr/>
        </p:nvSpPr>
        <p:spPr>
          <a:xfrm>
            <a:off x="8360381" y="542818"/>
            <a:ext cx="2311086" cy="2311086"/>
          </a:xfrm>
          <a:prstGeom prst="pie">
            <a:avLst>
              <a:gd name="adj1" fmla="val 10974969"/>
              <a:gd name="adj2" fmla="val 16855134"/>
            </a:avLst>
          </a:prstGeom>
          <a:blipFill>
            <a:blip r:embed="rId8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20" name="不完整圆 119"/>
          <p:cNvSpPr/>
          <p:nvPr/>
        </p:nvSpPr>
        <p:spPr>
          <a:xfrm>
            <a:off x="8360381" y="542818"/>
            <a:ext cx="2311086" cy="2311086"/>
          </a:xfrm>
          <a:prstGeom prst="pie">
            <a:avLst>
              <a:gd name="adj1" fmla="val 17456593"/>
              <a:gd name="adj2" fmla="val 19150802"/>
            </a:avLst>
          </a:prstGeom>
          <a:gradFill>
            <a:gsLst>
              <a:gs pos="0">
                <a:srgbClr val="00B0F0"/>
              </a:gs>
              <a:gs pos="72000">
                <a:srgbClr val="7067F6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22" name="不完整圆 121"/>
          <p:cNvSpPr/>
          <p:nvPr/>
        </p:nvSpPr>
        <p:spPr>
          <a:xfrm>
            <a:off x="8360381" y="542818"/>
            <a:ext cx="2311086" cy="2311086"/>
          </a:xfrm>
          <a:prstGeom prst="pie">
            <a:avLst>
              <a:gd name="adj1" fmla="val 19831128"/>
              <a:gd name="adj2" fmla="val 235993"/>
            </a:avLst>
          </a:prstGeom>
          <a:blipFill>
            <a:blip r:embed="rId9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8963554" y="1146308"/>
            <a:ext cx="1117876" cy="1117876"/>
            <a:chOff x="8963554" y="1146308"/>
            <a:chExt cx="1117876" cy="1117876"/>
          </a:xfrm>
        </p:grpSpPr>
        <p:grpSp>
          <p:nvGrpSpPr>
            <p:cNvPr id="101" name="组合 100"/>
            <p:cNvGrpSpPr/>
            <p:nvPr/>
          </p:nvGrpSpPr>
          <p:grpSpPr>
            <a:xfrm>
              <a:off x="8963554" y="1146308"/>
              <a:ext cx="1117876" cy="1117876"/>
              <a:chOff x="-4992474" y="-976538"/>
              <a:chExt cx="1117876" cy="1117876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-4992474" y="-976538"/>
                <a:ext cx="1117876" cy="1117876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lumMod val="9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-4992474" y="-976538"/>
                <a:ext cx="1117876" cy="1117876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sp>
          <p:nvSpPr>
            <p:cNvPr id="102" name="椭圆 101"/>
            <p:cNvSpPr/>
            <p:nvPr/>
          </p:nvSpPr>
          <p:spPr>
            <a:xfrm>
              <a:off x="9141329" y="1324083"/>
              <a:ext cx="762326" cy="76232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srgbClr val="6DD9FF">
                  <a:alpha val="4980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9364267" y="1642197"/>
              <a:ext cx="306161" cy="140735"/>
              <a:chOff x="5527591" y="4077105"/>
              <a:chExt cx="297074" cy="165333"/>
            </a:xfrm>
          </p:grpSpPr>
          <p:cxnSp>
            <p:nvCxnSpPr>
              <p:cNvPr id="109" name="直接连接符 108"/>
              <p:cNvCxnSpPr/>
              <p:nvPr/>
            </p:nvCxnSpPr>
            <p:spPr>
              <a:xfrm>
                <a:off x="5527591" y="4159771"/>
                <a:ext cx="294313" cy="0"/>
              </a:xfrm>
              <a:prstGeom prst="line">
                <a:avLst/>
              </a:prstGeom>
              <a:ln w="31750" cap="rnd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5741998" y="4077105"/>
                <a:ext cx="82667" cy="82667"/>
              </a:xfrm>
              <a:prstGeom prst="line">
                <a:avLst/>
              </a:prstGeom>
              <a:ln w="3175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 flipV="1">
                <a:off x="5741998" y="4159771"/>
                <a:ext cx="82667" cy="82667"/>
              </a:xfrm>
              <a:prstGeom prst="line">
                <a:avLst/>
              </a:prstGeom>
              <a:ln w="3175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9" name="文本框 128"/>
          <p:cNvSpPr txBox="1"/>
          <p:nvPr/>
        </p:nvSpPr>
        <p:spPr>
          <a:xfrm>
            <a:off x="9837613" y="792598"/>
            <a:ext cx="4876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10%</a:t>
            </a:r>
            <a:endParaRPr lang="zh-CN" altLang="en-US" sz="120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88658" y="3543193"/>
            <a:ext cx="1103080" cy="140174"/>
            <a:chOff x="8988658" y="3543193"/>
            <a:chExt cx="1103080" cy="140174"/>
          </a:xfrm>
        </p:grpSpPr>
        <p:grpSp>
          <p:nvGrpSpPr>
            <p:cNvPr id="142" name="组合 141"/>
            <p:cNvGrpSpPr/>
            <p:nvPr/>
          </p:nvGrpSpPr>
          <p:grpSpPr>
            <a:xfrm flipV="1">
              <a:off x="8988658" y="3543193"/>
              <a:ext cx="123504" cy="123504"/>
              <a:chOff x="16109707" y="171366"/>
              <a:chExt cx="3409908" cy="3409908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 flipV="1">
              <a:off x="9317276" y="3551788"/>
              <a:ext cx="123504" cy="123504"/>
              <a:chOff x="16109707" y="171366"/>
              <a:chExt cx="3409908" cy="3409908"/>
            </a:xfrm>
          </p:grpSpPr>
          <p:sp>
            <p:nvSpPr>
              <p:cNvPr id="146" name="椭圆 145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 flipV="1">
              <a:off x="9645894" y="3554169"/>
              <a:ext cx="123504" cy="123504"/>
              <a:chOff x="16109707" y="171366"/>
              <a:chExt cx="3409908" cy="3409908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sp>
          <p:nvSpPr>
            <p:cNvPr id="154" name="椭圆 153"/>
            <p:cNvSpPr/>
            <p:nvPr/>
          </p:nvSpPr>
          <p:spPr>
            <a:xfrm>
              <a:off x="9968235" y="3559864"/>
              <a:ext cx="123503" cy="12350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srgbClr val="6DD9FF">
                  <a:alpha val="4980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566500" y="4080183"/>
            <a:ext cx="635879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>
                <a:solidFill>
                  <a:srgbClr val="516070"/>
                </a:solidFill>
                <a:effectLst>
                  <a:outerShdw blurRad="50800" dist="38100" dir="13500000" algn="br" rotWithShape="0">
                    <a:schemeClr val="bg1">
                      <a:alpha val="40000"/>
                    </a:schemeClr>
                  </a:outerShdw>
                </a:effectLst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SUMMARY OF THE WORK OF THE MARKETING DEPARTMEN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7973" y="3023101"/>
            <a:ext cx="6546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>
                <a:solidFill>
                  <a:srgbClr val="516070"/>
                </a:solidFill>
                <a:latin typeface="阿里巴巴普惠体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" panose="00020600040101010101" pitchFamily="18" charset="-122"/>
              </a:rPr>
              <a:t>市场部工作总结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8575" y="684440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32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未来计划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85225" y="832584"/>
            <a:ext cx="0" cy="283420"/>
          </a:xfrm>
          <a:prstGeom prst="line">
            <a:avLst/>
          </a:prstGeom>
          <a:ln w="5715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88810" y="983844"/>
            <a:ext cx="0" cy="132160"/>
          </a:xfrm>
          <a:prstGeom prst="line">
            <a:avLst/>
          </a:prstGeom>
          <a:ln w="5715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685225" y="1881188"/>
            <a:ext cx="3381950" cy="4252912"/>
            <a:chOff x="685225" y="1881188"/>
            <a:chExt cx="3381950" cy="4252912"/>
          </a:xfrm>
        </p:grpSpPr>
        <p:grpSp>
          <p:nvGrpSpPr>
            <p:cNvPr id="44" name="组合 43"/>
            <p:cNvGrpSpPr/>
            <p:nvPr/>
          </p:nvGrpSpPr>
          <p:grpSpPr>
            <a:xfrm>
              <a:off x="685225" y="1881188"/>
              <a:ext cx="3381950" cy="4252912"/>
              <a:chOff x="924320" y="880611"/>
              <a:chExt cx="2645764" cy="4206979"/>
            </a:xfrm>
          </p:grpSpPr>
          <p:sp>
            <p:nvSpPr>
              <p:cNvPr id="50" name="矩形: 圆角 49"/>
              <p:cNvSpPr/>
              <p:nvPr/>
            </p:nvSpPr>
            <p:spPr>
              <a:xfrm>
                <a:off x="924320" y="880611"/>
                <a:ext cx="2645764" cy="4206979"/>
              </a:xfrm>
              <a:prstGeom prst="roundRect">
                <a:avLst>
                  <a:gd name="adj" fmla="val 9018"/>
                </a:avLst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58" name="矩形: 圆角 57"/>
              <p:cNvSpPr/>
              <p:nvPr/>
            </p:nvSpPr>
            <p:spPr>
              <a:xfrm>
                <a:off x="924320" y="880611"/>
                <a:ext cx="2645764" cy="4206979"/>
              </a:xfrm>
              <a:prstGeom prst="roundRect">
                <a:avLst>
                  <a:gd name="adj" fmla="val 9018"/>
                </a:avLst>
              </a:prstGeom>
              <a:solidFill>
                <a:srgbClr val="D6E2EF"/>
              </a:solidFill>
              <a:ln>
                <a:noFill/>
              </a:ln>
              <a:effectLst>
                <a:outerShdw blurRad="50800" dist="1270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944847" y="5838824"/>
              <a:ext cx="1216290" cy="153351"/>
              <a:chOff x="944847" y="5838824"/>
              <a:chExt cx="1216290" cy="153351"/>
            </a:xfrm>
          </p:grpSpPr>
          <p:sp>
            <p:nvSpPr>
              <p:cNvPr id="97" name="矩形: 圆角 96"/>
              <p:cNvSpPr/>
              <p:nvPr/>
            </p:nvSpPr>
            <p:spPr>
              <a:xfrm flipV="1">
                <a:off x="944847" y="5838824"/>
                <a:ext cx="1216290" cy="153351"/>
              </a:xfrm>
              <a:prstGeom prst="roundRect">
                <a:avLst>
                  <a:gd name="adj" fmla="val 50000"/>
                </a:avLst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chemeClr val="bg1"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98" name="矩形: 圆角 97"/>
              <p:cNvSpPr/>
              <p:nvPr/>
            </p:nvSpPr>
            <p:spPr>
              <a:xfrm flipV="1">
                <a:off x="964434" y="5852994"/>
                <a:ext cx="458363" cy="12500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00B0F0"/>
                  </a:gs>
                  <a:gs pos="83000">
                    <a:srgbClr val="7067F6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</p:grpSp>
      <p:sp>
        <p:nvSpPr>
          <p:cNvPr id="107" name="矩形: 圆角 106"/>
          <p:cNvSpPr/>
          <p:nvPr/>
        </p:nvSpPr>
        <p:spPr>
          <a:xfrm>
            <a:off x="4405025" y="1881188"/>
            <a:ext cx="3381950" cy="4252912"/>
          </a:xfrm>
          <a:prstGeom prst="roundRect">
            <a:avLst>
              <a:gd name="adj" fmla="val 9018"/>
            </a:avLst>
          </a:prstGeom>
          <a:solidFill>
            <a:srgbClr val="D6E2EF"/>
          </a:solidFill>
          <a:ln>
            <a:noFill/>
          </a:ln>
          <a:effectLst>
            <a:outerShdw blurRad="50800" dist="38100" dir="13500000" algn="b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08" name="矩形: 圆角 107"/>
          <p:cNvSpPr/>
          <p:nvPr/>
        </p:nvSpPr>
        <p:spPr>
          <a:xfrm>
            <a:off x="4405025" y="1881188"/>
            <a:ext cx="3381950" cy="4252912"/>
          </a:xfrm>
          <a:prstGeom prst="roundRect">
            <a:avLst>
              <a:gd name="adj" fmla="val 9018"/>
            </a:avLst>
          </a:prstGeom>
          <a:solidFill>
            <a:srgbClr val="D6E2EF"/>
          </a:solidFill>
          <a:ln>
            <a:noFill/>
          </a:ln>
          <a:effectLst>
            <a:outerShdw blurRad="50800" dist="127000" dir="2700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4664647" y="5838824"/>
            <a:ext cx="1216290" cy="153351"/>
            <a:chOff x="944847" y="5838824"/>
            <a:chExt cx="1216290" cy="153351"/>
          </a:xfrm>
        </p:grpSpPr>
        <p:sp>
          <p:nvSpPr>
            <p:cNvPr id="105" name="矩形: 圆角 104"/>
            <p:cNvSpPr/>
            <p:nvPr/>
          </p:nvSpPr>
          <p:spPr>
            <a:xfrm flipV="1">
              <a:off x="944847" y="5838824"/>
              <a:ext cx="1216290" cy="153351"/>
            </a:xfrm>
            <a:prstGeom prst="roundRect">
              <a:avLst>
                <a:gd name="adj" fmla="val 50000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106" name="矩形: 圆角 105"/>
            <p:cNvSpPr/>
            <p:nvPr/>
          </p:nvSpPr>
          <p:spPr>
            <a:xfrm flipV="1">
              <a:off x="964434" y="5852992"/>
              <a:ext cx="678341" cy="12500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B0F0"/>
                </a:gs>
                <a:gs pos="83000">
                  <a:srgbClr val="7067F6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114" name="矩形: 圆角 113"/>
          <p:cNvSpPr/>
          <p:nvPr/>
        </p:nvSpPr>
        <p:spPr>
          <a:xfrm>
            <a:off x="8124825" y="1881188"/>
            <a:ext cx="3381950" cy="4252912"/>
          </a:xfrm>
          <a:prstGeom prst="roundRect">
            <a:avLst>
              <a:gd name="adj" fmla="val 9018"/>
            </a:avLst>
          </a:prstGeom>
          <a:solidFill>
            <a:srgbClr val="D6E2EF"/>
          </a:solidFill>
          <a:ln>
            <a:noFill/>
          </a:ln>
          <a:effectLst>
            <a:outerShdw blurRad="50800" dist="38100" dir="13500000" algn="b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15" name="矩形: 圆角 114"/>
          <p:cNvSpPr/>
          <p:nvPr/>
        </p:nvSpPr>
        <p:spPr>
          <a:xfrm>
            <a:off x="8124825" y="1881188"/>
            <a:ext cx="3381950" cy="4252912"/>
          </a:xfrm>
          <a:prstGeom prst="roundRect">
            <a:avLst>
              <a:gd name="adj" fmla="val 9018"/>
            </a:avLst>
          </a:prstGeom>
          <a:solidFill>
            <a:srgbClr val="D6E2EF"/>
          </a:solidFill>
          <a:ln>
            <a:noFill/>
          </a:ln>
          <a:effectLst>
            <a:outerShdw blurRad="50800" dist="127000" dir="2700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8384447" y="5838824"/>
            <a:ext cx="1216290" cy="153351"/>
            <a:chOff x="944847" y="5838824"/>
            <a:chExt cx="1216290" cy="153351"/>
          </a:xfrm>
        </p:grpSpPr>
        <p:sp>
          <p:nvSpPr>
            <p:cNvPr id="112" name="矩形: 圆角 111"/>
            <p:cNvSpPr/>
            <p:nvPr/>
          </p:nvSpPr>
          <p:spPr>
            <a:xfrm flipV="1">
              <a:off x="944847" y="5838824"/>
              <a:ext cx="1216290" cy="153351"/>
            </a:xfrm>
            <a:prstGeom prst="roundRect">
              <a:avLst>
                <a:gd name="adj" fmla="val 50000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113" name="矩形: 圆角 112"/>
            <p:cNvSpPr/>
            <p:nvPr/>
          </p:nvSpPr>
          <p:spPr>
            <a:xfrm flipV="1">
              <a:off x="964434" y="5852993"/>
              <a:ext cx="936419" cy="12500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B0F0"/>
                </a:gs>
                <a:gs pos="83000">
                  <a:srgbClr val="7067F6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pic>
        <p:nvPicPr>
          <p:cNvPr id="119" name="图片 118" descr="桌子上放着笔记本电脑&#10;&#10;描述已自动生成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54"/>
          <a:stretch>
            <a:fillRect/>
          </a:stretch>
        </p:blipFill>
        <p:spPr>
          <a:xfrm>
            <a:off x="4405025" y="1881188"/>
            <a:ext cx="3381950" cy="1979612"/>
          </a:xfrm>
          <a:custGeom>
            <a:avLst/>
            <a:gdLst>
              <a:gd name="connsiteX0" fmla="*/ 304984 w 3381950"/>
              <a:gd name="connsiteY0" fmla="*/ 0 h 1979612"/>
              <a:gd name="connsiteX1" fmla="*/ 3076966 w 3381950"/>
              <a:gd name="connsiteY1" fmla="*/ 0 h 1979612"/>
              <a:gd name="connsiteX2" fmla="*/ 3381950 w 3381950"/>
              <a:gd name="connsiteY2" fmla="*/ 304984 h 1979612"/>
              <a:gd name="connsiteX3" fmla="*/ 3381950 w 3381950"/>
              <a:gd name="connsiteY3" fmla="*/ 1979612 h 1979612"/>
              <a:gd name="connsiteX4" fmla="*/ 0 w 3381950"/>
              <a:gd name="connsiteY4" fmla="*/ 1979612 h 1979612"/>
              <a:gd name="connsiteX5" fmla="*/ 0 w 3381950"/>
              <a:gd name="connsiteY5" fmla="*/ 304984 h 1979612"/>
              <a:gd name="connsiteX6" fmla="*/ 304984 w 3381950"/>
              <a:gd name="connsiteY6" fmla="*/ 0 h 1979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81950" h="1979612">
                <a:moveTo>
                  <a:pt x="304984" y="0"/>
                </a:moveTo>
                <a:lnTo>
                  <a:pt x="3076966" y="0"/>
                </a:lnTo>
                <a:cubicBezTo>
                  <a:pt x="3245404" y="0"/>
                  <a:pt x="3381950" y="136546"/>
                  <a:pt x="3381950" y="304984"/>
                </a:cubicBezTo>
                <a:lnTo>
                  <a:pt x="3381950" y="1979612"/>
                </a:lnTo>
                <a:lnTo>
                  <a:pt x="0" y="1979612"/>
                </a:lnTo>
                <a:lnTo>
                  <a:pt x="0" y="304984"/>
                </a:lnTo>
                <a:cubicBezTo>
                  <a:pt x="0" y="136546"/>
                  <a:pt x="136546" y="0"/>
                  <a:pt x="304984" y="0"/>
                </a:cubicBezTo>
                <a:close/>
              </a:path>
            </a:pathLst>
          </a:custGeom>
        </p:spPr>
      </p:pic>
      <p:pic>
        <p:nvPicPr>
          <p:cNvPr id="117" name="图片 116" descr="城市的风景&#10;&#10;描述已自动生成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" t="5216"/>
          <a:stretch>
            <a:fillRect/>
          </a:stretch>
        </p:blipFill>
        <p:spPr>
          <a:xfrm>
            <a:off x="8124825" y="1881188"/>
            <a:ext cx="3381950" cy="1978818"/>
          </a:xfrm>
          <a:custGeom>
            <a:avLst/>
            <a:gdLst>
              <a:gd name="connsiteX0" fmla="*/ 304984 w 3381950"/>
              <a:gd name="connsiteY0" fmla="*/ 0 h 1978818"/>
              <a:gd name="connsiteX1" fmla="*/ 3076966 w 3381950"/>
              <a:gd name="connsiteY1" fmla="*/ 0 h 1978818"/>
              <a:gd name="connsiteX2" fmla="*/ 3381950 w 3381950"/>
              <a:gd name="connsiteY2" fmla="*/ 304984 h 1978818"/>
              <a:gd name="connsiteX3" fmla="*/ 3381950 w 3381950"/>
              <a:gd name="connsiteY3" fmla="*/ 1978818 h 1978818"/>
              <a:gd name="connsiteX4" fmla="*/ 0 w 3381950"/>
              <a:gd name="connsiteY4" fmla="*/ 1978818 h 1978818"/>
              <a:gd name="connsiteX5" fmla="*/ 0 w 3381950"/>
              <a:gd name="connsiteY5" fmla="*/ 304984 h 1978818"/>
              <a:gd name="connsiteX6" fmla="*/ 304984 w 3381950"/>
              <a:gd name="connsiteY6" fmla="*/ 0 h 1978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81950" h="1978818">
                <a:moveTo>
                  <a:pt x="304984" y="0"/>
                </a:moveTo>
                <a:lnTo>
                  <a:pt x="3076966" y="0"/>
                </a:lnTo>
                <a:cubicBezTo>
                  <a:pt x="3245404" y="0"/>
                  <a:pt x="3381950" y="136546"/>
                  <a:pt x="3381950" y="304984"/>
                </a:cubicBezTo>
                <a:lnTo>
                  <a:pt x="3381950" y="1978818"/>
                </a:lnTo>
                <a:lnTo>
                  <a:pt x="0" y="1978818"/>
                </a:lnTo>
                <a:lnTo>
                  <a:pt x="0" y="304984"/>
                </a:lnTo>
                <a:cubicBezTo>
                  <a:pt x="0" y="136546"/>
                  <a:pt x="136546" y="0"/>
                  <a:pt x="304984" y="0"/>
                </a:cubicBezTo>
                <a:close/>
              </a:path>
            </a:pathLst>
          </a:custGeom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7" b="6117"/>
          <a:stretch>
            <a:fillRect/>
          </a:stretch>
        </p:blipFill>
        <p:spPr>
          <a:xfrm>
            <a:off x="685225" y="1881188"/>
            <a:ext cx="3381950" cy="1978818"/>
          </a:xfrm>
          <a:custGeom>
            <a:avLst/>
            <a:gdLst>
              <a:gd name="connsiteX0" fmla="*/ 304984 w 3381950"/>
              <a:gd name="connsiteY0" fmla="*/ 0 h 1978818"/>
              <a:gd name="connsiteX1" fmla="*/ 3076966 w 3381950"/>
              <a:gd name="connsiteY1" fmla="*/ 0 h 1978818"/>
              <a:gd name="connsiteX2" fmla="*/ 3381950 w 3381950"/>
              <a:gd name="connsiteY2" fmla="*/ 304984 h 1978818"/>
              <a:gd name="connsiteX3" fmla="*/ 3381950 w 3381950"/>
              <a:gd name="connsiteY3" fmla="*/ 1978818 h 1978818"/>
              <a:gd name="connsiteX4" fmla="*/ 0 w 3381950"/>
              <a:gd name="connsiteY4" fmla="*/ 1978818 h 1978818"/>
              <a:gd name="connsiteX5" fmla="*/ 0 w 3381950"/>
              <a:gd name="connsiteY5" fmla="*/ 304984 h 1978818"/>
              <a:gd name="connsiteX6" fmla="*/ 304984 w 3381950"/>
              <a:gd name="connsiteY6" fmla="*/ 0 h 1978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81950" h="1978818">
                <a:moveTo>
                  <a:pt x="304984" y="0"/>
                </a:moveTo>
                <a:lnTo>
                  <a:pt x="3076966" y="0"/>
                </a:lnTo>
                <a:cubicBezTo>
                  <a:pt x="3245404" y="0"/>
                  <a:pt x="3381950" y="136546"/>
                  <a:pt x="3381950" y="304984"/>
                </a:cubicBezTo>
                <a:lnTo>
                  <a:pt x="3381950" y="1978818"/>
                </a:lnTo>
                <a:lnTo>
                  <a:pt x="0" y="1978818"/>
                </a:lnTo>
                <a:lnTo>
                  <a:pt x="0" y="304984"/>
                </a:lnTo>
                <a:cubicBezTo>
                  <a:pt x="0" y="136546"/>
                  <a:pt x="136546" y="0"/>
                  <a:pt x="304984" y="0"/>
                </a:cubicBezTo>
                <a:close/>
              </a:path>
            </a:pathLst>
          </a:custGeom>
        </p:spPr>
      </p:pic>
      <p:grpSp>
        <p:nvGrpSpPr>
          <p:cNvPr id="18" name="组合 17"/>
          <p:cNvGrpSpPr/>
          <p:nvPr/>
        </p:nvGrpSpPr>
        <p:grpSpPr>
          <a:xfrm>
            <a:off x="818574" y="4071869"/>
            <a:ext cx="3143825" cy="1526700"/>
            <a:chOff x="818574" y="4071869"/>
            <a:chExt cx="3143825" cy="1526700"/>
          </a:xfrm>
        </p:grpSpPr>
        <p:sp>
          <p:nvSpPr>
            <p:cNvPr id="121" name="文本框 120"/>
            <p:cNvSpPr txBox="1"/>
            <p:nvPr/>
          </p:nvSpPr>
          <p:spPr>
            <a:xfrm>
              <a:off x="818575" y="4071869"/>
              <a:ext cx="14430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>
                  <a:solidFill>
                    <a:srgbClr val="516070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000">
                  <a:latin typeface="阿里巴巴普惠体" panose="00020600040101010101" pitchFamily="18" charset="-122"/>
                  <a:sym typeface="阿里巴巴普惠体" panose="00020600040101010101" pitchFamily="18" charset="-122"/>
                </a:rPr>
                <a:t>输入小标题</a:t>
              </a: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818574" y="4486149"/>
              <a:ext cx="3143825" cy="11124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请在这里输入正文内容，图标可以替换。请在这里输入正文内容，图标可以替换。请在这里输入正文内容，图标可以替换。</a:t>
              </a:r>
              <a:endPara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552662" y="4071869"/>
            <a:ext cx="3143825" cy="1526700"/>
            <a:chOff x="818574" y="4071869"/>
            <a:chExt cx="3143825" cy="1526700"/>
          </a:xfrm>
        </p:grpSpPr>
        <p:sp>
          <p:nvSpPr>
            <p:cNvPr id="124" name="文本框 123"/>
            <p:cNvSpPr txBox="1"/>
            <p:nvPr/>
          </p:nvSpPr>
          <p:spPr>
            <a:xfrm>
              <a:off x="818575" y="4071869"/>
              <a:ext cx="14430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>
                  <a:solidFill>
                    <a:srgbClr val="516070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000">
                  <a:latin typeface="阿里巴巴普惠体" panose="00020600040101010101" pitchFamily="18" charset="-122"/>
                  <a:sym typeface="阿里巴巴普惠体" panose="00020600040101010101" pitchFamily="18" charset="-122"/>
                </a:rPr>
                <a:t>输入小标题</a:t>
              </a: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818574" y="4486149"/>
              <a:ext cx="3143825" cy="11124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请在这里输入正文内容，图标可以替换。请在这里输入正文内容，图标可以替换。请在这里输入正文内容，图标可以替换。</a:t>
              </a:r>
              <a:endPara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8274050" y="4071869"/>
            <a:ext cx="3143825" cy="1526700"/>
            <a:chOff x="818574" y="4071869"/>
            <a:chExt cx="3143825" cy="1526700"/>
          </a:xfrm>
        </p:grpSpPr>
        <p:sp>
          <p:nvSpPr>
            <p:cNvPr id="127" name="文本框 126"/>
            <p:cNvSpPr txBox="1"/>
            <p:nvPr/>
          </p:nvSpPr>
          <p:spPr>
            <a:xfrm>
              <a:off x="818575" y="4071869"/>
              <a:ext cx="14430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>
                  <a:solidFill>
                    <a:srgbClr val="516070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000">
                  <a:latin typeface="阿里巴巴普惠体" panose="00020600040101010101" pitchFamily="18" charset="-122"/>
                  <a:sym typeface="阿里巴巴普惠体" panose="00020600040101010101" pitchFamily="18" charset="-122"/>
                </a:rPr>
                <a:t>输入小标题</a:t>
              </a: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818574" y="4486149"/>
              <a:ext cx="3143825" cy="11124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请在这里输入正文内容，图标可以替换。请在这里输入正文内容，图标可以替换。请在这里输入正文内容，图标可以替换。</a:t>
              </a:r>
              <a:endPara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8575" y="684440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32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未来计划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85225" y="832584"/>
            <a:ext cx="0" cy="283420"/>
          </a:xfrm>
          <a:prstGeom prst="line">
            <a:avLst/>
          </a:prstGeom>
          <a:ln w="5715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88810" y="983844"/>
            <a:ext cx="0" cy="132160"/>
          </a:xfrm>
          <a:prstGeom prst="line">
            <a:avLst/>
          </a:prstGeom>
          <a:ln w="5715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: 圆角 51"/>
          <p:cNvSpPr/>
          <p:nvPr/>
        </p:nvSpPr>
        <p:spPr>
          <a:xfrm>
            <a:off x="685224" y="1582057"/>
            <a:ext cx="10833675" cy="4671157"/>
          </a:xfrm>
          <a:prstGeom prst="roundRect">
            <a:avLst>
              <a:gd name="adj" fmla="val 6373"/>
            </a:avLst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lumMod val="6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aphicFrame>
        <p:nvGraphicFramePr>
          <p:cNvPr id="86" name="图表 85"/>
          <p:cNvGraphicFramePr/>
          <p:nvPr/>
        </p:nvGraphicFramePr>
        <p:xfrm>
          <a:off x="537805" y="1137055"/>
          <a:ext cx="10968971" cy="6141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88" name="组合 87"/>
          <p:cNvGrpSpPr/>
          <p:nvPr/>
        </p:nvGrpSpPr>
        <p:grpSpPr>
          <a:xfrm>
            <a:off x="923349" y="1902300"/>
            <a:ext cx="3143825" cy="1009636"/>
            <a:chOff x="818574" y="4071869"/>
            <a:chExt cx="3143825" cy="1009636"/>
          </a:xfrm>
        </p:grpSpPr>
        <p:sp>
          <p:nvSpPr>
            <p:cNvPr id="89" name="文本框 88"/>
            <p:cNvSpPr txBox="1"/>
            <p:nvPr/>
          </p:nvSpPr>
          <p:spPr>
            <a:xfrm>
              <a:off x="818575" y="4071869"/>
              <a:ext cx="14430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>
                  <a:solidFill>
                    <a:srgbClr val="516070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000">
                  <a:latin typeface="阿里巴巴普惠体" panose="00020600040101010101" pitchFamily="18" charset="-122"/>
                  <a:sym typeface="阿里巴巴普惠体" panose="00020600040101010101" pitchFamily="18" charset="-122"/>
                </a:rPr>
                <a:t>输入小标题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818574" y="4486149"/>
              <a:ext cx="3143825" cy="595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请在这里输入正文内容，图标可以替换。请在这里输入正文内容。</a:t>
              </a:r>
              <a:endPara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990600" y="5460322"/>
            <a:ext cx="463588" cy="3368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1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月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2134580" y="4996499"/>
            <a:ext cx="463588" cy="3368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2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月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4247860" y="4878887"/>
            <a:ext cx="463588" cy="3368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4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月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6412815" y="4039374"/>
            <a:ext cx="463588" cy="3368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6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月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8583519" y="3702551"/>
            <a:ext cx="463588" cy="3368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8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月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10690462" y="2922195"/>
            <a:ext cx="587138" cy="33682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10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月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3186140" y="4207785"/>
            <a:ext cx="463588" cy="3368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3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月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315598" y="3876360"/>
            <a:ext cx="463588" cy="3368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5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月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7468028" y="3749223"/>
            <a:ext cx="463588" cy="3368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7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月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9676828" y="3042247"/>
            <a:ext cx="463588" cy="3368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9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月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8575" y="684440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32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未来计划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85225" y="832584"/>
            <a:ext cx="0" cy="283420"/>
          </a:xfrm>
          <a:prstGeom prst="line">
            <a:avLst/>
          </a:prstGeom>
          <a:ln w="5715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88810" y="983844"/>
            <a:ext cx="0" cy="132160"/>
          </a:xfrm>
          <a:prstGeom prst="line">
            <a:avLst/>
          </a:prstGeom>
          <a:ln w="5715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577231" y="2452777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输入小标题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77231" y="3037305"/>
            <a:ext cx="3143825" cy="1112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请在这里输入正文内容，图标可以替换。请在这里输入正文内容，图标可以替换。请在这里输入正文内容，图标可以替换。</a:t>
            </a:r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77231" y="4282056"/>
            <a:ext cx="3143825" cy="1112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请在这里输入正文内容，图标可以替换。请在这里输入正文内容，图标可以替换。请在这里输入正文内容，图标可以替换。</a:t>
            </a:r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197328" y="1865464"/>
            <a:ext cx="3422650" cy="4354512"/>
            <a:chOff x="924320" y="880611"/>
            <a:chExt cx="2645764" cy="4206979"/>
          </a:xfrm>
        </p:grpSpPr>
        <p:sp>
          <p:nvSpPr>
            <p:cNvPr id="25" name="矩形: 圆角 24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127000" dir="2700000" algn="tl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14151" y="2342802"/>
            <a:ext cx="1389005" cy="1389006"/>
            <a:chOff x="4529118" y="-331407"/>
            <a:chExt cx="1362639" cy="1362640"/>
          </a:xfrm>
        </p:grpSpPr>
        <p:sp>
          <p:nvSpPr>
            <p:cNvPr id="35" name="椭圆 34"/>
            <p:cNvSpPr/>
            <p:nvPr/>
          </p:nvSpPr>
          <p:spPr>
            <a:xfrm>
              <a:off x="4529118" y="-331407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529118" y="-331406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28" name="earth-symbol-variant-with-ellipses-and-stars_44498"/>
          <p:cNvSpPr/>
          <p:nvPr/>
        </p:nvSpPr>
        <p:spPr>
          <a:xfrm>
            <a:off x="5603810" y="2763043"/>
            <a:ext cx="609685" cy="548521"/>
          </a:xfrm>
          <a:custGeom>
            <a:avLst/>
            <a:gdLst>
              <a:gd name="connsiteX0" fmla="*/ 277429 w 607639"/>
              <a:gd name="connsiteY0" fmla="*/ 418080 h 546681"/>
              <a:gd name="connsiteX1" fmla="*/ 303775 w 607639"/>
              <a:gd name="connsiteY1" fmla="*/ 445720 h 546681"/>
              <a:gd name="connsiteX2" fmla="*/ 330210 w 607639"/>
              <a:gd name="connsiteY2" fmla="*/ 418080 h 546681"/>
              <a:gd name="connsiteX3" fmla="*/ 303775 w 607639"/>
              <a:gd name="connsiteY3" fmla="*/ 418614 h 546681"/>
              <a:gd name="connsiteX4" fmla="*/ 277429 w 607639"/>
              <a:gd name="connsiteY4" fmla="*/ 418080 h 546681"/>
              <a:gd name="connsiteX5" fmla="*/ 460691 w 607639"/>
              <a:gd name="connsiteY5" fmla="*/ 398528 h 546681"/>
              <a:gd name="connsiteX6" fmla="*/ 384948 w 607639"/>
              <a:gd name="connsiteY6" fmla="*/ 413637 h 546681"/>
              <a:gd name="connsiteX7" fmla="*/ 333948 w 607639"/>
              <a:gd name="connsiteY7" fmla="*/ 471671 h 546681"/>
              <a:gd name="connsiteX8" fmla="*/ 435859 w 607639"/>
              <a:gd name="connsiteY8" fmla="*/ 501800 h 546681"/>
              <a:gd name="connsiteX9" fmla="*/ 460691 w 607639"/>
              <a:gd name="connsiteY9" fmla="*/ 398528 h 546681"/>
              <a:gd name="connsiteX10" fmla="*/ 146948 w 607639"/>
              <a:gd name="connsiteY10" fmla="*/ 398528 h 546681"/>
              <a:gd name="connsiteX11" fmla="*/ 171691 w 607639"/>
              <a:gd name="connsiteY11" fmla="*/ 501800 h 546681"/>
              <a:gd name="connsiteX12" fmla="*/ 273602 w 607639"/>
              <a:gd name="connsiteY12" fmla="*/ 471671 h 546681"/>
              <a:gd name="connsiteX13" fmla="*/ 222691 w 607639"/>
              <a:gd name="connsiteY13" fmla="*/ 413637 h 546681"/>
              <a:gd name="connsiteX14" fmla="*/ 146948 w 607639"/>
              <a:gd name="connsiteY14" fmla="*/ 398528 h 546681"/>
              <a:gd name="connsiteX15" fmla="*/ 442534 w 607639"/>
              <a:gd name="connsiteY15" fmla="*/ 322896 h 546681"/>
              <a:gd name="connsiteX16" fmla="*/ 429806 w 607639"/>
              <a:gd name="connsiteY16" fmla="*/ 346004 h 546681"/>
              <a:gd name="connsiteX17" fmla="*/ 416189 w 607639"/>
              <a:gd name="connsiteY17" fmla="*/ 368489 h 546681"/>
              <a:gd name="connsiteX18" fmla="*/ 453304 w 607639"/>
              <a:gd name="connsiteY18" fmla="*/ 359512 h 546681"/>
              <a:gd name="connsiteX19" fmla="*/ 442534 w 607639"/>
              <a:gd name="connsiteY19" fmla="*/ 322896 h 546681"/>
              <a:gd name="connsiteX20" fmla="*/ 165016 w 607639"/>
              <a:gd name="connsiteY20" fmla="*/ 322896 h 546681"/>
              <a:gd name="connsiteX21" fmla="*/ 154335 w 607639"/>
              <a:gd name="connsiteY21" fmla="*/ 359512 h 546681"/>
              <a:gd name="connsiteX22" fmla="*/ 191450 w 607639"/>
              <a:gd name="connsiteY22" fmla="*/ 368489 h 546681"/>
              <a:gd name="connsiteX23" fmla="*/ 177744 w 607639"/>
              <a:gd name="connsiteY23" fmla="*/ 346004 h 546681"/>
              <a:gd name="connsiteX24" fmla="*/ 165016 w 607639"/>
              <a:gd name="connsiteY24" fmla="*/ 322896 h 546681"/>
              <a:gd name="connsiteX25" fmla="*/ 303820 w 607639"/>
              <a:gd name="connsiteY25" fmla="*/ 228784 h 546681"/>
              <a:gd name="connsiteX26" fmla="*/ 348453 w 607639"/>
              <a:gd name="connsiteY26" fmla="*/ 273346 h 546681"/>
              <a:gd name="connsiteX27" fmla="*/ 303820 w 607639"/>
              <a:gd name="connsiteY27" fmla="*/ 317908 h 546681"/>
              <a:gd name="connsiteX28" fmla="*/ 259187 w 607639"/>
              <a:gd name="connsiteY28" fmla="*/ 273346 h 546681"/>
              <a:gd name="connsiteX29" fmla="*/ 303820 w 607639"/>
              <a:gd name="connsiteY29" fmla="*/ 228784 h 546681"/>
              <a:gd name="connsiteX30" fmla="*/ 490864 w 607639"/>
              <a:gd name="connsiteY30" fmla="*/ 200250 h 546681"/>
              <a:gd name="connsiteX31" fmla="*/ 466032 w 607639"/>
              <a:gd name="connsiteY31" fmla="*/ 273305 h 546681"/>
              <a:gd name="connsiteX32" fmla="*/ 490864 w 607639"/>
              <a:gd name="connsiteY32" fmla="*/ 346359 h 546681"/>
              <a:gd name="connsiteX33" fmla="*/ 567943 w 607639"/>
              <a:gd name="connsiteY33" fmla="*/ 273305 h 546681"/>
              <a:gd name="connsiteX34" fmla="*/ 490864 w 607639"/>
              <a:gd name="connsiteY34" fmla="*/ 200250 h 546681"/>
              <a:gd name="connsiteX35" fmla="*/ 116775 w 607639"/>
              <a:gd name="connsiteY35" fmla="*/ 200250 h 546681"/>
              <a:gd name="connsiteX36" fmla="*/ 39607 w 607639"/>
              <a:gd name="connsiteY36" fmla="*/ 273305 h 546681"/>
              <a:gd name="connsiteX37" fmla="*/ 116775 w 607639"/>
              <a:gd name="connsiteY37" fmla="*/ 346359 h 546681"/>
              <a:gd name="connsiteX38" fmla="*/ 141607 w 607639"/>
              <a:gd name="connsiteY38" fmla="*/ 273305 h 546681"/>
              <a:gd name="connsiteX39" fmla="*/ 116775 w 607639"/>
              <a:gd name="connsiteY39" fmla="*/ 200250 h 546681"/>
              <a:gd name="connsiteX40" fmla="*/ 416189 w 607639"/>
              <a:gd name="connsiteY40" fmla="*/ 178121 h 546681"/>
              <a:gd name="connsiteX41" fmla="*/ 429806 w 607639"/>
              <a:gd name="connsiteY41" fmla="*/ 200695 h 546681"/>
              <a:gd name="connsiteX42" fmla="*/ 442534 w 607639"/>
              <a:gd name="connsiteY42" fmla="*/ 223802 h 546681"/>
              <a:gd name="connsiteX43" fmla="*/ 453304 w 607639"/>
              <a:gd name="connsiteY43" fmla="*/ 187186 h 546681"/>
              <a:gd name="connsiteX44" fmla="*/ 416189 w 607639"/>
              <a:gd name="connsiteY44" fmla="*/ 178121 h 546681"/>
              <a:gd name="connsiteX45" fmla="*/ 191450 w 607639"/>
              <a:gd name="connsiteY45" fmla="*/ 178121 h 546681"/>
              <a:gd name="connsiteX46" fmla="*/ 154335 w 607639"/>
              <a:gd name="connsiteY46" fmla="*/ 187186 h 546681"/>
              <a:gd name="connsiteX47" fmla="*/ 165016 w 607639"/>
              <a:gd name="connsiteY47" fmla="*/ 223713 h 546681"/>
              <a:gd name="connsiteX48" fmla="*/ 177744 w 607639"/>
              <a:gd name="connsiteY48" fmla="*/ 200695 h 546681"/>
              <a:gd name="connsiteX49" fmla="*/ 191450 w 607639"/>
              <a:gd name="connsiteY49" fmla="*/ 178121 h 546681"/>
              <a:gd name="connsiteX50" fmla="*/ 303775 w 607639"/>
              <a:gd name="connsiteY50" fmla="*/ 167634 h 546681"/>
              <a:gd name="connsiteX51" fmla="*/ 244319 w 607639"/>
              <a:gd name="connsiteY51" fmla="*/ 170389 h 546681"/>
              <a:gd name="connsiteX52" fmla="*/ 212100 w 607639"/>
              <a:gd name="connsiteY52" fmla="*/ 220425 h 546681"/>
              <a:gd name="connsiteX53" fmla="*/ 184775 w 607639"/>
              <a:gd name="connsiteY53" fmla="*/ 273305 h 546681"/>
              <a:gd name="connsiteX54" fmla="*/ 212100 w 607639"/>
              <a:gd name="connsiteY54" fmla="*/ 326185 h 546681"/>
              <a:gd name="connsiteX55" fmla="*/ 244319 w 607639"/>
              <a:gd name="connsiteY55" fmla="*/ 376221 h 546681"/>
              <a:gd name="connsiteX56" fmla="*/ 303775 w 607639"/>
              <a:gd name="connsiteY56" fmla="*/ 379065 h 546681"/>
              <a:gd name="connsiteX57" fmla="*/ 363320 w 607639"/>
              <a:gd name="connsiteY57" fmla="*/ 376221 h 546681"/>
              <a:gd name="connsiteX58" fmla="*/ 395539 w 607639"/>
              <a:gd name="connsiteY58" fmla="*/ 326185 h 546681"/>
              <a:gd name="connsiteX59" fmla="*/ 422775 w 607639"/>
              <a:gd name="connsiteY59" fmla="*/ 273305 h 546681"/>
              <a:gd name="connsiteX60" fmla="*/ 395539 w 607639"/>
              <a:gd name="connsiteY60" fmla="*/ 220425 h 546681"/>
              <a:gd name="connsiteX61" fmla="*/ 363320 w 607639"/>
              <a:gd name="connsiteY61" fmla="*/ 170389 h 546681"/>
              <a:gd name="connsiteX62" fmla="*/ 303775 w 607639"/>
              <a:gd name="connsiteY62" fmla="*/ 167634 h 546681"/>
              <a:gd name="connsiteX63" fmla="*/ 303775 w 607639"/>
              <a:gd name="connsiteY63" fmla="*/ 100978 h 546681"/>
              <a:gd name="connsiteX64" fmla="*/ 277429 w 607639"/>
              <a:gd name="connsiteY64" fmla="*/ 128529 h 546681"/>
              <a:gd name="connsiteX65" fmla="*/ 303775 w 607639"/>
              <a:gd name="connsiteY65" fmla="*/ 127996 h 546681"/>
              <a:gd name="connsiteX66" fmla="*/ 330210 w 607639"/>
              <a:gd name="connsiteY66" fmla="*/ 128529 h 546681"/>
              <a:gd name="connsiteX67" fmla="*/ 303775 w 607639"/>
              <a:gd name="connsiteY67" fmla="*/ 100978 h 546681"/>
              <a:gd name="connsiteX68" fmla="*/ 191107 w 607639"/>
              <a:gd name="connsiteY68" fmla="*/ 39721 h 546681"/>
              <a:gd name="connsiteX69" fmla="*/ 171691 w 607639"/>
              <a:gd name="connsiteY69" fmla="*/ 44899 h 546681"/>
              <a:gd name="connsiteX70" fmla="*/ 146948 w 607639"/>
              <a:gd name="connsiteY70" fmla="*/ 148081 h 546681"/>
              <a:gd name="connsiteX71" fmla="*/ 222691 w 607639"/>
              <a:gd name="connsiteY71" fmla="*/ 133062 h 546681"/>
              <a:gd name="connsiteX72" fmla="*/ 273602 w 607639"/>
              <a:gd name="connsiteY72" fmla="*/ 75027 h 546681"/>
              <a:gd name="connsiteX73" fmla="*/ 191107 w 607639"/>
              <a:gd name="connsiteY73" fmla="*/ 39721 h 546681"/>
              <a:gd name="connsiteX74" fmla="*/ 414498 w 607639"/>
              <a:gd name="connsiteY74" fmla="*/ 39655 h 546681"/>
              <a:gd name="connsiteX75" fmla="*/ 333948 w 607639"/>
              <a:gd name="connsiteY75" fmla="*/ 75027 h 546681"/>
              <a:gd name="connsiteX76" fmla="*/ 384948 w 607639"/>
              <a:gd name="connsiteY76" fmla="*/ 133062 h 546681"/>
              <a:gd name="connsiteX77" fmla="*/ 460691 w 607639"/>
              <a:gd name="connsiteY77" fmla="*/ 148081 h 546681"/>
              <a:gd name="connsiteX78" fmla="*/ 435859 w 607639"/>
              <a:gd name="connsiteY78" fmla="*/ 44899 h 546681"/>
              <a:gd name="connsiteX79" fmla="*/ 414498 w 607639"/>
              <a:gd name="connsiteY79" fmla="*/ 39655 h 546681"/>
              <a:gd name="connsiteX80" fmla="*/ 181494 w 607639"/>
              <a:gd name="connsiteY80" fmla="*/ 731 h 546681"/>
              <a:gd name="connsiteX81" fmla="*/ 292026 w 607639"/>
              <a:gd name="connsiteY81" fmla="*/ 39300 h 546681"/>
              <a:gd name="connsiteX82" fmla="*/ 303775 w 607639"/>
              <a:gd name="connsiteY82" fmla="*/ 48276 h 546681"/>
              <a:gd name="connsiteX83" fmla="*/ 315524 w 607639"/>
              <a:gd name="connsiteY83" fmla="*/ 39300 h 546681"/>
              <a:gd name="connsiteX84" fmla="*/ 455707 w 607639"/>
              <a:gd name="connsiteY84" fmla="*/ 10593 h 546681"/>
              <a:gd name="connsiteX85" fmla="*/ 500922 w 607639"/>
              <a:gd name="connsiteY85" fmla="*/ 146126 h 546681"/>
              <a:gd name="connsiteX86" fmla="*/ 498964 w 607639"/>
              <a:gd name="connsiteY86" fmla="*/ 160790 h 546681"/>
              <a:gd name="connsiteX87" fmla="*/ 512670 w 607639"/>
              <a:gd name="connsiteY87" fmla="*/ 166478 h 546681"/>
              <a:gd name="connsiteX88" fmla="*/ 607639 w 607639"/>
              <a:gd name="connsiteY88" fmla="*/ 273305 h 546681"/>
              <a:gd name="connsiteX89" fmla="*/ 512670 w 607639"/>
              <a:gd name="connsiteY89" fmla="*/ 380220 h 546681"/>
              <a:gd name="connsiteX90" fmla="*/ 498964 w 607639"/>
              <a:gd name="connsiteY90" fmla="*/ 385819 h 546681"/>
              <a:gd name="connsiteX91" fmla="*/ 500922 w 607639"/>
              <a:gd name="connsiteY91" fmla="*/ 400483 h 546681"/>
              <a:gd name="connsiteX92" fmla="*/ 455707 w 607639"/>
              <a:gd name="connsiteY92" fmla="*/ 536016 h 546681"/>
              <a:gd name="connsiteX93" fmla="*/ 414409 w 607639"/>
              <a:gd name="connsiteY93" fmla="*/ 546681 h 546681"/>
              <a:gd name="connsiteX94" fmla="*/ 315524 w 607639"/>
              <a:gd name="connsiteY94" fmla="*/ 507310 h 546681"/>
              <a:gd name="connsiteX95" fmla="*/ 303775 w 607639"/>
              <a:gd name="connsiteY95" fmla="*/ 498334 h 546681"/>
              <a:gd name="connsiteX96" fmla="*/ 292026 w 607639"/>
              <a:gd name="connsiteY96" fmla="*/ 507310 h 546681"/>
              <a:gd name="connsiteX97" fmla="*/ 193141 w 607639"/>
              <a:gd name="connsiteY97" fmla="*/ 546681 h 546681"/>
              <a:gd name="connsiteX98" fmla="*/ 151932 w 607639"/>
              <a:gd name="connsiteY98" fmla="*/ 536016 h 546681"/>
              <a:gd name="connsiteX99" fmla="*/ 106717 w 607639"/>
              <a:gd name="connsiteY99" fmla="*/ 400483 h 546681"/>
              <a:gd name="connsiteX100" fmla="*/ 108675 w 607639"/>
              <a:gd name="connsiteY100" fmla="*/ 385819 h 546681"/>
              <a:gd name="connsiteX101" fmla="*/ 94969 w 607639"/>
              <a:gd name="connsiteY101" fmla="*/ 380220 h 546681"/>
              <a:gd name="connsiteX102" fmla="*/ 0 w 607639"/>
              <a:gd name="connsiteY102" fmla="*/ 273305 h 546681"/>
              <a:gd name="connsiteX103" fmla="*/ 94969 w 607639"/>
              <a:gd name="connsiteY103" fmla="*/ 166478 h 546681"/>
              <a:gd name="connsiteX104" fmla="*/ 108675 w 607639"/>
              <a:gd name="connsiteY104" fmla="*/ 160790 h 546681"/>
              <a:gd name="connsiteX105" fmla="*/ 106717 w 607639"/>
              <a:gd name="connsiteY105" fmla="*/ 146215 h 546681"/>
              <a:gd name="connsiteX106" fmla="*/ 151932 w 607639"/>
              <a:gd name="connsiteY106" fmla="*/ 10593 h 546681"/>
              <a:gd name="connsiteX107" fmla="*/ 181494 w 607639"/>
              <a:gd name="connsiteY107" fmla="*/ 731 h 546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639" h="546681">
                <a:moveTo>
                  <a:pt x="277429" y="418080"/>
                </a:moveTo>
                <a:cubicBezTo>
                  <a:pt x="286241" y="428123"/>
                  <a:pt x="295052" y="437277"/>
                  <a:pt x="303775" y="445720"/>
                </a:cubicBezTo>
                <a:cubicBezTo>
                  <a:pt x="312587" y="437277"/>
                  <a:pt x="321398" y="428123"/>
                  <a:pt x="330210" y="418080"/>
                </a:cubicBezTo>
                <a:cubicBezTo>
                  <a:pt x="321487" y="418436"/>
                  <a:pt x="312676" y="418614"/>
                  <a:pt x="303775" y="418614"/>
                </a:cubicBezTo>
                <a:cubicBezTo>
                  <a:pt x="294963" y="418614"/>
                  <a:pt x="286152" y="418436"/>
                  <a:pt x="277429" y="418080"/>
                </a:cubicBezTo>
                <a:close/>
                <a:moveTo>
                  <a:pt x="460691" y="398528"/>
                </a:moveTo>
                <a:cubicBezTo>
                  <a:pt x="437105" y="405194"/>
                  <a:pt x="411560" y="410259"/>
                  <a:pt x="384948" y="413637"/>
                </a:cubicBezTo>
                <a:cubicBezTo>
                  <a:pt x="368660" y="434966"/>
                  <a:pt x="351482" y="454519"/>
                  <a:pt x="333948" y="471671"/>
                </a:cubicBezTo>
                <a:cubicBezTo>
                  <a:pt x="375958" y="503488"/>
                  <a:pt x="413696" y="514597"/>
                  <a:pt x="435859" y="501800"/>
                </a:cubicBezTo>
                <a:cubicBezTo>
                  <a:pt x="458110" y="489002"/>
                  <a:pt x="467367" y="450786"/>
                  <a:pt x="460691" y="398528"/>
                </a:cubicBezTo>
                <a:close/>
                <a:moveTo>
                  <a:pt x="146948" y="398528"/>
                </a:moveTo>
                <a:cubicBezTo>
                  <a:pt x="140272" y="450786"/>
                  <a:pt x="149529" y="489002"/>
                  <a:pt x="171691" y="501800"/>
                </a:cubicBezTo>
                <a:cubicBezTo>
                  <a:pt x="193942" y="514597"/>
                  <a:pt x="231681" y="503488"/>
                  <a:pt x="273602" y="471671"/>
                </a:cubicBezTo>
                <a:cubicBezTo>
                  <a:pt x="256068" y="454519"/>
                  <a:pt x="238979" y="434966"/>
                  <a:pt x="222691" y="413637"/>
                </a:cubicBezTo>
                <a:cubicBezTo>
                  <a:pt x="195990" y="410259"/>
                  <a:pt x="170534" y="405194"/>
                  <a:pt x="146948" y="398528"/>
                </a:cubicBezTo>
                <a:close/>
                <a:moveTo>
                  <a:pt x="442534" y="322896"/>
                </a:moveTo>
                <a:cubicBezTo>
                  <a:pt x="438529" y="330628"/>
                  <a:pt x="434257" y="338360"/>
                  <a:pt x="429806" y="346004"/>
                </a:cubicBezTo>
                <a:cubicBezTo>
                  <a:pt x="425356" y="353647"/>
                  <a:pt x="420817" y="361112"/>
                  <a:pt x="416189" y="368489"/>
                </a:cubicBezTo>
                <a:cubicBezTo>
                  <a:pt x="429272" y="365911"/>
                  <a:pt x="441644" y="362890"/>
                  <a:pt x="453304" y="359512"/>
                </a:cubicBezTo>
                <a:cubicBezTo>
                  <a:pt x="450367" y="347781"/>
                  <a:pt x="446806" y="335517"/>
                  <a:pt x="442534" y="322896"/>
                </a:cubicBezTo>
                <a:close/>
                <a:moveTo>
                  <a:pt x="165016" y="322896"/>
                </a:moveTo>
                <a:cubicBezTo>
                  <a:pt x="160744" y="335517"/>
                  <a:pt x="157183" y="347781"/>
                  <a:pt x="154335" y="359512"/>
                </a:cubicBezTo>
                <a:cubicBezTo>
                  <a:pt x="165995" y="362890"/>
                  <a:pt x="178367" y="365911"/>
                  <a:pt x="191450" y="368489"/>
                </a:cubicBezTo>
                <a:cubicBezTo>
                  <a:pt x="186733" y="361112"/>
                  <a:pt x="182194" y="353647"/>
                  <a:pt x="177744" y="346004"/>
                </a:cubicBezTo>
                <a:cubicBezTo>
                  <a:pt x="173382" y="338360"/>
                  <a:pt x="169110" y="330628"/>
                  <a:pt x="165016" y="322896"/>
                </a:cubicBezTo>
                <a:close/>
                <a:moveTo>
                  <a:pt x="303820" y="228784"/>
                </a:moveTo>
                <a:cubicBezTo>
                  <a:pt x="328470" y="228784"/>
                  <a:pt x="348453" y="248735"/>
                  <a:pt x="348453" y="273346"/>
                </a:cubicBezTo>
                <a:cubicBezTo>
                  <a:pt x="348453" y="297957"/>
                  <a:pt x="328470" y="317908"/>
                  <a:pt x="303820" y="317908"/>
                </a:cubicBezTo>
                <a:cubicBezTo>
                  <a:pt x="279170" y="317908"/>
                  <a:pt x="259187" y="297957"/>
                  <a:pt x="259187" y="273346"/>
                </a:cubicBezTo>
                <a:cubicBezTo>
                  <a:pt x="259187" y="248735"/>
                  <a:pt x="279170" y="228784"/>
                  <a:pt x="303820" y="228784"/>
                </a:cubicBezTo>
                <a:close/>
                <a:moveTo>
                  <a:pt x="490864" y="200250"/>
                </a:moveTo>
                <a:cubicBezTo>
                  <a:pt x="484812" y="223980"/>
                  <a:pt x="476445" y="248598"/>
                  <a:pt x="466032" y="273305"/>
                </a:cubicBezTo>
                <a:cubicBezTo>
                  <a:pt x="476445" y="298101"/>
                  <a:pt x="484812" y="322630"/>
                  <a:pt x="490864" y="346359"/>
                </a:cubicBezTo>
                <a:cubicBezTo>
                  <a:pt x="539550" y="326007"/>
                  <a:pt x="567943" y="298900"/>
                  <a:pt x="567943" y="273305"/>
                </a:cubicBezTo>
                <a:cubicBezTo>
                  <a:pt x="567943" y="247709"/>
                  <a:pt x="539550" y="220603"/>
                  <a:pt x="490864" y="200250"/>
                </a:cubicBezTo>
                <a:close/>
                <a:moveTo>
                  <a:pt x="116775" y="200250"/>
                </a:moveTo>
                <a:cubicBezTo>
                  <a:pt x="68089" y="220603"/>
                  <a:pt x="39607" y="247709"/>
                  <a:pt x="39607" y="273305"/>
                </a:cubicBezTo>
                <a:cubicBezTo>
                  <a:pt x="39607" y="298900"/>
                  <a:pt x="68089" y="326007"/>
                  <a:pt x="116775" y="346359"/>
                </a:cubicBezTo>
                <a:cubicBezTo>
                  <a:pt x="122827" y="322630"/>
                  <a:pt x="131194" y="298101"/>
                  <a:pt x="141607" y="273305"/>
                </a:cubicBezTo>
                <a:cubicBezTo>
                  <a:pt x="131194" y="248598"/>
                  <a:pt x="122827" y="223980"/>
                  <a:pt x="116775" y="200250"/>
                </a:cubicBezTo>
                <a:close/>
                <a:moveTo>
                  <a:pt x="416189" y="178121"/>
                </a:moveTo>
                <a:cubicBezTo>
                  <a:pt x="420817" y="185497"/>
                  <a:pt x="425356" y="193052"/>
                  <a:pt x="429806" y="200695"/>
                </a:cubicBezTo>
                <a:cubicBezTo>
                  <a:pt x="434257" y="208338"/>
                  <a:pt x="438529" y="216070"/>
                  <a:pt x="442534" y="223802"/>
                </a:cubicBezTo>
                <a:cubicBezTo>
                  <a:pt x="446806" y="211182"/>
                  <a:pt x="450367" y="198917"/>
                  <a:pt x="453304" y="187186"/>
                </a:cubicBezTo>
                <a:cubicBezTo>
                  <a:pt x="441644" y="183809"/>
                  <a:pt x="429272" y="180787"/>
                  <a:pt x="416189" y="178121"/>
                </a:cubicBezTo>
                <a:close/>
                <a:moveTo>
                  <a:pt x="191450" y="178121"/>
                </a:moveTo>
                <a:cubicBezTo>
                  <a:pt x="178367" y="180698"/>
                  <a:pt x="165995" y="183809"/>
                  <a:pt x="154335" y="187186"/>
                </a:cubicBezTo>
                <a:cubicBezTo>
                  <a:pt x="157183" y="198917"/>
                  <a:pt x="160744" y="211182"/>
                  <a:pt x="165016" y="223713"/>
                </a:cubicBezTo>
                <a:cubicBezTo>
                  <a:pt x="169110" y="216070"/>
                  <a:pt x="173382" y="208338"/>
                  <a:pt x="177744" y="200695"/>
                </a:cubicBezTo>
                <a:cubicBezTo>
                  <a:pt x="182194" y="193052"/>
                  <a:pt x="186733" y="185497"/>
                  <a:pt x="191450" y="178121"/>
                </a:cubicBezTo>
                <a:close/>
                <a:moveTo>
                  <a:pt x="303775" y="167634"/>
                </a:moveTo>
                <a:cubicBezTo>
                  <a:pt x="283037" y="167634"/>
                  <a:pt x="263189" y="168611"/>
                  <a:pt x="244319" y="170389"/>
                </a:cubicBezTo>
                <a:cubicBezTo>
                  <a:pt x="233283" y="185853"/>
                  <a:pt x="222424" y="202561"/>
                  <a:pt x="212100" y="220425"/>
                </a:cubicBezTo>
                <a:cubicBezTo>
                  <a:pt x="201775" y="238377"/>
                  <a:pt x="192696" y="256063"/>
                  <a:pt x="184775" y="273305"/>
                </a:cubicBezTo>
                <a:cubicBezTo>
                  <a:pt x="192696" y="290635"/>
                  <a:pt x="201775" y="308321"/>
                  <a:pt x="212100" y="326185"/>
                </a:cubicBezTo>
                <a:cubicBezTo>
                  <a:pt x="222424" y="344137"/>
                  <a:pt x="233283" y="360846"/>
                  <a:pt x="244319" y="376221"/>
                </a:cubicBezTo>
                <a:cubicBezTo>
                  <a:pt x="263189" y="378087"/>
                  <a:pt x="283126" y="379065"/>
                  <a:pt x="303775" y="379065"/>
                </a:cubicBezTo>
                <a:cubicBezTo>
                  <a:pt x="324513" y="379065"/>
                  <a:pt x="344361" y="378087"/>
                  <a:pt x="363320" y="376221"/>
                </a:cubicBezTo>
                <a:cubicBezTo>
                  <a:pt x="374356" y="360846"/>
                  <a:pt x="385126" y="344137"/>
                  <a:pt x="395539" y="326185"/>
                </a:cubicBezTo>
                <a:cubicBezTo>
                  <a:pt x="405864" y="308321"/>
                  <a:pt x="414943" y="290635"/>
                  <a:pt x="422775" y="273305"/>
                </a:cubicBezTo>
                <a:cubicBezTo>
                  <a:pt x="414943" y="256063"/>
                  <a:pt x="405864" y="238377"/>
                  <a:pt x="395539" y="220425"/>
                </a:cubicBezTo>
                <a:cubicBezTo>
                  <a:pt x="385126" y="202561"/>
                  <a:pt x="374356" y="185853"/>
                  <a:pt x="363320" y="170389"/>
                </a:cubicBezTo>
                <a:cubicBezTo>
                  <a:pt x="344361" y="168611"/>
                  <a:pt x="324513" y="167634"/>
                  <a:pt x="303775" y="167634"/>
                </a:cubicBezTo>
                <a:close/>
                <a:moveTo>
                  <a:pt x="303775" y="100978"/>
                </a:moveTo>
                <a:cubicBezTo>
                  <a:pt x="295052" y="109332"/>
                  <a:pt x="286241" y="118575"/>
                  <a:pt x="277429" y="128529"/>
                </a:cubicBezTo>
                <a:cubicBezTo>
                  <a:pt x="286152" y="128262"/>
                  <a:pt x="294963" y="127996"/>
                  <a:pt x="303775" y="127996"/>
                </a:cubicBezTo>
                <a:cubicBezTo>
                  <a:pt x="312676" y="127996"/>
                  <a:pt x="321487" y="128262"/>
                  <a:pt x="330210" y="128529"/>
                </a:cubicBezTo>
                <a:cubicBezTo>
                  <a:pt x="321398" y="118575"/>
                  <a:pt x="312587" y="109332"/>
                  <a:pt x="303775" y="100978"/>
                </a:cubicBezTo>
                <a:close/>
                <a:moveTo>
                  <a:pt x="191107" y="39721"/>
                </a:moveTo>
                <a:cubicBezTo>
                  <a:pt x="183785" y="39989"/>
                  <a:pt x="177254" y="41700"/>
                  <a:pt x="171691" y="44899"/>
                </a:cubicBezTo>
                <a:cubicBezTo>
                  <a:pt x="149529" y="57697"/>
                  <a:pt x="140272" y="95823"/>
                  <a:pt x="146948" y="148081"/>
                </a:cubicBezTo>
                <a:cubicBezTo>
                  <a:pt x="170534" y="141505"/>
                  <a:pt x="195990" y="136439"/>
                  <a:pt x="222691" y="133062"/>
                </a:cubicBezTo>
                <a:cubicBezTo>
                  <a:pt x="238979" y="111643"/>
                  <a:pt x="256068" y="92180"/>
                  <a:pt x="273602" y="75027"/>
                </a:cubicBezTo>
                <a:cubicBezTo>
                  <a:pt x="242161" y="51098"/>
                  <a:pt x="213073" y="38916"/>
                  <a:pt x="191107" y="39721"/>
                </a:cubicBezTo>
                <a:close/>
                <a:moveTo>
                  <a:pt x="414498" y="39655"/>
                </a:moveTo>
                <a:cubicBezTo>
                  <a:pt x="392780" y="39655"/>
                  <a:pt x="364477" y="51831"/>
                  <a:pt x="333948" y="75027"/>
                </a:cubicBezTo>
                <a:cubicBezTo>
                  <a:pt x="351482" y="92180"/>
                  <a:pt x="368660" y="111643"/>
                  <a:pt x="384948" y="133062"/>
                </a:cubicBezTo>
                <a:cubicBezTo>
                  <a:pt x="411560" y="136439"/>
                  <a:pt x="437105" y="141505"/>
                  <a:pt x="460691" y="148081"/>
                </a:cubicBezTo>
                <a:cubicBezTo>
                  <a:pt x="467367" y="95823"/>
                  <a:pt x="458110" y="57697"/>
                  <a:pt x="435859" y="44899"/>
                </a:cubicBezTo>
                <a:cubicBezTo>
                  <a:pt x="429806" y="41433"/>
                  <a:pt x="422597" y="39655"/>
                  <a:pt x="414498" y="39655"/>
                </a:cubicBezTo>
                <a:close/>
                <a:moveTo>
                  <a:pt x="181494" y="731"/>
                </a:moveTo>
                <a:cubicBezTo>
                  <a:pt x="213307" y="-3360"/>
                  <a:pt x="251440" y="9772"/>
                  <a:pt x="292026" y="39300"/>
                </a:cubicBezTo>
                <a:cubicBezTo>
                  <a:pt x="295943" y="42144"/>
                  <a:pt x="299859" y="45165"/>
                  <a:pt x="303775" y="48276"/>
                </a:cubicBezTo>
                <a:cubicBezTo>
                  <a:pt x="307691" y="45165"/>
                  <a:pt x="311607" y="42144"/>
                  <a:pt x="315524" y="39300"/>
                </a:cubicBezTo>
                <a:cubicBezTo>
                  <a:pt x="369639" y="-71"/>
                  <a:pt x="419393" y="-10292"/>
                  <a:pt x="455707" y="10593"/>
                </a:cubicBezTo>
                <a:cubicBezTo>
                  <a:pt x="492021" y="31568"/>
                  <a:pt x="508042" y="79648"/>
                  <a:pt x="500922" y="146126"/>
                </a:cubicBezTo>
                <a:cubicBezTo>
                  <a:pt x="500388" y="151014"/>
                  <a:pt x="499676" y="155902"/>
                  <a:pt x="498964" y="160790"/>
                </a:cubicBezTo>
                <a:cubicBezTo>
                  <a:pt x="503592" y="162657"/>
                  <a:pt x="508220" y="164523"/>
                  <a:pt x="512670" y="166478"/>
                </a:cubicBezTo>
                <a:cubicBezTo>
                  <a:pt x="573906" y="193585"/>
                  <a:pt x="607639" y="231534"/>
                  <a:pt x="607639" y="273305"/>
                </a:cubicBezTo>
                <a:cubicBezTo>
                  <a:pt x="607639" y="315164"/>
                  <a:pt x="573906" y="353114"/>
                  <a:pt x="512670" y="380220"/>
                </a:cubicBezTo>
                <a:cubicBezTo>
                  <a:pt x="508220" y="382175"/>
                  <a:pt x="503592" y="384042"/>
                  <a:pt x="498964" y="385819"/>
                </a:cubicBezTo>
                <a:cubicBezTo>
                  <a:pt x="499676" y="390796"/>
                  <a:pt x="500388" y="395684"/>
                  <a:pt x="500922" y="400483"/>
                </a:cubicBezTo>
                <a:cubicBezTo>
                  <a:pt x="508042" y="466961"/>
                  <a:pt x="492021" y="515131"/>
                  <a:pt x="455707" y="536016"/>
                </a:cubicBezTo>
                <a:cubicBezTo>
                  <a:pt x="443424" y="543126"/>
                  <a:pt x="429539" y="546681"/>
                  <a:pt x="414409" y="546681"/>
                </a:cubicBezTo>
                <a:cubicBezTo>
                  <a:pt x="385126" y="546681"/>
                  <a:pt x="351304" y="533350"/>
                  <a:pt x="315524" y="507310"/>
                </a:cubicBezTo>
                <a:cubicBezTo>
                  <a:pt x="311607" y="504466"/>
                  <a:pt x="307691" y="501444"/>
                  <a:pt x="303775" y="498334"/>
                </a:cubicBezTo>
                <a:cubicBezTo>
                  <a:pt x="299859" y="501444"/>
                  <a:pt x="295943" y="504466"/>
                  <a:pt x="292026" y="507310"/>
                </a:cubicBezTo>
                <a:cubicBezTo>
                  <a:pt x="256335" y="533350"/>
                  <a:pt x="222513" y="546681"/>
                  <a:pt x="193141" y="546681"/>
                </a:cubicBezTo>
                <a:cubicBezTo>
                  <a:pt x="178100" y="546681"/>
                  <a:pt x="164215" y="543126"/>
                  <a:pt x="151932" y="536016"/>
                </a:cubicBezTo>
                <a:cubicBezTo>
                  <a:pt x="115618" y="515131"/>
                  <a:pt x="99597" y="466961"/>
                  <a:pt x="106717" y="400483"/>
                </a:cubicBezTo>
                <a:cubicBezTo>
                  <a:pt x="107251" y="395684"/>
                  <a:pt x="107874" y="390796"/>
                  <a:pt x="108675" y="385819"/>
                </a:cubicBezTo>
                <a:cubicBezTo>
                  <a:pt x="103958" y="384042"/>
                  <a:pt x="99419" y="382175"/>
                  <a:pt x="94969" y="380220"/>
                </a:cubicBezTo>
                <a:cubicBezTo>
                  <a:pt x="33733" y="353114"/>
                  <a:pt x="0" y="315164"/>
                  <a:pt x="0" y="273305"/>
                </a:cubicBezTo>
                <a:cubicBezTo>
                  <a:pt x="0" y="231534"/>
                  <a:pt x="33733" y="193585"/>
                  <a:pt x="94969" y="166478"/>
                </a:cubicBezTo>
                <a:cubicBezTo>
                  <a:pt x="99419" y="164523"/>
                  <a:pt x="103958" y="162657"/>
                  <a:pt x="108675" y="160790"/>
                </a:cubicBezTo>
                <a:cubicBezTo>
                  <a:pt x="107874" y="155902"/>
                  <a:pt x="107251" y="151014"/>
                  <a:pt x="106717" y="146215"/>
                </a:cubicBezTo>
                <a:cubicBezTo>
                  <a:pt x="99597" y="79648"/>
                  <a:pt x="115618" y="31568"/>
                  <a:pt x="151932" y="10593"/>
                </a:cubicBezTo>
                <a:cubicBezTo>
                  <a:pt x="160988" y="5372"/>
                  <a:pt x="170890" y="2095"/>
                  <a:pt x="181494" y="731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096250" y="1865464"/>
            <a:ext cx="3422650" cy="4354512"/>
            <a:chOff x="924320" y="880611"/>
            <a:chExt cx="2645764" cy="4206979"/>
          </a:xfrm>
        </p:grpSpPr>
        <p:sp>
          <p:nvSpPr>
            <p:cNvPr id="40" name="矩形: 圆角 39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41" name="矩形: 圆角 40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127000" dir="2700000" algn="tl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113073" y="2342802"/>
            <a:ext cx="1389005" cy="1389006"/>
            <a:chOff x="4529118" y="-331407"/>
            <a:chExt cx="1362639" cy="1362640"/>
          </a:xfrm>
        </p:grpSpPr>
        <p:sp>
          <p:nvSpPr>
            <p:cNvPr id="43" name="椭圆 42"/>
            <p:cNvSpPr/>
            <p:nvPr/>
          </p:nvSpPr>
          <p:spPr>
            <a:xfrm>
              <a:off x="4529118" y="-331407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529118" y="-331406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46" name="iconfont-1188-868549"/>
          <p:cNvSpPr>
            <a:spLocks noChangeAspect="1"/>
          </p:cNvSpPr>
          <p:nvPr/>
        </p:nvSpPr>
        <p:spPr bwMode="auto">
          <a:xfrm>
            <a:off x="9508178" y="2732463"/>
            <a:ext cx="598795" cy="609685"/>
          </a:xfrm>
          <a:custGeom>
            <a:avLst/>
            <a:gdLst>
              <a:gd name="T0" fmla="*/ 12521 w 13172"/>
              <a:gd name="T1" fmla="*/ 4925 h 13411"/>
              <a:gd name="T2" fmla="*/ 6008 w 13172"/>
              <a:gd name="T3" fmla="*/ 11358 h 13411"/>
              <a:gd name="T4" fmla="*/ 2101 w 13172"/>
              <a:gd name="T5" fmla="*/ 11358 h 13411"/>
              <a:gd name="T6" fmla="*/ 2101 w 13172"/>
              <a:gd name="T7" fmla="*/ 7499 h 13411"/>
              <a:gd name="T8" fmla="*/ 7963 w 13172"/>
              <a:gd name="T9" fmla="*/ 1708 h 13411"/>
              <a:gd name="T10" fmla="*/ 10568 w 13172"/>
              <a:gd name="T11" fmla="*/ 1708 h 13411"/>
              <a:gd name="T12" fmla="*/ 10568 w 13172"/>
              <a:gd name="T13" fmla="*/ 4281 h 13411"/>
              <a:gd name="T14" fmla="*/ 4707 w 13172"/>
              <a:gd name="T15" fmla="*/ 10072 h 13411"/>
              <a:gd name="T16" fmla="*/ 3404 w 13172"/>
              <a:gd name="T17" fmla="*/ 10072 h 13411"/>
              <a:gd name="T18" fmla="*/ 3404 w 13172"/>
              <a:gd name="T19" fmla="*/ 8785 h 13411"/>
              <a:gd name="T20" fmla="*/ 8615 w 13172"/>
              <a:gd name="T21" fmla="*/ 3639 h 13411"/>
              <a:gd name="T22" fmla="*/ 7963 w 13172"/>
              <a:gd name="T23" fmla="*/ 2996 h 13411"/>
              <a:gd name="T24" fmla="*/ 2752 w 13172"/>
              <a:gd name="T25" fmla="*/ 8142 h 13411"/>
              <a:gd name="T26" fmla="*/ 2752 w 13172"/>
              <a:gd name="T27" fmla="*/ 10715 h 13411"/>
              <a:gd name="T28" fmla="*/ 5357 w 13172"/>
              <a:gd name="T29" fmla="*/ 10715 h 13411"/>
              <a:gd name="T30" fmla="*/ 11219 w 13172"/>
              <a:gd name="T31" fmla="*/ 4925 h 13411"/>
              <a:gd name="T32" fmla="*/ 11219 w 13172"/>
              <a:gd name="T33" fmla="*/ 1066 h 13411"/>
              <a:gd name="T34" fmla="*/ 7311 w 13172"/>
              <a:gd name="T35" fmla="*/ 1066 h 13411"/>
              <a:gd name="T36" fmla="*/ 1124 w 13172"/>
              <a:gd name="T37" fmla="*/ 7176 h 13411"/>
              <a:gd name="T38" fmla="*/ 1124 w 13172"/>
              <a:gd name="T39" fmla="*/ 7176 h 13411"/>
              <a:gd name="T40" fmla="*/ 1450 w 13172"/>
              <a:gd name="T41" fmla="*/ 12001 h 13411"/>
              <a:gd name="T42" fmla="*/ 6312 w 13172"/>
              <a:gd name="T43" fmla="*/ 12300 h 13411"/>
              <a:gd name="T44" fmla="*/ 6312 w 13172"/>
              <a:gd name="T45" fmla="*/ 12300 h 13411"/>
              <a:gd name="T46" fmla="*/ 13172 w 13172"/>
              <a:gd name="T47" fmla="*/ 5568 h 13411"/>
              <a:gd name="T48" fmla="*/ 12521 w 13172"/>
              <a:gd name="T49" fmla="*/ 4925 h 13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172" h="13411">
                <a:moveTo>
                  <a:pt x="12521" y="4925"/>
                </a:moveTo>
                <a:lnTo>
                  <a:pt x="6008" y="11358"/>
                </a:lnTo>
                <a:cubicBezTo>
                  <a:pt x="4930" y="12424"/>
                  <a:pt x="3180" y="12424"/>
                  <a:pt x="2101" y="11358"/>
                </a:cubicBezTo>
                <a:cubicBezTo>
                  <a:pt x="1022" y="10292"/>
                  <a:pt x="1022" y="8564"/>
                  <a:pt x="2101" y="7499"/>
                </a:cubicBezTo>
                <a:lnTo>
                  <a:pt x="7963" y="1708"/>
                </a:lnTo>
                <a:cubicBezTo>
                  <a:pt x="8682" y="998"/>
                  <a:pt x="9848" y="998"/>
                  <a:pt x="10568" y="1708"/>
                </a:cubicBezTo>
                <a:cubicBezTo>
                  <a:pt x="11288" y="2419"/>
                  <a:pt x="11288" y="3571"/>
                  <a:pt x="10568" y="4281"/>
                </a:cubicBezTo>
                <a:lnTo>
                  <a:pt x="4707" y="10072"/>
                </a:lnTo>
                <a:cubicBezTo>
                  <a:pt x="4348" y="10427"/>
                  <a:pt x="3764" y="10427"/>
                  <a:pt x="3404" y="10072"/>
                </a:cubicBezTo>
                <a:cubicBezTo>
                  <a:pt x="3044" y="9716"/>
                  <a:pt x="3044" y="9140"/>
                  <a:pt x="3404" y="8785"/>
                </a:cubicBezTo>
                <a:lnTo>
                  <a:pt x="8615" y="3639"/>
                </a:lnTo>
                <a:lnTo>
                  <a:pt x="7963" y="2996"/>
                </a:lnTo>
                <a:lnTo>
                  <a:pt x="2752" y="8142"/>
                </a:lnTo>
                <a:cubicBezTo>
                  <a:pt x="2033" y="8852"/>
                  <a:pt x="2033" y="10004"/>
                  <a:pt x="2752" y="10715"/>
                </a:cubicBezTo>
                <a:cubicBezTo>
                  <a:pt x="3472" y="11425"/>
                  <a:pt x="4638" y="11425"/>
                  <a:pt x="5357" y="10715"/>
                </a:cubicBezTo>
                <a:lnTo>
                  <a:pt x="11219" y="4925"/>
                </a:lnTo>
                <a:cubicBezTo>
                  <a:pt x="12297" y="3859"/>
                  <a:pt x="12297" y="2131"/>
                  <a:pt x="11219" y="1066"/>
                </a:cubicBezTo>
                <a:cubicBezTo>
                  <a:pt x="10140" y="0"/>
                  <a:pt x="8390" y="0"/>
                  <a:pt x="7311" y="1066"/>
                </a:cubicBezTo>
                <a:lnTo>
                  <a:pt x="1124" y="7176"/>
                </a:lnTo>
                <a:lnTo>
                  <a:pt x="1124" y="7176"/>
                </a:lnTo>
                <a:cubicBezTo>
                  <a:pt x="0" y="8604"/>
                  <a:pt x="122" y="10689"/>
                  <a:pt x="1450" y="12001"/>
                </a:cubicBezTo>
                <a:cubicBezTo>
                  <a:pt x="2778" y="13312"/>
                  <a:pt x="4867" y="13411"/>
                  <a:pt x="6312" y="12300"/>
                </a:cubicBezTo>
                <a:lnTo>
                  <a:pt x="6312" y="12300"/>
                </a:lnTo>
                <a:lnTo>
                  <a:pt x="13172" y="5568"/>
                </a:lnTo>
                <a:lnTo>
                  <a:pt x="12521" y="4925"/>
                </a:lnTo>
                <a:close/>
              </a:path>
            </a:pathLst>
          </a:cu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85345" y="3842665"/>
            <a:ext cx="3246617" cy="1810344"/>
            <a:chOff x="4297183" y="3842665"/>
            <a:chExt cx="3246617" cy="1810344"/>
          </a:xfrm>
        </p:grpSpPr>
        <p:sp>
          <p:nvSpPr>
            <p:cNvPr id="47" name="文本框 46"/>
            <p:cNvSpPr txBox="1"/>
            <p:nvPr/>
          </p:nvSpPr>
          <p:spPr>
            <a:xfrm>
              <a:off x="5198979" y="3842665"/>
              <a:ext cx="14430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>
                  <a:solidFill>
                    <a:srgbClr val="516070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000">
                  <a:latin typeface="阿里巴巴普惠体" panose="00020600040101010101" pitchFamily="18" charset="-122"/>
                  <a:sym typeface="阿里巴巴普惠体" panose="00020600040101010101" pitchFamily="18" charset="-122"/>
                </a:rPr>
                <a:t>输入小标题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297183" y="4282056"/>
              <a:ext cx="3246617" cy="13709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请在这里输入正文内容，图标可以替换。请在这里输入正文内容，图标可以替换。请在这里输入正文内容，图标可以替换。请在这里输入正文内容，图标可以替换。请在这里输入正文内容，图标可以替换。</a:t>
              </a:r>
              <a:endPara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184267" y="3842665"/>
            <a:ext cx="3246617" cy="1810344"/>
            <a:chOff x="4297183" y="3842665"/>
            <a:chExt cx="3246617" cy="1810344"/>
          </a:xfrm>
        </p:grpSpPr>
        <p:sp>
          <p:nvSpPr>
            <p:cNvPr id="51" name="文本框 50"/>
            <p:cNvSpPr txBox="1"/>
            <p:nvPr/>
          </p:nvSpPr>
          <p:spPr>
            <a:xfrm>
              <a:off x="5198979" y="3842665"/>
              <a:ext cx="14430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>
                  <a:solidFill>
                    <a:srgbClr val="516070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000">
                  <a:latin typeface="阿里巴巴普惠体" panose="00020600040101010101" pitchFamily="18" charset="-122"/>
                  <a:sym typeface="阿里巴巴普惠体" panose="00020600040101010101" pitchFamily="18" charset="-122"/>
                </a:rPr>
                <a:t>输入小标题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297183" y="4282056"/>
              <a:ext cx="3246617" cy="13709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请在这里输入正文内容，图标可以替换。请在这里输入正文内容，图标可以替换。请在这里输入正文内容，图标可以替换。请在这里输入正文内容，图标可以替换。请在这里输入正文内容，图标可以替换。</a:t>
              </a:r>
              <a:endPara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9285" y="4839151"/>
            <a:ext cx="3240088" cy="676275"/>
            <a:chOff x="2855912" y="3629025"/>
            <a:chExt cx="3240088" cy="676275"/>
          </a:xfrm>
        </p:grpSpPr>
        <p:sp useBgFill="1">
          <p:nvSpPr>
            <p:cNvPr id="2" name="矩形: 圆角 1"/>
            <p:cNvSpPr/>
            <p:nvPr/>
          </p:nvSpPr>
          <p:spPr>
            <a:xfrm>
              <a:off x="2855912" y="3629025"/>
              <a:ext cx="3240087" cy="676275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50800" dist="38100" dir="16200000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 useBgFill="1">
          <p:nvSpPr>
            <p:cNvPr id="9" name="矩形: 圆角 8"/>
            <p:cNvSpPr/>
            <p:nvPr/>
          </p:nvSpPr>
          <p:spPr>
            <a:xfrm>
              <a:off x="2855913" y="3629025"/>
              <a:ext cx="3240087" cy="676275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50800" dist="38100" dir="5400000" algn="t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979547" y="4966623"/>
            <a:ext cx="2279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516070"/>
                </a:solidFill>
                <a:latin typeface="阿里巴巴普惠体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" panose="00020600040101010101" pitchFamily="18" charset="-122"/>
              </a:rPr>
              <a:t>汇报人：</a:t>
            </a:r>
            <a:r>
              <a:rPr lang="en-US" altLang="zh-CN" sz="2400">
                <a:solidFill>
                  <a:srgbClr val="51607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51PPT</a:t>
            </a:r>
            <a:endParaRPr lang="zh-CN" altLang="en-US" sz="2400">
              <a:solidFill>
                <a:srgbClr val="51607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330307" y="4969496"/>
            <a:ext cx="415589" cy="41558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innerShdw blurRad="63500" dist="50800" dir="13500000">
              <a:srgbClr val="6DD9FF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411663" y="5106922"/>
            <a:ext cx="252876" cy="140735"/>
            <a:chOff x="5527591" y="4077105"/>
            <a:chExt cx="297074" cy="165333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5527591" y="4159771"/>
              <a:ext cx="294313" cy="0"/>
            </a:xfrm>
            <a:prstGeom prst="line">
              <a:avLst/>
            </a:prstGeom>
            <a:ln w="317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41998" y="4077105"/>
              <a:ext cx="82667" cy="82667"/>
            </a:xfrm>
            <a:prstGeom prst="line">
              <a:avLst/>
            </a:prstGeom>
            <a:ln w="317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741998" y="4159771"/>
              <a:ext cx="82667" cy="82667"/>
            </a:xfrm>
            <a:prstGeom prst="line">
              <a:avLst/>
            </a:prstGeom>
            <a:ln w="317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689285" y="2086409"/>
            <a:ext cx="3937754" cy="876314"/>
            <a:chOff x="1447963" y="1830997"/>
            <a:chExt cx="3937754" cy="876314"/>
          </a:xfrm>
        </p:grpSpPr>
        <p:grpSp>
          <p:nvGrpSpPr>
            <p:cNvPr id="132" name="组合 131"/>
            <p:cNvGrpSpPr/>
            <p:nvPr/>
          </p:nvGrpSpPr>
          <p:grpSpPr>
            <a:xfrm>
              <a:off x="1447963" y="1830997"/>
              <a:ext cx="851192" cy="851192"/>
              <a:chOff x="1520533" y="1830997"/>
              <a:chExt cx="851192" cy="851192"/>
            </a:xfrm>
          </p:grpSpPr>
          <p:sp>
            <p:nvSpPr>
              <p:cNvPr id="130" name="矩形: 圆角 129"/>
              <p:cNvSpPr/>
              <p:nvPr/>
            </p:nvSpPr>
            <p:spPr>
              <a:xfrm>
                <a:off x="1520533" y="1830997"/>
                <a:ext cx="851192" cy="851192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rgbClr val="A9A9A9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31" name="文本框 130"/>
              <p:cNvSpPr txBox="1"/>
              <p:nvPr/>
            </p:nvSpPr>
            <p:spPr>
              <a:xfrm>
                <a:off x="1666316" y="1851192"/>
                <a:ext cx="548548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>
                    <a:solidFill>
                      <a:srgbClr val="516070"/>
                    </a:solidFill>
                    <a:latin typeface="阿里巴巴普惠体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  <a:sym typeface="阿里巴巴普惠体" panose="00020600040101010101" pitchFamily="18" charset="-122"/>
                  </a:rPr>
                  <a:t>2</a:t>
                </a:r>
                <a:endParaRPr lang="zh-CN" altLang="en-US" sz="4800">
                  <a:solidFill>
                    <a:srgbClr val="516070"/>
                  </a:solidFill>
                  <a:latin typeface="阿里巴巴普惠体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2476817" y="1846130"/>
              <a:ext cx="851192" cy="851192"/>
              <a:chOff x="1520533" y="1830997"/>
              <a:chExt cx="851192" cy="851192"/>
            </a:xfrm>
          </p:grpSpPr>
          <p:sp>
            <p:nvSpPr>
              <p:cNvPr id="134" name="矩形: 圆角 133"/>
              <p:cNvSpPr/>
              <p:nvPr/>
            </p:nvSpPr>
            <p:spPr>
              <a:xfrm>
                <a:off x="1520533" y="1830997"/>
                <a:ext cx="851192" cy="851192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rgbClr val="A9A9A9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35" name="文本框 134"/>
              <p:cNvSpPr txBox="1"/>
              <p:nvPr/>
            </p:nvSpPr>
            <p:spPr>
              <a:xfrm>
                <a:off x="1666316" y="1851192"/>
                <a:ext cx="548548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>
                    <a:solidFill>
                      <a:srgbClr val="516070"/>
                    </a:solidFill>
                    <a:latin typeface="阿里巴巴普惠体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  <a:sym typeface="阿里巴巴普惠体" panose="00020600040101010101" pitchFamily="18" charset="-122"/>
                  </a:rPr>
                  <a:t>0</a:t>
                </a:r>
                <a:endParaRPr lang="zh-CN" altLang="en-US" sz="4800">
                  <a:solidFill>
                    <a:srgbClr val="516070"/>
                  </a:solidFill>
                  <a:latin typeface="阿里巴巴普惠体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3505671" y="1856119"/>
              <a:ext cx="851192" cy="851192"/>
              <a:chOff x="1520533" y="1830997"/>
              <a:chExt cx="851192" cy="851192"/>
            </a:xfrm>
          </p:grpSpPr>
          <p:sp>
            <p:nvSpPr>
              <p:cNvPr id="137" name="矩形: 圆角 136"/>
              <p:cNvSpPr/>
              <p:nvPr/>
            </p:nvSpPr>
            <p:spPr>
              <a:xfrm>
                <a:off x="1520533" y="1830997"/>
                <a:ext cx="851192" cy="851192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rgbClr val="A9A9A9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38" name="文本框 137"/>
              <p:cNvSpPr txBox="1"/>
              <p:nvPr/>
            </p:nvSpPr>
            <p:spPr>
              <a:xfrm>
                <a:off x="1666316" y="1851192"/>
                <a:ext cx="569387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>
                    <a:solidFill>
                      <a:srgbClr val="516070"/>
                    </a:solidFill>
                    <a:latin typeface="阿里巴巴普惠体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  <a:sym typeface="阿里巴巴普惠体" panose="00020600040101010101" pitchFamily="18" charset="-122"/>
                  </a:rPr>
                  <a:t>X</a:t>
                </a:r>
                <a:endParaRPr lang="zh-CN" altLang="en-US" sz="4800">
                  <a:solidFill>
                    <a:srgbClr val="516070"/>
                  </a:solidFill>
                  <a:latin typeface="阿里巴巴普惠体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>
              <a:off x="4534525" y="1856119"/>
              <a:ext cx="851192" cy="851192"/>
              <a:chOff x="1520533" y="1830997"/>
              <a:chExt cx="851192" cy="851192"/>
            </a:xfrm>
          </p:grpSpPr>
          <p:sp>
            <p:nvSpPr>
              <p:cNvPr id="140" name="矩形: 圆角 139"/>
              <p:cNvSpPr/>
              <p:nvPr/>
            </p:nvSpPr>
            <p:spPr>
              <a:xfrm>
                <a:off x="1520533" y="1830997"/>
                <a:ext cx="851192" cy="851192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rgbClr val="A9A9A9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41" name="文本框 140"/>
              <p:cNvSpPr txBox="1"/>
              <p:nvPr/>
            </p:nvSpPr>
            <p:spPr>
              <a:xfrm>
                <a:off x="1666316" y="1851192"/>
                <a:ext cx="569387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>
                    <a:solidFill>
                      <a:srgbClr val="516070"/>
                    </a:solidFill>
                    <a:latin typeface="阿里巴巴普惠体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  <a:sym typeface="阿里巴巴普惠体" panose="00020600040101010101" pitchFamily="18" charset="-122"/>
                  </a:rPr>
                  <a:t>X</a:t>
                </a:r>
                <a:endParaRPr lang="zh-CN" altLang="en-US" sz="4800">
                  <a:solidFill>
                    <a:srgbClr val="516070"/>
                  </a:solidFill>
                  <a:latin typeface="阿里巴巴普惠体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</p:grpSp>
      <p:sp>
        <p:nvSpPr>
          <p:cNvPr id="69" name="任意多边形: 形状 68"/>
          <p:cNvSpPr/>
          <p:nvPr/>
        </p:nvSpPr>
        <p:spPr>
          <a:xfrm>
            <a:off x="7424614" y="0"/>
            <a:ext cx="4195885" cy="5381360"/>
          </a:xfrm>
          <a:custGeom>
            <a:avLst/>
            <a:gdLst>
              <a:gd name="connsiteX0" fmla="*/ 0 w 4195885"/>
              <a:gd name="connsiteY0" fmla="*/ 0 h 5381360"/>
              <a:gd name="connsiteX1" fmla="*/ 4195885 w 4195885"/>
              <a:gd name="connsiteY1" fmla="*/ 0 h 5381360"/>
              <a:gd name="connsiteX2" fmla="*/ 4195885 w 4195885"/>
              <a:gd name="connsiteY2" fmla="*/ 4889225 h 5381360"/>
              <a:gd name="connsiteX3" fmla="*/ 3703750 w 4195885"/>
              <a:gd name="connsiteY3" fmla="*/ 5381360 h 5381360"/>
              <a:gd name="connsiteX4" fmla="*/ 492135 w 4195885"/>
              <a:gd name="connsiteY4" fmla="*/ 5381360 h 5381360"/>
              <a:gd name="connsiteX5" fmla="*/ 0 w 4195885"/>
              <a:gd name="connsiteY5" fmla="*/ 4889225 h 538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5885" h="5381360">
                <a:moveTo>
                  <a:pt x="0" y="0"/>
                </a:moveTo>
                <a:lnTo>
                  <a:pt x="4195885" y="0"/>
                </a:lnTo>
                <a:lnTo>
                  <a:pt x="4195885" y="4889225"/>
                </a:lnTo>
                <a:cubicBezTo>
                  <a:pt x="4195885" y="5161024"/>
                  <a:pt x="3975549" y="5381360"/>
                  <a:pt x="3703750" y="5381360"/>
                </a:cubicBezTo>
                <a:lnTo>
                  <a:pt x="492135" y="5381360"/>
                </a:lnTo>
                <a:cubicBezTo>
                  <a:pt x="220336" y="5381360"/>
                  <a:pt x="0" y="5161024"/>
                  <a:pt x="0" y="4889225"/>
                </a:cubicBezTo>
                <a:close/>
              </a:path>
            </a:pathLst>
          </a:custGeom>
          <a:solidFill>
            <a:srgbClr val="D6E2EF"/>
          </a:solidFill>
          <a:ln>
            <a:noFill/>
          </a:ln>
          <a:effectLst>
            <a:outerShdw blurRad="50800" dist="38100" dir="13500000" algn="b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67" name="任意多边形: 形状 66"/>
          <p:cNvSpPr/>
          <p:nvPr/>
        </p:nvSpPr>
        <p:spPr>
          <a:xfrm>
            <a:off x="7424614" y="0"/>
            <a:ext cx="4195885" cy="5381360"/>
          </a:xfrm>
          <a:custGeom>
            <a:avLst/>
            <a:gdLst>
              <a:gd name="connsiteX0" fmla="*/ 0 w 4195885"/>
              <a:gd name="connsiteY0" fmla="*/ 0 h 5381360"/>
              <a:gd name="connsiteX1" fmla="*/ 4195885 w 4195885"/>
              <a:gd name="connsiteY1" fmla="*/ 0 h 5381360"/>
              <a:gd name="connsiteX2" fmla="*/ 4195885 w 4195885"/>
              <a:gd name="connsiteY2" fmla="*/ 4889225 h 5381360"/>
              <a:gd name="connsiteX3" fmla="*/ 3703750 w 4195885"/>
              <a:gd name="connsiteY3" fmla="*/ 5381360 h 5381360"/>
              <a:gd name="connsiteX4" fmla="*/ 492135 w 4195885"/>
              <a:gd name="connsiteY4" fmla="*/ 5381360 h 5381360"/>
              <a:gd name="connsiteX5" fmla="*/ 0 w 4195885"/>
              <a:gd name="connsiteY5" fmla="*/ 4889225 h 538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5885" h="5381360">
                <a:moveTo>
                  <a:pt x="0" y="0"/>
                </a:moveTo>
                <a:lnTo>
                  <a:pt x="4195885" y="0"/>
                </a:lnTo>
                <a:lnTo>
                  <a:pt x="4195885" y="4889225"/>
                </a:lnTo>
                <a:cubicBezTo>
                  <a:pt x="4195885" y="5161024"/>
                  <a:pt x="3975549" y="5381360"/>
                  <a:pt x="3703750" y="5381360"/>
                </a:cubicBezTo>
                <a:lnTo>
                  <a:pt x="492135" y="5381360"/>
                </a:lnTo>
                <a:cubicBezTo>
                  <a:pt x="220336" y="5381360"/>
                  <a:pt x="0" y="5161024"/>
                  <a:pt x="0" y="4889225"/>
                </a:cubicBezTo>
                <a:close/>
              </a:path>
            </a:pathLst>
          </a:custGeom>
          <a:solidFill>
            <a:srgbClr val="D6E2EF"/>
          </a:solidFill>
          <a:ln>
            <a:noFill/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56" name="矩形: 圆角 55"/>
          <p:cNvSpPr/>
          <p:nvPr/>
        </p:nvSpPr>
        <p:spPr>
          <a:xfrm flipV="1">
            <a:off x="7774271" y="4579775"/>
            <a:ext cx="3496571" cy="440851"/>
          </a:xfrm>
          <a:prstGeom prst="roundRect">
            <a:avLst>
              <a:gd name="adj" fmla="val 5000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60" name="矩形: 圆角 59"/>
          <p:cNvSpPr/>
          <p:nvPr/>
        </p:nvSpPr>
        <p:spPr>
          <a:xfrm flipV="1">
            <a:off x="7836248" y="4620515"/>
            <a:ext cx="2971452" cy="35936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681576" y="4212721"/>
            <a:ext cx="817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solidFill>
                  <a:srgbClr val="51607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20XX</a:t>
            </a:r>
            <a:endParaRPr lang="zh-CN" altLang="en-US" sz="1600">
              <a:solidFill>
                <a:srgbClr val="51607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618379" y="4204657"/>
            <a:ext cx="1769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51607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algn="dist"/>
            <a:r>
              <a:rPr lang="zh-CN" altLang="en-US" sz="16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DECEMBER</a:t>
            </a:r>
          </a:p>
        </p:txBody>
      </p:sp>
      <p:sp>
        <p:nvSpPr>
          <p:cNvPr id="71" name="任意多边形: 形状 70"/>
          <p:cNvSpPr/>
          <p:nvPr/>
        </p:nvSpPr>
        <p:spPr>
          <a:xfrm>
            <a:off x="7808331" y="0"/>
            <a:ext cx="3462512" cy="3875254"/>
          </a:xfrm>
          <a:custGeom>
            <a:avLst/>
            <a:gdLst>
              <a:gd name="connsiteX0" fmla="*/ 0 w 3462512"/>
              <a:gd name="connsiteY0" fmla="*/ 0 h 3875254"/>
              <a:gd name="connsiteX1" fmla="*/ 3462512 w 3462512"/>
              <a:gd name="connsiteY1" fmla="*/ 0 h 3875254"/>
              <a:gd name="connsiteX2" fmla="*/ 3462512 w 3462512"/>
              <a:gd name="connsiteY2" fmla="*/ 3469136 h 3875254"/>
              <a:gd name="connsiteX3" fmla="*/ 3056394 w 3462512"/>
              <a:gd name="connsiteY3" fmla="*/ 3875254 h 3875254"/>
              <a:gd name="connsiteX4" fmla="*/ 406118 w 3462512"/>
              <a:gd name="connsiteY4" fmla="*/ 3875254 h 3875254"/>
              <a:gd name="connsiteX5" fmla="*/ 0 w 3462512"/>
              <a:gd name="connsiteY5" fmla="*/ 3469136 h 3875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2512" h="3875254">
                <a:moveTo>
                  <a:pt x="0" y="0"/>
                </a:moveTo>
                <a:lnTo>
                  <a:pt x="3462512" y="0"/>
                </a:lnTo>
                <a:lnTo>
                  <a:pt x="3462512" y="3469136"/>
                </a:lnTo>
                <a:cubicBezTo>
                  <a:pt x="3462512" y="3693429"/>
                  <a:pt x="3280687" y="3875254"/>
                  <a:pt x="3056394" y="3875254"/>
                </a:cubicBezTo>
                <a:lnTo>
                  <a:pt x="406118" y="3875254"/>
                </a:lnTo>
                <a:cubicBezTo>
                  <a:pt x="181825" y="3875254"/>
                  <a:pt x="0" y="3693429"/>
                  <a:pt x="0" y="3469136"/>
                </a:cubicBezTo>
                <a:close/>
              </a:path>
            </a:pathLst>
          </a:custGeom>
          <a:solidFill>
            <a:srgbClr val="D6E2EF"/>
          </a:solidFill>
          <a:ln>
            <a:noFill/>
          </a:ln>
          <a:effectLst>
            <a:outerShdw blurRad="50800" dist="38100" dir="13500000" algn="b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73" name="任意多边形: 形状 72"/>
          <p:cNvSpPr/>
          <p:nvPr/>
        </p:nvSpPr>
        <p:spPr>
          <a:xfrm>
            <a:off x="7808331" y="0"/>
            <a:ext cx="3462512" cy="3875254"/>
          </a:xfrm>
          <a:custGeom>
            <a:avLst/>
            <a:gdLst>
              <a:gd name="connsiteX0" fmla="*/ 0 w 3462512"/>
              <a:gd name="connsiteY0" fmla="*/ 0 h 3875254"/>
              <a:gd name="connsiteX1" fmla="*/ 3462512 w 3462512"/>
              <a:gd name="connsiteY1" fmla="*/ 0 h 3875254"/>
              <a:gd name="connsiteX2" fmla="*/ 3462512 w 3462512"/>
              <a:gd name="connsiteY2" fmla="*/ 3469136 h 3875254"/>
              <a:gd name="connsiteX3" fmla="*/ 3056394 w 3462512"/>
              <a:gd name="connsiteY3" fmla="*/ 3875254 h 3875254"/>
              <a:gd name="connsiteX4" fmla="*/ 406118 w 3462512"/>
              <a:gd name="connsiteY4" fmla="*/ 3875254 h 3875254"/>
              <a:gd name="connsiteX5" fmla="*/ 0 w 3462512"/>
              <a:gd name="connsiteY5" fmla="*/ 3469136 h 3875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2512" h="3875254">
                <a:moveTo>
                  <a:pt x="0" y="0"/>
                </a:moveTo>
                <a:lnTo>
                  <a:pt x="3462512" y="0"/>
                </a:lnTo>
                <a:lnTo>
                  <a:pt x="3462512" y="3469136"/>
                </a:lnTo>
                <a:cubicBezTo>
                  <a:pt x="3462512" y="3693429"/>
                  <a:pt x="3280687" y="3875254"/>
                  <a:pt x="3056394" y="3875254"/>
                </a:cubicBezTo>
                <a:lnTo>
                  <a:pt x="406118" y="3875254"/>
                </a:lnTo>
                <a:cubicBezTo>
                  <a:pt x="181825" y="3875254"/>
                  <a:pt x="0" y="3693429"/>
                  <a:pt x="0" y="3469136"/>
                </a:cubicBezTo>
                <a:close/>
              </a:path>
            </a:pathLst>
          </a:custGeom>
          <a:solidFill>
            <a:srgbClr val="D6E2EF"/>
          </a:solidFill>
          <a:ln>
            <a:noFill/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8134975" y="317729"/>
            <a:ext cx="2775034" cy="2775034"/>
            <a:chOff x="16109707" y="171366"/>
            <a:chExt cx="3409908" cy="3409908"/>
          </a:xfrm>
        </p:grpSpPr>
        <p:sp>
          <p:nvSpPr>
            <p:cNvPr id="86" name="椭圆 85"/>
            <p:cNvSpPr/>
            <p:nvPr/>
          </p:nvSpPr>
          <p:spPr>
            <a:xfrm>
              <a:off x="16109707" y="171366"/>
              <a:ext cx="3409908" cy="3409908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16109707" y="171366"/>
              <a:ext cx="3409908" cy="3409908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112" name="不完整圆 111"/>
          <p:cNvSpPr/>
          <p:nvPr/>
        </p:nvSpPr>
        <p:spPr>
          <a:xfrm>
            <a:off x="8384044" y="549703"/>
            <a:ext cx="2311086" cy="2311086"/>
          </a:xfrm>
          <a:prstGeom prst="pie">
            <a:avLst>
              <a:gd name="adj1" fmla="val 668626"/>
              <a:gd name="adj2" fmla="val 6530412"/>
            </a:avLst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17" name="不完整圆 116"/>
          <p:cNvSpPr/>
          <p:nvPr/>
        </p:nvSpPr>
        <p:spPr>
          <a:xfrm>
            <a:off x="8360381" y="542818"/>
            <a:ext cx="2311086" cy="2311086"/>
          </a:xfrm>
          <a:prstGeom prst="pie">
            <a:avLst>
              <a:gd name="adj1" fmla="val 6919204"/>
              <a:gd name="adj2" fmla="val 10434167"/>
            </a:avLst>
          </a:prstGeom>
          <a:blipFill>
            <a:blip r:embed="rId7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21" name="不完整圆 120"/>
          <p:cNvSpPr/>
          <p:nvPr/>
        </p:nvSpPr>
        <p:spPr>
          <a:xfrm>
            <a:off x="8360381" y="542818"/>
            <a:ext cx="2311086" cy="2311086"/>
          </a:xfrm>
          <a:prstGeom prst="pie">
            <a:avLst>
              <a:gd name="adj1" fmla="val 10974969"/>
              <a:gd name="adj2" fmla="val 16855134"/>
            </a:avLst>
          </a:prstGeom>
          <a:blipFill>
            <a:blip r:embed="rId8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20" name="不完整圆 119"/>
          <p:cNvSpPr/>
          <p:nvPr/>
        </p:nvSpPr>
        <p:spPr>
          <a:xfrm>
            <a:off x="8360381" y="542818"/>
            <a:ext cx="2311086" cy="2311086"/>
          </a:xfrm>
          <a:prstGeom prst="pie">
            <a:avLst>
              <a:gd name="adj1" fmla="val 17456593"/>
              <a:gd name="adj2" fmla="val 19150802"/>
            </a:avLst>
          </a:prstGeom>
          <a:gradFill>
            <a:gsLst>
              <a:gs pos="0">
                <a:srgbClr val="00B0F0"/>
              </a:gs>
              <a:gs pos="72000">
                <a:srgbClr val="7067F6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22" name="不完整圆 121"/>
          <p:cNvSpPr/>
          <p:nvPr/>
        </p:nvSpPr>
        <p:spPr>
          <a:xfrm>
            <a:off x="8360381" y="542818"/>
            <a:ext cx="2311086" cy="2311086"/>
          </a:xfrm>
          <a:prstGeom prst="pie">
            <a:avLst>
              <a:gd name="adj1" fmla="val 19831128"/>
              <a:gd name="adj2" fmla="val 235993"/>
            </a:avLst>
          </a:prstGeom>
          <a:blipFill>
            <a:blip r:embed="rId9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8963554" y="1146308"/>
            <a:ext cx="1117876" cy="1117876"/>
            <a:chOff x="8963554" y="1146308"/>
            <a:chExt cx="1117876" cy="1117876"/>
          </a:xfrm>
        </p:grpSpPr>
        <p:grpSp>
          <p:nvGrpSpPr>
            <p:cNvPr id="101" name="组合 100"/>
            <p:cNvGrpSpPr/>
            <p:nvPr/>
          </p:nvGrpSpPr>
          <p:grpSpPr>
            <a:xfrm>
              <a:off x="8963554" y="1146308"/>
              <a:ext cx="1117876" cy="1117876"/>
              <a:chOff x="-4992474" y="-976538"/>
              <a:chExt cx="1117876" cy="1117876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-4992474" y="-976538"/>
                <a:ext cx="1117876" cy="1117876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lumMod val="9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-4992474" y="-976538"/>
                <a:ext cx="1117876" cy="1117876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sp>
          <p:nvSpPr>
            <p:cNvPr id="102" name="椭圆 101"/>
            <p:cNvSpPr/>
            <p:nvPr/>
          </p:nvSpPr>
          <p:spPr>
            <a:xfrm>
              <a:off x="9141329" y="1324083"/>
              <a:ext cx="762326" cy="76232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srgbClr val="6DD9FF">
                  <a:alpha val="4980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9364267" y="1642197"/>
              <a:ext cx="306161" cy="140735"/>
              <a:chOff x="5527591" y="4077105"/>
              <a:chExt cx="297074" cy="165333"/>
            </a:xfrm>
          </p:grpSpPr>
          <p:cxnSp>
            <p:nvCxnSpPr>
              <p:cNvPr id="109" name="直接连接符 108"/>
              <p:cNvCxnSpPr/>
              <p:nvPr/>
            </p:nvCxnSpPr>
            <p:spPr>
              <a:xfrm>
                <a:off x="5527591" y="4159771"/>
                <a:ext cx="294313" cy="0"/>
              </a:xfrm>
              <a:prstGeom prst="line">
                <a:avLst/>
              </a:prstGeom>
              <a:ln w="31750" cap="rnd"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5741998" y="4077105"/>
                <a:ext cx="82667" cy="82667"/>
              </a:xfrm>
              <a:prstGeom prst="line">
                <a:avLst/>
              </a:prstGeom>
              <a:ln w="3175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 flipV="1">
                <a:off x="5741998" y="4159771"/>
                <a:ext cx="82667" cy="82667"/>
              </a:xfrm>
              <a:prstGeom prst="line">
                <a:avLst/>
              </a:prstGeom>
              <a:ln w="3175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9" name="文本框 128"/>
          <p:cNvSpPr txBox="1"/>
          <p:nvPr/>
        </p:nvSpPr>
        <p:spPr>
          <a:xfrm>
            <a:off x="9837613" y="792598"/>
            <a:ext cx="4876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10%</a:t>
            </a:r>
            <a:endParaRPr lang="zh-CN" altLang="en-US" sz="120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88658" y="3543193"/>
            <a:ext cx="1103080" cy="140174"/>
            <a:chOff x="8988658" y="3543193"/>
            <a:chExt cx="1103080" cy="140174"/>
          </a:xfrm>
        </p:grpSpPr>
        <p:grpSp>
          <p:nvGrpSpPr>
            <p:cNvPr id="142" name="组合 141"/>
            <p:cNvGrpSpPr/>
            <p:nvPr/>
          </p:nvGrpSpPr>
          <p:grpSpPr>
            <a:xfrm flipV="1">
              <a:off x="8988658" y="3543193"/>
              <a:ext cx="123504" cy="123504"/>
              <a:chOff x="16109707" y="171366"/>
              <a:chExt cx="3409908" cy="3409908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 flipV="1">
              <a:off x="9317276" y="3551788"/>
              <a:ext cx="123504" cy="123504"/>
              <a:chOff x="16109707" y="171366"/>
              <a:chExt cx="3409908" cy="3409908"/>
            </a:xfrm>
          </p:grpSpPr>
          <p:sp>
            <p:nvSpPr>
              <p:cNvPr id="146" name="椭圆 145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 flipV="1">
              <a:off x="9645894" y="3554169"/>
              <a:ext cx="123504" cy="123504"/>
              <a:chOff x="16109707" y="171366"/>
              <a:chExt cx="3409908" cy="3409908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sp>
          <p:nvSpPr>
            <p:cNvPr id="154" name="椭圆 153"/>
            <p:cNvSpPr/>
            <p:nvPr/>
          </p:nvSpPr>
          <p:spPr>
            <a:xfrm>
              <a:off x="9968235" y="3559864"/>
              <a:ext cx="123503" cy="12350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srgbClr val="6DD9FF">
                  <a:alpha val="4980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00964" y="2952734"/>
            <a:ext cx="46281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>
                <a:solidFill>
                  <a:srgbClr val="516070"/>
                </a:solidFill>
                <a:latin typeface="阿里巴巴普惠体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" panose="00020600040101010101" pitchFamily="18" charset="-122"/>
              </a:rPr>
              <a:t>谢谢观看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571500" y="4188202"/>
            <a:ext cx="42735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600">
                <a:solidFill>
                  <a:srgbClr val="516070"/>
                </a:solidFill>
                <a:effectLst>
                  <a:outerShdw blurRad="50800" dist="38100" dir="13500000" algn="br" rotWithShape="0">
                    <a:schemeClr val="bg1">
                      <a:alpha val="40000"/>
                    </a:scheme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Thanks for watching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OPPOSans R"/>
              <a:cs typeface="+mn-cs"/>
              <a:sym typeface="阿里巴巴普惠体" panose="00020600040101010101" pitchFamily="18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阿里巴巴普惠体" panose="00020600040101010101" pitchFamily="18" charset="-122"/>
              <a:ea typeface="思源黑体 CN Light" panose="020B0300000000000000" pitchFamily="34" charset="-122"/>
              <a:cs typeface="+mn-cs"/>
              <a:sym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" panose="00020600040101010101" pitchFamily="18" charset="-122"/>
                <a:ea typeface="微软雅黑 Light"/>
                <a:cs typeface="+mn-cs"/>
                <a:sym typeface="阿里巴巴普惠体" panose="00020600040101010101" pitchFamily="18" charset="-122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" panose="00020600040101010101" pitchFamily="18" charset="-122"/>
                <a:ea typeface="微软雅黑 Light"/>
                <a:cs typeface="+mn-cs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" panose="00020600040101010101" pitchFamily="18" charset="-122"/>
                <a:ea typeface="微软雅黑 Light"/>
                <a:cs typeface="+mn-cs"/>
                <a:sym typeface="阿里巴巴普惠体" panose="00020600040101010101" pitchFamily="18" charset="-122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" panose="00020600040101010101" pitchFamily="18" charset="-122"/>
                <a:ea typeface="微软雅黑 Light"/>
                <a:cs typeface="+mn-cs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" panose="00020600040101010101" pitchFamily="18" charset="-122"/>
                <a:ea typeface="OPPOSans R"/>
                <a:cs typeface="+mn-cs"/>
                <a:sym typeface="阿里巴巴普惠体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" panose="00020600040101010101" pitchFamily="18" charset="-122"/>
                <a:ea typeface="思源黑体 CN Bold" panose="020B0800000000000000" pitchFamily="34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阿里巴巴普惠体" panose="00020600040101010101" pitchFamily="18" charset="-122"/>
                <a:ea typeface="思源黑体 CN Light" panose="020B0300000000000000" pitchFamily="34" charset="-122"/>
                <a:cs typeface="+mn-cs"/>
                <a:sym typeface="阿里巴巴普惠体" panose="00020600040101010101" pitchFamily="18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思源黑体 CN Light"/>
                  <a:cs typeface="+mn-cs"/>
                  <a:sym typeface="阿里巴巴普惠体" panose="00020600040101010101" pitchFamily="18" charset="-122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OPPOSans R"/>
              <a:cs typeface="+mn-cs"/>
              <a:sym typeface="阿里巴巴普惠体" panose="00020600040101010101" pitchFamily="18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阿里巴巴普惠体" panose="00020600040101010101" pitchFamily="18" charset="-122"/>
              <a:ea typeface="思源黑体 CN Light" panose="020B0300000000000000" pitchFamily="34" charset="-122"/>
              <a:cs typeface="+mn-cs"/>
              <a:sym typeface="阿里巴巴普惠体" panose="00020600040101010101" pitchFamily="18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OPPOSans R"/>
              <a:cs typeface="+mn-cs"/>
              <a:sym typeface="阿里巴巴普惠体" panose="00020600040101010101" pitchFamily="18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阿里巴巴普惠体" panose="00020600040101010101" pitchFamily="18" charset="-122"/>
              <a:ea typeface="思源黑体 CN Light" panose="020B0300000000000000" pitchFamily="34" charset="-122"/>
              <a:cs typeface="+mn-cs"/>
              <a:sym typeface="阿里巴巴普惠体" panose="00020600040101010101" pitchFamily="18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阿里巴巴普惠体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OPPOSans R"/>
              <a:cs typeface="+mn-cs"/>
              <a:sym typeface="阿里巴巴普惠体" panose="00020600040101010101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OPPOSans R"/>
              <a:cs typeface="+mn-cs"/>
              <a:sym typeface="阿里巴巴普惠体" panose="00020600040101010101" pitchFamily="18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 panose="00020600040101010101" pitchFamily="18" charset="-122"/>
              <a:ea typeface="OPPOSans R"/>
              <a:cs typeface="+mn-cs"/>
              <a:sym typeface="阿里巴巴普惠体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" panose="00020600040101010101" pitchFamily="18" charset="-122"/>
                <a:ea typeface="OPPOSans H"/>
                <a:cs typeface="+mn-cs"/>
                <a:sym typeface="阿里巴巴普惠体" panose="00020600040101010101" pitchFamily="18" charset="-122"/>
              </a:rPr>
              <a:t>李明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阿里巴巴普惠体" panose="00020600040101010101" pitchFamily="18" charset="-122"/>
              <a:ea typeface="OPPOSans H"/>
              <a:cs typeface="+mn-cs"/>
              <a:sym typeface="阿里巴巴普惠体" panose="00020600040101010101" pitchFamily="18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阿里巴巴普惠体" panose="00020600040101010101" pitchFamily="18" charset="-122"/>
                <a:ea typeface="OPPOSans R"/>
                <a:cs typeface="+mn-cs"/>
                <a:sym typeface="阿里巴巴普惠体" panose="00020600040101010101" pitchFamily="18" charset="-122"/>
              </a:rPr>
              <a:t>LI MING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阿里巴巴普惠体" panose="00020600040101010101" pitchFamily="18" charset="-122"/>
              <a:ea typeface="OPPOSans R"/>
              <a:cs typeface="+mn-cs"/>
              <a:sym typeface="阿里巴巴普惠体" panose="00020600040101010101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161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" panose="00020600040101010101" pitchFamily="18" charset="-122"/>
                <a:ea typeface="OPPOSans R"/>
                <a:cs typeface="+mn-cs"/>
                <a:sym typeface="阿里巴巴普惠体" panose="00020600040101010101" pitchFamily="18" charset="-122"/>
              </a:rPr>
              <a:t>金山办公技能认证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" panose="00020600040101010101" pitchFamily="18" charset="-122"/>
                <a:ea typeface="OPPOSans R"/>
                <a:cs typeface="+mn-cs"/>
                <a:sym typeface="阿里巴巴普惠体" panose="00020600040101010101" pitchFamily="18" charset="-122"/>
              </a:rPr>
              <a:t>KOS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" panose="00020600040101010101" pitchFamily="18" charset="-122"/>
                <a:ea typeface="OPPOSans R"/>
                <a:cs typeface="+mn-cs"/>
                <a:sym typeface="阿里巴巴普惠体" panose="00020600040101010101" pitchFamily="18" charset="-122"/>
              </a:rPr>
              <a:t>大师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阿里巴巴普惠体" panose="00020600040101010101" pitchFamily="18" charset="-122"/>
              <a:ea typeface="OPPOSans R"/>
              <a:cs typeface="+mn-cs"/>
              <a:sym typeface="阿里巴巴普惠体" panose="00020600040101010101" pitchFamily="18" charset="-122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" panose="00020600040101010101" pitchFamily="18" charset="-122"/>
                <a:ea typeface="OPPOSans R"/>
                <a:cs typeface="+mn-cs"/>
                <a:sym typeface="阿里巴巴普惠体" panose="00020600040101010101" pitchFamily="18" charset="-122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" panose="00020600040101010101" pitchFamily="18" charset="-122"/>
                <a:ea typeface="OPPOSans R"/>
                <a:cs typeface="+mn-cs"/>
                <a:sym typeface="阿里巴巴普惠体" panose="00020600040101010101" pitchFamily="18" charset="-122"/>
              </a:rPr>
              <a:t>爱好者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阿里巴巴普惠体" panose="00020600040101010101" pitchFamily="18" charset="-122"/>
              <a:ea typeface="OPPOSans R"/>
              <a:cs typeface="+mn-cs"/>
              <a:sym typeface="阿里巴巴普惠体" panose="00020600040101010101" pitchFamily="18" charset="-122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" panose="00020600040101010101" pitchFamily="18" charset="-122"/>
                <a:ea typeface="OPPOSans H"/>
                <a:cs typeface="+mn-cs"/>
                <a:sym typeface="阿里巴巴普惠体" panose="00020600040101010101" pitchFamily="18" charset="-122"/>
              </a:rPr>
              <a:t>微</a:t>
            </a: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" panose="00020600040101010101" pitchFamily="18" charset="-122"/>
                <a:ea typeface="OPPOSans H"/>
                <a:cs typeface="+mn-cs"/>
                <a:sym typeface="阿里巴巴普惠体" panose="00020600040101010101" pitchFamily="18" charset="-122"/>
              </a:rPr>
              <a:t>信：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" panose="00020600040101010101" pitchFamily="18" charset="-122"/>
                <a:ea typeface="OPPOSans H"/>
                <a:cs typeface="+mn-cs"/>
                <a:sym typeface="阿里巴巴普惠体" panose="00020600040101010101" pitchFamily="18" charset="-122"/>
              </a:rPr>
              <a:t>Vip_ppter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阿里巴巴普惠体" panose="00020600040101010101" pitchFamily="18" charset="-122"/>
              <a:ea typeface="OPPOSans H"/>
              <a:cs typeface="+mn-cs"/>
              <a:sym typeface="阿里巴巴普惠体" panose="00020600040101010101" pitchFamily="18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阿里巴巴普惠体" panose="00020600040101010101" pitchFamily="18" charset="-122"/>
              <a:ea typeface="OPPOSans R"/>
              <a:cs typeface="+mn-cs"/>
              <a:sym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E7C23D3-0DA9-DA95-2B48-01B1DE780590}"/>
              </a:ext>
            </a:extLst>
          </p:cNvPr>
          <p:cNvSpPr/>
          <p:nvPr/>
        </p:nvSpPr>
        <p:spPr>
          <a:xfrm>
            <a:off x="695325" y="511005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李明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784F50F-A493-5735-0A71-3972510C615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730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60400" y="1454046"/>
            <a:ext cx="2645764" cy="4206979"/>
            <a:chOff x="924320" y="880611"/>
            <a:chExt cx="2645764" cy="4206979"/>
          </a:xfrm>
        </p:grpSpPr>
        <p:sp>
          <p:nvSpPr>
            <p:cNvPr id="2" name="矩形: 圆角 1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127000" dir="2700000" algn="tl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057389" y="2630514"/>
            <a:ext cx="18517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>
                <a:solidFill>
                  <a:srgbClr val="516070"/>
                </a:solidFill>
                <a:latin typeface="阿里巴巴普惠体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" panose="00020600040101010101" pitchFamily="18" charset="-122"/>
              </a:rPr>
              <a:t>目录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153568" y="3557535"/>
            <a:ext cx="16844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solidFill>
                  <a:srgbClr val="51607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DIRECTORY</a:t>
            </a:r>
          </a:p>
        </p:txBody>
      </p:sp>
      <p:sp>
        <p:nvSpPr>
          <p:cNvPr id="17" name="矩形: 圆角 16"/>
          <p:cNvSpPr/>
          <p:nvPr/>
        </p:nvSpPr>
        <p:spPr>
          <a:xfrm flipV="1">
            <a:off x="855494" y="4884666"/>
            <a:ext cx="2280635" cy="440851"/>
          </a:xfrm>
          <a:prstGeom prst="roundRect">
            <a:avLst>
              <a:gd name="adj" fmla="val 5000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8" name="矩形: 圆角 17"/>
          <p:cNvSpPr/>
          <p:nvPr/>
        </p:nvSpPr>
        <p:spPr>
          <a:xfrm flipV="1">
            <a:off x="905736" y="4924113"/>
            <a:ext cx="1662445" cy="35936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48" name="矩形: 圆角 47"/>
          <p:cNvSpPr/>
          <p:nvPr/>
        </p:nvSpPr>
        <p:spPr>
          <a:xfrm>
            <a:off x="3703154" y="1454046"/>
            <a:ext cx="7811800" cy="4206979"/>
          </a:xfrm>
          <a:prstGeom prst="roundRect">
            <a:avLst>
              <a:gd name="adj" fmla="val 6373"/>
            </a:avLst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lumMod val="6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28506" y="1842306"/>
            <a:ext cx="3689153" cy="3430459"/>
            <a:chOff x="4328506" y="1971058"/>
            <a:chExt cx="3689153" cy="3430459"/>
          </a:xfrm>
        </p:grpSpPr>
        <p:grpSp>
          <p:nvGrpSpPr>
            <p:cNvPr id="62" name="组合 61"/>
            <p:cNvGrpSpPr/>
            <p:nvPr/>
          </p:nvGrpSpPr>
          <p:grpSpPr>
            <a:xfrm>
              <a:off x="4328506" y="1971058"/>
              <a:ext cx="3668541" cy="912922"/>
              <a:chOff x="4736613" y="1971058"/>
              <a:chExt cx="3668541" cy="912922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4736613" y="1971058"/>
                <a:ext cx="3417320" cy="836003"/>
                <a:chOff x="4924005" y="1935075"/>
                <a:chExt cx="3417320" cy="836003"/>
              </a:xfrm>
            </p:grpSpPr>
            <p:sp>
              <p:nvSpPr>
                <p:cNvPr id="27" name="矩形: 圆角 26"/>
                <p:cNvSpPr/>
                <p:nvPr/>
              </p:nvSpPr>
              <p:spPr>
                <a:xfrm>
                  <a:off x="4924005" y="1935075"/>
                  <a:ext cx="889844" cy="836003"/>
                </a:xfrm>
                <a:prstGeom prst="round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effectLst>
                  <a:innerShdw blurRad="63500" dist="50800" dir="13500000">
                    <a:schemeClr val="bg1">
                      <a:lumMod val="95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5004083" y="2029910"/>
                  <a:ext cx="729687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600">
                      <a:gradFill>
                        <a:gsLst>
                          <a:gs pos="0">
                            <a:srgbClr val="00B0F0"/>
                          </a:gs>
                          <a:gs pos="86000">
                            <a:srgbClr val="7067F6"/>
                          </a:gs>
                        </a:gsLst>
                        <a:lin ang="2700000" scaled="0"/>
                      </a:gradFill>
                      <a:latin typeface="阿里巴巴普惠体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  <a:sym typeface="阿里巴巴普惠体" panose="00020600040101010101" pitchFamily="18" charset="-122"/>
                    </a:rPr>
                    <a:t>01</a:t>
                  </a:r>
                  <a:endParaRPr lang="zh-CN" altLang="en-US" sz="3600">
                    <a:gradFill>
                      <a:gsLst>
                        <a:gs pos="0">
                          <a:srgbClr val="00B0F0"/>
                        </a:gs>
                        <a:gs pos="86000">
                          <a:srgbClr val="7067F6"/>
                        </a:gs>
                      </a:gsLst>
                      <a:lin ang="2700000" scaled="0"/>
                    </a:gradFill>
                    <a:latin typeface="阿里巴巴普惠体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  <a:sym typeface="阿里巴巴普惠体" panose="00020600040101010101" pitchFamily="18" charset="-122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6342060" y="1959026"/>
                  <a:ext cx="1999265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600">
                      <a:solidFill>
                        <a:srgbClr val="516070"/>
                      </a:solidFill>
                      <a:latin typeface="阿里巴巴普惠体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  <a:sym typeface="阿里巴巴普惠体" panose="00020600040101010101" pitchFamily="18" charset="-122"/>
                    </a:rPr>
                    <a:t>工作业绩</a:t>
                  </a:r>
                </a:p>
              </p:txBody>
            </p:sp>
          </p:grpSp>
          <p:sp>
            <p:nvSpPr>
              <p:cNvPr id="57" name="文本框 56"/>
              <p:cNvSpPr txBox="1"/>
              <p:nvPr/>
            </p:nvSpPr>
            <p:spPr>
              <a:xfrm>
                <a:off x="6200333" y="2545426"/>
                <a:ext cx="22048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>
                    <a:solidFill>
                      <a:srgbClr val="516070"/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  <a:sym typeface="阿里巴巴普惠体" panose="00020600040101010101" pitchFamily="18" charset="-122"/>
                  </a:rPr>
                  <a:t>JOB PERFORMANCE</a:t>
                </a: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4328506" y="3225803"/>
              <a:ext cx="3689153" cy="930696"/>
              <a:chOff x="4736613" y="3225803"/>
              <a:chExt cx="3689153" cy="930696"/>
            </a:xfrm>
          </p:grpSpPr>
          <p:sp>
            <p:nvSpPr>
              <p:cNvPr id="30" name="矩形: 圆角 29"/>
              <p:cNvSpPr/>
              <p:nvPr/>
            </p:nvSpPr>
            <p:spPr>
              <a:xfrm>
                <a:off x="4736613" y="3225803"/>
                <a:ext cx="889844" cy="836003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chemeClr val="bg1">
                    <a:lumMod val="95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4816691" y="3326064"/>
                <a:ext cx="72968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gradFill>
                      <a:gsLst>
                        <a:gs pos="0">
                          <a:srgbClr val="00B0F0"/>
                        </a:gs>
                        <a:gs pos="86000">
                          <a:srgbClr val="7067F6"/>
                        </a:gs>
                      </a:gsLst>
                      <a:lin ang="2700000" scaled="0"/>
                    </a:gra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defRPr>
                </a:lvl1pPr>
              </a:lstStyle>
              <a:p>
                <a:r>
                  <a:rPr lang="en-US" altLang="zh-CN">
                    <a:latin typeface="阿里巴巴普惠体" panose="00020600040101010101" pitchFamily="18" charset="-122"/>
                    <a:sym typeface="阿里巴巴普惠体" panose="00020600040101010101" pitchFamily="18" charset="-122"/>
                  </a:rPr>
                  <a:t>02</a:t>
                </a:r>
                <a:endParaRPr lang="zh-CN" altLang="en-US">
                  <a:latin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6143871" y="3263769"/>
                <a:ext cx="2281895" cy="892730"/>
                <a:chOff x="6143871" y="3371719"/>
                <a:chExt cx="2281895" cy="892730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6143871" y="3371719"/>
                  <a:ext cx="1999265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600">
                      <a:solidFill>
                        <a:srgbClr val="516070"/>
                      </a:solidFill>
                      <a:latin typeface="阿里巴巴普惠体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  <a:sym typeface="阿里巴巴普惠体" panose="00020600040101010101" pitchFamily="18" charset="-122"/>
                    </a:rPr>
                    <a:t>问题分析</a:t>
                  </a:r>
                </a:p>
              </p:txBody>
            </p:sp>
            <p:sp>
              <p:nvSpPr>
                <p:cNvPr id="59" name="文本框 58"/>
                <p:cNvSpPr txBox="1"/>
                <p:nvPr/>
              </p:nvSpPr>
              <p:spPr>
                <a:xfrm>
                  <a:off x="6172899" y="3925895"/>
                  <a:ext cx="2252867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solidFill>
                        <a:srgbClr val="516070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defRPr>
                  </a:lvl1pPr>
                </a:lstStyle>
                <a:p>
                  <a:r>
                    <a:rPr lang="zh-CN" altLang="en-US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pitchFamily="18" charset="-122"/>
                    </a:rPr>
                    <a:t>PROBLEM ANALYSIS</a:t>
                  </a:r>
                </a:p>
              </p:txBody>
            </p:sp>
          </p:grpSp>
        </p:grpSp>
        <p:grpSp>
          <p:nvGrpSpPr>
            <p:cNvPr id="66" name="组合 65"/>
            <p:cNvGrpSpPr/>
            <p:nvPr/>
          </p:nvGrpSpPr>
          <p:grpSpPr>
            <a:xfrm>
              <a:off x="4343945" y="4480547"/>
              <a:ext cx="3422535" cy="920970"/>
              <a:chOff x="4752052" y="4480547"/>
              <a:chExt cx="3422535" cy="920970"/>
            </a:xfrm>
          </p:grpSpPr>
          <p:sp>
            <p:nvSpPr>
              <p:cNvPr id="28" name="矩形: 圆角 27"/>
              <p:cNvSpPr/>
              <p:nvPr/>
            </p:nvSpPr>
            <p:spPr>
              <a:xfrm>
                <a:off x="4752052" y="4480547"/>
                <a:ext cx="889844" cy="836003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schemeClr val="bg1">
                    <a:lumMod val="95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4845595" y="4575382"/>
                <a:ext cx="72968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gradFill>
                      <a:gsLst>
                        <a:gs pos="0">
                          <a:srgbClr val="00B0F0"/>
                        </a:gs>
                        <a:gs pos="86000">
                          <a:srgbClr val="7067F6"/>
                        </a:gs>
                      </a:gsLst>
                      <a:lin ang="2700000" scaled="0"/>
                    </a:gra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defRPr>
                </a:lvl1pPr>
              </a:lstStyle>
              <a:p>
                <a:r>
                  <a:rPr lang="en-US" altLang="zh-CN">
                    <a:latin typeface="阿里巴巴普惠体" panose="00020600040101010101" pitchFamily="18" charset="-122"/>
                    <a:sym typeface="阿里巴巴普惠体" panose="00020600040101010101" pitchFamily="18" charset="-122"/>
                  </a:rPr>
                  <a:t>03</a:t>
                </a:r>
                <a:endParaRPr lang="zh-CN" altLang="en-US">
                  <a:latin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6172899" y="4520436"/>
                <a:ext cx="2001688" cy="881081"/>
                <a:chOff x="6172899" y="4679186"/>
                <a:chExt cx="2001688" cy="881081"/>
              </a:xfrm>
            </p:grpSpPr>
            <p:sp>
              <p:nvSpPr>
                <p:cNvPr id="32" name="文本框 31"/>
                <p:cNvSpPr txBox="1"/>
                <p:nvPr/>
              </p:nvSpPr>
              <p:spPr>
                <a:xfrm>
                  <a:off x="6175322" y="4679186"/>
                  <a:ext cx="1999265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600">
                      <a:solidFill>
                        <a:srgbClr val="516070"/>
                      </a:solidFill>
                      <a:latin typeface="阿里巴巴普惠体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  <a:sym typeface="阿里巴巴普惠体" panose="00020600040101010101" pitchFamily="18" charset="-122"/>
                    </a:rPr>
                    <a:t>未来计划</a:t>
                  </a:r>
                </a:p>
              </p:txBody>
            </p:sp>
            <p:sp>
              <p:nvSpPr>
                <p:cNvPr id="61" name="文本框 60"/>
                <p:cNvSpPr txBox="1"/>
                <p:nvPr/>
              </p:nvSpPr>
              <p:spPr>
                <a:xfrm>
                  <a:off x="6172899" y="5221713"/>
                  <a:ext cx="1862386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solidFill>
                        <a:srgbClr val="516070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defRPr>
                  </a:lvl1pPr>
                </a:lstStyle>
                <a:p>
                  <a:r>
                    <a:rPr lang="zh-CN" altLang="en-US">
                      <a:latin typeface="阿里巴巴普惠体" panose="00020600040101010101" pitchFamily="18" charset="-122"/>
                      <a:ea typeface="阿里巴巴普惠体" panose="00020600040101010101" pitchFamily="18" charset="-122"/>
                      <a:cs typeface="阿里巴巴普惠体" panose="00020600040101010101" pitchFamily="18" charset="-122"/>
                      <a:sym typeface="阿里巴巴普惠体" panose="00020600040101010101" pitchFamily="18" charset="-122"/>
                    </a:rPr>
                    <a:t>FUTURE PLANS</a:t>
                  </a:r>
                </a:p>
              </p:txBody>
            </p:sp>
          </p:grpSp>
        </p:grpSp>
      </p:grpSp>
      <p:grpSp>
        <p:nvGrpSpPr>
          <p:cNvPr id="8" name="组合 7"/>
          <p:cNvGrpSpPr/>
          <p:nvPr/>
        </p:nvGrpSpPr>
        <p:grpSpPr>
          <a:xfrm>
            <a:off x="8201054" y="2118958"/>
            <a:ext cx="2877155" cy="2877155"/>
            <a:chOff x="8746456" y="2421057"/>
            <a:chExt cx="2331753" cy="2331753"/>
          </a:xfrm>
        </p:grpSpPr>
        <p:sp>
          <p:nvSpPr>
            <p:cNvPr id="70" name="圆: 空心 69"/>
            <p:cNvSpPr/>
            <p:nvPr/>
          </p:nvSpPr>
          <p:spPr>
            <a:xfrm>
              <a:off x="8746456" y="2421057"/>
              <a:ext cx="2331753" cy="2331753"/>
            </a:xfrm>
            <a:prstGeom prst="donut">
              <a:avLst>
                <a:gd name="adj" fmla="val 7679"/>
              </a:avLst>
            </a:prstGeom>
            <a:blipFill>
              <a:blip r:embed="rId6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schemeClr val="bg1">
                  <a:lumMod val="6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72" name="弧形 71"/>
            <p:cNvSpPr/>
            <p:nvPr/>
          </p:nvSpPr>
          <p:spPr>
            <a:xfrm>
              <a:off x="8831069" y="2503671"/>
              <a:ext cx="2160403" cy="2160403"/>
            </a:xfrm>
            <a:prstGeom prst="arc">
              <a:avLst>
                <a:gd name="adj1" fmla="val 2556516"/>
                <a:gd name="adj2" fmla="val 21315527"/>
              </a:avLst>
            </a:prstGeom>
            <a:ln w="101600" cap="rnd">
              <a:gradFill>
                <a:gsLst>
                  <a:gs pos="33000">
                    <a:srgbClr val="00B0F0"/>
                  </a:gs>
                  <a:gs pos="79000">
                    <a:srgbClr val="7067F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9226891" y="2902552"/>
              <a:ext cx="1362639" cy="1362640"/>
              <a:chOff x="4529118" y="-331407"/>
              <a:chExt cx="1362639" cy="1362640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4529118" y="-331407"/>
                <a:ext cx="1362639" cy="1362639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4529118" y="-331406"/>
                <a:ext cx="1362639" cy="1362639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9527210" y="3171199"/>
              <a:ext cx="762000" cy="762000"/>
            </a:xfrm>
            <a:prstGeom prst="ellipse">
              <a:avLst/>
            </a:prstGeom>
            <a:gradFill>
              <a:gsLst>
                <a:gs pos="33000">
                  <a:srgbClr val="00B0F0"/>
                </a:gs>
                <a:gs pos="79000">
                  <a:srgbClr val="7067F6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0411874" y="6095526"/>
            <a:ext cx="1103080" cy="140174"/>
            <a:chOff x="8988658" y="3543193"/>
            <a:chExt cx="1103080" cy="140174"/>
          </a:xfrm>
        </p:grpSpPr>
        <p:grpSp>
          <p:nvGrpSpPr>
            <p:cNvPr id="79" name="组合 78"/>
            <p:cNvGrpSpPr/>
            <p:nvPr/>
          </p:nvGrpSpPr>
          <p:grpSpPr>
            <a:xfrm flipV="1">
              <a:off x="8988658" y="3543193"/>
              <a:ext cx="123504" cy="123504"/>
              <a:chOff x="16109707" y="171366"/>
              <a:chExt cx="3409908" cy="3409908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 flipV="1">
              <a:off x="9317276" y="3551788"/>
              <a:ext cx="123504" cy="123504"/>
              <a:chOff x="16109707" y="171366"/>
              <a:chExt cx="3409908" cy="3409908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 flipV="1">
              <a:off x="9645894" y="3554169"/>
              <a:ext cx="123504" cy="123504"/>
              <a:chOff x="16109707" y="171366"/>
              <a:chExt cx="3409908" cy="3409908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16109707" y="171366"/>
                <a:ext cx="3409908" cy="3409908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9968235" y="3559864"/>
              <a:ext cx="123503" cy="123503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srgbClr val="6DD9FF">
                  <a:alpha val="4980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2274822" y="4902920"/>
            <a:ext cx="401762" cy="401762"/>
          </a:xfrm>
          <a:prstGeom prst="ellipse">
            <a:avLst/>
          </a:prstGeom>
          <a:solidFill>
            <a:srgbClr val="7067F6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31" name="earth-symbol-variant-with-ellipses-and-stars_44498"/>
          <p:cNvSpPr/>
          <p:nvPr/>
        </p:nvSpPr>
        <p:spPr>
          <a:xfrm>
            <a:off x="9329701" y="3240415"/>
            <a:ext cx="609685" cy="548521"/>
          </a:xfrm>
          <a:custGeom>
            <a:avLst/>
            <a:gdLst>
              <a:gd name="connsiteX0" fmla="*/ 277429 w 607639"/>
              <a:gd name="connsiteY0" fmla="*/ 418080 h 546681"/>
              <a:gd name="connsiteX1" fmla="*/ 303775 w 607639"/>
              <a:gd name="connsiteY1" fmla="*/ 445720 h 546681"/>
              <a:gd name="connsiteX2" fmla="*/ 330210 w 607639"/>
              <a:gd name="connsiteY2" fmla="*/ 418080 h 546681"/>
              <a:gd name="connsiteX3" fmla="*/ 303775 w 607639"/>
              <a:gd name="connsiteY3" fmla="*/ 418614 h 546681"/>
              <a:gd name="connsiteX4" fmla="*/ 277429 w 607639"/>
              <a:gd name="connsiteY4" fmla="*/ 418080 h 546681"/>
              <a:gd name="connsiteX5" fmla="*/ 460691 w 607639"/>
              <a:gd name="connsiteY5" fmla="*/ 398528 h 546681"/>
              <a:gd name="connsiteX6" fmla="*/ 384948 w 607639"/>
              <a:gd name="connsiteY6" fmla="*/ 413637 h 546681"/>
              <a:gd name="connsiteX7" fmla="*/ 333948 w 607639"/>
              <a:gd name="connsiteY7" fmla="*/ 471671 h 546681"/>
              <a:gd name="connsiteX8" fmla="*/ 435859 w 607639"/>
              <a:gd name="connsiteY8" fmla="*/ 501800 h 546681"/>
              <a:gd name="connsiteX9" fmla="*/ 460691 w 607639"/>
              <a:gd name="connsiteY9" fmla="*/ 398528 h 546681"/>
              <a:gd name="connsiteX10" fmla="*/ 146948 w 607639"/>
              <a:gd name="connsiteY10" fmla="*/ 398528 h 546681"/>
              <a:gd name="connsiteX11" fmla="*/ 171691 w 607639"/>
              <a:gd name="connsiteY11" fmla="*/ 501800 h 546681"/>
              <a:gd name="connsiteX12" fmla="*/ 273602 w 607639"/>
              <a:gd name="connsiteY12" fmla="*/ 471671 h 546681"/>
              <a:gd name="connsiteX13" fmla="*/ 222691 w 607639"/>
              <a:gd name="connsiteY13" fmla="*/ 413637 h 546681"/>
              <a:gd name="connsiteX14" fmla="*/ 146948 w 607639"/>
              <a:gd name="connsiteY14" fmla="*/ 398528 h 546681"/>
              <a:gd name="connsiteX15" fmla="*/ 442534 w 607639"/>
              <a:gd name="connsiteY15" fmla="*/ 322896 h 546681"/>
              <a:gd name="connsiteX16" fmla="*/ 429806 w 607639"/>
              <a:gd name="connsiteY16" fmla="*/ 346004 h 546681"/>
              <a:gd name="connsiteX17" fmla="*/ 416189 w 607639"/>
              <a:gd name="connsiteY17" fmla="*/ 368489 h 546681"/>
              <a:gd name="connsiteX18" fmla="*/ 453304 w 607639"/>
              <a:gd name="connsiteY18" fmla="*/ 359512 h 546681"/>
              <a:gd name="connsiteX19" fmla="*/ 442534 w 607639"/>
              <a:gd name="connsiteY19" fmla="*/ 322896 h 546681"/>
              <a:gd name="connsiteX20" fmla="*/ 165016 w 607639"/>
              <a:gd name="connsiteY20" fmla="*/ 322896 h 546681"/>
              <a:gd name="connsiteX21" fmla="*/ 154335 w 607639"/>
              <a:gd name="connsiteY21" fmla="*/ 359512 h 546681"/>
              <a:gd name="connsiteX22" fmla="*/ 191450 w 607639"/>
              <a:gd name="connsiteY22" fmla="*/ 368489 h 546681"/>
              <a:gd name="connsiteX23" fmla="*/ 177744 w 607639"/>
              <a:gd name="connsiteY23" fmla="*/ 346004 h 546681"/>
              <a:gd name="connsiteX24" fmla="*/ 165016 w 607639"/>
              <a:gd name="connsiteY24" fmla="*/ 322896 h 546681"/>
              <a:gd name="connsiteX25" fmla="*/ 303820 w 607639"/>
              <a:gd name="connsiteY25" fmla="*/ 228784 h 546681"/>
              <a:gd name="connsiteX26" fmla="*/ 348453 w 607639"/>
              <a:gd name="connsiteY26" fmla="*/ 273346 h 546681"/>
              <a:gd name="connsiteX27" fmla="*/ 303820 w 607639"/>
              <a:gd name="connsiteY27" fmla="*/ 317908 h 546681"/>
              <a:gd name="connsiteX28" fmla="*/ 259187 w 607639"/>
              <a:gd name="connsiteY28" fmla="*/ 273346 h 546681"/>
              <a:gd name="connsiteX29" fmla="*/ 303820 w 607639"/>
              <a:gd name="connsiteY29" fmla="*/ 228784 h 546681"/>
              <a:gd name="connsiteX30" fmla="*/ 490864 w 607639"/>
              <a:gd name="connsiteY30" fmla="*/ 200250 h 546681"/>
              <a:gd name="connsiteX31" fmla="*/ 466032 w 607639"/>
              <a:gd name="connsiteY31" fmla="*/ 273305 h 546681"/>
              <a:gd name="connsiteX32" fmla="*/ 490864 w 607639"/>
              <a:gd name="connsiteY32" fmla="*/ 346359 h 546681"/>
              <a:gd name="connsiteX33" fmla="*/ 567943 w 607639"/>
              <a:gd name="connsiteY33" fmla="*/ 273305 h 546681"/>
              <a:gd name="connsiteX34" fmla="*/ 490864 w 607639"/>
              <a:gd name="connsiteY34" fmla="*/ 200250 h 546681"/>
              <a:gd name="connsiteX35" fmla="*/ 116775 w 607639"/>
              <a:gd name="connsiteY35" fmla="*/ 200250 h 546681"/>
              <a:gd name="connsiteX36" fmla="*/ 39607 w 607639"/>
              <a:gd name="connsiteY36" fmla="*/ 273305 h 546681"/>
              <a:gd name="connsiteX37" fmla="*/ 116775 w 607639"/>
              <a:gd name="connsiteY37" fmla="*/ 346359 h 546681"/>
              <a:gd name="connsiteX38" fmla="*/ 141607 w 607639"/>
              <a:gd name="connsiteY38" fmla="*/ 273305 h 546681"/>
              <a:gd name="connsiteX39" fmla="*/ 116775 w 607639"/>
              <a:gd name="connsiteY39" fmla="*/ 200250 h 546681"/>
              <a:gd name="connsiteX40" fmla="*/ 416189 w 607639"/>
              <a:gd name="connsiteY40" fmla="*/ 178121 h 546681"/>
              <a:gd name="connsiteX41" fmla="*/ 429806 w 607639"/>
              <a:gd name="connsiteY41" fmla="*/ 200695 h 546681"/>
              <a:gd name="connsiteX42" fmla="*/ 442534 w 607639"/>
              <a:gd name="connsiteY42" fmla="*/ 223802 h 546681"/>
              <a:gd name="connsiteX43" fmla="*/ 453304 w 607639"/>
              <a:gd name="connsiteY43" fmla="*/ 187186 h 546681"/>
              <a:gd name="connsiteX44" fmla="*/ 416189 w 607639"/>
              <a:gd name="connsiteY44" fmla="*/ 178121 h 546681"/>
              <a:gd name="connsiteX45" fmla="*/ 191450 w 607639"/>
              <a:gd name="connsiteY45" fmla="*/ 178121 h 546681"/>
              <a:gd name="connsiteX46" fmla="*/ 154335 w 607639"/>
              <a:gd name="connsiteY46" fmla="*/ 187186 h 546681"/>
              <a:gd name="connsiteX47" fmla="*/ 165016 w 607639"/>
              <a:gd name="connsiteY47" fmla="*/ 223713 h 546681"/>
              <a:gd name="connsiteX48" fmla="*/ 177744 w 607639"/>
              <a:gd name="connsiteY48" fmla="*/ 200695 h 546681"/>
              <a:gd name="connsiteX49" fmla="*/ 191450 w 607639"/>
              <a:gd name="connsiteY49" fmla="*/ 178121 h 546681"/>
              <a:gd name="connsiteX50" fmla="*/ 303775 w 607639"/>
              <a:gd name="connsiteY50" fmla="*/ 167634 h 546681"/>
              <a:gd name="connsiteX51" fmla="*/ 244319 w 607639"/>
              <a:gd name="connsiteY51" fmla="*/ 170389 h 546681"/>
              <a:gd name="connsiteX52" fmla="*/ 212100 w 607639"/>
              <a:gd name="connsiteY52" fmla="*/ 220425 h 546681"/>
              <a:gd name="connsiteX53" fmla="*/ 184775 w 607639"/>
              <a:gd name="connsiteY53" fmla="*/ 273305 h 546681"/>
              <a:gd name="connsiteX54" fmla="*/ 212100 w 607639"/>
              <a:gd name="connsiteY54" fmla="*/ 326185 h 546681"/>
              <a:gd name="connsiteX55" fmla="*/ 244319 w 607639"/>
              <a:gd name="connsiteY55" fmla="*/ 376221 h 546681"/>
              <a:gd name="connsiteX56" fmla="*/ 303775 w 607639"/>
              <a:gd name="connsiteY56" fmla="*/ 379065 h 546681"/>
              <a:gd name="connsiteX57" fmla="*/ 363320 w 607639"/>
              <a:gd name="connsiteY57" fmla="*/ 376221 h 546681"/>
              <a:gd name="connsiteX58" fmla="*/ 395539 w 607639"/>
              <a:gd name="connsiteY58" fmla="*/ 326185 h 546681"/>
              <a:gd name="connsiteX59" fmla="*/ 422775 w 607639"/>
              <a:gd name="connsiteY59" fmla="*/ 273305 h 546681"/>
              <a:gd name="connsiteX60" fmla="*/ 395539 w 607639"/>
              <a:gd name="connsiteY60" fmla="*/ 220425 h 546681"/>
              <a:gd name="connsiteX61" fmla="*/ 363320 w 607639"/>
              <a:gd name="connsiteY61" fmla="*/ 170389 h 546681"/>
              <a:gd name="connsiteX62" fmla="*/ 303775 w 607639"/>
              <a:gd name="connsiteY62" fmla="*/ 167634 h 546681"/>
              <a:gd name="connsiteX63" fmla="*/ 303775 w 607639"/>
              <a:gd name="connsiteY63" fmla="*/ 100978 h 546681"/>
              <a:gd name="connsiteX64" fmla="*/ 277429 w 607639"/>
              <a:gd name="connsiteY64" fmla="*/ 128529 h 546681"/>
              <a:gd name="connsiteX65" fmla="*/ 303775 w 607639"/>
              <a:gd name="connsiteY65" fmla="*/ 127996 h 546681"/>
              <a:gd name="connsiteX66" fmla="*/ 330210 w 607639"/>
              <a:gd name="connsiteY66" fmla="*/ 128529 h 546681"/>
              <a:gd name="connsiteX67" fmla="*/ 303775 w 607639"/>
              <a:gd name="connsiteY67" fmla="*/ 100978 h 546681"/>
              <a:gd name="connsiteX68" fmla="*/ 191107 w 607639"/>
              <a:gd name="connsiteY68" fmla="*/ 39721 h 546681"/>
              <a:gd name="connsiteX69" fmla="*/ 171691 w 607639"/>
              <a:gd name="connsiteY69" fmla="*/ 44899 h 546681"/>
              <a:gd name="connsiteX70" fmla="*/ 146948 w 607639"/>
              <a:gd name="connsiteY70" fmla="*/ 148081 h 546681"/>
              <a:gd name="connsiteX71" fmla="*/ 222691 w 607639"/>
              <a:gd name="connsiteY71" fmla="*/ 133062 h 546681"/>
              <a:gd name="connsiteX72" fmla="*/ 273602 w 607639"/>
              <a:gd name="connsiteY72" fmla="*/ 75027 h 546681"/>
              <a:gd name="connsiteX73" fmla="*/ 191107 w 607639"/>
              <a:gd name="connsiteY73" fmla="*/ 39721 h 546681"/>
              <a:gd name="connsiteX74" fmla="*/ 414498 w 607639"/>
              <a:gd name="connsiteY74" fmla="*/ 39655 h 546681"/>
              <a:gd name="connsiteX75" fmla="*/ 333948 w 607639"/>
              <a:gd name="connsiteY75" fmla="*/ 75027 h 546681"/>
              <a:gd name="connsiteX76" fmla="*/ 384948 w 607639"/>
              <a:gd name="connsiteY76" fmla="*/ 133062 h 546681"/>
              <a:gd name="connsiteX77" fmla="*/ 460691 w 607639"/>
              <a:gd name="connsiteY77" fmla="*/ 148081 h 546681"/>
              <a:gd name="connsiteX78" fmla="*/ 435859 w 607639"/>
              <a:gd name="connsiteY78" fmla="*/ 44899 h 546681"/>
              <a:gd name="connsiteX79" fmla="*/ 414498 w 607639"/>
              <a:gd name="connsiteY79" fmla="*/ 39655 h 546681"/>
              <a:gd name="connsiteX80" fmla="*/ 181494 w 607639"/>
              <a:gd name="connsiteY80" fmla="*/ 731 h 546681"/>
              <a:gd name="connsiteX81" fmla="*/ 292026 w 607639"/>
              <a:gd name="connsiteY81" fmla="*/ 39300 h 546681"/>
              <a:gd name="connsiteX82" fmla="*/ 303775 w 607639"/>
              <a:gd name="connsiteY82" fmla="*/ 48276 h 546681"/>
              <a:gd name="connsiteX83" fmla="*/ 315524 w 607639"/>
              <a:gd name="connsiteY83" fmla="*/ 39300 h 546681"/>
              <a:gd name="connsiteX84" fmla="*/ 455707 w 607639"/>
              <a:gd name="connsiteY84" fmla="*/ 10593 h 546681"/>
              <a:gd name="connsiteX85" fmla="*/ 500922 w 607639"/>
              <a:gd name="connsiteY85" fmla="*/ 146126 h 546681"/>
              <a:gd name="connsiteX86" fmla="*/ 498964 w 607639"/>
              <a:gd name="connsiteY86" fmla="*/ 160790 h 546681"/>
              <a:gd name="connsiteX87" fmla="*/ 512670 w 607639"/>
              <a:gd name="connsiteY87" fmla="*/ 166478 h 546681"/>
              <a:gd name="connsiteX88" fmla="*/ 607639 w 607639"/>
              <a:gd name="connsiteY88" fmla="*/ 273305 h 546681"/>
              <a:gd name="connsiteX89" fmla="*/ 512670 w 607639"/>
              <a:gd name="connsiteY89" fmla="*/ 380220 h 546681"/>
              <a:gd name="connsiteX90" fmla="*/ 498964 w 607639"/>
              <a:gd name="connsiteY90" fmla="*/ 385819 h 546681"/>
              <a:gd name="connsiteX91" fmla="*/ 500922 w 607639"/>
              <a:gd name="connsiteY91" fmla="*/ 400483 h 546681"/>
              <a:gd name="connsiteX92" fmla="*/ 455707 w 607639"/>
              <a:gd name="connsiteY92" fmla="*/ 536016 h 546681"/>
              <a:gd name="connsiteX93" fmla="*/ 414409 w 607639"/>
              <a:gd name="connsiteY93" fmla="*/ 546681 h 546681"/>
              <a:gd name="connsiteX94" fmla="*/ 315524 w 607639"/>
              <a:gd name="connsiteY94" fmla="*/ 507310 h 546681"/>
              <a:gd name="connsiteX95" fmla="*/ 303775 w 607639"/>
              <a:gd name="connsiteY95" fmla="*/ 498334 h 546681"/>
              <a:gd name="connsiteX96" fmla="*/ 292026 w 607639"/>
              <a:gd name="connsiteY96" fmla="*/ 507310 h 546681"/>
              <a:gd name="connsiteX97" fmla="*/ 193141 w 607639"/>
              <a:gd name="connsiteY97" fmla="*/ 546681 h 546681"/>
              <a:gd name="connsiteX98" fmla="*/ 151932 w 607639"/>
              <a:gd name="connsiteY98" fmla="*/ 536016 h 546681"/>
              <a:gd name="connsiteX99" fmla="*/ 106717 w 607639"/>
              <a:gd name="connsiteY99" fmla="*/ 400483 h 546681"/>
              <a:gd name="connsiteX100" fmla="*/ 108675 w 607639"/>
              <a:gd name="connsiteY100" fmla="*/ 385819 h 546681"/>
              <a:gd name="connsiteX101" fmla="*/ 94969 w 607639"/>
              <a:gd name="connsiteY101" fmla="*/ 380220 h 546681"/>
              <a:gd name="connsiteX102" fmla="*/ 0 w 607639"/>
              <a:gd name="connsiteY102" fmla="*/ 273305 h 546681"/>
              <a:gd name="connsiteX103" fmla="*/ 94969 w 607639"/>
              <a:gd name="connsiteY103" fmla="*/ 166478 h 546681"/>
              <a:gd name="connsiteX104" fmla="*/ 108675 w 607639"/>
              <a:gd name="connsiteY104" fmla="*/ 160790 h 546681"/>
              <a:gd name="connsiteX105" fmla="*/ 106717 w 607639"/>
              <a:gd name="connsiteY105" fmla="*/ 146215 h 546681"/>
              <a:gd name="connsiteX106" fmla="*/ 151932 w 607639"/>
              <a:gd name="connsiteY106" fmla="*/ 10593 h 546681"/>
              <a:gd name="connsiteX107" fmla="*/ 181494 w 607639"/>
              <a:gd name="connsiteY107" fmla="*/ 731 h 546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639" h="546681">
                <a:moveTo>
                  <a:pt x="277429" y="418080"/>
                </a:moveTo>
                <a:cubicBezTo>
                  <a:pt x="286241" y="428123"/>
                  <a:pt x="295052" y="437277"/>
                  <a:pt x="303775" y="445720"/>
                </a:cubicBezTo>
                <a:cubicBezTo>
                  <a:pt x="312587" y="437277"/>
                  <a:pt x="321398" y="428123"/>
                  <a:pt x="330210" y="418080"/>
                </a:cubicBezTo>
                <a:cubicBezTo>
                  <a:pt x="321487" y="418436"/>
                  <a:pt x="312676" y="418614"/>
                  <a:pt x="303775" y="418614"/>
                </a:cubicBezTo>
                <a:cubicBezTo>
                  <a:pt x="294963" y="418614"/>
                  <a:pt x="286152" y="418436"/>
                  <a:pt x="277429" y="418080"/>
                </a:cubicBezTo>
                <a:close/>
                <a:moveTo>
                  <a:pt x="460691" y="398528"/>
                </a:moveTo>
                <a:cubicBezTo>
                  <a:pt x="437105" y="405194"/>
                  <a:pt x="411560" y="410259"/>
                  <a:pt x="384948" y="413637"/>
                </a:cubicBezTo>
                <a:cubicBezTo>
                  <a:pt x="368660" y="434966"/>
                  <a:pt x="351482" y="454519"/>
                  <a:pt x="333948" y="471671"/>
                </a:cubicBezTo>
                <a:cubicBezTo>
                  <a:pt x="375958" y="503488"/>
                  <a:pt x="413696" y="514597"/>
                  <a:pt x="435859" y="501800"/>
                </a:cubicBezTo>
                <a:cubicBezTo>
                  <a:pt x="458110" y="489002"/>
                  <a:pt x="467367" y="450786"/>
                  <a:pt x="460691" y="398528"/>
                </a:cubicBezTo>
                <a:close/>
                <a:moveTo>
                  <a:pt x="146948" y="398528"/>
                </a:moveTo>
                <a:cubicBezTo>
                  <a:pt x="140272" y="450786"/>
                  <a:pt x="149529" y="489002"/>
                  <a:pt x="171691" y="501800"/>
                </a:cubicBezTo>
                <a:cubicBezTo>
                  <a:pt x="193942" y="514597"/>
                  <a:pt x="231681" y="503488"/>
                  <a:pt x="273602" y="471671"/>
                </a:cubicBezTo>
                <a:cubicBezTo>
                  <a:pt x="256068" y="454519"/>
                  <a:pt x="238979" y="434966"/>
                  <a:pt x="222691" y="413637"/>
                </a:cubicBezTo>
                <a:cubicBezTo>
                  <a:pt x="195990" y="410259"/>
                  <a:pt x="170534" y="405194"/>
                  <a:pt x="146948" y="398528"/>
                </a:cubicBezTo>
                <a:close/>
                <a:moveTo>
                  <a:pt x="442534" y="322896"/>
                </a:moveTo>
                <a:cubicBezTo>
                  <a:pt x="438529" y="330628"/>
                  <a:pt x="434257" y="338360"/>
                  <a:pt x="429806" y="346004"/>
                </a:cubicBezTo>
                <a:cubicBezTo>
                  <a:pt x="425356" y="353647"/>
                  <a:pt x="420817" y="361112"/>
                  <a:pt x="416189" y="368489"/>
                </a:cubicBezTo>
                <a:cubicBezTo>
                  <a:pt x="429272" y="365911"/>
                  <a:pt x="441644" y="362890"/>
                  <a:pt x="453304" y="359512"/>
                </a:cubicBezTo>
                <a:cubicBezTo>
                  <a:pt x="450367" y="347781"/>
                  <a:pt x="446806" y="335517"/>
                  <a:pt x="442534" y="322896"/>
                </a:cubicBezTo>
                <a:close/>
                <a:moveTo>
                  <a:pt x="165016" y="322896"/>
                </a:moveTo>
                <a:cubicBezTo>
                  <a:pt x="160744" y="335517"/>
                  <a:pt x="157183" y="347781"/>
                  <a:pt x="154335" y="359512"/>
                </a:cubicBezTo>
                <a:cubicBezTo>
                  <a:pt x="165995" y="362890"/>
                  <a:pt x="178367" y="365911"/>
                  <a:pt x="191450" y="368489"/>
                </a:cubicBezTo>
                <a:cubicBezTo>
                  <a:pt x="186733" y="361112"/>
                  <a:pt x="182194" y="353647"/>
                  <a:pt x="177744" y="346004"/>
                </a:cubicBezTo>
                <a:cubicBezTo>
                  <a:pt x="173382" y="338360"/>
                  <a:pt x="169110" y="330628"/>
                  <a:pt x="165016" y="322896"/>
                </a:cubicBezTo>
                <a:close/>
                <a:moveTo>
                  <a:pt x="303820" y="228784"/>
                </a:moveTo>
                <a:cubicBezTo>
                  <a:pt x="328470" y="228784"/>
                  <a:pt x="348453" y="248735"/>
                  <a:pt x="348453" y="273346"/>
                </a:cubicBezTo>
                <a:cubicBezTo>
                  <a:pt x="348453" y="297957"/>
                  <a:pt x="328470" y="317908"/>
                  <a:pt x="303820" y="317908"/>
                </a:cubicBezTo>
                <a:cubicBezTo>
                  <a:pt x="279170" y="317908"/>
                  <a:pt x="259187" y="297957"/>
                  <a:pt x="259187" y="273346"/>
                </a:cubicBezTo>
                <a:cubicBezTo>
                  <a:pt x="259187" y="248735"/>
                  <a:pt x="279170" y="228784"/>
                  <a:pt x="303820" y="228784"/>
                </a:cubicBezTo>
                <a:close/>
                <a:moveTo>
                  <a:pt x="490864" y="200250"/>
                </a:moveTo>
                <a:cubicBezTo>
                  <a:pt x="484812" y="223980"/>
                  <a:pt x="476445" y="248598"/>
                  <a:pt x="466032" y="273305"/>
                </a:cubicBezTo>
                <a:cubicBezTo>
                  <a:pt x="476445" y="298101"/>
                  <a:pt x="484812" y="322630"/>
                  <a:pt x="490864" y="346359"/>
                </a:cubicBezTo>
                <a:cubicBezTo>
                  <a:pt x="539550" y="326007"/>
                  <a:pt x="567943" y="298900"/>
                  <a:pt x="567943" y="273305"/>
                </a:cubicBezTo>
                <a:cubicBezTo>
                  <a:pt x="567943" y="247709"/>
                  <a:pt x="539550" y="220603"/>
                  <a:pt x="490864" y="200250"/>
                </a:cubicBezTo>
                <a:close/>
                <a:moveTo>
                  <a:pt x="116775" y="200250"/>
                </a:moveTo>
                <a:cubicBezTo>
                  <a:pt x="68089" y="220603"/>
                  <a:pt x="39607" y="247709"/>
                  <a:pt x="39607" y="273305"/>
                </a:cubicBezTo>
                <a:cubicBezTo>
                  <a:pt x="39607" y="298900"/>
                  <a:pt x="68089" y="326007"/>
                  <a:pt x="116775" y="346359"/>
                </a:cubicBezTo>
                <a:cubicBezTo>
                  <a:pt x="122827" y="322630"/>
                  <a:pt x="131194" y="298101"/>
                  <a:pt x="141607" y="273305"/>
                </a:cubicBezTo>
                <a:cubicBezTo>
                  <a:pt x="131194" y="248598"/>
                  <a:pt x="122827" y="223980"/>
                  <a:pt x="116775" y="200250"/>
                </a:cubicBezTo>
                <a:close/>
                <a:moveTo>
                  <a:pt x="416189" y="178121"/>
                </a:moveTo>
                <a:cubicBezTo>
                  <a:pt x="420817" y="185497"/>
                  <a:pt x="425356" y="193052"/>
                  <a:pt x="429806" y="200695"/>
                </a:cubicBezTo>
                <a:cubicBezTo>
                  <a:pt x="434257" y="208338"/>
                  <a:pt x="438529" y="216070"/>
                  <a:pt x="442534" y="223802"/>
                </a:cubicBezTo>
                <a:cubicBezTo>
                  <a:pt x="446806" y="211182"/>
                  <a:pt x="450367" y="198917"/>
                  <a:pt x="453304" y="187186"/>
                </a:cubicBezTo>
                <a:cubicBezTo>
                  <a:pt x="441644" y="183809"/>
                  <a:pt x="429272" y="180787"/>
                  <a:pt x="416189" y="178121"/>
                </a:cubicBezTo>
                <a:close/>
                <a:moveTo>
                  <a:pt x="191450" y="178121"/>
                </a:moveTo>
                <a:cubicBezTo>
                  <a:pt x="178367" y="180698"/>
                  <a:pt x="165995" y="183809"/>
                  <a:pt x="154335" y="187186"/>
                </a:cubicBezTo>
                <a:cubicBezTo>
                  <a:pt x="157183" y="198917"/>
                  <a:pt x="160744" y="211182"/>
                  <a:pt x="165016" y="223713"/>
                </a:cubicBezTo>
                <a:cubicBezTo>
                  <a:pt x="169110" y="216070"/>
                  <a:pt x="173382" y="208338"/>
                  <a:pt x="177744" y="200695"/>
                </a:cubicBezTo>
                <a:cubicBezTo>
                  <a:pt x="182194" y="193052"/>
                  <a:pt x="186733" y="185497"/>
                  <a:pt x="191450" y="178121"/>
                </a:cubicBezTo>
                <a:close/>
                <a:moveTo>
                  <a:pt x="303775" y="167634"/>
                </a:moveTo>
                <a:cubicBezTo>
                  <a:pt x="283037" y="167634"/>
                  <a:pt x="263189" y="168611"/>
                  <a:pt x="244319" y="170389"/>
                </a:cubicBezTo>
                <a:cubicBezTo>
                  <a:pt x="233283" y="185853"/>
                  <a:pt x="222424" y="202561"/>
                  <a:pt x="212100" y="220425"/>
                </a:cubicBezTo>
                <a:cubicBezTo>
                  <a:pt x="201775" y="238377"/>
                  <a:pt x="192696" y="256063"/>
                  <a:pt x="184775" y="273305"/>
                </a:cubicBezTo>
                <a:cubicBezTo>
                  <a:pt x="192696" y="290635"/>
                  <a:pt x="201775" y="308321"/>
                  <a:pt x="212100" y="326185"/>
                </a:cubicBezTo>
                <a:cubicBezTo>
                  <a:pt x="222424" y="344137"/>
                  <a:pt x="233283" y="360846"/>
                  <a:pt x="244319" y="376221"/>
                </a:cubicBezTo>
                <a:cubicBezTo>
                  <a:pt x="263189" y="378087"/>
                  <a:pt x="283126" y="379065"/>
                  <a:pt x="303775" y="379065"/>
                </a:cubicBezTo>
                <a:cubicBezTo>
                  <a:pt x="324513" y="379065"/>
                  <a:pt x="344361" y="378087"/>
                  <a:pt x="363320" y="376221"/>
                </a:cubicBezTo>
                <a:cubicBezTo>
                  <a:pt x="374356" y="360846"/>
                  <a:pt x="385126" y="344137"/>
                  <a:pt x="395539" y="326185"/>
                </a:cubicBezTo>
                <a:cubicBezTo>
                  <a:pt x="405864" y="308321"/>
                  <a:pt x="414943" y="290635"/>
                  <a:pt x="422775" y="273305"/>
                </a:cubicBezTo>
                <a:cubicBezTo>
                  <a:pt x="414943" y="256063"/>
                  <a:pt x="405864" y="238377"/>
                  <a:pt x="395539" y="220425"/>
                </a:cubicBezTo>
                <a:cubicBezTo>
                  <a:pt x="385126" y="202561"/>
                  <a:pt x="374356" y="185853"/>
                  <a:pt x="363320" y="170389"/>
                </a:cubicBezTo>
                <a:cubicBezTo>
                  <a:pt x="344361" y="168611"/>
                  <a:pt x="324513" y="167634"/>
                  <a:pt x="303775" y="167634"/>
                </a:cubicBezTo>
                <a:close/>
                <a:moveTo>
                  <a:pt x="303775" y="100978"/>
                </a:moveTo>
                <a:cubicBezTo>
                  <a:pt x="295052" y="109332"/>
                  <a:pt x="286241" y="118575"/>
                  <a:pt x="277429" y="128529"/>
                </a:cubicBezTo>
                <a:cubicBezTo>
                  <a:pt x="286152" y="128262"/>
                  <a:pt x="294963" y="127996"/>
                  <a:pt x="303775" y="127996"/>
                </a:cubicBezTo>
                <a:cubicBezTo>
                  <a:pt x="312676" y="127996"/>
                  <a:pt x="321487" y="128262"/>
                  <a:pt x="330210" y="128529"/>
                </a:cubicBezTo>
                <a:cubicBezTo>
                  <a:pt x="321398" y="118575"/>
                  <a:pt x="312587" y="109332"/>
                  <a:pt x="303775" y="100978"/>
                </a:cubicBezTo>
                <a:close/>
                <a:moveTo>
                  <a:pt x="191107" y="39721"/>
                </a:moveTo>
                <a:cubicBezTo>
                  <a:pt x="183785" y="39989"/>
                  <a:pt x="177254" y="41700"/>
                  <a:pt x="171691" y="44899"/>
                </a:cubicBezTo>
                <a:cubicBezTo>
                  <a:pt x="149529" y="57697"/>
                  <a:pt x="140272" y="95823"/>
                  <a:pt x="146948" y="148081"/>
                </a:cubicBezTo>
                <a:cubicBezTo>
                  <a:pt x="170534" y="141505"/>
                  <a:pt x="195990" y="136439"/>
                  <a:pt x="222691" y="133062"/>
                </a:cubicBezTo>
                <a:cubicBezTo>
                  <a:pt x="238979" y="111643"/>
                  <a:pt x="256068" y="92180"/>
                  <a:pt x="273602" y="75027"/>
                </a:cubicBezTo>
                <a:cubicBezTo>
                  <a:pt x="242161" y="51098"/>
                  <a:pt x="213073" y="38916"/>
                  <a:pt x="191107" y="39721"/>
                </a:cubicBezTo>
                <a:close/>
                <a:moveTo>
                  <a:pt x="414498" y="39655"/>
                </a:moveTo>
                <a:cubicBezTo>
                  <a:pt x="392780" y="39655"/>
                  <a:pt x="364477" y="51831"/>
                  <a:pt x="333948" y="75027"/>
                </a:cubicBezTo>
                <a:cubicBezTo>
                  <a:pt x="351482" y="92180"/>
                  <a:pt x="368660" y="111643"/>
                  <a:pt x="384948" y="133062"/>
                </a:cubicBezTo>
                <a:cubicBezTo>
                  <a:pt x="411560" y="136439"/>
                  <a:pt x="437105" y="141505"/>
                  <a:pt x="460691" y="148081"/>
                </a:cubicBezTo>
                <a:cubicBezTo>
                  <a:pt x="467367" y="95823"/>
                  <a:pt x="458110" y="57697"/>
                  <a:pt x="435859" y="44899"/>
                </a:cubicBezTo>
                <a:cubicBezTo>
                  <a:pt x="429806" y="41433"/>
                  <a:pt x="422597" y="39655"/>
                  <a:pt x="414498" y="39655"/>
                </a:cubicBezTo>
                <a:close/>
                <a:moveTo>
                  <a:pt x="181494" y="731"/>
                </a:moveTo>
                <a:cubicBezTo>
                  <a:pt x="213307" y="-3360"/>
                  <a:pt x="251440" y="9772"/>
                  <a:pt x="292026" y="39300"/>
                </a:cubicBezTo>
                <a:cubicBezTo>
                  <a:pt x="295943" y="42144"/>
                  <a:pt x="299859" y="45165"/>
                  <a:pt x="303775" y="48276"/>
                </a:cubicBezTo>
                <a:cubicBezTo>
                  <a:pt x="307691" y="45165"/>
                  <a:pt x="311607" y="42144"/>
                  <a:pt x="315524" y="39300"/>
                </a:cubicBezTo>
                <a:cubicBezTo>
                  <a:pt x="369639" y="-71"/>
                  <a:pt x="419393" y="-10292"/>
                  <a:pt x="455707" y="10593"/>
                </a:cubicBezTo>
                <a:cubicBezTo>
                  <a:pt x="492021" y="31568"/>
                  <a:pt x="508042" y="79648"/>
                  <a:pt x="500922" y="146126"/>
                </a:cubicBezTo>
                <a:cubicBezTo>
                  <a:pt x="500388" y="151014"/>
                  <a:pt x="499676" y="155902"/>
                  <a:pt x="498964" y="160790"/>
                </a:cubicBezTo>
                <a:cubicBezTo>
                  <a:pt x="503592" y="162657"/>
                  <a:pt x="508220" y="164523"/>
                  <a:pt x="512670" y="166478"/>
                </a:cubicBezTo>
                <a:cubicBezTo>
                  <a:pt x="573906" y="193585"/>
                  <a:pt x="607639" y="231534"/>
                  <a:pt x="607639" y="273305"/>
                </a:cubicBezTo>
                <a:cubicBezTo>
                  <a:pt x="607639" y="315164"/>
                  <a:pt x="573906" y="353114"/>
                  <a:pt x="512670" y="380220"/>
                </a:cubicBezTo>
                <a:cubicBezTo>
                  <a:pt x="508220" y="382175"/>
                  <a:pt x="503592" y="384042"/>
                  <a:pt x="498964" y="385819"/>
                </a:cubicBezTo>
                <a:cubicBezTo>
                  <a:pt x="499676" y="390796"/>
                  <a:pt x="500388" y="395684"/>
                  <a:pt x="500922" y="400483"/>
                </a:cubicBezTo>
                <a:cubicBezTo>
                  <a:pt x="508042" y="466961"/>
                  <a:pt x="492021" y="515131"/>
                  <a:pt x="455707" y="536016"/>
                </a:cubicBezTo>
                <a:cubicBezTo>
                  <a:pt x="443424" y="543126"/>
                  <a:pt x="429539" y="546681"/>
                  <a:pt x="414409" y="546681"/>
                </a:cubicBezTo>
                <a:cubicBezTo>
                  <a:pt x="385126" y="546681"/>
                  <a:pt x="351304" y="533350"/>
                  <a:pt x="315524" y="507310"/>
                </a:cubicBezTo>
                <a:cubicBezTo>
                  <a:pt x="311607" y="504466"/>
                  <a:pt x="307691" y="501444"/>
                  <a:pt x="303775" y="498334"/>
                </a:cubicBezTo>
                <a:cubicBezTo>
                  <a:pt x="299859" y="501444"/>
                  <a:pt x="295943" y="504466"/>
                  <a:pt x="292026" y="507310"/>
                </a:cubicBezTo>
                <a:cubicBezTo>
                  <a:pt x="256335" y="533350"/>
                  <a:pt x="222513" y="546681"/>
                  <a:pt x="193141" y="546681"/>
                </a:cubicBezTo>
                <a:cubicBezTo>
                  <a:pt x="178100" y="546681"/>
                  <a:pt x="164215" y="543126"/>
                  <a:pt x="151932" y="536016"/>
                </a:cubicBezTo>
                <a:cubicBezTo>
                  <a:pt x="115618" y="515131"/>
                  <a:pt x="99597" y="466961"/>
                  <a:pt x="106717" y="400483"/>
                </a:cubicBezTo>
                <a:cubicBezTo>
                  <a:pt x="107251" y="395684"/>
                  <a:pt x="107874" y="390796"/>
                  <a:pt x="108675" y="385819"/>
                </a:cubicBezTo>
                <a:cubicBezTo>
                  <a:pt x="103958" y="384042"/>
                  <a:pt x="99419" y="382175"/>
                  <a:pt x="94969" y="380220"/>
                </a:cubicBezTo>
                <a:cubicBezTo>
                  <a:pt x="33733" y="353114"/>
                  <a:pt x="0" y="315164"/>
                  <a:pt x="0" y="273305"/>
                </a:cubicBezTo>
                <a:cubicBezTo>
                  <a:pt x="0" y="231534"/>
                  <a:pt x="33733" y="193585"/>
                  <a:pt x="94969" y="166478"/>
                </a:cubicBezTo>
                <a:cubicBezTo>
                  <a:pt x="99419" y="164523"/>
                  <a:pt x="103958" y="162657"/>
                  <a:pt x="108675" y="160790"/>
                </a:cubicBezTo>
                <a:cubicBezTo>
                  <a:pt x="107874" y="155902"/>
                  <a:pt x="107251" y="151014"/>
                  <a:pt x="106717" y="146215"/>
                </a:cubicBezTo>
                <a:cubicBezTo>
                  <a:pt x="99597" y="79648"/>
                  <a:pt x="115618" y="31568"/>
                  <a:pt x="151932" y="10593"/>
                </a:cubicBezTo>
                <a:cubicBezTo>
                  <a:pt x="160988" y="5372"/>
                  <a:pt x="170890" y="2095"/>
                  <a:pt x="181494" y="7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: 空心 13"/>
          <p:cNvSpPr/>
          <p:nvPr/>
        </p:nvSpPr>
        <p:spPr>
          <a:xfrm>
            <a:off x="3491594" y="1028700"/>
            <a:ext cx="5208813" cy="5208813"/>
          </a:xfrm>
          <a:prstGeom prst="donut">
            <a:avLst>
              <a:gd name="adj" fmla="val 7679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lumMod val="6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5" name="弧形 14"/>
          <p:cNvSpPr/>
          <p:nvPr/>
        </p:nvSpPr>
        <p:spPr>
          <a:xfrm>
            <a:off x="3680608" y="1213248"/>
            <a:ext cx="4826041" cy="4826041"/>
          </a:xfrm>
          <a:prstGeom prst="arc">
            <a:avLst>
              <a:gd name="adj1" fmla="val 2556516"/>
              <a:gd name="adj2" fmla="val 21315527"/>
            </a:avLst>
          </a:prstGeom>
          <a:ln w="282575" cap="rnd">
            <a:gradFill>
              <a:gsLst>
                <a:gs pos="33000">
                  <a:srgbClr val="00B0F0"/>
                </a:gs>
                <a:gs pos="79000">
                  <a:srgbClr val="7067F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64819" y="2104293"/>
            <a:ext cx="3043947" cy="3043949"/>
            <a:chOff x="4529118" y="-331407"/>
            <a:chExt cx="1362639" cy="1362640"/>
          </a:xfrm>
        </p:grpSpPr>
        <p:sp>
          <p:nvSpPr>
            <p:cNvPr id="23" name="椭圆 22"/>
            <p:cNvSpPr/>
            <p:nvPr/>
          </p:nvSpPr>
          <p:spPr>
            <a:xfrm>
              <a:off x="4529118" y="-331407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529118" y="-331406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74523" y="3048330"/>
            <a:ext cx="1749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gradFill>
                  <a:gsLst>
                    <a:gs pos="33000">
                      <a:srgbClr val="00B0F0"/>
                    </a:gs>
                    <a:gs pos="79000">
                      <a:srgbClr val="7067F6"/>
                    </a:gs>
                  </a:gsLst>
                  <a:lin ang="2700000" scaled="0"/>
                </a:gradFill>
                <a:latin typeface="阿里巴巴普惠体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" panose="00020600040101010101" pitchFamily="18" charset="-122"/>
              </a:rPr>
              <a:t>PART 01</a:t>
            </a:r>
            <a:endParaRPr lang="zh-CN" altLang="en-US" sz="3200">
              <a:gradFill>
                <a:gsLst>
                  <a:gs pos="33000">
                    <a:srgbClr val="00B0F0"/>
                  </a:gs>
                  <a:gs pos="79000">
                    <a:srgbClr val="7067F6"/>
                  </a:gs>
                </a:gsLst>
                <a:lin ang="2700000" scaled="0"/>
              </a:gradFill>
              <a:latin typeface="阿里巴巴普惠体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5181" y="3633106"/>
            <a:ext cx="24032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>
                <a:solidFill>
                  <a:srgbClr val="516070"/>
                </a:solidFill>
                <a:latin typeface="阿里巴巴普惠体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" panose="00020600040101010101" pitchFamily="18" charset="-122"/>
              </a:rPr>
              <a:t>工作业绩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8575" y="684440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32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工作业绩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85225" y="832584"/>
            <a:ext cx="0" cy="283420"/>
          </a:xfrm>
          <a:prstGeom prst="line">
            <a:avLst/>
          </a:prstGeom>
          <a:ln w="5715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88810" y="983844"/>
            <a:ext cx="0" cy="132160"/>
          </a:xfrm>
          <a:prstGeom prst="line">
            <a:avLst/>
          </a:prstGeom>
          <a:ln w="5715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660400" y="1935298"/>
            <a:ext cx="5224294" cy="1913613"/>
            <a:chOff x="924320" y="880611"/>
            <a:chExt cx="2645764" cy="4206979"/>
          </a:xfrm>
        </p:grpSpPr>
        <p:sp>
          <p:nvSpPr>
            <p:cNvPr id="10" name="矩形: 圆角 9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127000" dir="2700000" algn="tl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49" name="矩形: 圆角 48"/>
          <p:cNvSpPr/>
          <p:nvPr/>
        </p:nvSpPr>
        <p:spPr>
          <a:xfrm>
            <a:off x="4224741" y="2271451"/>
            <a:ext cx="1243273" cy="1243273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srgbClr val="A9A9A9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87" name="earth-symbol-variant-with-ellipses-and-stars_44498"/>
          <p:cNvSpPr/>
          <p:nvPr/>
        </p:nvSpPr>
        <p:spPr>
          <a:xfrm>
            <a:off x="4541535" y="2618827"/>
            <a:ext cx="609685" cy="548521"/>
          </a:xfrm>
          <a:custGeom>
            <a:avLst/>
            <a:gdLst>
              <a:gd name="connsiteX0" fmla="*/ 277429 w 607639"/>
              <a:gd name="connsiteY0" fmla="*/ 418080 h 546681"/>
              <a:gd name="connsiteX1" fmla="*/ 303775 w 607639"/>
              <a:gd name="connsiteY1" fmla="*/ 445720 h 546681"/>
              <a:gd name="connsiteX2" fmla="*/ 330210 w 607639"/>
              <a:gd name="connsiteY2" fmla="*/ 418080 h 546681"/>
              <a:gd name="connsiteX3" fmla="*/ 303775 w 607639"/>
              <a:gd name="connsiteY3" fmla="*/ 418614 h 546681"/>
              <a:gd name="connsiteX4" fmla="*/ 277429 w 607639"/>
              <a:gd name="connsiteY4" fmla="*/ 418080 h 546681"/>
              <a:gd name="connsiteX5" fmla="*/ 460691 w 607639"/>
              <a:gd name="connsiteY5" fmla="*/ 398528 h 546681"/>
              <a:gd name="connsiteX6" fmla="*/ 384948 w 607639"/>
              <a:gd name="connsiteY6" fmla="*/ 413637 h 546681"/>
              <a:gd name="connsiteX7" fmla="*/ 333948 w 607639"/>
              <a:gd name="connsiteY7" fmla="*/ 471671 h 546681"/>
              <a:gd name="connsiteX8" fmla="*/ 435859 w 607639"/>
              <a:gd name="connsiteY8" fmla="*/ 501800 h 546681"/>
              <a:gd name="connsiteX9" fmla="*/ 460691 w 607639"/>
              <a:gd name="connsiteY9" fmla="*/ 398528 h 546681"/>
              <a:gd name="connsiteX10" fmla="*/ 146948 w 607639"/>
              <a:gd name="connsiteY10" fmla="*/ 398528 h 546681"/>
              <a:gd name="connsiteX11" fmla="*/ 171691 w 607639"/>
              <a:gd name="connsiteY11" fmla="*/ 501800 h 546681"/>
              <a:gd name="connsiteX12" fmla="*/ 273602 w 607639"/>
              <a:gd name="connsiteY12" fmla="*/ 471671 h 546681"/>
              <a:gd name="connsiteX13" fmla="*/ 222691 w 607639"/>
              <a:gd name="connsiteY13" fmla="*/ 413637 h 546681"/>
              <a:gd name="connsiteX14" fmla="*/ 146948 w 607639"/>
              <a:gd name="connsiteY14" fmla="*/ 398528 h 546681"/>
              <a:gd name="connsiteX15" fmla="*/ 442534 w 607639"/>
              <a:gd name="connsiteY15" fmla="*/ 322896 h 546681"/>
              <a:gd name="connsiteX16" fmla="*/ 429806 w 607639"/>
              <a:gd name="connsiteY16" fmla="*/ 346004 h 546681"/>
              <a:gd name="connsiteX17" fmla="*/ 416189 w 607639"/>
              <a:gd name="connsiteY17" fmla="*/ 368489 h 546681"/>
              <a:gd name="connsiteX18" fmla="*/ 453304 w 607639"/>
              <a:gd name="connsiteY18" fmla="*/ 359512 h 546681"/>
              <a:gd name="connsiteX19" fmla="*/ 442534 w 607639"/>
              <a:gd name="connsiteY19" fmla="*/ 322896 h 546681"/>
              <a:gd name="connsiteX20" fmla="*/ 165016 w 607639"/>
              <a:gd name="connsiteY20" fmla="*/ 322896 h 546681"/>
              <a:gd name="connsiteX21" fmla="*/ 154335 w 607639"/>
              <a:gd name="connsiteY21" fmla="*/ 359512 h 546681"/>
              <a:gd name="connsiteX22" fmla="*/ 191450 w 607639"/>
              <a:gd name="connsiteY22" fmla="*/ 368489 h 546681"/>
              <a:gd name="connsiteX23" fmla="*/ 177744 w 607639"/>
              <a:gd name="connsiteY23" fmla="*/ 346004 h 546681"/>
              <a:gd name="connsiteX24" fmla="*/ 165016 w 607639"/>
              <a:gd name="connsiteY24" fmla="*/ 322896 h 546681"/>
              <a:gd name="connsiteX25" fmla="*/ 303820 w 607639"/>
              <a:gd name="connsiteY25" fmla="*/ 228784 h 546681"/>
              <a:gd name="connsiteX26" fmla="*/ 348453 w 607639"/>
              <a:gd name="connsiteY26" fmla="*/ 273346 h 546681"/>
              <a:gd name="connsiteX27" fmla="*/ 303820 w 607639"/>
              <a:gd name="connsiteY27" fmla="*/ 317908 h 546681"/>
              <a:gd name="connsiteX28" fmla="*/ 259187 w 607639"/>
              <a:gd name="connsiteY28" fmla="*/ 273346 h 546681"/>
              <a:gd name="connsiteX29" fmla="*/ 303820 w 607639"/>
              <a:gd name="connsiteY29" fmla="*/ 228784 h 546681"/>
              <a:gd name="connsiteX30" fmla="*/ 490864 w 607639"/>
              <a:gd name="connsiteY30" fmla="*/ 200250 h 546681"/>
              <a:gd name="connsiteX31" fmla="*/ 466032 w 607639"/>
              <a:gd name="connsiteY31" fmla="*/ 273305 h 546681"/>
              <a:gd name="connsiteX32" fmla="*/ 490864 w 607639"/>
              <a:gd name="connsiteY32" fmla="*/ 346359 h 546681"/>
              <a:gd name="connsiteX33" fmla="*/ 567943 w 607639"/>
              <a:gd name="connsiteY33" fmla="*/ 273305 h 546681"/>
              <a:gd name="connsiteX34" fmla="*/ 490864 w 607639"/>
              <a:gd name="connsiteY34" fmla="*/ 200250 h 546681"/>
              <a:gd name="connsiteX35" fmla="*/ 116775 w 607639"/>
              <a:gd name="connsiteY35" fmla="*/ 200250 h 546681"/>
              <a:gd name="connsiteX36" fmla="*/ 39607 w 607639"/>
              <a:gd name="connsiteY36" fmla="*/ 273305 h 546681"/>
              <a:gd name="connsiteX37" fmla="*/ 116775 w 607639"/>
              <a:gd name="connsiteY37" fmla="*/ 346359 h 546681"/>
              <a:gd name="connsiteX38" fmla="*/ 141607 w 607639"/>
              <a:gd name="connsiteY38" fmla="*/ 273305 h 546681"/>
              <a:gd name="connsiteX39" fmla="*/ 116775 w 607639"/>
              <a:gd name="connsiteY39" fmla="*/ 200250 h 546681"/>
              <a:gd name="connsiteX40" fmla="*/ 416189 w 607639"/>
              <a:gd name="connsiteY40" fmla="*/ 178121 h 546681"/>
              <a:gd name="connsiteX41" fmla="*/ 429806 w 607639"/>
              <a:gd name="connsiteY41" fmla="*/ 200695 h 546681"/>
              <a:gd name="connsiteX42" fmla="*/ 442534 w 607639"/>
              <a:gd name="connsiteY42" fmla="*/ 223802 h 546681"/>
              <a:gd name="connsiteX43" fmla="*/ 453304 w 607639"/>
              <a:gd name="connsiteY43" fmla="*/ 187186 h 546681"/>
              <a:gd name="connsiteX44" fmla="*/ 416189 w 607639"/>
              <a:gd name="connsiteY44" fmla="*/ 178121 h 546681"/>
              <a:gd name="connsiteX45" fmla="*/ 191450 w 607639"/>
              <a:gd name="connsiteY45" fmla="*/ 178121 h 546681"/>
              <a:gd name="connsiteX46" fmla="*/ 154335 w 607639"/>
              <a:gd name="connsiteY46" fmla="*/ 187186 h 546681"/>
              <a:gd name="connsiteX47" fmla="*/ 165016 w 607639"/>
              <a:gd name="connsiteY47" fmla="*/ 223713 h 546681"/>
              <a:gd name="connsiteX48" fmla="*/ 177744 w 607639"/>
              <a:gd name="connsiteY48" fmla="*/ 200695 h 546681"/>
              <a:gd name="connsiteX49" fmla="*/ 191450 w 607639"/>
              <a:gd name="connsiteY49" fmla="*/ 178121 h 546681"/>
              <a:gd name="connsiteX50" fmla="*/ 303775 w 607639"/>
              <a:gd name="connsiteY50" fmla="*/ 167634 h 546681"/>
              <a:gd name="connsiteX51" fmla="*/ 244319 w 607639"/>
              <a:gd name="connsiteY51" fmla="*/ 170389 h 546681"/>
              <a:gd name="connsiteX52" fmla="*/ 212100 w 607639"/>
              <a:gd name="connsiteY52" fmla="*/ 220425 h 546681"/>
              <a:gd name="connsiteX53" fmla="*/ 184775 w 607639"/>
              <a:gd name="connsiteY53" fmla="*/ 273305 h 546681"/>
              <a:gd name="connsiteX54" fmla="*/ 212100 w 607639"/>
              <a:gd name="connsiteY54" fmla="*/ 326185 h 546681"/>
              <a:gd name="connsiteX55" fmla="*/ 244319 w 607639"/>
              <a:gd name="connsiteY55" fmla="*/ 376221 h 546681"/>
              <a:gd name="connsiteX56" fmla="*/ 303775 w 607639"/>
              <a:gd name="connsiteY56" fmla="*/ 379065 h 546681"/>
              <a:gd name="connsiteX57" fmla="*/ 363320 w 607639"/>
              <a:gd name="connsiteY57" fmla="*/ 376221 h 546681"/>
              <a:gd name="connsiteX58" fmla="*/ 395539 w 607639"/>
              <a:gd name="connsiteY58" fmla="*/ 326185 h 546681"/>
              <a:gd name="connsiteX59" fmla="*/ 422775 w 607639"/>
              <a:gd name="connsiteY59" fmla="*/ 273305 h 546681"/>
              <a:gd name="connsiteX60" fmla="*/ 395539 w 607639"/>
              <a:gd name="connsiteY60" fmla="*/ 220425 h 546681"/>
              <a:gd name="connsiteX61" fmla="*/ 363320 w 607639"/>
              <a:gd name="connsiteY61" fmla="*/ 170389 h 546681"/>
              <a:gd name="connsiteX62" fmla="*/ 303775 w 607639"/>
              <a:gd name="connsiteY62" fmla="*/ 167634 h 546681"/>
              <a:gd name="connsiteX63" fmla="*/ 303775 w 607639"/>
              <a:gd name="connsiteY63" fmla="*/ 100978 h 546681"/>
              <a:gd name="connsiteX64" fmla="*/ 277429 w 607639"/>
              <a:gd name="connsiteY64" fmla="*/ 128529 h 546681"/>
              <a:gd name="connsiteX65" fmla="*/ 303775 w 607639"/>
              <a:gd name="connsiteY65" fmla="*/ 127996 h 546681"/>
              <a:gd name="connsiteX66" fmla="*/ 330210 w 607639"/>
              <a:gd name="connsiteY66" fmla="*/ 128529 h 546681"/>
              <a:gd name="connsiteX67" fmla="*/ 303775 w 607639"/>
              <a:gd name="connsiteY67" fmla="*/ 100978 h 546681"/>
              <a:gd name="connsiteX68" fmla="*/ 191107 w 607639"/>
              <a:gd name="connsiteY68" fmla="*/ 39721 h 546681"/>
              <a:gd name="connsiteX69" fmla="*/ 171691 w 607639"/>
              <a:gd name="connsiteY69" fmla="*/ 44899 h 546681"/>
              <a:gd name="connsiteX70" fmla="*/ 146948 w 607639"/>
              <a:gd name="connsiteY70" fmla="*/ 148081 h 546681"/>
              <a:gd name="connsiteX71" fmla="*/ 222691 w 607639"/>
              <a:gd name="connsiteY71" fmla="*/ 133062 h 546681"/>
              <a:gd name="connsiteX72" fmla="*/ 273602 w 607639"/>
              <a:gd name="connsiteY72" fmla="*/ 75027 h 546681"/>
              <a:gd name="connsiteX73" fmla="*/ 191107 w 607639"/>
              <a:gd name="connsiteY73" fmla="*/ 39721 h 546681"/>
              <a:gd name="connsiteX74" fmla="*/ 414498 w 607639"/>
              <a:gd name="connsiteY74" fmla="*/ 39655 h 546681"/>
              <a:gd name="connsiteX75" fmla="*/ 333948 w 607639"/>
              <a:gd name="connsiteY75" fmla="*/ 75027 h 546681"/>
              <a:gd name="connsiteX76" fmla="*/ 384948 w 607639"/>
              <a:gd name="connsiteY76" fmla="*/ 133062 h 546681"/>
              <a:gd name="connsiteX77" fmla="*/ 460691 w 607639"/>
              <a:gd name="connsiteY77" fmla="*/ 148081 h 546681"/>
              <a:gd name="connsiteX78" fmla="*/ 435859 w 607639"/>
              <a:gd name="connsiteY78" fmla="*/ 44899 h 546681"/>
              <a:gd name="connsiteX79" fmla="*/ 414498 w 607639"/>
              <a:gd name="connsiteY79" fmla="*/ 39655 h 546681"/>
              <a:gd name="connsiteX80" fmla="*/ 181494 w 607639"/>
              <a:gd name="connsiteY80" fmla="*/ 731 h 546681"/>
              <a:gd name="connsiteX81" fmla="*/ 292026 w 607639"/>
              <a:gd name="connsiteY81" fmla="*/ 39300 h 546681"/>
              <a:gd name="connsiteX82" fmla="*/ 303775 w 607639"/>
              <a:gd name="connsiteY82" fmla="*/ 48276 h 546681"/>
              <a:gd name="connsiteX83" fmla="*/ 315524 w 607639"/>
              <a:gd name="connsiteY83" fmla="*/ 39300 h 546681"/>
              <a:gd name="connsiteX84" fmla="*/ 455707 w 607639"/>
              <a:gd name="connsiteY84" fmla="*/ 10593 h 546681"/>
              <a:gd name="connsiteX85" fmla="*/ 500922 w 607639"/>
              <a:gd name="connsiteY85" fmla="*/ 146126 h 546681"/>
              <a:gd name="connsiteX86" fmla="*/ 498964 w 607639"/>
              <a:gd name="connsiteY86" fmla="*/ 160790 h 546681"/>
              <a:gd name="connsiteX87" fmla="*/ 512670 w 607639"/>
              <a:gd name="connsiteY87" fmla="*/ 166478 h 546681"/>
              <a:gd name="connsiteX88" fmla="*/ 607639 w 607639"/>
              <a:gd name="connsiteY88" fmla="*/ 273305 h 546681"/>
              <a:gd name="connsiteX89" fmla="*/ 512670 w 607639"/>
              <a:gd name="connsiteY89" fmla="*/ 380220 h 546681"/>
              <a:gd name="connsiteX90" fmla="*/ 498964 w 607639"/>
              <a:gd name="connsiteY90" fmla="*/ 385819 h 546681"/>
              <a:gd name="connsiteX91" fmla="*/ 500922 w 607639"/>
              <a:gd name="connsiteY91" fmla="*/ 400483 h 546681"/>
              <a:gd name="connsiteX92" fmla="*/ 455707 w 607639"/>
              <a:gd name="connsiteY92" fmla="*/ 536016 h 546681"/>
              <a:gd name="connsiteX93" fmla="*/ 414409 w 607639"/>
              <a:gd name="connsiteY93" fmla="*/ 546681 h 546681"/>
              <a:gd name="connsiteX94" fmla="*/ 315524 w 607639"/>
              <a:gd name="connsiteY94" fmla="*/ 507310 h 546681"/>
              <a:gd name="connsiteX95" fmla="*/ 303775 w 607639"/>
              <a:gd name="connsiteY95" fmla="*/ 498334 h 546681"/>
              <a:gd name="connsiteX96" fmla="*/ 292026 w 607639"/>
              <a:gd name="connsiteY96" fmla="*/ 507310 h 546681"/>
              <a:gd name="connsiteX97" fmla="*/ 193141 w 607639"/>
              <a:gd name="connsiteY97" fmla="*/ 546681 h 546681"/>
              <a:gd name="connsiteX98" fmla="*/ 151932 w 607639"/>
              <a:gd name="connsiteY98" fmla="*/ 536016 h 546681"/>
              <a:gd name="connsiteX99" fmla="*/ 106717 w 607639"/>
              <a:gd name="connsiteY99" fmla="*/ 400483 h 546681"/>
              <a:gd name="connsiteX100" fmla="*/ 108675 w 607639"/>
              <a:gd name="connsiteY100" fmla="*/ 385819 h 546681"/>
              <a:gd name="connsiteX101" fmla="*/ 94969 w 607639"/>
              <a:gd name="connsiteY101" fmla="*/ 380220 h 546681"/>
              <a:gd name="connsiteX102" fmla="*/ 0 w 607639"/>
              <a:gd name="connsiteY102" fmla="*/ 273305 h 546681"/>
              <a:gd name="connsiteX103" fmla="*/ 94969 w 607639"/>
              <a:gd name="connsiteY103" fmla="*/ 166478 h 546681"/>
              <a:gd name="connsiteX104" fmla="*/ 108675 w 607639"/>
              <a:gd name="connsiteY104" fmla="*/ 160790 h 546681"/>
              <a:gd name="connsiteX105" fmla="*/ 106717 w 607639"/>
              <a:gd name="connsiteY105" fmla="*/ 146215 h 546681"/>
              <a:gd name="connsiteX106" fmla="*/ 151932 w 607639"/>
              <a:gd name="connsiteY106" fmla="*/ 10593 h 546681"/>
              <a:gd name="connsiteX107" fmla="*/ 181494 w 607639"/>
              <a:gd name="connsiteY107" fmla="*/ 731 h 546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639" h="546681">
                <a:moveTo>
                  <a:pt x="277429" y="418080"/>
                </a:moveTo>
                <a:cubicBezTo>
                  <a:pt x="286241" y="428123"/>
                  <a:pt x="295052" y="437277"/>
                  <a:pt x="303775" y="445720"/>
                </a:cubicBezTo>
                <a:cubicBezTo>
                  <a:pt x="312587" y="437277"/>
                  <a:pt x="321398" y="428123"/>
                  <a:pt x="330210" y="418080"/>
                </a:cubicBezTo>
                <a:cubicBezTo>
                  <a:pt x="321487" y="418436"/>
                  <a:pt x="312676" y="418614"/>
                  <a:pt x="303775" y="418614"/>
                </a:cubicBezTo>
                <a:cubicBezTo>
                  <a:pt x="294963" y="418614"/>
                  <a:pt x="286152" y="418436"/>
                  <a:pt x="277429" y="418080"/>
                </a:cubicBezTo>
                <a:close/>
                <a:moveTo>
                  <a:pt x="460691" y="398528"/>
                </a:moveTo>
                <a:cubicBezTo>
                  <a:pt x="437105" y="405194"/>
                  <a:pt x="411560" y="410259"/>
                  <a:pt x="384948" y="413637"/>
                </a:cubicBezTo>
                <a:cubicBezTo>
                  <a:pt x="368660" y="434966"/>
                  <a:pt x="351482" y="454519"/>
                  <a:pt x="333948" y="471671"/>
                </a:cubicBezTo>
                <a:cubicBezTo>
                  <a:pt x="375958" y="503488"/>
                  <a:pt x="413696" y="514597"/>
                  <a:pt x="435859" y="501800"/>
                </a:cubicBezTo>
                <a:cubicBezTo>
                  <a:pt x="458110" y="489002"/>
                  <a:pt x="467367" y="450786"/>
                  <a:pt x="460691" y="398528"/>
                </a:cubicBezTo>
                <a:close/>
                <a:moveTo>
                  <a:pt x="146948" y="398528"/>
                </a:moveTo>
                <a:cubicBezTo>
                  <a:pt x="140272" y="450786"/>
                  <a:pt x="149529" y="489002"/>
                  <a:pt x="171691" y="501800"/>
                </a:cubicBezTo>
                <a:cubicBezTo>
                  <a:pt x="193942" y="514597"/>
                  <a:pt x="231681" y="503488"/>
                  <a:pt x="273602" y="471671"/>
                </a:cubicBezTo>
                <a:cubicBezTo>
                  <a:pt x="256068" y="454519"/>
                  <a:pt x="238979" y="434966"/>
                  <a:pt x="222691" y="413637"/>
                </a:cubicBezTo>
                <a:cubicBezTo>
                  <a:pt x="195990" y="410259"/>
                  <a:pt x="170534" y="405194"/>
                  <a:pt x="146948" y="398528"/>
                </a:cubicBezTo>
                <a:close/>
                <a:moveTo>
                  <a:pt x="442534" y="322896"/>
                </a:moveTo>
                <a:cubicBezTo>
                  <a:pt x="438529" y="330628"/>
                  <a:pt x="434257" y="338360"/>
                  <a:pt x="429806" y="346004"/>
                </a:cubicBezTo>
                <a:cubicBezTo>
                  <a:pt x="425356" y="353647"/>
                  <a:pt x="420817" y="361112"/>
                  <a:pt x="416189" y="368489"/>
                </a:cubicBezTo>
                <a:cubicBezTo>
                  <a:pt x="429272" y="365911"/>
                  <a:pt x="441644" y="362890"/>
                  <a:pt x="453304" y="359512"/>
                </a:cubicBezTo>
                <a:cubicBezTo>
                  <a:pt x="450367" y="347781"/>
                  <a:pt x="446806" y="335517"/>
                  <a:pt x="442534" y="322896"/>
                </a:cubicBezTo>
                <a:close/>
                <a:moveTo>
                  <a:pt x="165016" y="322896"/>
                </a:moveTo>
                <a:cubicBezTo>
                  <a:pt x="160744" y="335517"/>
                  <a:pt x="157183" y="347781"/>
                  <a:pt x="154335" y="359512"/>
                </a:cubicBezTo>
                <a:cubicBezTo>
                  <a:pt x="165995" y="362890"/>
                  <a:pt x="178367" y="365911"/>
                  <a:pt x="191450" y="368489"/>
                </a:cubicBezTo>
                <a:cubicBezTo>
                  <a:pt x="186733" y="361112"/>
                  <a:pt x="182194" y="353647"/>
                  <a:pt x="177744" y="346004"/>
                </a:cubicBezTo>
                <a:cubicBezTo>
                  <a:pt x="173382" y="338360"/>
                  <a:pt x="169110" y="330628"/>
                  <a:pt x="165016" y="322896"/>
                </a:cubicBezTo>
                <a:close/>
                <a:moveTo>
                  <a:pt x="303820" y="228784"/>
                </a:moveTo>
                <a:cubicBezTo>
                  <a:pt x="328470" y="228784"/>
                  <a:pt x="348453" y="248735"/>
                  <a:pt x="348453" y="273346"/>
                </a:cubicBezTo>
                <a:cubicBezTo>
                  <a:pt x="348453" y="297957"/>
                  <a:pt x="328470" y="317908"/>
                  <a:pt x="303820" y="317908"/>
                </a:cubicBezTo>
                <a:cubicBezTo>
                  <a:pt x="279170" y="317908"/>
                  <a:pt x="259187" y="297957"/>
                  <a:pt x="259187" y="273346"/>
                </a:cubicBezTo>
                <a:cubicBezTo>
                  <a:pt x="259187" y="248735"/>
                  <a:pt x="279170" y="228784"/>
                  <a:pt x="303820" y="228784"/>
                </a:cubicBezTo>
                <a:close/>
                <a:moveTo>
                  <a:pt x="490864" y="200250"/>
                </a:moveTo>
                <a:cubicBezTo>
                  <a:pt x="484812" y="223980"/>
                  <a:pt x="476445" y="248598"/>
                  <a:pt x="466032" y="273305"/>
                </a:cubicBezTo>
                <a:cubicBezTo>
                  <a:pt x="476445" y="298101"/>
                  <a:pt x="484812" y="322630"/>
                  <a:pt x="490864" y="346359"/>
                </a:cubicBezTo>
                <a:cubicBezTo>
                  <a:pt x="539550" y="326007"/>
                  <a:pt x="567943" y="298900"/>
                  <a:pt x="567943" y="273305"/>
                </a:cubicBezTo>
                <a:cubicBezTo>
                  <a:pt x="567943" y="247709"/>
                  <a:pt x="539550" y="220603"/>
                  <a:pt x="490864" y="200250"/>
                </a:cubicBezTo>
                <a:close/>
                <a:moveTo>
                  <a:pt x="116775" y="200250"/>
                </a:moveTo>
                <a:cubicBezTo>
                  <a:pt x="68089" y="220603"/>
                  <a:pt x="39607" y="247709"/>
                  <a:pt x="39607" y="273305"/>
                </a:cubicBezTo>
                <a:cubicBezTo>
                  <a:pt x="39607" y="298900"/>
                  <a:pt x="68089" y="326007"/>
                  <a:pt x="116775" y="346359"/>
                </a:cubicBezTo>
                <a:cubicBezTo>
                  <a:pt x="122827" y="322630"/>
                  <a:pt x="131194" y="298101"/>
                  <a:pt x="141607" y="273305"/>
                </a:cubicBezTo>
                <a:cubicBezTo>
                  <a:pt x="131194" y="248598"/>
                  <a:pt x="122827" y="223980"/>
                  <a:pt x="116775" y="200250"/>
                </a:cubicBezTo>
                <a:close/>
                <a:moveTo>
                  <a:pt x="416189" y="178121"/>
                </a:moveTo>
                <a:cubicBezTo>
                  <a:pt x="420817" y="185497"/>
                  <a:pt x="425356" y="193052"/>
                  <a:pt x="429806" y="200695"/>
                </a:cubicBezTo>
                <a:cubicBezTo>
                  <a:pt x="434257" y="208338"/>
                  <a:pt x="438529" y="216070"/>
                  <a:pt x="442534" y="223802"/>
                </a:cubicBezTo>
                <a:cubicBezTo>
                  <a:pt x="446806" y="211182"/>
                  <a:pt x="450367" y="198917"/>
                  <a:pt x="453304" y="187186"/>
                </a:cubicBezTo>
                <a:cubicBezTo>
                  <a:pt x="441644" y="183809"/>
                  <a:pt x="429272" y="180787"/>
                  <a:pt x="416189" y="178121"/>
                </a:cubicBezTo>
                <a:close/>
                <a:moveTo>
                  <a:pt x="191450" y="178121"/>
                </a:moveTo>
                <a:cubicBezTo>
                  <a:pt x="178367" y="180698"/>
                  <a:pt x="165995" y="183809"/>
                  <a:pt x="154335" y="187186"/>
                </a:cubicBezTo>
                <a:cubicBezTo>
                  <a:pt x="157183" y="198917"/>
                  <a:pt x="160744" y="211182"/>
                  <a:pt x="165016" y="223713"/>
                </a:cubicBezTo>
                <a:cubicBezTo>
                  <a:pt x="169110" y="216070"/>
                  <a:pt x="173382" y="208338"/>
                  <a:pt x="177744" y="200695"/>
                </a:cubicBezTo>
                <a:cubicBezTo>
                  <a:pt x="182194" y="193052"/>
                  <a:pt x="186733" y="185497"/>
                  <a:pt x="191450" y="178121"/>
                </a:cubicBezTo>
                <a:close/>
                <a:moveTo>
                  <a:pt x="303775" y="167634"/>
                </a:moveTo>
                <a:cubicBezTo>
                  <a:pt x="283037" y="167634"/>
                  <a:pt x="263189" y="168611"/>
                  <a:pt x="244319" y="170389"/>
                </a:cubicBezTo>
                <a:cubicBezTo>
                  <a:pt x="233283" y="185853"/>
                  <a:pt x="222424" y="202561"/>
                  <a:pt x="212100" y="220425"/>
                </a:cubicBezTo>
                <a:cubicBezTo>
                  <a:pt x="201775" y="238377"/>
                  <a:pt x="192696" y="256063"/>
                  <a:pt x="184775" y="273305"/>
                </a:cubicBezTo>
                <a:cubicBezTo>
                  <a:pt x="192696" y="290635"/>
                  <a:pt x="201775" y="308321"/>
                  <a:pt x="212100" y="326185"/>
                </a:cubicBezTo>
                <a:cubicBezTo>
                  <a:pt x="222424" y="344137"/>
                  <a:pt x="233283" y="360846"/>
                  <a:pt x="244319" y="376221"/>
                </a:cubicBezTo>
                <a:cubicBezTo>
                  <a:pt x="263189" y="378087"/>
                  <a:pt x="283126" y="379065"/>
                  <a:pt x="303775" y="379065"/>
                </a:cubicBezTo>
                <a:cubicBezTo>
                  <a:pt x="324513" y="379065"/>
                  <a:pt x="344361" y="378087"/>
                  <a:pt x="363320" y="376221"/>
                </a:cubicBezTo>
                <a:cubicBezTo>
                  <a:pt x="374356" y="360846"/>
                  <a:pt x="385126" y="344137"/>
                  <a:pt x="395539" y="326185"/>
                </a:cubicBezTo>
                <a:cubicBezTo>
                  <a:pt x="405864" y="308321"/>
                  <a:pt x="414943" y="290635"/>
                  <a:pt x="422775" y="273305"/>
                </a:cubicBezTo>
                <a:cubicBezTo>
                  <a:pt x="414943" y="256063"/>
                  <a:pt x="405864" y="238377"/>
                  <a:pt x="395539" y="220425"/>
                </a:cubicBezTo>
                <a:cubicBezTo>
                  <a:pt x="385126" y="202561"/>
                  <a:pt x="374356" y="185853"/>
                  <a:pt x="363320" y="170389"/>
                </a:cubicBezTo>
                <a:cubicBezTo>
                  <a:pt x="344361" y="168611"/>
                  <a:pt x="324513" y="167634"/>
                  <a:pt x="303775" y="167634"/>
                </a:cubicBezTo>
                <a:close/>
                <a:moveTo>
                  <a:pt x="303775" y="100978"/>
                </a:moveTo>
                <a:cubicBezTo>
                  <a:pt x="295052" y="109332"/>
                  <a:pt x="286241" y="118575"/>
                  <a:pt x="277429" y="128529"/>
                </a:cubicBezTo>
                <a:cubicBezTo>
                  <a:pt x="286152" y="128262"/>
                  <a:pt x="294963" y="127996"/>
                  <a:pt x="303775" y="127996"/>
                </a:cubicBezTo>
                <a:cubicBezTo>
                  <a:pt x="312676" y="127996"/>
                  <a:pt x="321487" y="128262"/>
                  <a:pt x="330210" y="128529"/>
                </a:cubicBezTo>
                <a:cubicBezTo>
                  <a:pt x="321398" y="118575"/>
                  <a:pt x="312587" y="109332"/>
                  <a:pt x="303775" y="100978"/>
                </a:cubicBezTo>
                <a:close/>
                <a:moveTo>
                  <a:pt x="191107" y="39721"/>
                </a:moveTo>
                <a:cubicBezTo>
                  <a:pt x="183785" y="39989"/>
                  <a:pt x="177254" y="41700"/>
                  <a:pt x="171691" y="44899"/>
                </a:cubicBezTo>
                <a:cubicBezTo>
                  <a:pt x="149529" y="57697"/>
                  <a:pt x="140272" y="95823"/>
                  <a:pt x="146948" y="148081"/>
                </a:cubicBezTo>
                <a:cubicBezTo>
                  <a:pt x="170534" y="141505"/>
                  <a:pt x="195990" y="136439"/>
                  <a:pt x="222691" y="133062"/>
                </a:cubicBezTo>
                <a:cubicBezTo>
                  <a:pt x="238979" y="111643"/>
                  <a:pt x="256068" y="92180"/>
                  <a:pt x="273602" y="75027"/>
                </a:cubicBezTo>
                <a:cubicBezTo>
                  <a:pt x="242161" y="51098"/>
                  <a:pt x="213073" y="38916"/>
                  <a:pt x="191107" y="39721"/>
                </a:cubicBezTo>
                <a:close/>
                <a:moveTo>
                  <a:pt x="414498" y="39655"/>
                </a:moveTo>
                <a:cubicBezTo>
                  <a:pt x="392780" y="39655"/>
                  <a:pt x="364477" y="51831"/>
                  <a:pt x="333948" y="75027"/>
                </a:cubicBezTo>
                <a:cubicBezTo>
                  <a:pt x="351482" y="92180"/>
                  <a:pt x="368660" y="111643"/>
                  <a:pt x="384948" y="133062"/>
                </a:cubicBezTo>
                <a:cubicBezTo>
                  <a:pt x="411560" y="136439"/>
                  <a:pt x="437105" y="141505"/>
                  <a:pt x="460691" y="148081"/>
                </a:cubicBezTo>
                <a:cubicBezTo>
                  <a:pt x="467367" y="95823"/>
                  <a:pt x="458110" y="57697"/>
                  <a:pt x="435859" y="44899"/>
                </a:cubicBezTo>
                <a:cubicBezTo>
                  <a:pt x="429806" y="41433"/>
                  <a:pt x="422597" y="39655"/>
                  <a:pt x="414498" y="39655"/>
                </a:cubicBezTo>
                <a:close/>
                <a:moveTo>
                  <a:pt x="181494" y="731"/>
                </a:moveTo>
                <a:cubicBezTo>
                  <a:pt x="213307" y="-3360"/>
                  <a:pt x="251440" y="9772"/>
                  <a:pt x="292026" y="39300"/>
                </a:cubicBezTo>
                <a:cubicBezTo>
                  <a:pt x="295943" y="42144"/>
                  <a:pt x="299859" y="45165"/>
                  <a:pt x="303775" y="48276"/>
                </a:cubicBezTo>
                <a:cubicBezTo>
                  <a:pt x="307691" y="45165"/>
                  <a:pt x="311607" y="42144"/>
                  <a:pt x="315524" y="39300"/>
                </a:cubicBezTo>
                <a:cubicBezTo>
                  <a:pt x="369639" y="-71"/>
                  <a:pt x="419393" y="-10292"/>
                  <a:pt x="455707" y="10593"/>
                </a:cubicBezTo>
                <a:cubicBezTo>
                  <a:pt x="492021" y="31568"/>
                  <a:pt x="508042" y="79648"/>
                  <a:pt x="500922" y="146126"/>
                </a:cubicBezTo>
                <a:cubicBezTo>
                  <a:pt x="500388" y="151014"/>
                  <a:pt x="499676" y="155902"/>
                  <a:pt x="498964" y="160790"/>
                </a:cubicBezTo>
                <a:cubicBezTo>
                  <a:pt x="503592" y="162657"/>
                  <a:pt x="508220" y="164523"/>
                  <a:pt x="512670" y="166478"/>
                </a:cubicBezTo>
                <a:cubicBezTo>
                  <a:pt x="573906" y="193585"/>
                  <a:pt x="607639" y="231534"/>
                  <a:pt x="607639" y="273305"/>
                </a:cubicBezTo>
                <a:cubicBezTo>
                  <a:pt x="607639" y="315164"/>
                  <a:pt x="573906" y="353114"/>
                  <a:pt x="512670" y="380220"/>
                </a:cubicBezTo>
                <a:cubicBezTo>
                  <a:pt x="508220" y="382175"/>
                  <a:pt x="503592" y="384042"/>
                  <a:pt x="498964" y="385819"/>
                </a:cubicBezTo>
                <a:cubicBezTo>
                  <a:pt x="499676" y="390796"/>
                  <a:pt x="500388" y="395684"/>
                  <a:pt x="500922" y="400483"/>
                </a:cubicBezTo>
                <a:cubicBezTo>
                  <a:pt x="508042" y="466961"/>
                  <a:pt x="492021" y="515131"/>
                  <a:pt x="455707" y="536016"/>
                </a:cubicBezTo>
                <a:cubicBezTo>
                  <a:pt x="443424" y="543126"/>
                  <a:pt x="429539" y="546681"/>
                  <a:pt x="414409" y="546681"/>
                </a:cubicBezTo>
                <a:cubicBezTo>
                  <a:pt x="385126" y="546681"/>
                  <a:pt x="351304" y="533350"/>
                  <a:pt x="315524" y="507310"/>
                </a:cubicBezTo>
                <a:cubicBezTo>
                  <a:pt x="311607" y="504466"/>
                  <a:pt x="307691" y="501444"/>
                  <a:pt x="303775" y="498334"/>
                </a:cubicBezTo>
                <a:cubicBezTo>
                  <a:pt x="299859" y="501444"/>
                  <a:pt x="295943" y="504466"/>
                  <a:pt x="292026" y="507310"/>
                </a:cubicBezTo>
                <a:cubicBezTo>
                  <a:pt x="256335" y="533350"/>
                  <a:pt x="222513" y="546681"/>
                  <a:pt x="193141" y="546681"/>
                </a:cubicBezTo>
                <a:cubicBezTo>
                  <a:pt x="178100" y="546681"/>
                  <a:pt x="164215" y="543126"/>
                  <a:pt x="151932" y="536016"/>
                </a:cubicBezTo>
                <a:cubicBezTo>
                  <a:pt x="115618" y="515131"/>
                  <a:pt x="99597" y="466961"/>
                  <a:pt x="106717" y="400483"/>
                </a:cubicBezTo>
                <a:cubicBezTo>
                  <a:pt x="107251" y="395684"/>
                  <a:pt x="107874" y="390796"/>
                  <a:pt x="108675" y="385819"/>
                </a:cubicBezTo>
                <a:cubicBezTo>
                  <a:pt x="103958" y="384042"/>
                  <a:pt x="99419" y="382175"/>
                  <a:pt x="94969" y="380220"/>
                </a:cubicBezTo>
                <a:cubicBezTo>
                  <a:pt x="33733" y="353114"/>
                  <a:pt x="0" y="315164"/>
                  <a:pt x="0" y="273305"/>
                </a:cubicBezTo>
                <a:cubicBezTo>
                  <a:pt x="0" y="231534"/>
                  <a:pt x="33733" y="193585"/>
                  <a:pt x="94969" y="166478"/>
                </a:cubicBezTo>
                <a:cubicBezTo>
                  <a:pt x="99419" y="164523"/>
                  <a:pt x="103958" y="162657"/>
                  <a:pt x="108675" y="160790"/>
                </a:cubicBezTo>
                <a:cubicBezTo>
                  <a:pt x="107874" y="155902"/>
                  <a:pt x="107251" y="151014"/>
                  <a:pt x="106717" y="146215"/>
                </a:cubicBezTo>
                <a:cubicBezTo>
                  <a:pt x="99597" y="79648"/>
                  <a:pt x="115618" y="31568"/>
                  <a:pt x="151932" y="10593"/>
                </a:cubicBezTo>
                <a:cubicBezTo>
                  <a:pt x="160988" y="5372"/>
                  <a:pt x="170890" y="2095"/>
                  <a:pt x="181494" y="731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818575" y="2188133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输入小标题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818575" y="2587695"/>
            <a:ext cx="2911741" cy="8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请在这里输入正文内容，图标可以替换。请在这里输入正文内容，图标可以替换。</a:t>
            </a:r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98" name="矩形: 圆角 97"/>
          <p:cNvSpPr/>
          <p:nvPr/>
        </p:nvSpPr>
        <p:spPr>
          <a:xfrm>
            <a:off x="6272289" y="1935298"/>
            <a:ext cx="5224294" cy="1913613"/>
          </a:xfrm>
          <a:prstGeom prst="roundRect">
            <a:avLst>
              <a:gd name="adj" fmla="val 9018"/>
            </a:avLst>
          </a:prstGeom>
          <a:solidFill>
            <a:srgbClr val="D6E2EF"/>
          </a:solidFill>
          <a:ln>
            <a:noFill/>
          </a:ln>
          <a:effectLst>
            <a:outerShdw blurRad="50800" dist="38100" dir="13500000" algn="b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99" name="矩形: 圆角 98"/>
          <p:cNvSpPr/>
          <p:nvPr/>
        </p:nvSpPr>
        <p:spPr>
          <a:xfrm>
            <a:off x="6272289" y="1935298"/>
            <a:ext cx="5224294" cy="1913613"/>
          </a:xfrm>
          <a:prstGeom prst="roundRect">
            <a:avLst>
              <a:gd name="adj" fmla="val 9018"/>
            </a:avLst>
          </a:prstGeom>
          <a:solidFill>
            <a:srgbClr val="D6E2EF"/>
          </a:solidFill>
          <a:ln>
            <a:noFill/>
          </a:ln>
          <a:effectLst>
            <a:outerShdw blurRad="50800" dist="127000" dir="2700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94" name="矩形: 圆角 93"/>
          <p:cNvSpPr/>
          <p:nvPr/>
        </p:nvSpPr>
        <p:spPr>
          <a:xfrm>
            <a:off x="9836630" y="2271451"/>
            <a:ext cx="1243273" cy="1243273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srgbClr val="A9A9A9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6430464" y="2188133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输入小标题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6430464" y="2587695"/>
            <a:ext cx="2911741" cy="8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请在这里输入正文内容，图标可以替换。请在这里输入正文内容，图标可以替换。</a:t>
            </a:r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660400" y="4217312"/>
            <a:ext cx="5224294" cy="1913613"/>
            <a:chOff x="924320" y="880611"/>
            <a:chExt cx="2645764" cy="4206979"/>
          </a:xfrm>
        </p:grpSpPr>
        <p:sp>
          <p:nvSpPr>
            <p:cNvPr id="106" name="矩形: 圆角 105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107" name="矩形: 圆角 106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127000" dir="2700000" algn="tl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102" name="矩形: 圆角 101"/>
          <p:cNvSpPr/>
          <p:nvPr/>
        </p:nvSpPr>
        <p:spPr>
          <a:xfrm>
            <a:off x="4224741" y="4553465"/>
            <a:ext cx="1243273" cy="1243273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srgbClr val="A9A9A9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818575" y="4470147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输入小标题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818575" y="4869709"/>
            <a:ext cx="2911741" cy="8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请在这里输入正文内容，图标可以替换。请在这里输入正文内容，图标可以替换。</a:t>
            </a:r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84" name="iconfont-1188-868549"/>
          <p:cNvSpPr>
            <a:spLocks noChangeAspect="1"/>
          </p:cNvSpPr>
          <p:nvPr/>
        </p:nvSpPr>
        <p:spPr bwMode="auto">
          <a:xfrm>
            <a:off x="4546980" y="4870259"/>
            <a:ext cx="598795" cy="609685"/>
          </a:xfrm>
          <a:custGeom>
            <a:avLst/>
            <a:gdLst>
              <a:gd name="T0" fmla="*/ 12521 w 13172"/>
              <a:gd name="T1" fmla="*/ 4925 h 13411"/>
              <a:gd name="T2" fmla="*/ 6008 w 13172"/>
              <a:gd name="T3" fmla="*/ 11358 h 13411"/>
              <a:gd name="T4" fmla="*/ 2101 w 13172"/>
              <a:gd name="T5" fmla="*/ 11358 h 13411"/>
              <a:gd name="T6" fmla="*/ 2101 w 13172"/>
              <a:gd name="T7" fmla="*/ 7499 h 13411"/>
              <a:gd name="T8" fmla="*/ 7963 w 13172"/>
              <a:gd name="T9" fmla="*/ 1708 h 13411"/>
              <a:gd name="T10" fmla="*/ 10568 w 13172"/>
              <a:gd name="T11" fmla="*/ 1708 h 13411"/>
              <a:gd name="T12" fmla="*/ 10568 w 13172"/>
              <a:gd name="T13" fmla="*/ 4281 h 13411"/>
              <a:gd name="T14" fmla="*/ 4707 w 13172"/>
              <a:gd name="T15" fmla="*/ 10072 h 13411"/>
              <a:gd name="T16" fmla="*/ 3404 w 13172"/>
              <a:gd name="T17" fmla="*/ 10072 h 13411"/>
              <a:gd name="T18" fmla="*/ 3404 w 13172"/>
              <a:gd name="T19" fmla="*/ 8785 h 13411"/>
              <a:gd name="T20" fmla="*/ 8615 w 13172"/>
              <a:gd name="T21" fmla="*/ 3639 h 13411"/>
              <a:gd name="T22" fmla="*/ 7963 w 13172"/>
              <a:gd name="T23" fmla="*/ 2996 h 13411"/>
              <a:gd name="T24" fmla="*/ 2752 w 13172"/>
              <a:gd name="T25" fmla="*/ 8142 h 13411"/>
              <a:gd name="T26" fmla="*/ 2752 w 13172"/>
              <a:gd name="T27" fmla="*/ 10715 h 13411"/>
              <a:gd name="T28" fmla="*/ 5357 w 13172"/>
              <a:gd name="T29" fmla="*/ 10715 h 13411"/>
              <a:gd name="T30" fmla="*/ 11219 w 13172"/>
              <a:gd name="T31" fmla="*/ 4925 h 13411"/>
              <a:gd name="T32" fmla="*/ 11219 w 13172"/>
              <a:gd name="T33" fmla="*/ 1066 h 13411"/>
              <a:gd name="T34" fmla="*/ 7311 w 13172"/>
              <a:gd name="T35" fmla="*/ 1066 h 13411"/>
              <a:gd name="T36" fmla="*/ 1124 w 13172"/>
              <a:gd name="T37" fmla="*/ 7176 h 13411"/>
              <a:gd name="T38" fmla="*/ 1124 w 13172"/>
              <a:gd name="T39" fmla="*/ 7176 h 13411"/>
              <a:gd name="T40" fmla="*/ 1450 w 13172"/>
              <a:gd name="T41" fmla="*/ 12001 h 13411"/>
              <a:gd name="T42" fmla="*/ 6312 w 13172"/>
              <a:gd name="T43" fmla="*/ 12300 h 13411"/>
              <a:gd name="T44" fmla="*/ 6312 w 13172"/>
              <a:gd name="T45" fmla="*/ 12300 h 13411"/>
              <a:gd name="T46" fmla="*/ 13172 w 13172"/>
              <a:gd name="T47" fmla="*/ 5568 h 13411"/>
              <a:gd name="T48" fmla="*/ 12521 w 13172"/>
              <a:gd name="T49" fmla="*/ 4925 h 13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172" h="13411">
                <a:moveTo>
                  <a:pt x="12521" y="4925"/>
                </a:moveTo>
                <a:lnTo>
                  <a:pt x="6008" y="11358"/>
                </a:lnTo>
                <a:cubicBezTo>
                  <a:pt x="4930" y="12424"/>
                  <a:pt x="3180" y="12424"/>
                  <a:pt x="2101" y="11358"/>
                </a:cubicBezTo>
                <a:cubicBezTo>
                  <a:pt x="1022" y="10292"/>
                  <a:pt x="1022" y="8564"/>
                  <a:pt x="2101" y="7499"/>
                </a:cubicBezTo>
                <a:lnTo>
                  <a:pt x="7963" y="1708"/>
                </a:lnTo>
                <a:cubicBezTo>
                  <a:pt x="8682" y="998"/>
                  <a:pt x="9848" y="998"/>
                  <a:pt x="10568" y="1708"/>
                </a:cubicBezTo>
                <a:cubicBezTo>
                  <a:pt x="11288" y="2419"/>
                  <a:pt x="11288" y="3571"/>
                  <a:pt x="10568" y="4281"/>
                </a:cubicBezTo>
                <a:lnTo>
                  <a:pt x="4707" y="10072"/>
                </a:lnTo>
                <a:cubicBezTo>
                  <a:pt x="4348" y="10427"/>
                  <a:pt x="3764" y="10427"/>
                  <a:pt x="3404" y="10072"/>
                </a:cubicBezTo>
                <a:cubicBezTo>
                  <a:pt x="3044" y="9716"/>
                  <a:pt x="3044" y="9140"/>
                  <a:pt x="3404" y="8785"/>
                </a:cubicBezTo>
                <a:lnTo>
                  <a:pt x="8615" y="3639"/>
                </a:lnTo>
                <a:lnTo>
                  <a:pt x="7963" y="2996"/>
                </a:lnTo>
                <a:lnTo>
                  <a:pt x="2752" y="8142"/>
                </a:lnTo>
                <a:cubicBezTo>
                  <a:pt x="2033" y="8852"/>
                  <a:pt x="2033" y="10004"/>
                  <a:pt x="2752" y="10715"/>
                </a:cubicBezTo>
                <a:cubicBezTo>
                  <a:pt x="3472" y="11425"/>
                  <a:pt x="4638" y="11425"/>
                  <a:pt x="5357" y="10715"/>
                </a:cubicBezTo>
                <a:lnTo>
                  <a:pt x="11219" y="4925"/>
                </a:lnTo>
                <a:cubicBezTo>
                  <a:pt x="12297" y="3859"/>
                  <a:pt x="12297" y="2131"/>
                  <a:pt x="11219" y="1066"/>
                </a:cubicBezTo>
                <a:cubicBezTo>
                  <a:pt x="10140" y="0"/>
                  <a:pt x="8390" y="0"/>
                  <a:pt x="7311" y="1066"/>
                </a:cubicBezTo>
                <a:lnTo>
                  <a:pt x="1124" y="7176"/>
                </a:lnTo>
                <a:lnTo>
                  <a:pt x="1124" y="7176"/>
                </a:lnTo>
                <a:cubicBezTo>
                  <a:pt x="0" y="8604"/>
                  <a:pt x="122" y="10689"/>
                  <a:pt x="1450" y="12001"/>
                </a:cubicBezTo>
                <a:cubicBezTo>
                  <a:pt x="2778" y="13312"/>
                  <a:pt x="4867" y="13411"/>
                  <a:pt x="6312" y="12300"/>
                </a:cubicBezTo>
                <a:lnTo>
                  <a:pt x="6312" y="12300"/>
                </a:lnTo>
                <a:lnTo>
                  <a:pt x="13172" y="5568"/>
                </a:lnTo>
                <a:lnTo>
                  <a:pt x="12521" y="4925"/>
                </a:lnTo>
                <a:close/>
              </a:path>
            </a:pathLst>
          </a:cu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83" name="iconfont-1188-868549"/>
          <p:cNvSpPr>
            <a:spLocks noChangeAspect="1"/>
          </p:cNvSpPr>
          <p:nvPr/>
        </p:nvSpPr>
        <p:spPr bwMode="auto">
          <a:xfrm>
            <a:off x="10157244" y="2588245"/>
            <a:ext cx="602045" cy="609685"/>
          </a:xfrm>
          <a:custGeom>
            <a:avLst/>
            <a:gdLst>
              <a:gd name="T0" fmla="*/ 12320 w 12640"/>
              <a:gd name="T1" fmla="*/ 0 h 12800"/>
              <a:gd name="T2" fmla="*/ 6560 w 12640"/>
              <a:gd name="T3" fmla="*/ 0 h 12800"/>
              <a:gd name="T4" fmla="*/ 560 w 12640"/>
              <a:gd name="T5" fmla="*/ 0 h 12800"/>
              <a:gd name="T6" fmla="*/ 6400 w 12640"/>
              <a:gd name="T7" fmla="*/ 12800 h 12800"/>
              <a:gd name="T8" fmla="*/ 12320 w 12640"/>
              <a:gd name="T9" fmla="*/ 0 h 12800"/>
              <a:gd name="T10" fmla="*/ 11120 w 12640"/>
              <a:gd name="T11" fmla="*/ 4720 h 12800"/>
              <a:gd name="T12" fmla="*/ 6800 w 12640"/>
              <a:gd name="T13" fmla="*/ 4720 h 12800"/>
              <a:gd name="T14" fmla="*/ 6800 w 12640"/>
              <a:gd name="T15" fmla="*/ 880 h 12800"/>
              <a:gd name="T16" fmla="*/ 11520 w 12640"/>
              <a:gd name="T17" fmla="*/ 880 h 12800"/>
              <a:gd name="T18" fmla="*/ 11120 w 12640"/>
              <a:gd name="T19" fmla="*/ 4720 h 12800"/>
              <a:gd name="T20" fmla="*/ 1360 w 12640"/>
              <a:gd name="T21" fmla="*/ 880 h 12800"/>
              <a:gd name="T22" fmla="*/ 6000 w 12640"/>
              <a:gd name="T23" fmla="*/ 880 h 12800"/>
              <a:gd name="T24" fmla="*/ 6000 w 12640"/>
              <a:gd name="T25" fmla="*/ 11520 h 12800"/>
              <a:gd name="T26" fmla="*/ 1360 w 12640"/>
              <a:gd name="T27" fmla="*/ 880 h 12800"/>
              <a:gd name="T28" fmla="*/ 6800 w 12640"/>
              <a:gd name="T29" fmla="*/ 11600 h 12800"/>
              <a:gd name="T30" fmla="*/ 6800 w 12640"/>
              <a:gd name="T31" fmla="*/ 5600 h 12800"/>
              <a:gd name="T32" fmla="*/ 10960 w 12640"/>
              <a:gd name="T33" fmla="*/ 5600 h 12800"/>
              <a:gd name="T34" fmla="*/ 6800 w 12640"/>
              <a:gd name="T35" fmla="*/ 116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40" h="12800">
                <a:moveTo>
                  <a:pt x="12320" y="0"/>
                </a:moveTo>
                <a:lnTo>
                  <a:pt x="6560" y="0"/>
                </a:lnTo>
                <a:lnTo>
                  <a:pt x="560" y="0"/>
                </a:lnTo>
                <a:cubicBezTo>
                  <a:pt x="0" y="3600"/>
                  <a:pt x="1200" y="9920"/>
                  <a:pt x="6400" y="12800"/>
                </a:cubicBezTo>
                <a:cubicBezTo>
                  <a:pt x="11680" y="10000"/>
                  <a:pt x="12640" y="3600"/>
                  <a:pt x="12320" y="0"/>
                </a:cubicBezTo>
                <a:close/>
                <a:moveTo>
                  <a:pt x="11120" y="4720"/>
                </a:moveTo>
                <a:lnTo>
                  <a:pt x="6800" y="4720"/>
                </a:lnTo>
                <a:lnTo>
                  <a:pt x="6800" y="880"/>
                </a:lnTo>
                <a:lnTo>
                  <a:pt x="11520" y="880"/>
                </a:lnTo>
                <a:cubicBezTo>
                  <a:pt x="11520" y="1760"/>
                  <a:pt x="11440" y="3200"/>
                  <a:pt x="11120" y="4720"/>
                </a:cubicBezTo>
                <a:close/>
                <a:moveTo>
                  <a:pt x="1360" y="880"/>
                </a:moveTo>
                <a:lnTo>
                  <a:pt x="6000" y="880"/>
                </a:lnTo>
                <a:lnTo>
                  <a:pt x="6000" y="11520"/>
                </a:lnTo>
                <a:cubicBezTo>
                  <a:pt x="2160" y="8880"/>
                  <a:pt x="1120" y="4080"/>
                  <a:pt x="1360" y="880"/>
                </a:cubicBezTo>
                <a:close/>
                <a:moveTo>
                  <a:pt x="6800" y="11600"/>
                </a:moveTo>
                <a:lnTo>
                  <a:pt x="6800" y="5600"/>
                </a:lnTo>
                <a:lnTo>
                  <a:pt x="10960" y="5600"/>
                </a:lnTo>
                <a:cubicBezTo>
                  <a:pt x="10320" y="7680"/>
                  <a:pt x="9120" y="10000"/>
                  <a:pt x="6800" y="11600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txBody>
          <a:bodyPr/>
          <a:lstStyle/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6307306" y="4217311"/>
            <a:ext cx="5224294" cy="1913613"/>
            <a:chOff x="924320" y="880611"/>
            <a:chExt cx="2645764" cy="4206979"/>
          </a:xfrm>
        </p:grpSpPr>
        <p:sp>
          <p:nvSpPr>
            <p:cNvPr id="114" name="矩形: 圆角 113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115" name="矩形: 圆角 114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127000" dir="2700000" algn="tl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110" name="矩形: 圆角 109"/>
          <p:cNvSpPr/>
          <p:nvPr/>
        </p:nvSpPr>
        <p:spPr>
          <a:xfrm>
            <a:off x="9871647" y="4553464"/>
            <a:ext cx="1243273" cy="1243273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srgbClr val="A9A9A9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6465481" y="4470146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输入小标题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6465481" y="4869708"/>
            <a:ext cx="2911741" cy="8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请在这里输入正文内容，图标可以替换。请在这里输入正文内容，图标可以替换。</a:t>
            </a:r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85" name="iconfont-1188-868549"/>
          <p:cNvSpPr>
            <a:spLocks noChangeAspect="1"/>
          </p:cNvSpPr>
          <p:nvPr/>
        </p:nvSpPr>
        <p:spPr bwMode="auto">
          <a:xfrm>
            <a:off x="10255105" y="4856467"/>
            <a:ext cx="476356" cy="637267"/>
          </a:xfrm>
          <a:custGeom>
            <a:avLst/>
            <a:gdLst>
              <a:gd name="T0" fmla="*/ 3891 w 7783"/>
              <a:gd name="T1" fmla="*/ 0 h 10413"/>
              <a:gd name="T2" fmla="*/ 0 w 7783"/>
              <a:gd name="T3" fmla="*/ 3958 h 10413"/>
              <a:gd name="T4" fmla="*/ 226 w 7783"/>
              <a:gd name="T5" fmla="*/ 5292 h 10413"/>
              <a:gd name="T6" fmla="*/ 3641 w 7783"/>
              <a:gd name="T7" fmla="*/ 10257 h 10413"/>
              <a:gd name="T8" fmla="*/ 3684 w 7783"/>
              <a:gd name="T9" fmla="*/ 10300 h 10413"/>
              <a:gd name="T10" fmla="*/ 4140 w 7783"/>
              <a:gd name="T11" fmla="*/ 10257 h 10413"/>
              <a:gd name="T12" fmla="*/ 7553 w 7783"/>
              <a:gd name="T13" fmla="*/ 5301 h 10413"/>
              <a:gd name="T14" fmla="*/ 7783 w 7783"/>
              <a:gd name="T15" fmla="*/ 3958 h 10413"/>
              <a:gd name="T16" fmla="*/ 3891 w 7783"/>
              <a:gd name="T17" fmla="*/ 0 h 10413"/>
              <a:gd name="T18" fmla="*/ 6783 w 7783"/>
              <a:gd name="T19" fmla="*/ 5278 h 10413"/>
              <a:gd name="T20" fmla="*/ 4091 w 7783"/>
              <a:gd name="T21" fmla="*/ 9181 h 10413"/>
              <a:gd name="T22" fmla="*/ 3726 w 7783"/>
              <a:gd name="T23" fmla="*/ 9215 h 10413"/>
              <a:gd name="T24" fmla="*/ 3693 w 7783"/>
              <a:gd name="T25" fmla="*/ 9181 h 10413"/>
              <a:gd name="T26" fmla="*/ 985 w 7783"/>
              <a:gd name="T27" fmla="*/ 5271 h 10413"/>
              <a:gd name="T28" fmla="*/ 779 w 7783"/>
              <a:gd name="T29" fmla="*/ 4205 h 10413"/>
              <a:gd name="T30" fmla="*/ 3891 w 7783"/>
              <a:gd name="T31" fmla="*/ 826 h 10413"/>
              <a:gd name="T32" fmla="*/ 7004 w 7783"/>
              <a:gd name="T33" fmla="*/ 4205 h 10413"/>
              <a:gd name="T34" fmla="*/ 6783 w 7783"/>
              <a:gd name="T35" fmla="*/ 5278 h 10413"/>
              <a:gd name="T36" fmla="*/ 3891 w 7783"/>
              <a:gd name="T37" fmla="*/ 5278 h 10413"/>
              <a:gd name="T38" fmla="*/ 5189 w 7783"/>
              <a:gd name="T39" fmla="*/ 3958 h 10413"/>
              <a:gd name="T40" fmla="*/ 3891 w 7783"/>
              <a:gd name="T41" fmla="*/ 2639 h 10413"/>
              <a:gd name="T42" fmla="*/ 2594 w 7783"/>
              <a:gd name="T43" fmla="*/ 3958 h 10413"/>
              <a:gd name="T44" fmla="*/ 3891 w 7783"/>
              <a:gd name="T45" fmla="*/ 5278 h 10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783" h="10413">
                <a:moveTo>
                  <a:pt x="3891" y="0"/>
                </a:moveTo>
                <a:cubicBezTo>
                  <a:pt x="1743" y="0"/>
                  <a:pt x="0" y="1772"/>
                  <a:pt x="0" y="3958"/>
                </a:cubicBezTo>
                <a:cubicBezTo>
                  <a:pt x="0" y="4412"/>
                  <a:pt x="76" y="4863"/>
                  <a:pt x="226" y="5292"/>
                </a:cubicBezTo>
                <a:cubicBezTo>
                  <a:pt x="570" y="6271"/>
                  <a:pt x="1709" y="7925"/>
                  <a:pt x="3641" y="10257"/>
                </a:cubicBezTo>
                <a:cubicBezTo>
                  <a:pt x="3654" y="10272"/>
                  <a:pt x="3669" y="10287"/>
                  <a:pt x="3684" y="10300"/>
                </a:cubicBezTo>
                <a:cubicBezTo>
                  <a:pt x="3821" y="10413"/>
                  <a:pt x="4026" y="10395"/>
                  <a:pt x="4140" y="10257"/>
                </a:cubicBezTo>
                <a:cubicBezTo>
                  <a:pt x="6070" y="7928"/>
                  <a:pt x="7208" y="6276"/>
                  <a:pt x="7553" y="5301"/>
                </a:cubicBezTo>
                <a:cubicBezTo>
                  <a:pt x="7701" y="4882"/>
                  <a:pt x="7783" y="4430"/>
                  <a:pt x="7783" y="3958"/>
                </a:cubicBezTo>
                <a:cubicBezTo>
                  <a:pt x="7783" y="1772"/>
                  <a:pt x="6040" y="0"/>
                  <a:pt x="3891" y="0"/>
                </a:cubicBezTo>
                <a:close/>
                <a:moveTo>
                  <a:pt x="6783" y="5278"/>
                </a:moveTo>
                <a:cubicBezTo>
                  <a:pt x="6506" y="6058"/>
                  <a:pt x="5634" y="7318"/>
                  <a:pt x="4091" y="9181"/>
                </a:cubicBezTo>
                <a:cubicBezTo>
                  <a:pt x="4000" y="9291"/>
                  <a:pt x="3836" y="9307"/>
                  <a:pt x="3726" y="9215"/>
                </a:cubicBezTo>
                <a:cubicBezTo>
                  <a:pt x="3714" y="9205"/>
                  <a:pt x="3703" y="9193"/>
                  <a:pt x="3693" y="9181"/>
                </a:cubicBezTo>
                <a:cubicBezTo>
                  <a:pt x="2145" y="7315"/>
                  <a:pt x="1260" y="6053"/>
                  <a:pt x="985" y="5271"/>
                </a:cubicBezTo>
                <a:cubicBezTo>
                  <a:pt x="865" y="4928"/>
                  <a:pt x="779" y="4567"/>
                  <a:pt x="779" y="4205"/>
                </a:cubicBezTo>
                <a:cubicBezTo>
                  <a:pt x="779" y="2456"/>
                  <a:pt x="2173" y="826"/>
                  <a:pt x="3891" y="826"/>
                </a:cubicBezTo>
                <a:cubicBezTo>
                  <a:pt x="5610" y="826"/>
                  <a:pt x="7004" y="2456"/>
                  <a:pt x="7004" y="4205"/>
                </a:cubicBezTo>
                <a:cubicBezTo>
                  <a:pt x="7004" y="4581"/>
                  <a:pt x="6901" y="4942"/>
                  <a:pt x="6783" y="5278"/>
                </a:cubicBezTo>
                <a:close/>
                <a:moveTo>
                  <a:pt x="3891" y="5278"/>
                </a:moveTo>
                <a:cubicBezTo>
                  <a:pt x="4608" y="5278"/>
                  <a:pt x="5189" y="4687"/>
                  <a:pt x="5189" y="3958"/>
                </a:cubicBezTo>
                <a:cubicBezTo>
                  <a:pt x="5189" y="3230"/>
                  <a:pt x="4609" y="2639"/>
                  <a:pt x="3891" y="2639"/>
                </a:cubicBezTo>
                <a:cubicBezTo>
                  <a:pt x="3174" y="2639"/>
                  <a:pt x="2594" y="3230"/>
                  <a:pt x="2594" y="3958"/>
                </a:cubicBezTo>
                <a:cubicBezTo>
                  <a:pt x="2594" y="4687"/>
                  <a:pt x="3175" y="5278"/>
                  <a:pt x="3891" y="5278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8575" y="684440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32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工作业绩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85225" y="832584"/>
            <a:ext cx="0" cy="283420"/>
          </a:xfrm>
          <a:prstGeom prst="line">
            <a:avLst/>
          </a:prstGeom>
          <a:ln w="5715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88810" y="983844"/>
            <a:ext cx="0" cy="132160"/>
          </a:xfrm>
          <a:prstGeom prst="line">
            <a:avLst/>
          </a:prstGeom>
          <a:ln w="5715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718679" y="1691799"/>
            <a:ext cx="3124202" cy="3124202"/>
            <a:chOff x="695052" y="1691799"/>
            <a:chExt cx="3124202" cy="3124202"/>
          </a:xfrm>
        </p:grpSpPr>
        <p:sp>
          <p:nvSpPr>
            <p:cNvPr id="33" name="圆: 空心 32"/>
            <p:cNvSpPr/>
            <p:nvPr/>
          </p:nvSpPr>
          <p:spPr>
            <a:xfrm>
              <a:off x="695052" y="1691799"/>
              <a:ext cx="3124202" cy="3124202"/>
            </a:xfrm>
            <a:prstGeom prst="donut">
              <a:avLst>
                <a:gd name="adj" fmla="val 7679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schemeClr val="bg1">
                  <a:lumMod val="6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34" name="弧形 33"/>
            <p:cNvSpPr/>
            <p:nvPr/>
          </p:nvSpPr>
          <p:spPr>
            <a:xfrm>
              <a:off x="807783" y="1804530"/>
              <a:ext cx="2898741" cy="2898741"/>
            </a:xfrm>
            <a:prstGeom prst="arc">
              <a:avLst>
                <a:gd name="adj1" fmla="val 16142376"/>
                <a:gd name="adj2" fmla="val 11622781"/>
              </a:avLst>
            </a:prstGeom>
            <a:ln w="101600" cap="rnd">
              <a:gradFill>
                <a:gsLst>
                  <a:gs pos="33000">
                    <a:srgbClr val="00B0F0"/>
                  </a:gs>
                  <a:gs pos="79000">
                    <a:srgbClr val="7067F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411385" y="2413218"/>
              <a:ext cx="1681363" cy="1681364"/>
              <a:chOff x="4529118" y="-331407"/>
              <a:chExt cx="1362639" cy="136264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4529118" y="-331407"/>
                <a:ext cx="1362639" cy="1362639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13500000" algn="br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529118" y="-331406"/>
                <a:ext cx="1362639" cy="1362639"/>
              </a:xfrm>
              <a:prstGeom prst="ellipse">
                <a:avLst/>
              </a:prstGeom>
              <a:solidFill>
                <a:srgbClr val="D6E2EF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sp>
          <p:nvSpPr>
            <p:cNvPr id="36" name="椭圆 35"/>
            <p:cNvSpPr/>
            <p:nvPr/>
          </p:nvSpPr>
          <p:spPr>
            <a:xfrm>
              <a:off x="1622820" y="2620876"/>
              <a:ext cx="1258494" cy="1258494"/>
            </a:xfrm>
            <a:prstGeom prst="ellipse">
              <a:avLst/>
            </a:prstGeom>
            <a:gradFill>
              <a:gsLst>
                <a:gs pos="33000">
                  <a:srgbClr val="00B0F0"/>
                </a:gs>
                <a:gs pos="79000">
                  <a:srgbClr val="7067F6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46961" y="2957736"/>
              <a:ext cx="10102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516070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en-US" altLang="zh-CN">
                  <a:solidFill>
                    <a:schemeClr val="bg1"/>
                  </a:solidFill>
                  <a:latin typeface="阿里巴巴普惠体" panose="00020600040101010101" pitchFamily="18" charset="-122"/>
                  <a:sym typeface="阿里巴巴普惠体" panose="00020600040101010101" pitchFamily="18" charset="-122"/>
                </a:rPr>
                <a:t>70%</a:t>
              </a:r>
              <a:endParaRPr lang="zh-CN" altLang="en-US">
                <a:solidFill>
                  <a:schemeClr val="bg1"/>
                </a:solidFill>
                <a:latin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1559268" y="4915799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输入小标题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604953" y="5315909"/>
            <a:ext cx="3351654" cy="8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请在这里输入正文内容，图标可以替换。请在这里输入正文内容，图标可以替换。请在这里输入正文内容，图标可以替换。</a:t>
            </a:r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57" name="圆: 空心 56"/>
          <p:cNvSpPr/>
          <p:nvPr/>
        </p:nvSpPr>
        <p:spPr>
          <a:xfrm>
            <a:off x="4499825" y="1691799"/>
            <a:ext cx="3124202" cy="3124202"/>
          </a:xfrm>
          <a:prstGeom prst="donut">
            <a:avLst>
              <a:gd name="adj" fmla="val 7679"/>
            </a:avLst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lumMod val="6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58" name="弧形 57"/>
          <p:cNvSpPr/>
          <p:nvPr/>
        </p:nvSpPr>
        <p:spPr>
          <a:xfrm>
            <a:off x="4612556" y="1804530"/>
            <a:ext cx="2898741" cy="2898741"/>
          </a:xfrm>
          <a:prstGeom prst="arc">
            <a:avLst>
              <a:gd name="adj1" fmla="val 16142376"/>
              <a:gd name="adj2" fmla="val 5394499"/>
            </a:avLst>
          </a:prstGeom>
          <a:ln w="101600" cap="rnd">
            <a:gradFill>
              <a:gsLst>
                <a:gs pos="33000">
                  <a:srgbClr val="00B0F0"/>
                </a:gs>
                <a:gs pos="79000">
                  <a:srgbClr val="7067F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216158" y="2413218"/>
            <a:ext cx="1681363" cy="1681364"/>
            <a:chOff x="4529118" y="-331407"/>
            <a:chExt cx="1362639" cy="1362640"/>
          </a:xfrm>
        </p:grpSpPr>
        <p:sp>
          <p:nvSpPr>
            <p:cNvPr id="61" name="椭圆 60"/>
            <p:cNvSpPr/>
            <p:nvPr/>
          </p:nvSpPr>
          <p:spPr>
            <a:xfrm>
              <a:off x="4529118" y="-331407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4529118" y="-331406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60" name="椭圆 59"/>
          <p:cNvSpPr/>
          <p:nvPr/>
        </p:nvSpPr>
        <p:spPr>
          <a:xfrm>
            <a:off x="5427593" y="2620876"/>
            <a:ext cx="1258494" cy="1258494"/>
          </a:xfrm>
          <a:prstGeom prst="ellipse">
            <a:avLst/>
          </a:prstGeom>
          <a:gradFill>
            <a:gsLst>
              <a:gs pos="33000">
                <a:srgbClr val="00B0F0"/>
              </a:gs>
              <a:gs pos="79000">
                <a:srgbClr val="7067F6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548203" y="2957736"/>
            <a:ext cx="10102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>
                <a:solidFill>
                  <a:schemeClr val="bg1"/>
                </a:solidFill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50%</a:t>
            </a:r>
            <a:endParaRPr lang="zh-CN" altLang="en-US">
              <a:solidFill>
                <a:schemeClr val="bg1"/>
              </a:solidFill>
              <a:latin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340414" y="4915799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输入小标题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4386099" y="5315909"/>
            <a:ext cx="3351654" cy="8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请在这里输入正文内容，图标可以替换。请在这里输入正文内容，图标可以替换。请在这里输入正文内容，图标可以替换。</a:t>
            </a:r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64" name="圆: 空心 63"/>
          <p:cNvSpPr/>
          <p:nvPr/>
        </p:nvSpPr>
        <p:spPr>
          <a:xfrm>
            <a:off x="8372746" y="1691799"/>
            <a:ext cx="3124202" cy="3124202"/>
          </a:xfrm>
          <a:prstGeom prst="donut">
            <a:avLst>
              <a:gd name="adj" fmla="val 7679"/>
            </a:avLst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lumMod val="6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65" name="弧形 64"/>
          <p:cNvSpPr/>
          <p:nvPr/>
        </p:nvSpPr>
        <p:spPr>
          <a:xfrm>
            <a:off x="8393703" y="1804530"/>
            <a:ext cx="2898741" cy="2898741"/>
          </a:xfrm>
          <a:prstGeom prst="arc">
            <a:avLst>
              <a:gd name="adj1" fmla="val 16142376"/>
              <a:gd name="adj2" fmla="val 7240451"/>
            </a:avLst>
          </a:prstGeom>
          <a:ln w="101600" cap="rnd">
            <a:gradFill>
              <a:gsLst>
                <a:gs pos="33000">
                  <a:srgbClr val="00B0F0"/>
                </a:gs>
                <a:gs pos="79000">
                  <a:srgbClr val="7067F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9089079" y="2413218"/>
            <a:ext cx="1681363" cy="1681364"/>
            <a:chOff x="4529118" y="-331407"/>
            <a:chExt cx="1362639" cy="1362640"/>
          </a:xfrm>
        </p:grpSpPr>
        <p:sp>
          <p:nvSpPr>
            <p:cNvPr id="68" name="椭圆 67"/>
            <p:cNvSpPr/>
            <p:nvPr/>
          </p:nvSpPr>
          <p:spPr>
            <a:xfrm>
              <a:off x="4529118" y="-331407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4529118" y="-331406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67" name="椭圆 66"/>
          <p:cNvSpPr/>
          <p:nvPr/>
        </p:nvSpPr>
        <p:spPr>
          <a:xfrm>
            <a:off x="9300514" y="2620876"/>
            <a:ext cx="1258494" cy="1258494"/>
          </a:xfrm>
          <a:prstGeom prst="ellipse">
            <a:avLst/>
          </a:prstGeom>
          <a:gradFill>
            <a:gsLst>
              <a:gs pos="33000">
                <a:srgbClr val="00B0F0"/>
              </a:gs>
              <a:gs pos="79000">
                <a:srgbClr val="7067F6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424655" y="2957736"/>
            <a:ext cx="10102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>
                <a:solidFill>
                  <a:schemeClr val="bg1"/>
                </a:solidFill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55%</a:t>
            </a:r>
            <a:endParaRPr lang="zh-CN" altLang="en-US">
              <a:solidFill>
                <a:schemeClr val="bg1"/>
              </a:solidFill>
              <a:latin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121561" y="4915799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输入小标题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8167246" y="5315909"/>
            <a:ext cx="3351654" cy="8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请在这里输入正文内容，图标可以替换。请在这里输入正文内容，图标可以替换。请在这里输入正文内容，图标可以替换。</a:t>
            </a:r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: 空心 13"/>
          <p:cNvSpPr/>
          <p:nvPr/>
        </p:nvSpPr>
        <p:spPr>
          <a:xfrm>
            <a:off x="3491594" y="1028700"/>
            <a:ext cx="5208813" cy="5208813"/>
          </a:xfrm>
          <a:prstGeom prst="donut">
            <a:avLst>
              <a:gd name="adj" fmla="val 7679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lumMod val="6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5" name="弧形 14"/>
          <p:cNvSpPr/>
          <p:nvPr/>
        </p:nvSpPr>
        <p:spPr>
          <a:xfrm>
            <a:off x="3680608" y="1213248"/>
            <a:ext cx="4826041" cy="4826041"/>
          </a:xfrm>
          <a:prstGeom prst="arc">
            <a:avLst>
              <a:gd name="adj1" fmla="val 2556516"/>
              <a:gd name="adj2" fmla="val 21315527"/>
            </a:avLst>
          </a:prstGeom>
          <a:ln w="282575" cap="rnd">
            <a:gradFill>
              <a:gsLst>
                <a:gs pos="33000">
                  <a:srgbClr val="00B0F0"/>
                </a:gs>
                <a:gs pos="79000">
                  <a:srgbClr val="7067F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64819" y="2104293"/>
            <a:ext cx="3043947" cy="3043949"/>
            <a:chOff x="4529118" y="-331407"/>
            <a:chExt cx="1362639" cy="1362640"/>
          </a:xfrm>
        </p:grpSpPr>
        <p:sp>
          <p:nvSpPr>
            <p:cNvPr id="23" name="椭圆 22"/>
            <p:cNvSpPr/>
            <p:nvPr/>
          </p:nvSpPr>
          <p:spPr>
            <a:xfrm>
              <a:off x="4529118" y="-331407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529118" y="-331406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74523" y="3048330"/>
            <a:ext cx="1749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gradFill>
                  <a:gsLst>
                    <a:gs pos="33000">
                      <a:srgbClr val="00B0F0"/>
                    </a:gs>
                    <a:gs pos="79000">
                      <a:srgbClr val="7067F6"/>
                    </a:gs>
                  </a:gsLst>
                  <a:lin ang="2700000" scaled="0"/>
                </a:gradFill>
                <a:latin typeface="阿里巴巴普惠体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" panose="00020600040101010101" pitchFamily="18" charset="-122"/>
              </a:rPr>
              <a:t>PART 02</a:t>
            </a:r>
            <a:endParaRPr lang="zh-CN" altLang="en-US" sz="3200">
              <a:gradFill>
                <a:gsLst>
                  <a:gs pos="33000">
                    <a:srgbClr val="00B0F0"/>
                  </a:gs>
                  <a:gs pos="79000">
                    <a:srgbClr val="7067F6"/>
                  </a:gs>
                </a:gsLst>
                <a:lin ang="2700000" scaled="0"/>
              </a:gradFill>
              <a:latin typeface="阿里巴巴普惠体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5181" y="3633106"/>
            <a:ext cx="24032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>
                <a:solidFill>
                  <a:srgbClr val="516070"/>
                </a:solidFill>
                <a:latin typeface="阿里巴巴普惠体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" panose="00020600040101010101" pitchFamily="18" charset="-122"/>
              </a:rPr>
              <a:t>问题分析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8575" y="684440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32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问题分析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85225" y="832584"/>
            <a:ext cx="0" cy="283420"/>
          </a:xfrm>
          <a:prstGeom prst="line">
            <a:avLst/>
          </a:prstGeom>
          <a:ln w="5715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88810" y="983844"/>
            <a:ext cx="0" cy="132160"/>
          </a:xfrm>
          <a:prstGeom prst="line">
            <a:avLst/>
          </a:prstGeom>
          <a:ln w="5715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660400" y="1881188"/>
            <a:ext cx="2489200" cy="4354512"/>
            <a:chOff x="924320" y="880611"/>
            <a:chExt cx="2645764" cy="4206979"/>
          </a:xfrm>
        </p:grpSpPr>
        <p:sp>
          <p:nvSpPr>
            <p:cNvPr id="40" name="矩形: 圆角 39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41" name="矩形: 圆角 40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127000" dir="2700000" algn="tl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50" name="矩形: 圆角 49"/>
          <p:cNvSpPr/>
          <p:nvPr/>
        </p:nvSpPr>
        <p:spPr>
          <a:xfrm>
            <a:off x="1371380" y="2142888"/>
            <a:ext cx="1067240" cy="1067240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srgbClr val="A9A9A9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00" name="earth-symbol-variant-with-ellipses-and-stars_44498"/>
          <p:cNvSpPr/>
          <p:nvPr/>
        </p:nvSpPr>
        <p:spPr>
          <a:xfrm>
            <a:off x="1600157" y="2402247"/>
            <a:ext cx="609685" cy="548521"/>
          </a:xfrm>
          <a:custGeom>
            <a:avLst/>
            <a:gdLst>
              <a:gd name="connsiteX0" fmla="*/ 277429 w 607639"/>
              <a:gd name="connsiteY0" fmla="*/ 418080 h 546681"/>
              <a:gd name="connsiteX1" fmla="*/ 303775 w 607639"/>
              <a:gd name="connsiteY1" fmla="*/ 445720 h 546681"/>
              <a:gd name="connsiteX2" fmla="*/ 330210 w 607639"/>
              <a:gd name="connsiteY2" fmla="*/ 418080 h 546681"/>
              <a:gd name="connsiteX3" fmla="*/ 303775 w 607639"/>
              <a:gd name="connsiteY3" fmla="*/ 418614 h 546681"/>
              <a:gd name="connsiteX4" fmla="*/ 277429 w 607639"/>
              <a:gd name="connsiteY4" fmla="*/ 418080 h 546681"/>
              <a:gd name="connsiteX5" fmla="*/ 460691 w 607639"/>
              <a:gd name="connsiteY5" fmla="*/ 398528 h 546681"/>
              <a:gd name="connsiteX6" fmla="*/ 384948 w 607639"/>
              <a:gd name="connsiteY6" fmla="*/ 413637 h 546681"/>
              <a:gd name="connsiteX7" fmla="*/ 333948 w 607639"/>
              <a:gd name="connsiteY7" fmla="*/ 471671 h 546681"/>
              <a:gd name="connsiteX8" fmla="*/ 435859 w 607639"/>
              <a:gd name="connsiteY8" fmla="*/ 501800 h 546681"/>
              <a:gd name="connsiteX9" fmla="*/ 460691 w 607639"/>
              <a:gd name="connsiteY9" fmla="*/ 398528 h 546681"/>
              <a:gd name="connsiteX10" fmla="*/ 146948 w 607639"/>
              <a:gd name="connsiteY10" fmla="*/ 398528 h 546681"/>
              <a:gd name="connsiteX11" fmla="*/ 171691 w 607639"/>
              <a:gd name="connsiteY11" fmla="*/ 501800 h 546681"/>
              <a:gd name="connsiteX12" fmla="*/ 273602 w 607639"/>
              <a:gd name="connsiteY12" fmla="*/ 471671 h 546681"/>
              <a:gd name="connsiteX13" fmla="*/ 222691 w 607639"/>
              <a:gd name="connsiteY13" fmla="*/ 413637 h 546681"/>
              <a:gd name="connsiteX14" fmla="*/ 146948 w 607639"/>
              <a:gd name="connsiteY14" fmla="*/ 398528 h 546681"/>
              <a:gd name="connsiteX15" fmla="*/ 442534 w 607639"/>
              <a:gd name="connsiteY15" fmla="*/ 322896 h 546681"/>
              <a:gd name="connsiteX16" fmla="*/ 429806 w 607639"/>
              <a:gd name="connsiteY16" fmla="*/ 346004 h 546681"/>
              <a:gd name="connsiteX17" fmla="*/ 416189 w 607639"/>
              <a:gd name="connsiteY17" fmla="*/ 368489 h 546681"/>
              <a:gd name="connsiteX18" fmla="*/ 453304 w 607639"/>
              <a:gd name="connsiteY18" fmla="*/ 359512 h 546681"/>
              <a:gd name="connsiteX19" fmla="*/ 442534 w 607639"/>
              <a:gd name="connsiteY19" fmla="*/ 322896 h 546681"/>
              <a:gd name="connsiteX20" fmla="*/ 165016 w 607639"/>
              <a:gd name="connsiteY20" fmla="*/ 322896 h 546681"/>
              <a:gd name="connsiteX21" fmla="*/ 154335 w 607639"/>
              <a:gd name="connsiteY21" fmla="*/ 359512 h 546681"/>
              <a:gd name="connsiteX22" fmla="*/ 191450 w 607639"/>
              <a:gd name="connsiteY22" fmla="*/ 368489 h 546681"/>
              <a:gd name="connsiteX23" fmla="*/ 177744 w 607639"/>
              <a:gd name="connsiteY23" fmla="*/ 346004 h 546681"/>
              <a:gd name="connsiteX24" fmla="*/ 165016 w 607639"/>
              <a:gd name="connsiteY24" fmla="*/ 322896 h 546681"/>
              <a:gd name="connsiteX25" fmla="*/ 303820 w 607639"/>
              <a:gd name="connsiteY25" fmla="*/ 228784 h 546681"/>
              <a:gd name="connsiteX26" fmla="*/ 348453 w 607639"/>
              <a:gd name="connsiteY26" fmla="*/ 273346 h 546681"/>
              <a:gd name="connsiteX27" fmla="*/ 303820 w 607639"/>
              <a:gd name="connsiteY27" fmla="*/ 317908 h 546681"/>
              <a:gd name="connsiteX28" fmla="*/ 259187 w 607639"/>
              <a:gd name="connsiteY28" fmla="*/ 273346 h 546681"/>
              <a:gd name="connsiteX29" fmla="*/ 303820 w 607639"/>
              <a:gd name="connsiteY29" fmla="*/ 228784 h 546681"/>
              <a:gd name="connsiteX30" fmla="*/ 490864 w 607639"/>
              <a:gd name="connsiteY30" fmla="*/ 200250 h 546681"/>
              <a:gd name="connsiteX31" fmla="*/ 466032 w 607639"/>
              <a:gd name="connsiteY31" fmla="*/ 273305 h 546681"/>
              <a:gd name="connsiteX32" fmla="*/ 490864 w 607639"/>
              <a:gd name="connsiteY32" fmla="*/ 346359 h 546681"/>
              <a:gd name="connsiteX33" fmla="*/ 567943 w 607639"/>
              <a:gd name="connsiteY33" fmla="*/ 273305 h 546681"/>
              <a:gd name="connsiteX34" fmla="*/ 490864 w 607639"/>
              <a:gd name="connsiteY34" fmla="*/ 200250 h 546681"/>
              <a:gd name="connsiteX35" fmla="*/ 116775 w 607639"/>
              <a:gd name="connsiteY35" fmla="*/ 200250 h 546681"/>
              <a:gd name="connsiteX36" fmla="*/ 39607 w 607639"/>
              <a:gd name="connsiteY36" fmla="*/ 273305 h 546681"/>
              <a:gd name="connsiteX37" fmla="*/ 116775 w 607639"/>
              <a:gd name="connsiteY37" fmla="*/ 346359 h 546681"/>
              <a:gd name="connsiteX38" fmla="*/ 141607 w 607639"/>
              <a:gd name="connsiteY38" fmla="*/ 273305 h 546681"/>
              <a:gd name="connsiteX39" fmla="*/ 116775 w 607639"/>
              <a:gd name="connsiteY39" fmla="*/ 200250 h 546681"/>
              <a:gd name="connsiteX40" fmla="*/ 416189 w 607639"/>
              <a:gd name="connsiteY40" fmla="*/ 178121 h 546681"/>
              <a:gd name="connsiteX41" fmla="*/ 429806 w 607639"/>
              <a:gd name="connsiteY41" fmla="*/ 200695 h 546681"/>
              <a:gd name="connsiteX42" fmla="*/ 442534 w 607639"/>
              <a:gd name="connsiteY42" fmla="*/ 223802 h 546681"/>
              <a:gd name="connsiteX43" fmla="*/ 453304 w 607639"/>
              <a:gd name="connsiteY43" fmla="*/ 187186 h 546681"/>
              <a:gd name="connsiteX44" fmla="*/ 416189 w 607639"/>
              <a:gd name="connsiteY44" fmla="*/ 178121 h 546681"/>
              <a:gd name="connsiteX45" fmla="*/ 191450 w 607639"/>
              <a:gd name="connsiteY45" fmla="*/ 178121 h 546681"/>
              <a:gd name="connsiteX46" fmla="*/ 154335 w 607639"/>
              <a:gd name="connsiteY46" fmla="*/ 187186 h 546681"/>
              <a:gd name="connsiteX47" fmla="*/ 165016 w 607639"/>
              <a:gd name="connsiteY47" fmla="*/ 223713 h 546681"/>
              <a:gd name="connsiteX48" fmla="*/ 177744 w 607639"/>
              <a:gd name="connsiteY48" fmla="*/ 200695 h 546681"/>
              <a:gd name="connsiteX49" fmla="*/ 191450 w 607639"/>
              <a:gd name="connsiteY49" fmla="*/ 178121 h 546681"/>
              <a:gd name="connsiteX50" fmla="*/ 303775 w 607639"/>
              <a:gd name="connsiteY50" fmla="*/ 167634 h 546681"/>
              <a:gd name="connsiteX51" fmla="*/ 244319 w 607639"/>
              <a:gd name="connsiteY51" fmla="*/ 170389 h 546681"/>
              <a:gd name="connsiteX52" fmla="*/ 212100 w 607639"/>
              <a:gd name="connsiteY52" fmla="*/ 220425 h 546681"/>
              <a:gd name="connsiteX53" fmla="*/ 184775 w 607639"/>
              <a:gd name="connsiteY53" fmla="*/ 273305 h 546681"/>
              <a:gd name="connsiteX54" fmla="*/ 212100 w 607639"/>
              <a:gd name="connsiteY54" fmla="*/ 326185 h 546681"/>
              <a:gd name="connsiteX55" fmla="*/ 244319 w 607639"/>
              <a:gd name="connsiteY55" fmla="*/ 376221 h 546681"/>
              <a:gd name="connsiteX56" fmla="*/ 303775 w 607639"/>
              <a:gd name="connsiteY56" fmla="*/ 379065 h 546681"/>
              <a:gd name="connsiteX57" fmla="*/ 363320 w 607639"/>
              <a:gd name="connsiteY57" fmla="*/ 376221 h 546681"/>
              <a:gd name="connsiteX58" fmla="*/ 395539 w 607639"/>
              <a:gd name="connsiteY58" fmla="*/ 326185 h 546681"/>
              <a:gd name="connsiteX59" fmla="*/ 422775 w 607639"/>
              <a:gd name="connsiteY59" fmla="*/ 273305 h 546681"/>
              <a:gd name="connsiteX60" fmla="*/ 395539 w 607639"/>
              <a:gd name="connsiteY60" fmla="*/ 220425 h 546681"/>
              <a:gd name="connsiteX61" fmla="*/ 363320 w 607639"/>
              <a:gd name="connsiteY61" fmla="*/ 170389 h 546681"/>
              <a:gd name="connsiteX62" fmla="*/ 303775 w 607639"/>
              <a:gd name="connsiteY62" fmla="*/ 167634 h 546681"/>
              <a:gd name="connsiteX63" fmla="*/ 303775 w 607639"/>
              <a:gd name="connsiteY63" fmla="*/ 100978 h 546681"/>
              <a:gd name="connsiteX64" fmla="*/ 277429 w 607639"/>
              <a:gd name="connsiteY64" fmla="*/ 128529 h 546681"/>
              <a:gd name="connsiteX65" fmla="*/ 303775 w 607639"/>
              <a:gd name="connsiteY65" fmla="*/ 127996 h 546681"/>
              <a:gd name="connsiteX66" fmla="*/ 330210 w 607639"/>
              <a:gd name="connsiteY66" fmla="*/ 128529 h 546681"/>
              <a:gd name="connsiteX67" fmla="*/ 303775 w 607639"/>
              <a:gd name="connsiteY67" fmla="*/ 100978 h 546681"/>
              <a:gd name="connsiteX68" fmla="*/ 191107 w 607639"/>
              <a:gd name="connsiteY68" fmla="*/ 39721 h 546681"/>
              <a:gd name="connsiteX69" fmla="*/ 171691 w 607639"/>
              <a:gd name="connsiteY69" fmla="*/ 44899 h 546681"/>
              <a:gd name="connsiteX70" fmla="*/ 146948 w 607639"/>
              <a:gd name="connsiteY70" fmla="*/ 148081 h 546681"/>
              <a:gd name="connsiteX71" fmla="*/ 222691 w 607639"/>
              <a:gd name="connsiteY71" fmla="*/ 133062 h 546681"/>
              <a:gd name="connsiteX72" fmla="*/ 273602 w 607639"/>
              <a:gd name="connsiteY72" fmla="*/ 75027 h 546681"/>
              <a:gd name="connsiteX73" fmla="*/ 191107 w 607639"/>
              <a:gd name="connsiteY73" fmla="*/ 39721 h 546681"/>
              <a:gd name="connsiteX74" fmla="*/ 414498 w 607639"/>
              <a:gd name="connsiteY74" fmla="*/ 39655 h 546681"/>
              <a:gd name="connsiteX75" fmla="*/ 333948 w 607639"/>
              <a:gd name="connsiteY75" fmla="*/ 75027 h 546681"/>
              <a:gd name="connsiteX76" fmla="*/ 384948 w 607639"/>
              <a:gd name="connsiteY76" fmla="*/ 133062 h 546681"/>
              <a:gd name="connsiteX77" fmla="*/ 460691 w 607639"/>
              <a:gd name="connsiteY77" fmla="*/ 148081 h 546681"/>
              <a:gd name="connsiteX78" fmla="*/ 435859 w 607639"/>
              <a:gd name="connsiteY78" fmla="*/ 44899 h 546681"/>
              <a:gd name="connsiteX79" fmla="*/ 414498 w 607639"/>
              <a:gd name="connsiteY79" fmla="*/ 39655 h 546681"/>
              <a:gd name="connsiteX80" fmla="*/ 181494 w 607639"/>
              <a:gd name="connsiteY80" fmla="*/ 731 h 546681"/>
              <a:gd name="connsiteX81" fmla="*/ 292026 w 607639"/>
              <a:gd name="connsiteY81" fmla="*/ 39300 h 546681"/>
              <a:gd name="connsiteX82" fmla="*/ 303775 w 607639"/>
              <a:gd name="connsiteY82" fmla="*/ 48276 h 546681"/>
              <a:gd name="connsiteX83" fmla="*/ 315524 w 607639"/>
              <a:gd name="connsiteY83" fmla="*/ 39300 h 546681"/>
              <a:gd name="connsiteX84" fmla="*/ 455707 w 607639"/>
              <a:gd name="connsiteY84" fmla="*/ 10593 h 546681"/>
              <a:gd name="connsiteX85" fmla="*/ 500922 w 607639"/>
              <a:gd name="connsiteY85" fmla="*/ 146126 h 546681"/>
              <a:gd name="connsiteX86" fmla="*/ 498964 w 607639"/>
              <a:gd name="connsiteY86" fmla="*/ 160790 h 546681"/>
              <a:gd name="connsiteX87" fmla="*/ 512670 w 607639"/>
              <a:gd name="connsiteY87" fmla="*/ 166478 h 546681"/>
              <a:gd name="connsiteX88" fmla="*/ 607639 w 607639"/>
              <a:gd name="connsiteY88" fmla="*/ 273305 h 546681"/>
              <a:gd name="connsiteX89" fmla="*/ 512670 w 607639"/>
              <a:gd name="connsiteY89" fmla="*/ 380220 h 546681"/>
              <a:gd name="connsiteX90" fmla="*/ 498964 w 607639"/>
              <a:gd name="connsiteY90" fmla="*/ 385819 h 546681"/>
              <a:gd name="connsiteX91" fmla="*/ 500922 w 607639"/>
              <a:gd name="connsiteY91" fmla="*/ 400483 h 546681"/>
              <a:gd name="connsiteX92" fmla="*/ 455707 w 607639"/>
              <a:gd name="connsiteY92" fmla="*/ 536016 h 546681"/>
              <a:gd name="connsiteX93" fmla="*/ 414409 w 607639"/>
              <a:gd name="connsiteY93" fmla="*/ 546681 h 546681"/>
              <a:gd name="connsiteX94" fmla="*/ 315524 w 607639"/>
              <a:gd name="connsiteY94" fmla="*/ 507310 h 546681"/>
              <a:gd name="connsiteX95" fmla="*/ 303775 w 607639"/>
              <a:gd name="connsiteY95" fmla="*/ 498334 h 546681"/>
              <a:gd name="connsiteX96" fmla="*/ 292026 w 607639"/>
              <a:gd name="connsiteY96" fmla="*/ 507310 h 546681"/>
              <a:gd name="connsiteX97" fmla="*/ 193141 w 607639"/>
              <a:gd name="connsiteY97" fmla="*/ 546681 h 546681"/>
              <a:gd name="connsiteX98" fmla="*/ 151932 w 607639"/>
              <a:gd name="connsiteY98" fmla="*/ 536016 h 546681"/>
              <a:gd name="connsiteX99" fmla="*/ 106717 w 607639"/>
              <a:gd name="connsiteY99" fmla="*/ 400483 h 546681"/>
              <a:gd name="connsiteX100" fmla="*/ 108675 w 607639"/>
              <a:gd name="connsiteY100" fmla="*/ 385819 h 546681"/>
              <a:gd name="connsiteX101" fmla="*/ 94969 w 607639"/>
              <a:gd name="connsiteY101" fmla="*/ 380220 h 546681"/>
              <a:gd name="connsiteX102" fmla="*/ 0 w 607639"/>
              <a:gd name="connsiteY102" fmla="*/ 273305 h 546681"/>
              <a:gd name="connsiteX103" fmla="*/ 94969 w 607639"/>
              <a:gd name="connsiteY103" fmla="*/ 166478 h 546681"/>
              <a:gd name="connsiteX104" fmla="*/ 108675 w 607639"/>
              <a:gd name="connsiteY104" fmla="*/ 160790 h 546681"/>
              <a:gd name="connsiteX105" fmla="*/ 106717 w 607639"/>
              <a:gd name="connsiteY105" fmla="*/ 146215 h 546681"/>
              <a:gd name="connsiteX106" fmla="*/ 151932 w 607639"/>
              <a:gd name="connsiteY106" fmla="*/ 10593 h 546681"/>
              <a:gd name="connsiteX107" fmla="*/ 181494 w 607639"/>
              <a:gd name="connsiteY107" fmla="*/ 731 h 546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639" h="546681">
                <a:moveTo>
                  <a:pt x="277429" y="418080"/>
                </a:moveTo>
                <a:cubicBezTo>
                  <a:pt x="286241" y="428123"/>
                  <a:pt x="295052" y="437277"/>
                  <a:pt x="303775" y="445720"/>
                </a:cubicBezTo>
                <a:cubicBezTo>
                  <a:pt x="312587" y="437277"/>
                  <a:pt x="321398" y="428123"/>
                  <a:pt x="330210" y="418080"/>
                </a:cubicBezTo>
                <a:cubicBezTo>
                  <a:pt x="321487" y="418436"/>
                  <a:pt x="312676" y="418614"/>
                  <a:pt x="303775" y="418614"/>
                </a:cubicBezTo>
                <a:cubicBezTo>
                  <a:pt x="294963" y="418614"/>
                  <a:pt x="286152" y="418436"/>
                  <a:pt x="277429" y="418080"/>
                </a:cubicBezTo>
                <a:close/>
                <a:moveTo>
                  <a:pt x="460691" y="398528"/>
                </a:moveTo>
                <a:cubicBezTo>
                  <a:pt x="437105" y="405194"/>
                  <a:pt x="411560" y="410259"/>
                  <a:pt x="384948" y="413637"/>
                </a:cubicBezTo>
                <a:cubicBezTo>
                  <a:pt x="368660" y="434966"/>
                  <a:pt x="351482" y="454519"/>
                  <a:pt x="333948" y="471671"/>
                </a:cubicBezTo>
                <a:cubicBezTo>
                  <a:pt x="375958" y="503488"/>
                  <a:pt x="413696" y="514597"/>
                  <a:pt x="435859" y="501800"/>
                </a:cubicBezTo>
                <a:cubicBezTo>
                  <a:pt x="458110" y="489002"/>
                  <a:pt x="467367" y="450786"/>
                  <a:pt x="460691" y="398528"/>
                </a:cubicBezTo>
                <a:close/>
                <a:moveTo>
                  <a:pt x="146948" y="398528"/>
                </a:moveTo>
                <a:cubicBezTo>
                  <a:pt x="140272" y="450786"/>
                  <a:pt x="149529" y="489002"/>
                  <a:pt x="171691" y="501800"/>
                </a:cubicBezTo>
                <a:cubicBezTo>
                  <a:pt x="193942" y="514597"/>
                  <a:pt x="231681" y="503488"/>
                  <a:pt x="273602" y="471671"/>
                </a:cubicBezTo>
                <a:cubicBezTo>
                  <a:pt x="256068" y="454519"/>
                  <a:pt x="238979" y="434966"/>
                  <a:pt x="222691" y="413637"/>
                </a:cubicBezTo>
                <a:cubicBezTo>
                  <a:pt x="195990" y="410259"/>
                  <a:pt x="170534" y="405194"/>
                  <a:pt x="146948" y="398528"/>
                </a:cubicBezTo>
                <a:close/>
                <a:moveTo>
                  <a:pt x="442534" y="322896"/>
                </a:moveTo>
                <a:cubicBezTo>
                  <a:pt x="438529" y="330628"/>
                  <a:pt x="434257" y="338360"/>
                  <a:pt x="429806" y="346004"/>
                </a:cubicBezTo>
                <a:cubicBezTo>
                  <a:pt x="425356" y="353647"/>
                  <a:pt x="420817" y="361112"/>
                  <a:pt x="416189" y="368489"/>
                </a:cubicBezTo>
                <a:cubicBezTo>
                  <a:pt x="429272" y="365911"/>
                  <a:pt x="441644" y="362890"/>
                  <a:pt x="453304" y="359512"/>
                </a:cubicBezTo>
                <a:cubicBezTo>
                  <a:pt x="450367" y="347781"/>
                  <a:pt x="446806" y="335517"/>
                  <a:pt x="442534" y="322896"/>
                </a:cubicBezTo>
                <a:close/>
                <a:moveTo>
                  <a:pt x="165016" y="322896"/>
                </a:moveTo>
                <a:cubicBezTo>
                  <a:pt x="160744" y="335517"/>
                  <a:pt x="157183" y="347781"/>
                  <a:pt x="154335" y="359512"/>
                </a:cubicBezTo>
                <a:cubicBezTo>
                  <a:pt x="165995" y="362890"/>
                  <a:pt x="178367" y="365911"/>
                  <a:pt x="191450" y="368489"/>
                </a:cubicBezTo>
                <a:cubicBezTo>
                  <a:pt x="186733" y="361112"/>
                  <a:pt x="182194" y="353647"/>
                  <a:pt x="177744" y="346004"/>
                </a:cubicBezTo>
                <a:cubicBezTo>
                  <a:pt x="173382" y="338360"/>
                  <a:pt x="169110" y="330628"/>
                  <a:pt x="165016" y="322896"/>
                </a:cubicBezTo>
                <a:close/>
                <a:moveTo>
                  <a:pt x="303820" y="228784"/>
                </a:moveTo>
                <a:cubicBezTo>
                  <a:pt x="328470" y="228784"/>
                  <a:pt x="348453" y="248735"/>
                  <a:pt x="348453" y="273346"/>
                </a:cubicBezTo>
                <a:cubicBezTo>
                  <a:pt x="348453" y="297957"/>
                  <a:pt x="328470" y="317908"/>
                  <a:pt x="303820" y="317908"/>
                </a:cubicBezTo>
                <a:cubicBezTo>
                  <a:pt x="279170" y="317908"/>
                  <a:pt x="259187" y="297957"/>
                  <a:pt x="259187" y="273346"/>
                </a:cubicBezTo>
                <a:cubicBezTo>
                  <a:pt x="259187" y="248735"/>
                  <a:pt x="279170" y="228784"/>
                  <a:pt x="303820" y="228784"/>
                </a:cubicBezTo>
                <a:close/>
                <a:moveTo>
                  <a:pt x="490864" y="200250"/>
                </a:moveTo>
                <a:cubicBezTo>
                  <a:pt x="484812" y="223980"/>
                  <a:pt x="476445" y="248598"/>
                  <a:pt x="466032" y="273305"/>
                </a:cubicBezTo>
                <a:cubicBezTo>
                  <a:pt x="476445" y="298101"/>
                  <a:pt x="484812" y="322630"/>
                  <a:pt x="490864" y="346359"/>
                </a:cubicBezTo>
                <a:cubicBezTo>
                  <a:pt x="539550" y="326007"/>
                  <a:pt x="567943" y="298900"/>
                  <a:pt x="567943" y="273305"/>
                </a:cubicBezTo>
                <a:cubicBezTo>
                  <a:pt x="567943" y="247709"/>
                  <a:pt x="539550" y="220603"/>
                  <a:pt x="490864" y="200250"/>
                </a:cubicBezTo>
                <a:close/>
                <a:moveTo>
                  <a:pt x="116775" y="200250"/>
                </a:moveTo>
                <a:cubicBezTo>
                  <a:pt x="68089" y="220603"/>
                  <a:pt x="39607" y="247709"/>
                  <a:pt x="39607" y="273305"/>
                </a:cubicBezTo>
                <a:cubicBezTo>
                  <a:pt x="39607" y="298900"/>
                  <a:pt x="68089" y="326007"/>
                  <a:pt x="116775" y="346359"/>
                </a:cubicBezTo>
                <a:cubicBezTo>
                  <a:pt x="122827" y="322630"/>
                  <a:pt x="131194" y="298101"/>
                  <a:pt x="141607" y="273305"/>
                </a:cubicBezTo>
                <a:cubicBezTo>
                  <a:pt x="131194" y="248598"/>
                  <a:pt x="122827" y="223980"/>
                  <a:pt x="116775" y="200250"/>
                </a:cubicBezTo>
                <a:close/>
                <a:moveTo>
                  <a:pt x="416189" y="178121"/>
                </a:moveTo>
                <a:cubicBezTo>
                  <a:pt x="420817" y="185497"/>
                  <a:pt x="425356" y="193052"/>
                  <a:pt x="429806" y="200695"/>
                </a:cubicBezTo>
                <a:cubicBezTo>
                  <a:pt x="434257" y="208338"/>
                  <a:pt x="438529" y="216070"/>
                  <a:pt x="442534" y="223802"/>
                </a:cubicBezTo>
                <a:cubicBezTo>
                  <a:pt x="446806" y="211182"/>
                  <a:pt x="450367" y="198917"/>
                  <a:pt x="453304" y="187186"/>
                </a:cubicBezTo>
                <a:cubicBezTo>
                  <a:pt x="441644" y="183809"/>
                  <a:pt x="429272" y="180787"/>
                  <a:pt x="416189" y="178121"/>
                </a:cubicBezTo>
                <a:close/>
                <a:moveTo>
                  <a:pt x="191450" y="178121"/>
                </a:moveTo>
                <a:cubicBezTo>
                  <a:pt x="178367" y="180698"/>
                  <a:pt x="165995" y="183809"/>
                  <a:pt x="154335" y="187186"/>
                </a:cubicBezTo>
                <a:cubicBezTo>
                  <a:pt x="157183" y="198917"/>
                  <a:pt x="160744" y="211182"/>
                  <a:pt x="165016" y="223713"/>
                </a:cubicBezTo>
                <a:cubicBezTo>
                  <a:pt x="169110" y="216070"/>
                  <a:pt x="173382" y="208338"/>
                  <a:pt x="177744" y="200695"/>
                </a:cubicBezTo>
                <a:cubicBezTo>
                  <a:pt x="182194" y="193052"/>
                  <a:pt x="186733" y="185497"/>
                  <a:pt x="191450" y="178121"/>
                </a:cubicBezTo>
                <a:close/>
                <a:moveTo>
                  <a:pt x="303775" y="167634"/>
                </a:moveTo>
                <a:cubicBezTo>
                  <a:pt x="283037" y="167634"/>
                  <a:pt x="263189" y="168611"/>
                  <a:pt x="244319" y="170389"/>
                </a:cubicBezTo>
                <a:cubicBezTo>
                  <a:pt x="233283" y="185853"/>
                  <a:pt x="222424" y="202561"/>
                  <a:pt x="212100" y="220425"/>
                </a:cubicBezTo>
                <a:cubicBezTo>
                  <a:pt x="201775" y="238377"/>
                  <a:pt x="192696" y="256063"/>
                  <a:pt x="184775" y="273305"/>
                </a:cubicBezTo>
                <a:cubicBezTo>
                  <a:pt x="192696" y="290635"/>
                  <a:pt x="201775" y="308321"/>
                  <a:pt x="212100" y="326185"/>
                </a:cubicBezTo>
                <a:cubicBezTo>
                  <a:pt x="222424" y="344137"/>
                  <a:pt x="233283" y="360846"/>
                  <a:pt x="244319" y="376221"/>
                </a:cubicBezTo>
                <a:cubicBezTo>
                  <a:pt x="263189" y="378087"/>
                  <a:pt x="283126" y="379065"/>
                  <a:pt x="303775" y="379065"/>
                </a:cubicBezTo>
                <a:cubicBezTo>
                  <a:pt x="324513" y="379065"/>
                  <a:pt x="344361" y="378087"/>
                  <a:pt x="363320" y="376221"/>
                </a:cubicBezTo>
                <a:cubicBezTo>
                  <a:pt x="374356" y="360846"/>
                  <a:pt x="385126" y="344137"/>
                  <a:pt x="395539" y="326185"/>
                </a:cubicBezTo>
                <a:cubicBezTo>
                  <a:pt x="405864" y="308321"/>
                  <a:pt x="414943" y="290635"/>
                  <a:pt x="422775" y="273305"/>
                </a:cubicBezTo>
                <a:cubicBezTo>
                  <a:pt x="414943" y="256063"/>
                  <a:pt x="405864" y="238377"/>
                  <a:pt x="395539" y="220425"/>
                </a:cubicBezTo>
                <a:cubicBezTo>
                  <a:pt x="385126" y="202561"/>
                  <a:pt x="374356" y="185853"/>
                  <a:pt x="363320" y="170389"/>
                </a:cubicBezTo>
                <a:cubicBezTo>
                  <a:pt x="344361" y="168611"/>
                  <a:pt x="324513" y="167634"/>
                  <a:pt x="303775" y="167634"/>
                </a:cubicBezTo>
                <a:close/>
                <a:moveTo>
                  <a:pt x="303775" y="100978"/>
                </a:moveTo>
                <a:cubicBezTo>
                  <a:pt x="295052" y="109332"/>
                  <a:pt x="286241" y="118575"/>
                  <a:pt x="277429" y="128529"/>
                </a:cubicBezTo>
                <a:cubicBezTo>
                  <a:pt x="286152" y="128262"/>
                  <a:pt x="294963" y="127996"/>
                  <a:pt x="303775" y="127996"/>
                </a:cubicBezTo>
                <a:cubicBezTo>
                  <a:pt x="312676" y="127996"/>
                  <a:pt x="321487" y="128262"/>
                  <a:pt x="330210" y="128529"/>
                </a:cubicBezTo>
                <a:cubicBezTo>
                  <a:pt x="321398" y="118575"/>
                  <a:pt x="312587" y="109332"/>
                  <a:pt x="303775" y="100978"/>
                </a:cubicBezTo>
                <a:close/>
                <a:moveTo>
                  <a:pt x="191107" y="39721"/>
                </a:moveTo>
                <a:cubicBezTo>
                  <a:pt x="183785" y="39989"/>
                  <a:pt x="177254" y="41700"/>
                  <a:pt x="171691" y="44899"/>
                </a:cubicBezTo>
                <a:cubicBezTo>
                  <a:pt x="149529" y="57697"/>
                  <a:pt x="140272" y="95823"/>
                  <a:pt x="146948" y="148081"/>
                </a:cubicBezTo>
                <a:cubicBezTo>
                  <a:pt x="170534" y="141505"/>
                  <a:pt x="195990" y="136439"/>
                  <a:pt x="222691" y="133062"/>
                </a:cubicBezTo>
                <a:cubicBezTo>
                  <a:pt x="238979" y="111643"/>
                  <a:pt x="256068" y="92180"/>
                  <a:pt x="273602" y="75027"/>
                </a:cubicBezTo>
                <a:cubicBezTo>
                  <a:pt x="242161" y="51098"/>
                  <a:pt x="213073" y="38916"/>
                  <a:pt x="191107" y="39721"/>
                </a:cubicBezTo>
                <a:close/>
                <a:moveTo>
                  <a:pt x="414498" y="39655"/>
                </a:moveTo>
                <a:cubicBezTo>
                  <a:pt x="392780" y="39655"/>
                  <a:pt x="364477" y="51831"/>
                  <a:pt x="333948" y="75027"/>
                </a:cubicBezTo>
                <a:cubicBezTo>
                  <a:pt x="351482" y="92180"/>
                  <a:pt x="368660" y="111643"/>
                  <a:pt x="384948" y="133062"/>
                </a:cubicBezTo>
                <a:cubicBezTo>
                  <a:pt x="411560" y="136439"/>
                  <a:pt x="437105" y="141505"/>
                  <a:pt x="460691" y="148081"/>
                </a:cubicBezTo>
                <a:cubicBezTo>
                  <a:pt x="467367" y="95823"/>
                  <a:pt x="458110" y="57697"/>
                  <a:pt x="435859" y="44899"/>
                </a:cubicBezTo>
                <a:cubicBezTo>
                  <a:pt x="429806" y="41433"/>
                  <a:pt x="422597" y="39655"/>
                  <a:pt x="414498" y="39655"/>
                </a:cubicBezTo>
                <a:close/>
                <a:moveTo>
                  <a:pt x="181494" y="731"/>
                </a:moveTo>
                <a:cubicBezTo>
                  <a:pt x="213307" y="-3360"/>
                  <a:pt x="251440" y="9772"/>
                  <a:pt x="292026" y="39300"/>
                </a:cubicBezTo>
                <a:cubicBezTo>
                  <a:pt x="295943" y="42144"/>
                  <a:pt x="299859" y="45165"/>
                  <a:pt x="303775" y="48276"/>
                </a:cubicBezTo>
                <a:cubicBezTo>
                  <a:pt x="307691" y="45165"/>
                  <a:pt x="311607" y="42144"/>
                  <a:pt x="315524" y="39300"/>
                </a:cubicBezTo>
                <a:cubicBezTo>
                  <a:pt x="369639" y="-71"/>
                  <a:pt x="419393" y="-10292"/>
                  <a:pt x="455707" y="10593"/>
                </a:cubicBezTo>
                <a:cubicBezTo>
                  <a:pt x="492021" y="31568"/>
                  <a:pt x="508042" y="79648"/>
                  <a:pt x="500922" y="146126"/>
                </a:cubicBezTo>
                <a:cubicBezTo>
                  <a:pt x="500388" y="151014"/>
                  <a:pt x="499676" y="155902"/>
                  <a:pt x="498964" y="160790"/>
                </a:cubicBezTo>
                <a:cubicBezTo>
                  <a:pt x="503592" y="162657"/>
                  <a:pt x="508220" y="164523"/>
                  <a:pt x="512670" y="166478"/>
                </a:cubicBezTo>
                <a:cubicBezTo>
                  <a:pt x="573906" y="193585"/>
                  <a:pt x="607639" y="231534"/>
                  <a:pt x="607639" y="273305"/>
                </a:cubicBezTo>
                <a:cubicBezTo>
                  <a:pt x="607639" y="315164"/>
                  <a:pt x="573906" y="353114"/>
                  <a:pt x="512670" y="380220"/>
                </a:cubicBezTo>
                <a:cubicBezTo>
                  <a:pt x="508220" y="382175"/>
                  <a:pt x="503592" y="384042"/>
                  <a:pt x="498964" y="385819"/>
                </a:cubicBezTo>
                <a:cubicBezTo>
                  <a:pt x="499676" y="390796"/>
                  <a:pt x="500388" y="395684"/>
                  <a:pt x="500922" y="400483"/>
                </a:cubicBezTo>
                <a:cubicBezTo>
                  <a:pt x="508042" y="466961"/>
                  <a:pt x="492021" y="515131"/>
                  <a:pt x="455707" y="536016"/>
                </a:cubicBezTo>
                <a:cubicBezTo>
                  <a:pt x="443424" y="543126"/>
                  <a:pt x="429539" y="546681"/>
                  <a:pt x="414409" y="546681"/>
                </a:cubicBezTo>
                <a:cubicBezTo>
                  <a:pt x="385126" y="546681"/>
                  <a:pt x="351304" y="533350"/>
                  <a:pt x="315524" y="507310"/>
                </a:cubicBezTo>
                <a:cubicBezTo>
                  <a:pt x="311607" y="504466"/>
                  <a:pt x="307691" y="501444"/>
                  <a:pt x="303775" y="498334"/>
                </a:cubicBezTo>
                <a:cubicBezTo>
                  <a:pt x="299859" y="501444"/>
                  <a:pt x="295943" y="504466"/>
                  <a:pt x="292026" y="507310"/>
                </a:cubicBezTo>
                <a:cubicBezTo>
                  <a:pt x="256335" y="533350"/>
                  <a:pt x="222513" y="546681"/>
                  <a:pt x="193141" y="546681"/>
                </a:cubicBezTo>
                <a:cubicBezTo>
                  <a:pt x="178100" y="546681"/>
                  <a:pt x="164215" y="543126"/>
                  <a:pt x="151932" y="536016"/>
                </a:cubicBezTo>
                <a:cubicBezTo>
                  <a:pt x="115618" y="515131"/>
                  <a:pt x="99597" y="466961"/>
                  <a:pt x="106717" y="400483"/>
                </a:cubicBezTo>
                <a:cubicBezTo>
                  <a:pt x="107251" y="395684"/>
                  <a:pt x="107874" y="390796"/>
                  <a:pt x="108675" y="385819"/>
                </a:cubicBezTo>
                <a:cubicBezTo>
                  <a:pt x="103958" y="384042"/>
                  <a:pt x="99419" y="382175"/>
                  <a:pt x="94969" y="380220"/>
                </a:cubicBezTo>
                <a:cubicBezTo>
                  <a:pt x="33733" y="353114"/>
                  <a:pt x="0" y="315164"/>
                  <a:pt x="0" y="273305"/>
                </a:cubicBezTo>
                <a:cubicBezTo>
                  <a:pt x="0" y="231534"/>
                  <a:pt x="33733" y="193585"/>
                  <a:pt x="94969" y="166478"/>
                </a:cubicBezTo>
                <a:cubicBezTo>
                  <a:pt x="99419" y="164523"/>
                  <a:pt x="103958" y="162657"/>
                  <a:pt x="108675" y="160790"/>
                </a:cubicBezTo>
                <a:cubicBezTo>
                  <a:pt x="107874" y="155902"/>
                  <a:pt x="107251" y="151014"/>
                  <a:pt x="106717" y="146215"/>
                </a:cubicBezTo>
                <a:cubicBezTo>
                  <a:pt x="99597" y="79648"/>
                  <a:pt x="115618" y="31568"/>
                  <a:pt x="151932" y="10593"/>
                </a:cubicBezTo>
                <a:cubicBezTo>
                  <a:pt x="160988" y="5372"/>
                  <a:pt x="170890" y="2095"/>
                  <a:pt x="181494" y="731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183488" y="3593322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输入小标题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781549" y="4116062"/>
            <a:ext cx="2246902" cy="1888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请在这里输入正文内容，图标可以替换。请在这里输入正文内容，图标可以替换。请在这里输入正文内容，图标可以替换。请在这里输入正文内容，图标可以替换。</a:t>
            </a:r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454400" y="1881188"/>
            <a:ext cx="2489200" cy="4354512"/>
            <a:chOff x="924320" y="880611"/>
            <a:chExt cx="2645764" cy="4206979"/>
          </a:xfrm>
        </p:grpSpPr>
        <p:sp>
          <p:nvSpPr>
            <p:cNvPr id="86" name="矩形: 圆角 85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87" name="矩形: 圆角 86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127000" dir="2700000" algn="tl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97" name="矩形: 圆角 96"/>
          <p:cNvSpPr/>
          <p:nvPr/>
        </p:nvSpPr>
        <p:spPr>
          <a:xfrm>
            <a:off x="4165380" y="2142888"/>
            <a:ext cx="1067240" cy="1067240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srgbClr val="A9A9A9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01" name="iconfont-1188-868549"/>
          <p:cNvSpPr>
            <a:spLocks noChangeAspect="1"/>
          </p:cNvSpPr>
          <p:nvPr/>
        </p:nvSpPr>
        <p:spPr bwMode="auto">
          <a:xfrm>
            <a:off x="4399602" y="2371664"/>
            <a:ext cx="598795" cy="609685"/>
          </a:xfrm>
          <a:custGeom>
            <a:avLst/>
            <a:gdLst>
              <a:gd name="T0" fmla="*/ 12521 w 13172"/>
              <a:gd name="T1" fmla="*/ 4925 h 13411"/>
              <a:gd name="T2" fmla="*/ 6008 w 13172"/>
              <a:gd name="T3" fmla="*/ 11358 h 13411"/>
              <a:gd name="T4" fmla="*/ 2101 w 13172"/>
              <a:gd name="T5" fmla="*/ 11358 h 13411"/>
              <a:gd name="T6" fmla="*/ 2101 w 13172"/>
              <a:gd name="T7" fmla="*/ 7499 h 13411"/>
              <a:gd name="T8" fmla="*/ 7963 w 13172"/>
              <a:gd name="T9" fmla="*/ 1708 h 13411"/>
              <a:gd name="T10" fmla="*/ 10568 w 13172"/>
              <a:gd name="T11" fmla="*/ 1708 h 13411"/>
              <a:gd name="T12" fmla="*/ 10568 w 13172"/>
              <a:gd name="T13" fmla="*/ 4281 h 13411"/>
              <a:gd name="T14" fmla="*/ 4707 w 13172"/>
              <a:gd name="T15" fmla="*/ 10072 h 13411"/>
              <a:gd name="T16" fmla="*/ 3404 w 13172"/>
              <a:gd name="T17" fmla="*/ 10072 h 13411"/>
              <a:gd name="T18" fmla="*/ 3404 w 13172"/>
              <a:gd name="T19" fmla="*/ 8785 h 13411"/>
              <a:gd name="T20" fmla="*/ 8615 w 13172"/>
              <a:gd name="T21" fmla="*/ 3639 h 13411"/>
              <a:gd name="T22" fmla="*/ 7963 w 13172"/>
              <a:gd name="T23" fmla="*/ 2996 h 13411"/>
              <a:gd name="T24" fmla="*/ 2752 w 13172"/>
              <a:gd name="T25" fmla="*/ 8142 h 13411"/>
              <a:gd name="T26" fmla="*/ 2752 w 13172"/>
              <a:gd name="T27" fmla="*/ 10715 h 13411"/>
              <a:gd name="T28" fmla="*/ 5357 w 13172"/>
              <a:gd name="T29" fmla="*/ 10715 h 13411"/>
              <a:gd name="T30" fmla="*/ 11219 w 13172"/>
              <a:gd name="T31" fmla="*/ 4925 h 13411"/>
              <a:gd name="T32" fmla="*/ 11219 w 13172"/>
              <a:gd name="T33" fmla="*/ 1066 h 13411"/>
              <a:gd name="T34" fmla="*/ 7311 w 13172"/>
              <a:gd name="T35" fmla="*/ 1066 h 13411"/>
              <a:gd name="T36" fmla="*/ 1124 w 13172"/>
              <a:gd name="T37" fmla="*/ 7176 h 13411"/>
              <a:gd name="T38" fmla="*/ 1124 w 13172"/>
              <a:gd name="T39" fmla="*/ 7176 h 13411"/>
              <a:gd name="T40" fmla="*/ 1450 w 13172"/>
              <a:gd name="T41" fmla="*/ 12001 h 13411"/>
              <a:gd name="T42" fmla="*/ 6312 w 13172"/>
              <a:gd name="T43" fmla="*/ 12300 h 13411"/>
              <a:gd name="T44" fmla="*/ 6312 w 13172"/>
              <a:gd name="T45" fmla="*/ 12300 h 13411"/>
              <a:gd name="T46" fmla="*/ 13172 w 13172"/>
              <a:gd name="T47" fmla="*/ 5568 h 13411"/>
              <a:gd name="T48" fmla="*/ 12521 w 13172"/>
              <a:gd name="T49" fmla="*/ 4925 h 13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172" h="13411">
                <a:moveTo>
                  <a:pt x="12521" y="4925"/>
                </a:moveTo>
                <a:lnTo>
                  <a:pt x="6008" y="11358"/>
                </a:lnTo>
                <a:cubicBezTo>
                  <a:pt x="4930" y="12424"/>
                  <a:pt x="3180" y="12424"/>
                  <a:pt x="2101" y="11358"/>
                </a:cubicBezTo>
                <a:cubicBezTo>
                  <a:pt x="1022" y="10292"/>
                  <a:pt x="1022" y="8564"/>
                  <a:pt x="2101" y="7499"/>
                </a:cubicBezTo>
                <a:lnTo>
                  <a:pt x="7963" y="1708"/>
                </a:lnTo>
                <a:cubicBezTo>
                  <a:pt x="8682" y="998"/>
                  <a:pt x="9848" y="998"/>
                  <a:pt x="10568" y="1708"/>
                </a:cubicBezTo>
                <a:cubicBezTo>
                  <a:pt x="11288" y="2419"/>
                  <a:pt x="11288" y="3571"/>
                  <a:pt x="10568" y="4281"/>
                </a:cubicBezTo>
                <a:lnTo>
                  <a:pt x="4707" y="10072"/>
                </a:lnTo>
                <a:cubicBezTo>
                  <a:pt x="4348" y="10427"/>
                  <a:pt x="3764" y="10427"/>
                  <a:pt x="3404" y="10072"/>
                </a:cubicBezTo>
                <a:cubicBezTo>
                  <a:pt x="3044" y="9716"/>
                  <a:pt x="3044" y="9140"/>
                  <a:pt x="3404" y="8785"/>
                </a:cubicBezTo>
                <a:lnTo>
                  <a:pt x="8615" y="3639"/>
                </a:lnTo>
                <a:lnTo>
                  <a:pt x="7963" y="2996"/>
                </a:lnTo>
                <a:lnTo>
                  <a:pt x="2752" y="8142"/>
                </a:lnTo>
                <a:cubicBezTo>
                  <a:pt x="2033" y="8852"/>
                  <a:pt x="2033" y="10004"/>
                  <a:pt x="2752" y="10715"/>
                </a:cubicBezTo>
                <a:cubicBezTo>
                  <a:pt x="3472" y="11425"/>
                  <a:pt x="4638" y="11425"/>
                  <a:pt x="5357" y="10715"/>
                </a:cubicBezTo>
                <a:lnTo>
                  <a:pt x="11219" y="4925"/>
                </a:lnTo>
                <a:cubicBezTo>
                  <a:pt x="12297" y="3859"/>
                  <a:pt x="12297" y="2131"/>
                  <a:pt x="11219" y="1066"/>
                </a:cubicBezTo>
                <a:cubicBezTo>
                  <a:pt x="10140" y="0"/>
                  <a:pt x="8390" y="0"/>
                  <a:pt x="7311" y="1066"/>
                </a:cubicBezTo>
                <a:lnTo>
                  <a:pt x="1124" y="7176"/>
                </a:lnTo>
                <a:lnTo>
                  <a:pt x="1124" y="7176"/>
                </a:lnTo>
                <a:cubicBezTo>
                  <a:pt x="0" y="8604"/>
                  <a:pt x="122" y="10689"/>
                  <a:pt x="1450" y="12001"/>
                </a:cubicBezTo>
                <a:cubicBezTo>
                  <a:pt x="2778" y="13312"/>
                  <a:pt x="4867" y="13411"/>
                  <a:pt x="6312" y="12300"/>
                </a:cubicBezTo>
                <a:lnTo>
                  <a:pt x="6312" y="12300"/>
                </a:lnTo>
                <a:lnTo>
                  <a:pt x="13172" y="5568"/>
                </a:lnTo>
                <a:lnTo>
                  <a:pt x="12521" y="4925"/>
                </a:lnTo>
                <a:close/>
              </a:path>
            </a:pathLst>
          </a:cu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3977487" y="3593322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输入小标题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3575548" y="4116062"/>
            <a:ext cx="2246902" cy="1888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请在这里输入正文内容，图标可以替换。请在这里输入正文内容，图标可以替换。请在这里输入正文内容，图标可以替换。请在这里输入正文内容，图标可以替换。</a:t>
            </a:r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6248400" y="1938806"/>
            <a:ext cx="2489200" cy="4354512"/>
            <a:chOff x="924320" y="880611"/>
            <a:chExt cx="2645764" cy="4206979"/>
          </a:xfrm>
        </p:grpSpPr>
        <p:sp>
          <p:nvSpPr>
            <p:cNvPr id="90" name="矩形: 圆角 89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91" name="矩形: 圆角 90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127000" dir="2700000" algn="tl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98" name="矩形: 圆角 97"/>
          <p:cNvSpPr/>
          <p:nvPr/>
        </p:nvSpPr>
        <p:spPr>
          <a:xfrm>
            <a:off x="6867555" y="2142888"/>
            <a:ext cx="1067240" cy="1067240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srgbClr val="A9A9A9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02" name="iconfont-1188-868549"/>
          <p:cNvSpPr>
            <a:spLocks noChangeAspect="1"/>
          </p:cNvSpPr>
          <p:nvPr/>
        </p:nvSpPr>
        <p:spPr bwMode="auto">
          <a:xfrm>
            <a:off x="7100152" y="2402247"/>
            <a:ext cx="602045" cy="609685"/>
          </a:xfrm>
          <a:custGeom>
            <a:avLst/>
            <a:gdLst>
              <a:gd name="T0" fmla="*/ 12320 w 12640"/>
              <a:gd name="T1" fmla="*/ 0 h 12800"/>
              <a:gd name="T2" fmla="*/ 6560 w 12640"/>
              <a:gd name="T3" fmla="*/ 0 h 12800"/>
              <a:gd name="T4" fmla="*/ 560 w 12640"/>
              <a:gd name="T5" fmla="*/ 0 h 12800"/>
              <a:gd name="T6" fmla="*/ 6400 w 12640"/>
              <a:gd name="T7" fmla="*/ 12800 h 12800"/>
              <a:gd name="T8" fmla="*/ 12320 w 12640"/>
              <a:gd name="T9" fmla="*/ 0 h 12800"/>
              <a:gd name="T10" fmla="*/ 11120 w 12640"/>
              <a:gd name="T11" fmla="*/ 4720 h 12800"/>
              <a:gd name="T12" fmla="*/ 6800 w 12640"/>
              <a:gd name="T13" fmla="*/ 4720 h 12800"/>
              <a:gd name="T14" fmla="*/ 6800 w 12640"/>
              <a:gd name="T15" fmla="*/ 880 h 12800"/>
              <a:gd name="T16" fmla="*/ 11520 w 12640"/>
              <a:gd name="T17" fmla="*/ 880 h 12800"/>
              <a:gd name="T18" fmla="*/ 11120 w 12640"/>
              <a:gd name="T19" fmla="*/ 4720 h 12800"/>
              <a:gd name="T20" fmla="*/ 1360 w 12640"/>
              <a:gd name="T21" fmla="*/ 880 h 12800"/>
              <a:gd name="T22" fmla="*/ 6000 w 12640"/>
              <a:gd name="T23" fmla="*/ 880 h 12800"/>
              <a:gd name="T24" fmla="*/ 6000 w 12640"/>
              <a:gd name="T25" fmla="*/ 11520 h 12800"/>
              <a:gd name="T26" fmla="*/ 1360 w 12640"/>
              <a:gd name="T27" fmla="*/ 880 h 12800"/>
              <a:gd name="T28" fmla="*/ 6800 w 12640"/>
              <a:gd name="T29" fmla="*/ 11600 h 12800"/>
              <a:gd name="T30" fmla="*/ 6800 w 12640"/>
              <a:gd name="T31" fmla="*/ 5600 h 12800"/>
              <a:gd name="T32" fmla="*/ 10960 w 12640"/>
              <a:gd name="T33" fmla="*/ 5600 h 12800"/>
              <a:gd name="T34" fmla="*/ 6800 w 12640"/>
              <a:gd name="T35" fmla="*/ 116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40" h="12800">
                <a:moveTo>
                  <a:pt x="12320" y="0"/>
                </a:moveTo>
                <a:lnTo>
                  <a:pt x="6560" y="0"/>
                </a:lnTo>
                <a:lnTo>
                  <a:pt x="560" y="0"/>
                </a:lnTo>
                <a:cubicBezTo>
                  <a:pt x="0" y="3600"/>
                  <a:pt x="1200" y="9920"/>
                  <a:pt x="6400" y="12800"/>
                </a:cubicBezTo>
                <a:cubicBezTo>
                  <a:pt x="11680" y="10000"/>
                  <a:pt x="12640" y="3600"/>
                  <a:pt x="12320" y="0"/>
                </a:cubicBezTo>
                <a:close/>
                <a:moveTo>
                  <a:pt x="11120" y="4720"/>
                </a:moveTo>
                <a:lnTo>
                  <a:pt x="6800" y="4720"/>
                </a:lnTo>
                <a:lnTo>
                  <a:pt x="6800" y="880"/>
                </a:lnTo>
                <a:lnTo>
                  <a:pt x="11520" y="880"/>
                </a:lnTo>
                <a:cubicBezTo>
                  <a:pt x="11520" y="1760"/>
                  <a:pt x="11440" y="3200"/>
                  <a:pt x="11120" y="4720"/>
                </a:cubicBezTo>
                <a:close/>
                <a:moveTo>
                  <a:pt x="1360" y="880"/>
                </a:moveTo>
                <a:lnTo>
                  <a:pt x="6000" y="880"/>
                </a:lnTo>
                <a:lnTo>
                  <a:pt x="6000" y="11520"/>
                </a:lnTo>
                <a:cubicBezTo>
                  <a:pt x="2160" y="8880"/>
                  <a:pt x="1120" y="4080"/>
                  <a:pt x="1360" y="880"/>
                </a:cubicBezTo>
                <a:close/>
                <a:moveTo>
                  <a:pt x="6800" y="11600"/>
                </a:moveTo>
                <a:lnTo>
                  <a:pt x="6800" y="5600"/>
                </a:lnTo>
                <a:lnTo>
                  <a:pt x="10960" y="5600"/>
                </a:lnTo>
                <a:cubicBezTo>
                  <a:pt x="10320" y="7680"/>
                  <a:pt x="9120" y="10000"/>
                  <a:pt x="6800" y="11600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txBody>
          <a:bodyPr/>
          <a:lstStyle/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6679662" y="3593322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输入小标题</a:t>
            </a:r>
          </a:p>
        </p:txBody>
      </p:sp>
      <p:sp>
        <p:nvSpPr>
          <p:cNvPr id="112" name="文本框 111"/>
          <p:cNvSpPr txBox="1"/>
          <p:nvPr/>
        </p:nvSpPr>
        <p:spPr>
          <a:xfrm>
            <a:off x="6277723" y="4116062"/>
            <a:ext cx="2246902" cy="1888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请在这里输入正文内容，图标可以替换。请在这里输入正文内容，图标可以替换。请在这里输入正文内容，图标可以替换。请在这里输入正文内容，图标可以替换。</a:t>
            </a:r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9042400" y="1881188"/>
            <a:ext cx="2489200" cy="4354512"/>
            <a:chOff x="924320" y="880611"/>
            <a:chExt cx="2645764" cy="4206979"/>
          </a:xfrm>
        </p:grpSpPr>
        <p:sp>
          <p:nvSpPr>
            <p:cNvPr id="94" name="矩形: 圆角 93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95" name="矩形: 圆角 94"/>
            <p:cNvSpPr/>
            <p:nvPr/>
          </p:nvSpPr>
          <p:spPr>
            <a:xfrm>
              <a:off x="924320" y="880611"/>
              <a:ext cx="2645764" cy="4206979"/>
            </a:xfrm>
            <a:prstGeom prst="roundRect">
              <a:avLst>
                <a:gd name="adj" fmla="val 9018"/>
              </a:avLst>
            </a:prstGeom>
            <a:solidFill>
              <a:srgbClr val="D6E2EF"/>
            </a:solidFill>
            <a:ln>
              <a:noFill/>
            </a:ln>
            <a:effectLst>
              <a:outerShdw blurRad="50800" dist="127000" dir="2700000" algn="tl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99" name="矩形: 圆角 98"/>
          <p:cNvSpPr/>
          <p:nvPr/>
        </p:nvSpPr>
        <p:spPr>
          <a:xfrm>
            <a:off x="9753380" y="2142888"/>
            <a:ext cx="1067240" cy="1067240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srgbClr val="A9A9A9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03" name="iconfont-1188-868549"/>
          <p:cNvSpPr>
            <a:spLocks noChangeAspect="1"/>
          </p:cNvSpPr>
          <p:nvPr/>
        </p:nvSpPr>
        <p:spPr bwMode="auto">
          <a:xfrm>
            <a:off x="10048822" y="2374665"/>
            <a:ext cx="476356" cy="637267"/>
          </a:xfrm>
          <a:custGeom>
            <a:avLst/>
            <a:gdLst>
              <a:gd name="T0" fmla="*/ 3891 w 7783"/>
              <a:gd name="T1" fmla="*/ 0 h 10413"/>
              <a:gd name="T2" fmla="*/ 0 w 7783"/>
              <a:gd name="T3" fmla="*/ 3958 h 10413"/>
              <a:gd name="T4" fmla="*/ 226 w 7783"/>
              <a:gd name="T5" fmla="*/ 5292 h 10413"/>
              <a:gd name="T6" fmla="*/ 3641 w 7783"/>
              <a:gd name="T7" fmla="*/ 10257 h 10413"/>
              <a:gd name="T8" fmla="*/ 3684 w 7783"/>
              <a:gd name="T9" fmla="*/ 10300 h 10413"/>
              <a:gd name="T10" fmla="*/ 4140 w 7783"/>
              <a:gd name="T11" fmla="*/ 10257 h 10413"/>
              <a:gd name="T12" fmla="*/ 7553 w 7783"/>
              <a:gd name="T13" fmla="*/ 5301 h 10413"/>
              <a:gd name="T14" fmla="*/ 7783 w 7783"/>
              <a:gd name="T15" fmla="*/ 3958 h 10413"/>
              <a:gd name="T16" fmla="*/ 3891 w 7783"/>
              <a:gd name="T17" fmla="*/ 0 h 10413"/>
              <a:gd name="T18" fmla="*/ 6783 w 7783"/>
              <a:gd name="T19" fmla="*/ 5278 h 10413"/>
              <a:gd name="T20" fmla="*/ 4091 w 7783"/>
              <a:gd name="T21" fmla="*/ 9181 h 10413"/>
              <a:gd name="T22" fmla="*/ 3726 w 7783"/>
              <a:gd name="T23" fmla="*/ 9215 h 10413"/>
              <a:gd name="T24" fmla="*/ 3693 w 7783"/>
              <a:gd name="T25" fmla="*/ 9181 h 10413"/>
              <a:gd name="T26" fmla="*/ 985 w 7783"/>
              <a:gd name="T27" fmla="*/ 5271 h 10413"/>
              <a:gd name="T28" fmla="*/ 779 w 7783"/>
              <a:gd name="T29" fmla="*/ 4205 h 10413"/>
              <a:gd name="T30" fmla="*/ 3891 w 7783"/>
              <a:gd name="T31" fmla="*/ 826 h 10413"/>
              <a:gd name="T32" fmla="*/ 7004 w 7783"/>
              <a:gd name="T33" fmla="*/ 4205 h 10413"/>
              <a:gd name="T34" fmla="*/ 6783 w 7783"/>
              <a:gd name="T35" fmla="*/ 5278 h 10413"/>
              <a:gd name="T36" fmla="*/ 3891 w 7783"/>
              <a:gd name="T37" fmla="*/ 5278 h 10413"/>
              <a:gd name="T38" fmla="*/ 5189 w 7783"/>
              <a:gd name="T39" fmla="*/ 3958 h 10413"/>
              <a:gd name="T40" fmla="*/ 3891 w 7783"/>
              <a:gd name="T41" fmla="*/ 2639 h 10413"/>
              <a:gd name="T42" fmla="*/ 2594 w 7783"/>
              <a:gd name="T43" fmla="*/ 3958 h 10413"/>
              <a:gd name="T44" fmla="*/ 3891 w 7783"/>
              <a:gd name="T45" fmla="*/ 5278 h 10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783" h="10413">
                <a:moveTo>
                  <a:pt x="3891" y="0"/>
                </a:moveTo>
                <a:cubicBezTo>
                  <a:pt x="1743" y="0"/>
                  <a:pt x="0" y="1772"/>
                  <a:pt x="0" y="3958"/>
                </a:cubicBezTo>
                <a:cubicBezTo>
                  <a:pt x="0" y="4412"/>
                  <a:pt x="76" y="4863"/>
                  <a:pt x="226" y="5292"/>
                </a:cubicBezTo>
                <a:cubicBezTo>
                  <a:pt x="570" y="6271"/>
                  <a:pt x="1709" y="7925"/>
                  <a:pt x="3641" y="10257"/>
                </a:cubicBezTo>
                <a:cubicBezTo>
                  <a:pt x="3654" y="10272"/>
                  <a:pt x="3669" y="10287"/>
                  <a:pt x="3684" y="10300"/>
                </a:cubicBezTo>
                <a:cubicBezTo>
                  <a:pt x="3821" y="10413"/>
                  <a:pt x="4026" y="10395"/>
                  <a:pt x="4140" y="10257"/>
                </a:cubicBezTo>
                <a:cubicBezTo>
                  <a:pt x="6070" y="7928"/>
                  <a:pt x="7208" y="6276"/>
                  <a:pt x="7553" y="5301"/>
                </a:cubicBezTo>
                <a:cubicBezTo>
                  <a:pt x="7701" y="4882"/>
                  <a:pt x="7783" y="4430"/>
                  <a:pt x="7783" y="3958"/>
                </a:cubicBezTo>
                <a:cubicBezTo>
                  <a:pt x="7783" y="1772"/>
                  <a:pt x="6040" y="0"/>
                  <a:pt x="3891" y="0"/>
                </a:cubicBezTo>
                <a:close/>
                <a:moveTo>
                  <a:pt x="6783" y="5278"/>
                </a:moveTo>
                <a:cubicBezTo>
                  <a:pt x="6506" y="6058"/>
                  <a:pt x="5634" y="7318"/>
                  <a:pt x="4091" y="9181"/>
                </a:cubicBezTo>
                <a:cubicBezTo>
                  <a:pt x="4000" y="9291"/>
                  <a:pt x="3836" y="9307"/>
                  <a:pt x="3726" y="9215"/>
                </a:cubicBezTo>
                <a:cubicBezTo>
                  <a:pt x="3714" y="9205"/>
                  <a:pt x="3703" y="9193"/>
                  <a:pt x="3693" y="9181"/>
                </a:cubicBezTo>
                <a:cubicBezTo>
                  <a:pt x="2145" y="7315"/>
                  <a:pt x="1260" y="6053"/>
                  <a:pt x="985" y="5271"/>
                </a:cubicBezTo>
                <a:cubicBezTo>
                  <a:pt x="865" y="4928"/>
                  <a:pt x="779" y="4567"/>
                  <a:pt x="779" y="4205"/>
                </a:cubicBezTo>
                <a:cubicBezTo>
                  <a:pt x="779" y="2456"/>
                  <a:pt x="2173" y="826"/>
                  <a:pt x="3891" y="826"/>
                </a:cubicBezTo>
                <a:cubicBezTo>
                  <a:pt x="5610" y="826"/>
                  <a:pt x="7004" y="2456"/>
                  <a:pt x="7004" y="4205"/>
                </a:cubicBezTo>
                <a:cubicBezTo>
                  <a:pt x="7004" y="4581"/>
                  <a:pt x="6901" y="4942"/>
                  <a:pt x="6783" y="5278"/>
                </a:cubicBezTo>
                <a:close/>
                <a:moveTo>
                  <a:pt x="3891" y="5278"/>
                </a:moveTo>
                <a:cubicBezTo>
                  <a:pt x="4608" y="5278"/>
                  <a:pt x="5189" y="4687"/>
                  <a:pt x="5189" y="3958"/>
                </a:cubicBezTo>
                <a:cubicBezTo>
                  <a:pt x="5189" y="3230"/>
                  <a:pt x="4609" y="2639"/>
                  <a:pt x="3891" y="2639"/>
                </a:cubicBezTo>
                <a:cubicBezTo>
                  <a:pt x="3174" y="2639"/>
                  <a:pt x="2594" y="3230"/>
                  <a:pt x="2594" y="3958"/>
                </a:cubicBezTo>
                <a:cubicBezTo>
                  <a:pt x="2594" y="4687"/>
                  <a:pt x="3175" y="5278"/>
                  <a:pt x="3891" y="5278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9565488" y="3593322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输入小标题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9163549" y="4116062"/>
            <a:ext cx="2246902" cy="1888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请在这里输入正文内容，图标可以替换。请在这里输入正文内容，图标可以替换。请在这里输入正文内容，图标可以替换。请在这里输入正文内容，图标可以替换。</a:t>
            </a:r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>
            <a:stCxn id="54" idx="3"/>
            <a:endCxn id="35" idx="7"/>
          </p:cNvCxnSpPr>
          <p:nvPr/>
        </p:nvCxnSpPr>
        <p:spPr>
          <a:xfrm flipH="1">
            <a:off x="2407251" y="3604566"/>
            <a:ext cx="776299" cy="806157"/>
          </a:xfrm>
          <a:prstGeom prst="line">
            <a:avLst/>
          </a:prstGeom>
          <a:ln w="15875">
            <a:solidFill>
              <a:srgbClr val="516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6815233" y="3604566"/>
            <a:ext cx="776299" cy="806157"/>
          </a:xfrm>
          <a:prstGeom prst="line">
            <a:avLst/>
          </a:prstGeom>
          <a:ln w="15875">
            <a:solidFill>
              <a:srgbClr val="516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4611242" y="3605214"/>
            <a:ext cx="776299" cy="806157"/>
          </a:xfrm>
          <a:prstGeom prst="line">
            <a:avLst/>
          </a:prstGeom>
          <a:ln w="15875">
            <a:solidFill>
              <a:srgbClr val="516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9008450" y="3605214"/>
            <a:ext cx="776299" cy="806157"/>
          </a:xfrm>
          <a:prstGeom prst="line">
            <a:avLst/>
          </a:prstGeom>
          <a:ln w="15875">
            <a:solidFill>
              <a:srgbClr val="516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18575" y="684440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1607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3200">
                <a:latin typeface="阿里巴巴普惠体" panose="00020600040101010101" pitchFamily="18" charset="-122"/>
                <a:sym typeface="阿里巴巴普惠体" panose="00020600040101010101" pitchFamily="18" charset="-122"/>
              </a:rPr>
              <a:t>问题分析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85225" y="832584"/>
            <a:ext cx="0" cy="283420"/>
          </a:xfrm>
          <a:prstGeom prst="line">
            <a:avLst/>
          </a:prstGeom>
          <a:ln w="5715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88810" y="983844"/>
            <a:ext cx="0" cy="132160"/>
          </a:xfrm>
          <a:prstGeom prst="line">
            <a:avLst/>
          </a:prstGeom>
          <a:ln w="5715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683874" y="4115037"/>
            <a:ext cx="2019062" cy="2019063"/>
            <a:chOff x="4529118" y="-331407"/>
            <a:chExt cx="1362639" cy="1362640"/>
          </a:xfrm>
        </p:grpSpPr>
        <p:sp>
          <p:nvSpPr>
            <p:cNvPr id="34" name="椭圆 33"/>
            <p:cNvSpPr/>
            <p:nvPr/>
          </p:nvSpPr>
          <p:spPr>
            <a:xfrm>
              <a:off x="4529118" y="-331407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529118" y="-331406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091856" y="4115037"/>
            <a:ext cx="2019062" cy="2019063"/>
            <a:chOff x="4529118" y="-331407"/>
            <a:chExt cx="1362639" cy="1362640"/>
          </a:xfrm>
        </p:grpSpPr>
        <p:sp>
          <p:nvSpPr>
            <p:cNvPr id="46" name="椭圆 45"/>
            <p:cNvSpPr/>
            <p:nvPr/>
          </p:nvSpPr>
          <p:spPr>
            <a:xfrm>
              <a:off x="4529118" y="-331407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4529118" y="-331406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499838" y="4115036"/>
            <a:ext cx="2019062" cy="2019063"/>
            <a:chOff x="4529118" y="-331407"/>
            <a:chExt cx="1362639" cy="1362640"/>
          </a:xfrm>
        </p:grpSpPr>
        <p:sp>
          <p:nvSpPr>
            <p:cNvPr id="49" name="椭圆 48"/>
            <p:cNvSpPr/>
            <p:nvPr/>
          </p:nvSpPr>
          <p:spPr>
            <a:xfrm>
              <a:off x="4529118" y="-331407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529118" y="-331406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887865" y="1881188"/>
            <a:ext cx="2019062" cy="2019063"/>
            <a:chOff x="4529118" y="-331407"/>
            <a:chExt cx="1362639" cy="1362640"/>
          </a:xfrm>
        </p:grpSpPr>
        <p:sp>
          <p:nvSpPr>
            <p:cNvPr id="53" name="椭圆 52"/>
            <p:cNvSpPr/>
            <p:nvPr/>
          </p:nvSpPr>
          <p:spPr>
            <a:xfrm>
              <a:off x="4529118" y="-331407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529118" y="-331406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295847" y="1881187"/>
            <a:ext cx="2019062" cy="2019063"/>
            <a:chOff x="4529118" y="-331407"/>
            <a:chExt cx="1362639" cy="1362640"/>
          </a:xfrm>
        </p:grpSpPr>
        <p:sp>
          <p:nvSpPr>
            <p:cNvPr id="56" name="椭圆 55"/>
            <p:cNvSpPr/>
            <p:nvPr/>
          </p:nvSpPr>
          <p:spPr>
            <a:xfrm>
              <a:off x="4529118" y="-331407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4529118" y="-331406"/>
              <a:ext cx="1362639" cy="1362639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83000">
                  <a:srgbClr val="7067F6"/>
                </a:gs>
              </a:gsLst>
              <a:lin ang="2700000" scaled="0"/>
            </a:gradFill>
            <a:ln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62" name="earth-symbol-variant-with-ellipses-and-stars_44498"/>
          <p:cNvSpPr/>
          <p:nvPr/>
        </p:nvSpPr>
        <p:spPr>
          <a:xfrm>
            <a:off x="1388562" y="4850306"/>
            <a:ext cx="609685" cy="548521"/>
          </a:xfrm>
          <a:custGeom>
            <a:avLst/>
            <a:gdLst>
              <a:gd name="connsiteX0" fmla="*/ 277429 w 607639"/>
              <a:gd name="connsiteY0" fmla="*/ 418080 h 546681"/>
              <a:gd name="connsiteX1" fmla="*/ 303775 w 607639"/>
              <a:gd name="connsiteY1" fmla="*/ 445720 h 546681"/>
              <a:gd name="connsiteX2" fmla="*/ 330210 w 607639"/>
              <a:gd name="connsiteY2" fmla="*/ 418080 h 546681"/>
              <a:gd name="connsiteX3" fmla="*/ 303775 w 607639"/>
              <a:gd name="connsiteY3" fmla="*/ 418614 h 546681"/>
              <a:gd name="connsiteX4" fmla="*/ 277429 w 607639"/>
              <a:gd name="connsiteY4" fmla="*/ 418080 h 546681"/>
              <a:gd name="connsiteX5" fmla="*/ 460691 w 607639"/>
              <a:gd name="connsiteY5" fmla="*/ 398528 h 546681"/>
              <a:gd name="connsiteX6" fmla="*/ 384948 w 607639"/>
              <a:gd name="connsiteY6" fmla="*/ 413637 h 546681"/>
              <a:gd name="connsiteX7" fmla="*/ 333948 w 607639"/>
              <a:gd name="connsiteY7" fmla="*/ 471671 h 546681"/>
              <a:gd name="connsiteX8" fmla="*/ 435859 w 607639"/>
              <a:gd name="connsiteY8" fmla="*/ 501800 h 546681"/>
              <a:gd name="connsiteX9" fmla="*/ 460691 w 607639"/>
              <a:gd name="connsiteY9" fmla="*/ 398528 h 546681"/>
              <a:gd name="connsiteX10" fmla="*/ 146948 w 607639"/>
              <a:gd name="connsiteY10" fmla="*/ 398528 h 546681"/>
              <a:gd name="connsiteX11" fmla="*/ 171691 w 607639"/>
              <a:gd name="connsiteY11" fmla="*/ 501800 h 546681"/>
              <a:gd name="connsiteX12" fmla="*/ 273602 w 607639"/>
              <a:gd name="connsiteY12" fmla="*/ 471671 h 546681"/>
              <a:gd name="connsiteX13" fmla="*/ 222691 w 607639"/>
              <a:gd name="connsiteY13" fmla="*/ 413637 h 546681"/>
              <a:gd name="connsiteX14" fmla="*/ 146948 w 607639"/>
              <a:gd name="connsiteY14" fmla="*/ 398528 h 546681"/>
              <a:gd name="connsiteX15" fmla="*/ 442534 w 607639"/>
              <a:gd name="connsiteY15" fmla="*/ 322896 h 546681"/>
              <a:gd name="connsiteX16" fmla="*/ 429806 w 607639"/>
              <a:gd name="connsiteY16" fmla="*/ 346004 h 546681"/>
              <a:gd name="connsiteX17" fmla="*/ 416189 w 607639"/>
              <a:gd name="connsiteY17" fmla="*/ 368489 h 546681"/>
              <a:gd name="connsiteX18" fmla="*/ 453304 w 607639"/>
              <a:gd name="connsiteY18" fmla="*/ 359512 h 546681"/>
              <a:gd name="connsiteX19" fmla="*/ 442534 w 607639"/>
              <a:gd name="connsiteY19" fmla="*/ 322896 h 546681"/>
              <a:gd name="connsiteX20" fmla="*/ 165016 w 607639"/>
              <a:gd name="connsiteY20" fmla="*/ 322896 h 546681"/>
              <a:gd name="connsiteX21" fmla="*/ 154335 w 607639"/>
              <a:gd name="connsiteY21" fmla="*/ 359512 h 546681"/>
              <a:gd name="connsiteX22" fmla="*/ 191450 w 607639"/>
              <a:gd name="connsiteY22" fmla="*/ 368489 h 546681"/>
              <a:gd name="connsiteX23" fmla="*/ 177744 w 607639"/>
              <a:gd name="connsiteY23" fmla="*/ 346004 h 546681"/>
              <a:gd name="connsiteX24" fmla="*/ 165016 w 607639"/>
              <a:gd name="connsiteY24" fmla="*/ 322896 h 546681"/>
              <a:gd name="connsiteX25" fmla="*/ 303820 w 607639"/>
              <a:gd name="connsiteY25" fmla="*/ 228784 h 546681"/>
              <a:gd name="connsiteX26" fmla="*/ 348453 w 607639"/>
              <a:gd name="connsiteY26" fmla="*/ 273346 h 546681"/>
              <a:gd name="connsiteX27" fmla="*/ 303820 w 607639"/>
              <a:gd name="connsiteY27" fmla="*/ 317908 h 546681"/>
              <a:gd name="connsiteX28" fmla="*/ 259187 w 607639"/>
              <a:gd name="connsiteY28" fmla="*/ 273346 h 546681"/>
              <a:gd name="connsiteX29" fmla="*/ 303820 w 607639"/>
              <a:gd name="connsiteY29" fmla="*/ 228784 h 546681"/>
              <a:gd name="connsiteX30" fmla="*/ 490864 w 607639"/>
              <a:gd name="connsiteY30" fmla="*/ 200250 h 546681"/>
              <a:gd name="connsiteX31" fmla="*/ 466032 w 607639"/>
              <a:gd name="connsiteY31" fmla="*/ 273305 h 546681"/>
              <a:gd name="connsiteX32" fmla="*/ 490864 w 607639"/>
              <a:gd name="connsiteY32" fmla="*/ 346359 h 546681"/>
              <a:gd name="connsiteX33" fmla="*/ 567943 w 607639"/>
              <a:gd name="connsiteY33" fmla="*/ 273305 h 546681"/>
              <a:gd name="connsiteX34" fmla="*/ 490864 w 607639"/>
              <a:gd name="connsiteY34" fmla="*/ 200250 h 546681"/>
              <a:gd name="connsiteX35" fmla="*/ 116775 w 607639"/>
              <a:gd name="connsiteY35" fmla="*/ 200250 h 546681"/>
              <a:gd name="connsiteX36" fmla="*/ 39607 w 607639"/>
              <a:gd name="connsiteY36" fmla="*/ 273305 h 546681"/>
              <a:gd name="connsiteX37" fmla="*/ 116775 w 607639"/>
              <a:gd name="connsiteY37" fmla="*/ 346359 h 546681"/>
              <a:gd name="connsiteX38" fmla="*/ 141607 w 607639"/>
              <a:gd name="connsiteY38" fmla="*/ 273305 h 546681"/>
              <a:gd name="connsiteX39" fmla="*/ 116775 w 607639"/>
              <a:gd name="connsiteY39" fmla="*/ 200250 h 546681"/>
              <a:gd name="connsiteX40" fmla="*/ 416189 w 607639"/>
              <a:gd name="connsiteY40" fmla="*/ 178121 h 546681"/>
              <a:gd name="connsiteX41" fmla="*/ 429806 w 607639"/>
              <a:gd name="connsiteY41" fmla="*/ 200695 h 546681"/>
              <a:gd name="connsiteX42" fmla="*/ 442534 w 607639"/>
              <a:gd name="connsiteY42" fmla="*/ 223802 h 546681"/>
              <a:gd name="connsiteX43" fmla="*/ 453304 w 607639"/>
              <a:gd name="connsiteY43" fmla="*/ 187186 h 546681"/>
              <a:gd name="connsiteX44" fmla="*/ 416189 w 607639"/>
              <a:gd name="connsiteY44" fmla="*/ 178121 h 546681"/>
              <a:gd name="connsiteX45" fmla="*/ 191450 w 607639"/>
              <a:gd name="connsiteY45" fmla="*/ 178121 h 546681"/>
              <a:gd name="connsiteX46" fmla="*/ 154335 w 607639"/>
              <a:gd name="connsiteY46" fmla="*/ 187186 h 546681"/>
              <a:gd name="connsiteX47" fmla="*/ 165016 w 607639"/>
              <a:gd name="connsiteY47" fmla="*/ 223713 h 546681"/>
              <a:gd name="connsiteX48" fmla="*/ 177744 w 607639"/>
              <a:gd name="connsiteY48" fmla="*/ 200695 h 546681"/>
              <a:gd name="connsiteX49" fmla="*/ 191450 w 607639"/>
              <a:gd name="connsiteY49" fmla="*/ 178121 h 546681"/>
              <a:gd name="connsiteX50" fmla="*/ 303775 w 607639"/>
              <a:gd name="connsiteY50" fmla="*/ 167634 h 546681"/>
              <a:gd name="connsiteX51" fmla="*/ 244319 w 607639"/>
              <a:gd name="connsiteY51" fmla="*/ 170389 h 546681"/>
              <a:gd name="connsiteX52" fmla="*/ 212100 w 607639"/>
              <a:gd name="connsiteY52" fmla="*/ 220425 h 546681"/>
              <a:gd name="connsiteX53" fmla="*/ 184775 w 607639"/>
              <a:gd name="connsiteY53" fmla="*/ 273305 h 546681"/>
              <a:gd name="connsiteX54" fmla="*/ 212100 w 607639"/>
              <a:gd name="connsiteY54" fmla="*/ 326185 h 546681"/>
              <a:gd name="connsiteX55" fmla="*/ 244319 w 607639"/>
              <a:gd name="connsiteY55" fmla="*/ 376221 h 546681"/>
              <a:gd name="connsiteX56" fmla="*/ 303775 w 607639"/>
              <a:gd name="connsiteY56" fmla="*/ 379065 h 546681"/>
              <a:gd name="connsiteX57" fmla="*/ 363320 w 607639"/>
              <a:gd name="connsiteY57" fmla="*/ 376221 h 546681"/>
              <a:gd name="connsiteX58" fmla="*/ 395539 w 607639"/>
              <a:gd name="connsiteY58" fmla="*/ 326185 h 546681"/>
              <a:gd name="connsiteX59" fmla="*/ 422775 w 607639"/>
              <a:gd name="connsiteY59" fmla="*/ 273305 h 546681"/>
              <a:gd name="connsiteX60" fmla="*/ 395539 w 607639"/>
              <a:gd name="connsiteY60" fmla="*/ 220425 h 546681"/>
              <a:gd name="connsiteX61" fmla="*/ 363320 w 607639"/>
              <a:gd name="connsiteY61" fmla="*/ 170389 h 546681"/>
              <a:gd name="connsiteX62" fmla="*/ 303775 w 607639"/>
              <a:gd name="connsiteY62" fmla="*/ 167634 h 546681"/>
              <a:gd name="connsiteX63" fmla="*/ 303775 w 607639"/>
              <a:gd name="connsiteY63" fmla="*/ 100978 h 546681"/>
              <a:gd name="connsiteX64" fmla="*/ 277429 w 607639"/>
              <a:gd name="connsiteY64" fmla="*/ 128529 h 546681"/>
              <a:gd name="connsiteX65" fmla="*/ 303775 w 607639"/>
              <a:gd name="connsiteY65" fmla="*/ 127996 h 546681"/>
              <a:gd name="connsiteX66" fmla="*/ 330210 w 607639"/>
              <a:gd name="connsiteY66" fmla="*/ 128529 h 546681"/>
              <a:gd name="connsiteX67" fmla="*/ 303775 w 607639"/>
              <a:gd name="connsiteY67" fmla="*/ 100978 h 546681"/>
              <a:gd name="connsiteX68" fmla="*/ 191107 w 607639"/>
              <a:gd name="connsiteY68" fmla="*/ 39721 h 546681"/>
              <a:gd name="connsiteX69" fmla="*/ 171691 w 607639"/>
              <a:gd name="connsiteY69" fmla="*/ 44899 h 546681"/>
              <a:gd name="connsiteX70" fmla="*/ 146948 w 607639"/>
              <a:gd name="connsiteY70" fmla="*/ 148081 h 546681"/>
              <a:gd name="connsiteX71" fmla="*/ 222691 w 607639"/>
              <a:gd name="connsiteY71" fmla="*/ 133062 h 546681"/>
              <a:gd name="connsiteX72" fmla="*/ 273602 w 607639"/>
              <a:gd name="connsiteY72" fmla="*/ 75027 h 546681"/>
              <a:gd name="connsiteX73" fmla="*/ 191107 w 607639"/>
              <a:gd name="connsiteY73" fmla="*/ 39721 h 546681"/>
              <a:gd name="connsiteX74" fmla="*/ 414498 w 607639"/>
              <a:gd name="connsiteY74" fmla="*/ 39655 h 546681"/>
              <a:gd name="connsiteX75" fmla="*/ 333948 w 607639"/>
              <a:gd name="connsiteY75" fmla="*/ 75027 h 546681"/>
              <a:gd name="connsiteX76" fmla="*/ 384948 w 607639"/>
              <a:gd name="connsiteY76" fmla="*/ 133062 h 546681"/>
              <a:gd name="connsiteX77" fmla="*/ 460691 w 607639"/>
              <a:gd name="connsiteY77" fmla="*/ 148081 h 546681"/>
              <a:gd name="connsiteX78" fmla="*/ 435859 w 607639"/>
              <a:gd name="connsiteY78" fmla="*/ 44899 h 546681"/>
              <a:gd name="connsiteX79" fmla="*/ 414498 w 607639"/>
              <a:gd name="connsiteY79" fmla="*/ 39655 h 546681"/>
              <a:gd name="connsiteX80" fmla="*/ 181494 w 607639"/>
              <a:gd name="connsiteY80" fmla="*/ 731 h 546681"/>
              <a:gd name="connsiteX81" fmla="*/ 292026 w 607639"/>
              <a:gd name="connsiteY81" fmla="*/ 39300 h 546681"/>
              <a:gd name="connsiteX82" fmla="*/ 303775 w 607639"/>
              <a:gd name="connsiteY82" fmla="*/ 48276 h 546681"/>
              <a:gd name="connsiteX83" fmla="*/ 315524 w 607639"/>
              <a:gd name="connsiteY83" fmla="*/ 39300 h 546681"/>
              <a:gd name="connsiteX84" fmla="*/ 455707 w 607639"/>
              <a:gd name="connsiteY84" fmla="*/ 10593 h 546681"/>
              <a:gd name="connsiteX85" fmla="*/ 500922 w 607639"/>
              <a:gd name="connsiteY85" fmla="*/ 146126 h 546681"/>
              <a:gd name="connsiteX86" fmla="*/ 498964 w 607639"/>
              <a:gd name="connsiteY86" fmla="*/ 160790 h 546681"/>
              <a:gd name="connsiteX87" fmla="*/ 512670 w 607639"/>
              <a:gd name="connsiteY87" fmla="*/ 166478 h 546681"/>
              <a:gd name="connsiteX88" fmla="*/ 607639 w 607639"/>
              <a:gd name="connsiteY88" fmla="*/ 273305 h 546681"/>
              <a:gd name="connsiteX89" fmla="*/ 512670 w 607639"/>
              <a:gd name="connsiteY89" fmla="*/ 380220 h 546681"/>
              <a:gd name="connsiteX90" fmla="*/ 498964 w 607639"/>
              <a:gd name="connsiteY90" fmla="*/ 385819 h 546681"/>
              <a:gd name="connsiteX91" fmla="*/ 500922 w 607639"/>
              <a:gd name="connsiteY91" fmla="*/ 400483 h 546681"/>
              <a:gd name="connsiteX92" fmla="*/ 455707 w 607639"/>
              <a:gd name="connsiteY92" fmla="*/ 536016 h 546681"/>
              <a:gd name="connsiteX93" fmla="*/ 414409 w 607639"/>
              <a:gd name="connsiteY93" fmla="*/ 546681 h 546681"/>
              <a:gd name="connsiteX94" fmla="*/ 315524 w 607639"/>
              <a:gd name="connsiteY94" fmla="*/ 507310 h 546681"/>
              <a:gd name="connsiteX95" fmla="*/ 303775 w 607639"/>
              <a:gd name="connsiteY95" fmla="*/ 498334 h 546681"/>
              <a:gd name="connsiteX96" fmla="*/ 292026 w 607639"/>
              <a:gd name="connsiteY96" fmla="*/ 507310 h 546681"/>
              <a:gd name="connsiteX97" fmla="*/ 193141 w 607639"/>
              <a:gd name="connsiteY97" fmla="*/ 546681 h 546681"/>
              <a:gd name="connsiteX98" fmla="*/ 151932 w 607639"/>
              <a:gd name="connsiteY98" fmla="*/ 536016 h 546681"/>
              <a:gd name="connsiteX99" fmla="*/ 106717 w 607639"/>
              <a:gd name="connsiteY99" fmla="*/ 400483 h 546681"/>
              <a:gd name="connsiteX100" fmla="*/ 108675 w 607639"/>
              <a:gd name="connsiteY100" fmla="*/ 385819 h 546681"/>
              <a:gd name="connsiteX101" fmla="*/ 94969 w 607639"/>
              <a:gd name="connsiteY101" fmla="*/ 380220 h 546681"/>
              <a:gd name="connsiteX102" fmla="*/ 0 w 607639"/>
              <a:gd name="connsiteY102" fmla="*/ 273305 h 546681"/>
              <a:gd name="connsiteX103" fmla="*/ 94969 w 607639"/>
              <a:gd name="connsiteY103" fmla="*/ 166478 h 546681"/>
              <a:gd name="connsiteX104" fmla="*/ 108675 w 607639"/>
              <a:gd name="connsiteY104" fmla="*/ 160790 h 546681"/>
              <a:gd name="connsiteX105" fmla="*/ 106717 w 607639"/>
              <a:gd name="connsiteY105" fmla="*/ 146215 h 546681"/>
              <a:gd name="connsiteX106" fmla="*/ 151932 w 607639"/>
              <a:gd name="connsiteY106" fmla="*/ 10593 h 546681"/>
              <a:gd name="connsiteX107" fmla="*/ 181494 w 607639"/>
              <a:gd name="connsiteY107" fmla="*/ 731 h 546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639" h="546681">
                <a:moveTo>
                  <a:pt x="277429" y="418080"/>
                </a:moveTo>
                <a:cubicBezTo>
                  <a:pt x="286241" y="428123"/>
                  <a:pt x="295052" y="437277"/>
                  <a:pt x="303775" y="445720"/>
                </a:cubicBezTo>
                <a:cubicBezTo>
                  <a:pt x="312587" y="437277"/>
                  <a:pt x="321398" y="428123"/>
                  <a:pt x="330210" y="418080"/>
                </a:cubicBezTo>
                <a:cubicBezTo>
                  <a:pt x="321487" y="418436"/>
                  <a:pt x="312676" y="418614"/>
                  <a:pt x="303775" y="418614"/>
                </a:cubicBezTo>
                <a:cubicBezTo>
                  <a:pt x="294963" y="418614"/>
                  <a:pt x="286152" y="418436"/>
                  <a:pt x="277429" y="418080"/>
                </a:cubicBezTo>
                <a:close/>
                <a:moveTo>
                  <a:pt x="460691" y="398528"/>
                </a:moveTo>
                <a:cubicBezTo>
                  <a:pt x="437105" y="405194"/>
                  <a:pt x="411560" y="410259"/>
                  <a:pt x="384948" y="413637"/>
                </a:cubicBezTo>
                <a:cubicBezTo>
                  <a:pt x="368660" y="434966"/>
                  <a:pt x="351482" y="454519"/>
                  <a:pt x="333948" y="471671"/>
                </a:cubicBezTo>
                <a:cubicBezTo>
                  <a:pt x="375958" y="503488"/>
                  <a:pt x="413696" y="514597"/>
                  <a:pt x="435859" y="501800"/>
                </a:cubicBezTo>
                <a:cubicBezTo>
                  <a:pt x="458110" y="489002"/>
                  <a:pt x="467367" y="450786"/>
                  <a:pt x="460691" y="398528"/>
                </a:cubicBezTo>
                <a:close/>
                <a:moveTo>
                  <a:pt x="146948" y="398528"/>
                </a:moveTo>
                <a:cubicBezTo>
                  <a:pt x="140272" y="450786"/>
                  <a:pt x="149529" y="489002"/>
                  <a:pt x="171691" y="501800"/>
                </a:cubicBezTo>
                <a:cubicBezTo>
                  <a:pt x="193942" y="514597"/>
                  <a:pt x="231681" y="503488"/>
                  <a:pt x="273602" y="471671"/>
                </a:cubicBezTo>
                <a:cubicBezTo>
                  <a:pt x="256068" y="454519"/>
                  <a:pt x="238979" y="434966"/>
                  <a:pt x="222691" y="413637"/>
                </a:cubicBezTo>
                <a:cubicBezTo>
                  <a:pt x="195990" y="410259"/>
                  <a:pt x="170534" y="405194"/>
                  <a:pt x="146948" y="398528"/>
                </a:cubicBezTo>
                <a:close/>
                <a:moveTo>
                  <a:pt x="442534" y="322896"/>
                </a:moveTo>
                <a:cubicBezTo>
                  <a:pt x="438529" y="330628"/>
                  <a:pt x="434257" y="338360"/>
                  <a:pt x="429806" y="346004"/>
                </a:cubicBezTo>
                <a:cubicBezTo>
                  <a:pt x="425356" y="353647"/>
                  <a:pt x="420817" y="361112"/>
                  <a:pt x="416189" y="368489"/>
                </a:cubicBezTo>
                <a:cubicBezTo>
                  <a:pt x="429272" y="365911"/>
                  <a:pt x="441644" y="362890"/>
                  <a:pt x="453304" y="359512"/>
                </a:cubicBezTo>
                <a:cubicBezTo>
                  <a:pt x="450367" y="347781"/>
                  <a:pt x="446806" y="335517"/>
                  <a:pt x="442534" y="322896"/>
                </a:cubicBezTo>
                <a:close/>
                <a:moveTo>
                  <a:pt x="165016" y="322896"/>
                </a:moveTo>
                <a:cubicBezTo>
                  <a:pt x="160744" y="335517"/>
                  <a:pt x="157183" y="347781"/>
                  <a:pt x="154335" y="359512"/>
                </a:cubicBezTo>
                <a:cubicBezTo>
                  <a:pt x="165995" y="362890"/>
                  <a:pt x="178367" y="365911"/>
                  <a:pt x="191450" y="368489"/>
                </a:cubicBezTo>
                <a:cubicBezTo>
                  <a:pt x="186733" y="361112"/>
                  <a:pt x="182194" y="353647"/>
                  <a:pt x="177744" y="346004"/>
                </a:cubicBezTo>
                <a:cubicBezTo>
                  <a:pt x="173382" y="338360"/>
                  <a:pt x="169110" y="330628"/>
                  <a:pt x="165016" y="322896"/>
                </a:cubicBezTo>
                <a:close/>
                <a:moveTo>
                  <a:pt x="303820" y="228784"/>
                </a:moveTo>
                <a:cubicBezTo>
                  <a:pt x="328470" y="228784"/>
                  <a:pt x="348453" y="248735"/>
                  <a:pt x="348453" y="273346"/>
                </a:cubicBezTo>
                <a:cubicBezTo>
                  <a:pt x="348453" y="297957"/>
                  <a:pt x="328470" y="317908"/>
                  <a:pt x="303820" y="317908"/>
                </a:cubicBezTo>
                <a:cubicBezTo>
                  <a:pt x="279170" y="317908"/>
                  <a:pt x="259187" y="297957"/>
                  <a:pt x="259187" y="273346"/>
                </a:cubicBezTo>
                <a:cubicBezTo>
                  <a:pt x="259187" y="248735"/>
                  <a:pt x="279170" y="228784"/>
                  <a:pt x="303820" y="228784"/>
                </a:cubicBezTo>
                <a:close/>
                <a:moveTo>
                  <a:pt x="490864" y="200250"/>
                </a:moveTo>
                <a:cubicBezTo>
                  <a:pt x="484812" y="223980"/>
                  <a:pt x="476445" y="248598"/>
                  <a:pt x="466032" y="273305"/>
                </a:cubicBezTo>
                <a:cubicBezTo>
                  <a:pt x="476445" y="298101"/>
                  <a:pt x="484812" y="322630"/>
                  <a:pt x="490864" y="346359"/>
                </a:cubicBezTo>
                <a:cubicBezTo>
                  <a:pt x="539550" y="326007"/>
                  <a:pt x="567943" y="298900"/>
                  <a:pt x="567943" y="273305"/>
                </a:cubicBezTo>
                <a:cubicBezTo>
                  <a:pt x="567943" y="247709"/>
                  <a:pt x="539550" y="220603"/>
                  <a:pt x="490864" y="200250"/>
                </a:cubicBezTo>
                <a:close/>
                <a:moveTo>
                  <a:pt x="116775" y="200250"/>
                </a:moveTo>
                <a:cubicBezTo>
                  <a:pt x="68089" y="220603"/>
                  <a:pt x="39607" y="247709"/>
                  <a:pt x="39607" y="273305"/>
                </a:cubicBezTo>
                <a:cubicBezTo>
                  <a:pt x="39607" y="298900"/>
                  <a:pt x="68089" y="326007"/>
                  <a:pt x="116775" y="346359"/>
                </a:cubicBezTo>
                <a:cubicBezTo>
                  <a:pt x="122827" y="322630"/>
                  <a:pt x="131194" y="298101"/>
                  <a:pt x="141607" y="273305"/>
                </a:cubicBezTo>
                <a:cubicBezTo>
                  <a:pt x="131194" y="248598"/>
                  <a:pt x="122827" y="223980"/>
                  <a:pt x="116775" y="200250"/>
                </a:cubicBezTo>
                <a:close/>
                <a:moveTo>
                  <a:pt x="416189" y="178121"/>
                </a:moveTo>
                <a:cubicBezTo>
                  <a:pt x="420817" y="185497"/>
                  <a:pt x="425356" y="193052"/>
                  <a:pt x="429806" y="200695"/>
                </a:cubicBezTo>
                <a:cubicBezTo>
                  <a:pt x="434257" y="208338"/>
                  <a:pt x="438529" y="216070"/>
                  <a:pt x="442534" y="223802"/>
                </a:cubicBezTo>
                <a:cubicBezTo>
                  <a:pt x="446806" y="211182"/>
                  <a:pt x="450367" y="198917"/>
                  <a:pt x="453304" y="187186"/>
                </a:cubicBezTo>
                <a:cubicBezTo>
                  <a:pt x="441644" y="183809"/>
                  <a:pt x="429272" y="180787"/>
                  <a:pt x="416189" y="178121"/>
                </a:cubicBezTo>
                <a:close/>
                <a:moveTo>
                  <a:pt x="191450" y="178121"/>
                </a:moveTo>
                <a:cubicBezTo>
                  <a:pt x="178367" y="180698"/>
                  <a:pt x="165995" y="183809"/>
                  <a:pt x="154335" y="187186"/>
                </a:cubicBezTo>
                <a:cubicBezTo>
                  <a:pt x="157183" y="198917"/>
                  <a:pt x="160744" y="211182"/>
                  <a:pt x="165016" y="223713"/>
                </a:cubicBezTo>
                <a:cubicBezTo>
                  <a:pt x="169110" y="216070"/>
                  <a:pt x="173382" y="208338"/>
                  <a:pt x="177744" y="200695"/>
                </a:cubicBezTo>
                <a:cubicBezTo>
                  <a:pt x="182194" y="193052"/>
                  <a:pt x="186733" y="185497"/>
                  <a:pt x="191450" y="178121"/>
                </a:cubicBezTo>
                <a:close/>
                <a:moveTo>
                  <a:pt x="303775" y="167634"/>
                </a:moveTo>
                <a:cubicBezTo>
                  <a:pt x="283037" y="167634"/>
                  <a:pt x="263189" y="168611"/>
                  <a:pt x="244319" y="170389"/>
                </a:cubicBezTo>
                <a:cubicBezTo>
                  <a:pt x="233283" y="185853"/>
                  <a:pt x="222424" y="202561"/>
                  <a:pt x="212100" y="220425"/>
                </a:cubicBezTo>
                <a:cubicBezTo>
                  <a:pt x="201775" y="238377"/>
                  <a:pt x="192696" y="256063"/>
                  <a:pt x="184775" y="273305"/>
                </a:cubicBezTo>
                <a:cubicBezTo>
                  <a:pt x="192696" y="290635"/>
                  <a:pt x="201775" y="308321"/>
                  <a:pt x="212100" y="326185"/>
                </a:cubicBezTo>
                <a:cubicBezTo>
                  <a:pt x="222424" y="344137"/>
                  <a:pt x="233283" y="360846"/>
                  <a:pt x="244319" y="376221"/>
                </a:cubicBezTo>
                <a:cubicBezTo>
                  <a:pt x="263189" y="378087"/>
                  <a:pt x="283126" y="379065"/>
                  <a:pt x="303775" y="379065"/>
                </a:cubicBezTo>
                <a:cubicBezTo>
                  <a:pt x="324513" y="379065"/>
                  <a:pt x="344361" y="378087"/>
                  <a:pt x="363320" y="376221"/>
                </a:cubicBezTo>
                <a:cubicBezTo>
                  <a:pt x="374356" y="360846"/>
                  <a:pt x="385126" y="344137"/>
                  <a:pt x="395539" y="326185"/>
                </a:cubicBezTo>
                <a:cubicBezTo>
                  <a:pt x="405864" y="308321"/>
                  <a:pt x="414943" y="290635"/>
                  <a:pt x="422775" y="273305"/>
                </a:cubicBezTo>
                <a:cubicBezTo>
                  <a:pt x="414943" y="256063"/>
                  <a:pt x="405864" y="238377"/>
                  <a:pt x="395539" y="220425"/>
                </a:cubicBezTo>
                <a:cubicBezTo>
                  <a:pt x="385126" y="202561"/>
                  <a:pt x="374356" y="185853"/>
                  <a:pt x="363320" y="170389"/>
                </a:cubicBezTo>
                <a:cubicBezTo>
                  <a:pt x="344361" y="168611"/>
                  <a:pt x="324513" y="167634"/>
                  <a:pt x="303775" y="167634"/>
                </a:cubicBezTo>
                <a:close/>
                <a:moveTo>
                  <a:pt x="303775" y="100978"/>
                </a:moveTo>
                <a:cubicBezTo>
                  <a:pt x="295052" y="109332"/>
                  <a:pt x="286241" y="118575"/>
                  <a:pt x="277429" y="128529"/>
                </a:cubicBezTo>
                <a:cubicBezTo>
                  <a:pt x="286152" y="128262"/>
                  <a:pt x="294963" y="127996"/>
                  <a:pt x="303775" y="127996"/>
                </a:cubicBezTo>
                <a:cubicBezTo>
                  <a:pt x="312676" y="127996"/>
                  <a:pt x="321487" y="128262"/>
                  <a:pt x="330210" y="128529"/>
                </a:cubicBezTo>
                <a:cubicBezTo>
                  <a:pt x="321398" y="118575"/>
                  <a:pt x="312587" y="109332"/>
                  <a:pt x="303775" y="100978"/>
                </a:cubicBezTo>
                <a:close/>
                <a:moveTo>
                  <a:pt x="191107" y="39721"/>
                </a:moveTo>
                <a:cubicBezTo>
                  <a:pt x="183785" y="39989"/>
                  <a:pt x="177254" y="41700"/>
                  <a:pt x="171691" y="44899"/>
                </a:cubicBezTo>
                <a:cubicBezTo>
                  <a:pt x="149529" y="57697"/>
                  <a:pt x="140272" y="95823"/>
                  <a:pt x="146948" y="148081"/>
                </a:cubicBezTo>
                <a:cubicBezTo>
                  <a:pt x="170534" y="141505"/>
                  <a:pt x="195990" y="136439"/>
                  <a:pt x="222691" y="133062"/>
                </a:cubicBezTo>
                <a:cubicBezTo>
                  <a:pt x="238979" y="111643"/>
                  <a:pt x="256068" y="92180"/>
                  <a:pt x="273602" y="75027"/>
                </a:cubicBezTo>
                <a:cubicBezTo>
                  <a:pt x="242161" y="51098"/>
                  <a:pt x="213073" y="38916"/>
                  <a:pt x="191107" y="39721"/>
                </a:cubicBezTo>
                <a:close/>
                <a:moveTo>
                  <a:pt x="414498" y="39655"/>
                </a:moveTo>
                <a:cubicBezTo>
                  <a:pt x="392780" y="39655"/>
                  <a:pt x="364477" y="51831"/>
                  <a:pt x="333948" y="75027"/>
                </a:cubicBezTo>
                <a:cubicBezTo>
                  <a:pt x="351482" y="92180"/>
                  <a:pt x="368660" y="111643"/>
                  <a:pt x="384948" y="133062"/>
                </a:cubicBezTo>
                <a:cubicBezTo>
                  <a:pt x="411560" y="136439"/>
                  <a:pt x="437105" y="141505"/>
                  <a:pt x="460691" y="148081"/>
                </a:cubicBezTo>
                <a:cubicBezTo>
                  <a:pt x="467367" y="95823"/>
                  <a:pt x="458110" y="57697"/>
                  <a:pt x="435859" y="44899"/>
                </a:cubicBezTo>
                <a:cubicBezTo>
                  <a:pt x="429806" y="41433"/>
                  <a:pt x="422597" y="39655"/>
                  <a:pt x="414498" y="39655"/>
                </a:cubicBezTo>
                <a:close/>
                <a:moveTo>
                  <a:pt x="181494" y="731"/>
                </a:moveTo>
                <a:cubicBezTo>
                  <a:pt x="213307" y="-3360"/>
                  <a:pt x="251440" y="9772"/>
                  <a:pt x="292026" y="39300"/>
                </a:cubicBezTo>
                <a:cubicBezTo>
                  <a:pt x="295943" y="42144"/>
                  <a:pt x="299859" y="45165"/>
                  <a:pt x="303775" y="48276"/>
                </a:cubicBezTo>
                <a:cubicBezTo>
                  <a:pt x="307691" y="45165"/>
                  <a:pt x="311607" y="42144"/>
                  <a:pt x="315524" y="39300"/>
                </a:cubicBezTo>
                <a:cubicBezTo>
                  <a:pt x="369639" y="-71"/>
                  <a:pt x="419393" y="-10292"/>
                  <a:pt x="455707" y="10593"/>
                </a:cubicBezTo>
                <a:cubicBezTo>
                  <a:pt x="492021" y="31568"/>
                  <a:pt x="508042" y="79648"/>
                  <a:pt x="500922" y="146126"/>
                </a:cubicBezTo>
                <a:cubicBezTo>
                  <a:pt x="500388" y="151014"/>
                  <a:pt x="499676" y="155902"/>
                  <a:pt x="498964" y="160790"/>
                </a:cubicBezTo>
                <a:cubicBezTo>
                  <a:pt x="503592" y="162657"/>
                  <a:pt x="508220" y="164523"/>
                  <a:pt x="512670" y="166478"/>
                </a:cubicBezTo>
                <a:cubicBezTo>
                  <a:pt x="573906" y="193585"/>
                  <a:pt x="607639" y="231534"/>
                  <a:pt x="607639" y="273305"/>
                </a:cubicBezTo>
                <a:cubicBezTo>
                  <a:pt x="607639" y="315164"/>
                  <a:pt x="573906" y="353114"/>
                  <a:pt x="512670" y="380220"/>
                </a:cubicBezTo>
                <a:cubicBezTo>
                  <a:pt x="508220" y="382175"/>
                  <a:pt x="503592" y="384042"/>
                  <a:pt x="498964" y="385819"/>
                </a:cubicBezTo>
                <a:cubicBezTo>
                  <a:pt x="499676" y="390796"/>
                  <a:pt x="500388" y="395684"/>
                  <a:pt x="500922" y="400483"/>
                </a:cubicBezTo>
                <a:cubicBezTo>
                  <a:pt x="508042" y="466961"/>
                  <a:pt x="492021" y="515131"/>
                  <a:pt x="455707" y="536016"/>
                </a:cubicBezTo>
                <a:cubicBezTo>
                  <a:pt x="443424" y="543126"/>
                  <a:pt x="429539" y="546681"/>
                  <a:pt x="414409" y="546681"/>
                </a:cubicBezTo>
                <a:cubicBezTo>
                  <a:pt x="385126" y="546681"/>
                  <a:pt x="351304" y="533350"/>
                  <a:pt x="315524" y="507310"/>
                </a:cubicBezTo>
                <a:cubicBezTo>
                  <a:pt x="311607" y="504466"/>
                  <a:pt x="307691" y="501444"/>
                  <a:pt x="303775" y="498334"/>
                </a:cubicBezTo>
                <a:cubicBezTo>
                  <a:pt x="299859" y="501444"/>
                  <a:pt x="295943" y="504466"/>
                  <a:pt x="292026" y="507310"/>
                </a:cubicBezTo>
                <a:cubicBezTo>
                  <a:pt x="256335" y="533350"/>
                  <a:pt x="222513" y="546681"/>
                  <a:pt x="193141" y="546681"/>
                </a:cubicBezTo>
                <a:cubicBezTo>
                  <a:pt x="178100" y="546681"/>
                  <a:pt x="164215" y="543126"/>
                  <a:pt x="151932" y="536016"/>
                </a:cubicBezTo>
                <a:cubicBezTo>
                  <a:pt x="115618" y="515131"/>
                  <a:pt x="99597" y="466961"/>
                  <a:pt x="106717" y="400483"/>
                </a:cubicBezTo>
                <a:cubicBezTo>
                  <a:pt x="107251" y="395684"/>
                  <a:pt x="107874" y="390796"/>
                  <a:pt x="108675" y="385819"/>
                </a:cubicBezTo>
                <a:cubicBezTo>
                  <a:pt x="103958" y="384042"/>
                  <a:pt x="99419" y="382175"/>
                  <a:pt x="94969" y="380220"/>
                </a:cubicBezTo>
                <a:cubicBezTo>
                  <a:pt x="33733" y="353114"/>
                  <a:pt x="0" y="315164"/>
                  <a:pt x="0" y="273305"/>
                </a:cubicBezTo>
                <a:cubicBezTo>
                  <a:pt x="0" y="231534"/>
                  <a:pt x="33733" y="193585"/>
                  <a:pt x="94969" y="166478"/>
                </a:cubicBezTo>
                <a:cubicBezTo>
                  <a:pt x="99419" y="164523"/>
                  <a:pt x="103958" y="162657"/>
                  <a:pt x="108675" y="160790"/>
                </a:cubicBezTo>
                <a:cubicBezTo>
                  <a:pt x="107874" y="155902"/>
                  <a:pt x="107251" y="151014"/>
                  <a:pt x="106717" y="146215"/>
                </a:cubicBezTo>
                <a:cubicBezTo>
                  <a:pt x="99597" y="79648"/>
                  <a:pt x="115618" y="31568"/>
                  <a:pt x="151932" y="10593"/>
                </a:cubicBezTo>
                <a:cubicBezTo>
                  <a:pt x="160988" y="5372"/>
                  <a:pt x="170890" y="2095"/>
                  <a:pt x="181494" y="731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63" name="iconfont-1188-868549"/>
          <p:cNvSpPr>
            <a:spLocks noChangeAspect="1"/>
          </p:cNvSpPr>
          <p:nvPr/>
        </p:nvSpPr>
        <p:spPr bwMode="auto">
          <a:xfrm>
            <a:off x="3597998" y="2585875"/>
            <a:ext cx="598795" cy="609685"/>
          </a:xfrm>
          <a:custGeom>
            <a:avLst/>
            <a:gdLst>
              <a:gd name="T0" fmla="*/ 12521 w 13172"/>
              <a:gd name="T1" fmla="*/ 4925 h 13411"/>
              <a:gd name="T2" fmla="*/ 6008 w 13172"/>
              <a:gd name="T3" fmla="*/ 11358 h 13411"/>
              <a:gd name="T4" fmla="*/ 2101 w 13172"/>
              <a:gd name="T5" fmla="*/ 11358 h 13411"/>
              <a:gd name="T6" fmla="*/ 2101 w 13172"/>
              <a:gd name="T7" fmla="*/ 7499 h 13411"/>
              <a:gd name="T8" fmla="*/ 7963 w 13172"/>
              <a:gd name="T9" fmla="*/ 1708 h 13411"/>
              <a:gd name="T10" fmla="*/ 10568 w 13172"/>
              <a:gd name="T11" fmla="*/ 1708 h 13411"/>
              <a:gd name="T12" fmla="*/ 10568 w 13172"/>
              <a:gd name="T13" fmla="*/ 4281 h 13411"/>
              <a:gd name="T14" fmla="*/ 4707 w 13172"/>
              <a:gd name="T15" fmla="*/ 10072 h 13411"/>
              <a:gd name="T16" fmla="*/ 3404 w 13172"/>
              <a:gd name="T17" fmla="*/ 10072 h 13411"/>
              <a:gd name="T18" fmla="*/ 3404 w 13172"/>
              <a:gd name="T19" fmla="*/ 8785 h 13411"/>
              <a:gd name="T20" fmla="*/ 8615 w 13172"/>
              <a:gd name="T21" fmla="*/ 3639 h 13411"/>
              <a:gd name="T22" fmla="*/ 7963 w 13172"/>
              <a:gd name="T23" fmla="*/ 2996 h 13411"/>
              <a:gd name="T24" fmla="*/ 2752 w 13172"/>
              <a:gd name="T25" fmla="*/ 8142 h 13411"/>
              <a:gd name="T26" fmla="*/ 2752 w 13172"/>
              <a:gd name="T27" fmla="*/ 10715 h 13411"/>
              <a:gd name="T28" fmla="*/ 5357 w 13172"/>
              <a:gd name="T29" fmla="*/ 10715 h 13411"/>
              <a:gd name="T30" fmla="*/ 11219 w 13172"/>
              <a:gd name="T31" fmla="*/ 4925 h 13411"/>
              <a:gd name="T32" fmla="*/ 11219 w 13172"/>
              <a:gd name="T33" fmla="*/ 1066 h 13411"/>
              <a:gd name="T34" fmla="*/ 7311 w 13172"/>
              <a:gd name="T35" fmla="*/ 1066 h 13411"/>
              <a:gd name="T36" fmla="*/ 1124 w 13172"/>
              <a:gd name="T37" fmla="*/ 7176 h 13411"/>
              <a:gd name="T38" fmla="*/ 1124 w 13172"/>
              <a:gd name="T39" fmla="*/ 7176 h 13411"/>
              <a:gd name="T40" fmla="*/ 1450 w 13172"/>
              <a:gd name="T41" fmla="*/ 12001 h 13411"/>
              <a:gd name="T42" fmla="*/ 6312 w 13172"/>
              <a:gd name="T43" fmla="*/ 12300 h 13411"/>
              <a:gd name="T44" fmla="*/ 6312 w 13172"/>
              <a:gd name="T45" fmla="*/ 12300 h 13411"/>
              <a:gd name="T46" fmla="*/ 13172 w 13172"/>
              <a:gd name="T47" fmla="*/ 5568 h 13411"/>
              <a:gd name="T48" fmla="*/ 12521 w 13172"/>
              <a:gd name="T49" fmla="*/ 4925 h 13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172" h="13411">
                <a:moveTo>
                  <a:pt x="12521" y="4925"/>
                </a:moveTo>
                <a:lnTo>
                  <a:pt x="6008" y="11358"/>
                </a:lnTo>
                <a:cubicBezTo>
                  <a:pt x="4930" y="12424"/>
                  <a:pt x="3180" y="12424"/>
                  <a:pt x="2101" y="11358"/>
                </a:cubicBezTo>
                <a:cubicBezTo>
                  <a:pt x="1022" y="10292"/>
                  <a:pt x="1022" y="8564"/>
                  <a:pt x="2101" y="7499"/>
                </a:cubicBezTo>
                <a:lnTo>
                  <a:pt x="7963" y="1708"/>
                </a:lnTo>
                <a:cubicBezTo>
                  <a:pt x="8682" y="998"/>
                  <a:pt x="9848" y="998"/>
                  <a:pt x="10568" y="1708"/>
                </a:cubicBezTo>
                <a:cubicBezTo>
                  <a:pt x="11288" y="2419"/>
                  <a:pt x="11288" y="3571"/>
                  <a:pt x="10568" y="4281"/>
                </a:cubicBezTo>
                <a:lnTo>
                  <a:pt x="4707" y="10072"/>
                </a:lnTo>
                <a:cubicBezTo>
                  <a:pt x="4348" y="10427"/>
                  <a:pt x="3764" y="10427"/>
                  <a:pt x="3404" y="10072"/>
                </a:cubicBezTo>
                <a:cubicBezTo>
                  <a:pt x="3044" y="9716"/>
                  <a:pt x="3044" y="9140"/>
                  <a:pt x="3404" y="8785"/>
                </a:cubicBezTo>
                <a:lnTo>
                  <a:pt x="8615" y="3639"/>
                </a:lnTo>
                <a:lnTo>
                  <a:pt x="7963" y="2996"/>
                </a:lnTo>
                <a:lnTo>
                  <a:pt x="2752" y="8142"/>
                </a:lnTo>
                <a:cubicBezTo>
                  <a:pt x="2033" y="8852"/>
                  <a:pt x="2033" y="10004"/>
                  <a:pt x="2752" y="10715"/>
                </a:cubicBezTo>
                <a:cubicBezTo>
                  <a:pt x="3472" y="11425"/>
                  <a:pt x="4638" y="11425"/>
                  <a:pt x="5357" y="10715"/>
                </a:cubicBezTo>
                <a:lnTo>
                  <a:pt x="11219" y="4925"/>
                </a:lnTo>
                <a:cubicBezTo>
                  <a:pt x="12297" y="3859"/>
                  <a:pt x="12297" y="2131"/>
                  <a:pt x="11219" y="1066"/>
                </a:cubicBezTo>
                <a:cubicBezTo>
                  <a:pt x="10140" y="0"/>
                  <a:pt x="8390" y="0"/>
                  <a:pt x="7311" y="1066"/>
                </a:cubicBezTo>
                <a:lnTo>
                  <a:pt x="1124" y="7176"/>
                </a:lnTo>
                <a:lnTo>
                  <a:pt x="1124" y="7176"/>
                </a:lnTo>
                <a:cubicBezTo>
                  <a:pt x="0" y="8604"/>
                  <a:pt x="122" y="10689"/>
                  <a:pt x="1450" y="12001"/>
                </a:cubicBezTo>
                <a:cubicBezTo>
                  <a:pt x="2778" y="13312"/>
                  <a:pt x="4867" y="13411"/>
                  <a:pt x="6312" y="12300"/>
                </a:cubicBezTo>
                <a:lnTo>
                  <a:pt x="6312" y="12300"/>
                </a:lnTo>
                <a:lnTo>
                  <a:pt x="13172" y="5568"/>
                </a:lnTo>
                <a:lnTo>
                  <a:pt x="12521" y="4925"/>
                </a:lnTo>
                <a:close/>
              </a:path>
            </a:pathLst>
          </a:cu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64" name="iconfont-1188-868549"/>
          <p:cNvSpPr>
            <a:spLocks noChangeAspect="1"/>
          </p:cNvSpPr>
          <p:nvPr/>
        </p:nvSpPr>
        <p:spPr bwMode="auto">
          <a:xfrm>
            <a:off x="8004355" y="2585875"/>
            <a:ext cx="602045" cy="609685"/>
          </a:xfrm>
          <a:custGeom>
            <a:avLst/>
            <a:gdLst>
              <a:gd name="T0" fmla="*/ 12320 w 12640"/>
              <a:gd name="T1" fmla="*/ 0 h 12800"/>
              <a:gd name="T2" fmla="*/ 6560 w 12640"/>
              <a:gd name="T3" fmla="*/ 0 h 12800"/>
              <a:gd name="T4" fmla="*/ 560 w 12640"/>
              <a:gd name="T5" fmla="*/ 0 h 12800"/>
              <a:gd name="T6" fmla="*/ 6400 w 12640"/>
              <a:gd name="T7" fmla="*/ 12800 h 12800"/>
              <a:gd name="T8" fmla="*/ 12320 w 12640"/>
              <a:gd name="T9" fmla="*/ 0 h 12800"/>
              <a:gd name="T10" fmla="*/ 11120 w 12640"/>
              <a:gd name="T11" fmla="*/ 4720 h 12800"/>
              <a:gd name="T12" fmla="*/ 6800 w 12640"/>
              <a:gd name="T13" fmla="*/ 4720 h 12800"/>
              <a:gd name="T14" fmla="*/ 6800 w 12640"/>
              <a:gd name="T15" fmla="*/ 880 h 12800"/>
              <a:gd name="T16" fmla="*/ 11520 w 12640"/>
              <a:gd name="T17" fmla="*/ 880 h 12800"/>
              <a:gd name="T18" fmla="*/ 11120 w 12640"/>
              <a:gd name="T19" fmla="*/ 4720 h 12800"/>
              <a:gd name="T20" fmla="*/ 1360 w 12640"/>
              <a:gd name="T21" fmla="*/ 880 h 12800"/>
              <a:gd name="T22" fmla="*/ 6000 w 12640"/>
              <a:gd name="T23" fmla="*/ 880 h 12800"/>
              <a:gd name="T24" fmla="*/ 6000 w 12640"/>
              <a:gd name="T25" fmla="*/ 11520 h 12800"/>
              <a:gd name="T26" fmla="*/ 1360 w 12640"/>
              <a:gd name="T27" fmla="*/ 880 h 12800"/>
              <a:gd name="T28" fmla="*/ 6800 w 12640"/>
              <a:gd name="T29" fmla="*/ 11600 h 12800"/>
              <a:gd name="T30" fmla="*/ 6800 w 12640"/>
              <a:gd name="T31" fmla="*/ 5600 h 12800"/>
              <a:gd name="T32" fmla="*/ 10960 w 12640"/>
              <a:gd name="T33" fmla="*/ 5600 h 12800"/>
              <a:gd name="T34" fmla="*/ 6800 w 12640"/>
              <a:gd name="T35" fmla="*/ 116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40" h="12800">
                <a:moveTo>
                  <a:pt x="12320" y="0"/>
                </a:moveTo>
                <a:lnTo>
                  <a:pt x="6560" y="0"/>
                </a:lnTo>
                <a:lnTo>
                  <a:pt x="560" y="0"/>
                </a:lnTo>
                <a:cubicBezTo>
                  <a:pt x="0" y="3600"/>
                  <a:pt x="1200" y="9920"/>
                  <a:pt x="6400" y="12800"/>
                </a:cubicBezTo>
                <a:cubicBezTo>
                  <a:pt x="11680" y="10000"/>
                  <a:pt x="12640" y="3600"/>
                  <a:pt x="12320" y="0"/>
                </a:cubicBezTo>
                <a:close/>
                <a:moveTo>
                  <a:pt x="11120" y="4720"/>
                </a:moveTo>
                <a:lnTo>
                  <a:pt x="6800" y="4720"/>
                </a:lnTo>
                <a:lnTo>
                  <a:pt x="6800" y="880"/>
                </a:lnTo>
                <a:lnTo>
                  <a:pt x="11520" y="880"/>
                </a:lnTo>
                <a:cubicBezTo>
                  <a:pt x="11520" y="1760"/>
                  <a:pt x="11440" y="3200"/>
                  <a:pt x="11120" y="4720"/>
                </a:cubicBezTo>
                <a:close/>
                <a:moveTo>
                  <a:pt x="1360" y="880"/>
                </a:moveTo>
                <a:lnTo>
                  <a:pt x="6000" y="880"/>
                </a:lnTo>
                <a:lnTo>
                  <a:pt x="6000" y="11520"/>
                </a:lnTo>
                <a:cubicBezTo>
                  <a:pt x="2160" y="8880"/>
                  <a:pt x="1120" y="4080"/>
                  <a:pt x="1360" y="880"/>
                </a:cubicBezTo>
                <a:close/>
                <a:moveTo>
                  <a:pt x="6800" y="11600"/>
                </a:moveTo>
                <a:lnTo>
                  <a:pt x="6800" y="5600"/>
                </a:lnTo>
                <a:lnTo>
                  <a:pt x="10960" y="5600"/>
                </a:lnTo>
                <a:cubicBezTo>
                  <a:pt x="10320" y="7680"/>
                  <a:pt x="9120" y="10000"/>
                  <a:pt x="6800" y="11600"/>
                </a:cubicBezTo>
                <a:close/>
              </a:path>
            </a:pathLst>
          </a:custGeom>
          <a:solidFill>
            <a:srgbClr val="D6E2EF"/>
          </a:solidFill>
          <a:ln>
            <a:noFill/>
          </a:ln>
        </p:spPr>
        <p:txBody>
          <a:bodyPr/>
          <a:lstStyle/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65" name="iconfont-1188-868549"/>
          <p:cNvSpPr>
            <a:spLocks noChangeAspect="1"/>
          </p:cNvSpPr>
          <p:nvPr/>
        </p:nvSpPr>
        <p:spPr bwMode="auto">
          <a:xfrm>
            <a:off x="5857822" y="4805932"/>
            <a:ext cx="476356" cy="637267"/>
          </a:xfrm>
          <a:custGeom>
            <a:avLst/>
            <a:gdLst>
              <a:gd name="T0" fmla="*/ 3891 w 7783"/>
              <a:gd name="T1" fmla="*/ 0 h 10413"/>
              <a:gd name="T2" fmla="*/ 0 w 7783"/>
              <a:gd name="T3" fmla="*/ 3958 h 10413"/>
              <a:gd name="T4" fmla="*/ 226 w 7783"/>
              <a:gd name="T5" fmla="*/ 5292 h 10413"/>
              <a:gd name="T6" fmla="*/ 3641 w 7783"/>
              <a:gd name="T7" fmla="*/ 10257 h 10413"/>
              <a:gd name="T8" fmla="*/ 3684 w 7783"/>
              <a:gd name="T9" fmla="*/ 10300 h 10413"/>
              <a:gd name="T10" fmla="*/ 4140 w 7783"/>
              <a:gd name="T11" fmla="*/ 10257 h 10413"/>
              <a:gd name="T12" fmla="*/ 7553 w 7783"/>
              <a:gd name="T13" fmla="*/ 5301 h 10413"/>
              <a:gd name="T14" fmla="*/ 7783 w 7783"/>
              <a:gd name="T15" fmla="*/ 3958 h 10413"/>
              <a:gd name="T16" fmla="*/ 3891 w 7783"/>
              <a:gd name="T17" fmla="*/ 0 h 10413"/>
              <a:gd name="T18" fmla="*/ 6783 w 7783"/>
              <a:gd name="T19" fmla="*/ 5278 h 10413"/>
              <a:gd name="T20" fmla="*/ 4091 w 7783"/>
              <a:gd name="T21" fmla="*/ 9181 h 10413"/>
              <a:gd name="T22" fmla="*/ 3726 w 7783"/>
              <a:gd name="T23" fmla="*/ 9215 h 10413"/>
              <a:gd name="T24" fmla="*/ 3693 w 7783"/>
              <a:gd name="T25" fmla="*/ 9181 h 10413"/>
              <a:gd name="T26" fmla="*/ 985 w 7783"/>
              <a:gd name="T27" fmla="*/ 5271 h 10413"/>
              <a:gd name="T28" fmla="*/ 779 w 7783"/>
              <a:gd name="T29" fmla="*/ 4205 h 10413"/>
              <a:gd name="T30" fmla="*/ 3891 w 7783"/>
              <a:gd name="T31" fmla="*/ 826 h 10413"/>
              <a:gd name="T32" fmla="*/ 7004 w 7783"/>
              <a:gd name="T33" fmla="*/ 4205 h 10413"/>
              <a:gd name="T34" fmla="*/ 6783 w 7783"/>
              <a:gd name="T35" fmla="*/ 5278 h 10413"/>
              <a:gd name="T36" fmla="*/ 3891 w 7783"/>
              <a:gd name="T37" fmla="*/ 5278 h 10413"/>
              <a:gd name="T38" fmla="*/ 5189 w 7783"/>
              <a:gd name="T39" fmla="*/ 3958 h 10413"/>
              <a:gd name="T40" fmla="*/ 3891 w 7783"/>
              <a:gd name="T41" fmla="*/ 2639 h 10413"/>
              <a:gd name="T42" fmla="*/ 2594 w 7783"/>
              <a:gd name="T43" fmla="*/ 3958 h 10413"/>
              <a:gd name="T44" fmla="*/ 3891 w 7783"/>
              <a:gd name="T45" fmla="*/ 5278 h 10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783" h="10413">
                <a:moveTo>
                  <a:pt x="3891" y="0"/>
                </a:moveTo>
                <a:cubicBezTo>
                  <a:pt x="1743" y="0"/>
                  <a:pt x="0" y="1772"/>
                  <a:pt x="0" y="3958"/>
                </a:cubicBezTo>
                <a:cubicBezTo>
                  <a:pt x="0" y="4412"/>
                  <a:pt x="76" y="4863"/>
                  <a:pt x="226" y="5292"/>
                </a:cubicBezTo>
                <a:cubicBezTo>
                  <a:pt x="570" y="6271"/>
                  <a:pt x="1709" y="7925"/>
                  <a:pt x="3641" y="10257"/>
                </a:cubicBezTo>
                <a:cubicBezTo>
                  <a:pt x="3654" y="10272"/>
                  <a:pt x="3669" y="10287"/>
                  <a:pt x="3684" y="10300"/>
                </a:cubicBezTo>
                <a:cubicBezTo>
                  <a:pt x="3821" y="10413"/>
                  <a:pt x="4026" y="10395"/>
                  <a:pt x="4140" y="10257"/>
                </a:cubicBezTo>
                <a:cubicBezTo>
                  <a:pt x="6070" y="7928"/>
                  <a:pt x="7208" y="6276"/>
                  <a:pt x="7553" y="5301"/>
                </a:cubicBezTo>
                <a:cubicBezTo>
                  <a:pt x="7701" y="4882"/>
                  <a:pt x="7783" y="4430"/>
                  <a:pt x="7783" y="3958"/>
                </a:cubicBezTo>
                <a:cubicBezTo>
                  <a:pt x="7783" y="1772"/>
                  <a:pt x="6040" y="0"/>
                  <a:pt x="3891" y="0"/>
                </a:cubicBezTo>
                <a:close/>
                <a:moveTo>
                  <a:pt x="6783" y="5278"/>
                </a:moveTo>
                <a:cubicBezTo>
                  <a:pt x="6506" y="6058"/>
                  <a:pt x="5634" y="7318"/>
                  <a:pt x="4091" y="9181"/>
                </a:cubicBezTo>
                <a:cubicBezTo>
                  <a:pt x="4000" y="9291"/>
                  <a:pt x="3836" y="9307"/>
                  <a:pt x="3726" y="9215"/>
                </a:cubicBezTo>
                <a:cubicBezTo>
                  <a:pt x="3714" y="9205"/>
                  <a:pt x="3703" y="9193"/>
                  <a:pt x="3693" y="9181"/>
                </a:cubicBezTo>
                <a:cubicBezTo>
                  <a:pt x="2145" y="7315"/>
                  <a:pt x="1260" y="6053"/>
                  <a:pt x="985" y="5271"/>
                </a:cubicBezTo>
                <a:cubicBezTo>
                  <a:pt x="865" y="4928"/>
                  <a:pt x="779" y="4567"/>
                  <a:pt x="779" y="4205"/>
                </a:cubicBezTo>
                <a:cubicBezTo>
                  <a:pt x="779" y="2456"/>
                  <a:pt x="2173" y="826"/>
                  <a:pt x="3891" y="826"/>
                </a:cubicBezTo>
                <a:cubicBezTo>
                  <a:pt x="5610" y="826"/>
                  <a:pt x="7004" y="2456"/>
                  <a:pt x="7004" y="4205"/>
                </a:cubicBezTo>
                <a:cubicBezTo>
                  <a:pt x="7004" y="4581"/>
                  <a:pt x="6901" y="4942"/>
                  <a:pt x="6783" y="5278"/>
                </a:cubicBezTo>
                <a:close/>
                <a:moveTo>
                  <a:pt x="3891" y="5278"/>
                </a:moveTo>
                <a:cubicBezTo>
                  <a:pt x="4608" y="5278"/>
                  <a:pt x="5189" y="4687"/>
                  <a:pt x="5189" y="3958"/>
                </a:cubicBezTo>
                <a:cubicBezTo>
                  <a:pt x="5189" y="3230"/>
                  <a:pt x="4609" y="2639"/>
                  <a:pt x="3891" y="2639"/>
                </a:cubicBezTo>
                <a:cubicBezTo>
                  <a:pt x="3174" y="2639"/>
                  <a:pt x="2594" y="3230"/>
                  <a:pt x="2594" y="3958"/>
                </a:cubicBezTo>
                <a:cubicBezTo>
                  <a:pt x="2594" y="4687"/>
                  <a:pt x="3175" y="5278"/>
                  <a:pt x="3891" y="5278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66" name="iconfont-1188-868549"/>
          <p:cNvSpPr>
            <a:spLocks noChangeAspect="1"/>
          </p:cNvSpPr>
          <p:nvPr/>
        </p:nvSpPr>
        <p:spPr bwMode="auto">
          <a:xfrm>
            <a:off x="10073133" y="4824633"/>
            <a:ext cx="872473" cy="599869"/>
          </a:xfrm>
          <a:custGeom>
            <a:avLst/>
            <a:gdLst>
              <a:gd name="T0" fmla="*/ 10400 w 12800"/>
              <a:gd name="T1" fmla="*/ 4000 h 8800"/>
              <a:gd name="T2" fmla="*/ 10240 w 12800"/>
              <a:gd name="T3" fmla="*/ 4000 h 8800"/>
              <a:gd name="T4" fmla="*/ 10240 w 12800"/>
              <a:gd name="T5" fmla="*/ 3760 h 8800"/>
              <a:gd name="T6" fmla="*/ 6480 w 12800"/>
              <a:gd name="T7" fmla="*/ 0 h 8800"/>
              <a:gd name="T8" fmla="*/ 2800 w 12800"/>
              <a:gd name="T9" fmla="*/ 3280 h 8800"/>
              <a:gd name="T10" fmla="*/ 2800 w 12800"/>
              <a:gd name="T11" fmla="*/ 3280 h 8800"/>
              <a:gd name="T12" fmla="*/ 0 w 12800"/>
              <a:gd name="T13" fmla="*/ 6000 h 8800"/>
              <a:gd name="T14" fmla="*/ 2800 w 12800"/>
              <a:gd name="T15" fmla="*/ 8800 h 8800"/>
              <a:gd name="T16" fmla="*/ 2800 w 12800"/>
              <a:gd name="T17" fmla="*/ 8800 h 8800"/>
              <a:gd name="T18" fmla="*/ 10400 w 12800"/>
              <a:gd name="T19" fmla="*/ 8800 h 8800"/>
              <a:gd name="T20" fmla="*/ 10400 w 12800"/>
              <a:gd name="T21" fmla="*/ 8800 h 8800"/>
              <a:gd name="T22" fmla="*/ 12800 w 12800"/>
              <a:gd name="T23" fmla="*/ 6400 h 8800"/>
              <a:gd name="T24" fmla="*/ 10400 w 12800"/>
              <a:gd name="T25" fmla="*/ 4000 h 8800"/>
              <a:gd name="T26" fmla="*/ 10080 w 12800"/>
              <a:gd name="T27" fmla="*/ 8000 h 8800"/>
              <a:gd name="T28" fmla="*/ 10080 w 12800"/>
              <a:gd name="T29" fmla="*/ 8000 h 8800"/>
              <a:gd name="T30" fmla="*/ 3040 w 12800"/>
              <a:gd name="T31" fmla="*/ 8000 h 8800"/>
              <a:gd name="T32" fmla="*/ 3040 w 12800"/>
              <a:gd name="T33" fmla="*/ 8000 h 8800"/>
              <a:gd name="T34" fmla="*/ 800 w 12800"/>
              <a:gd name="T35" fmla="*/ 6000 h 8800"/>
              <a:gd name="T36" fmla="*/ 3040 w 12800"/>
              <a:gd name="T37" fmla="*/ 3840 h 8800"/>
              <a:gd name="T38" fmla="*/ 3360 w 12800"/>
              <a:gd name="T39" fmla="*/ 3840 h 8800"/>
              <a:gd name="T40" fmla="*/ 3360 w 12800"/>
              <a:gd name="T41" fmla="*/ 3840 h 8800"/>
              <a:gd name="T42" fmla="*/ 3360 w 12800"/>
              <a:gd name="T43" fmla="*/ 3520 h 8800"/>
              <a:gd name="T44" fmla="*/ 3360 w 12800"/>
              <a:gd name="T45" fmla="*/ 3520 h 8800"/>
              <a:gd name="T46" fmla="*/ 6480 w 12800"/>
              <a:gd name="T47" fmla="*/ 800 h 8800"/>
              <a:gd name="T48" fmla="*/ 9600 w 12800"/>
              <a:gd name="T49" fmla="*/ 3920 h 8800"/>
              <a:gd name="T50" fmla="*/ 9520 w 12800"/>
              <a:gd name="T51" fmla="*/ 4480 h 8800"/>
              <a:gd name="T52" fmla="*/ 9760 w 12800"/>
              <a:gd name="T53" fmla="*/ 4480 h 8800"/>
              <a:gd name="T54" fmla="*/ 9840 w 12800"/>
              <a:gd name="T55" fmla="*/ 4480 h 8800"/>
              <a:gd name="T56" fmla="*/ 10000 w 12800"/>
              <a:gd name="T57" fmla="*/ 4480 h 8800"/>
              <a:gd name="T58" fmla="*/ 12000 w 12800"/>
              <a:gd name="T59" fmla="*/ 6320 h 8800"/>
              <a:gd name="T60" fmla="*/ 10080 w 12800"/>
              <a:gd name="T61" fmla="*/ 8000 h 8800"/>
              <a:gd name="T62" fmla="*/ 8320 w 12800"/>
              <a:gd name="T63" fmla="*/ 6880 h 8800"/>
              <a:gd name="T64" fmla="*/ 8320 w 12800"/>
              <a:gd name="T65" fmla="*/ 6080 h 8800"/>
              <a:gd name="T66" fmla="*/ 4480 w 12800"/>
              <a:gd name="T67" fmla="*/ 6080 h 8800"/>
              <a:gd name="T68" fmla="*/ 4480 w 12800"/>
              <a:gd name="T69" fmla="*/ 6880 h 8800"/>
              <a:gd name="T70" fmla="*/ 3200 w 12800"/>
              <a:gd name="T71" fmla="*/ 5600 h 8800"/>
              <a:gd name="T72" fmla="*/ 4480 w 12800"/>
              <a:gd name="T73" fmla="*/ 4320 h 8800"/>
              <a:gd name="T74" fmla="*/ 4480 w 12800"/>
              <a:gd name="T75" fmla="*/ 5280 h 8800"/>
              <a:gd name="T76" fmla="*/ 8320 w 12800"/>
              <a:gd name="T77" fmla="*/ 5280 h 8800"/>
              <a:gd name="T78" fmla="*/ 8320 w 12800"/>
              <a:gd name="T79" fmla="*/ 4320 h 8800"/>
              <a:gd name="T80" fmla="*/ 9600 w 12800"/>
              <a:gd name="T81" fmla="*/ 5600 h 8800"/>
              <a:gd name="T82" fmla="*/ 8320 w 12800"/>
              <a:gd name="T83" fmla="*/ 6880 h 8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00" h="8800">
                <a:moveTo>
                  <a:pt x="10400" y="4000"/>
                </a:moveTo>
                <a:lnTo>
                  <a:pt x="10240" y="4000"/>
                </a:lnTo>
                <a:lnTo>
                  <a:pt x="10240" y="3760"/>
                </a:lnTo>
                <a:cubicBezTo>
                  <a:pt x="10240" y="1680"/>
                  <a:pt x="8560" y="0"/>
                  <a:pt x="6480" y="0"/>
                </a:cubicBezTo>
                <a:cubicBezTo>
                  <a:pt x="4640" y="0"/>
                  <a:pt x="3040" y="1440"/>
                  <a:pt x="2800" y="3280"/>
                </a:cubicBezTo>
                <a:lnTo>
                  <a:pt x="2800" y="3280"/>
                </a:lnTo>
                <a:cubicBezTo>
                  <a:pt x="1280" y="3280"/>
                  <a:pt x="0" y="4480"/>
                  <a:pt x="0" y="6000"/>
                </a:cubicBezTo>
                <a:cubicBezTo>
                  <a:pt x="0" y="7520"/>
                  <a:pt x="1280" y="8800"/>
                  <a:pt x="2800" y="8800"/>
                </a:cubicBezTo>
                <a:lnTo>
                  <a:pt x="2800" y="8800"/>
                </a:lnTo>
                <a:lnTo>
                  <a:pt x="10400" y="8800"/>
                </a:lnTo>
                <a:lnTo>
                  <a:pt x="10400" y="8800"/>
                </a:lnTo>
                <a:cubicBezTo>
                  <a:pt x="11760" y="8800"/>
                  <a:pt x="12800" y="7680"/>
                  <a:pt x="12800" y="6400"/>
                </a:cubicBezTo>
                <a:cubicBezTo>
                  <a:pt x="12800" y="5120"/>
                  <a:pt x="11760" y="4000"/>
                  <a:pt x="10400" y="4000"/>
                </a:cubicBezTo>
                <a:close/>
                <a:moveTo>
                  <a:pt x="10080" y="8000"/>
                </a:moveTo>
                <a:lnTo>
                  <a:pt x="10080" y="8000"/>
                </a:lnTo>
                <a:lnTo>
                  <a:pt x="3040" y="8000"/>
                </a:lnTo>
                <a:lnTo>
                  <a:pt x="3040" y="8000"/>
                </a:lnTo>
                <a:cubicBezTo>
                  <a:pt x="1760" y="8000"/>
                  <a:pt x="800" y="7120"/>
                  <a:pt x="800" y="6000"/>
                </a:cubicBezTo>
                <a:cubicBezTo>
                  <a:pt x="800" y="4880"/>
                  <a:pt x="1840" y="3840"/>
                  <a:pt x="3040" y="3840"/>
                </a:cubicBezTo>
                <a:lnTo>
                  <a:pt x="3360" y="3840"/>
                </a:lnTo>
                <a:lnTo>
                  <a:pt x="3360" y="3840"/>
                </a:lnTo>
                <a:lnTo>
                  <a:pt x="3360" y="3520"/>
                </a:lnTo>
                <a:lnTo>
                  <a:pt x="3360" y="3520"/>
                </a:lnTo>
                <a:cubicBezTo>
                  <a:pt x="3600" y="2080"/>
                  <a:pt x="4960" y="800"/>
                  <a:pt x="6480" y="800"/>
                </a:cubicBezTo>
                <a:cubicBezTo>
                  <a:pt x="8240" y="800"/>
                  <a:pt x="9600" y="2240"/>
                  <a:pt x="9600" y="3920"/>
                </a:cubicBezTo>
                <a:cubicBezTo>
                  <a:pt x="9600" y="4080"/>
                  <a:pt x="9600" y="4320"/>
                  <a:pt x="9520" y="4480"/>
                </a:cubicBezTo>
                <a:lnTo>
                  <a:pt x="9760" y="4480"/>
                </a:lnTo>
                <a:lnTo>
                  <a:pt x="9840" y="4480"/>
                </a:lnTo>
                <a:lnTo>
                  <a:pt x="10000" y="4480"/>
                </a:lnTo>
                <a:cubicBezTo>
                  <a:pt x="11040" y="4480"/>
                  <a:pt x="12000" y="5280"/>
                  <a:pt x="12000" y="6320"/>
                </a:cubicBezTo>
                <a:cubicBezTo>
                  <a:pt x="12000" y="7360"/>
                  <a:pt x="11120" y="8000"/>
                  <a:pt x="10080" y="8000"/>
                </a:cubicBezTo>
                <a:close/>
                <a:moveTo>
                  <a:pt x="8320" y="6880"/>
                </a:moveTo>
                <a:lnTo>
                  <a:pt x="8320" y="6080"/>
                </a:lnTo>
                <a:lnTo>
                  <a:pt x="4480" y="6080"/>
                </a:lnTo>
                <a:lnTo>
                  <a:pt x="4480" y="6880"/>
                </a:lnTo>
                <a:lnTo>
                  <a:pt x="3200" y="5600"/>
                </a:lnTo>
                <a:lnTo>
                  <a:pt x="4480" y="4320"/>
                </a:lnTo>
                <a:lnTo>
                  <a:pt x="4480" y="5280"/>
                </a:lnTo>
                <a:lnTo>
                  <a:pt x="8320" y="5280"/>
                </a:lnTo>
                <a:lnTo>
                  <a:pt x="8320" y="4320"/>
                </a:lnTo>
                <a:lnTo>
                  <a:pt x="9600" y="5600"/>
                </a:lnTo>
                <a:lnTo>
                  <a:pt x="8320" y="6880"/>
                </a:lnTo>
                <a:close/>
              </a:path>
            </a:pathLst>
          </a:custGeom>
          <a:gradFill>
            <a:gsLst>
              <a:gs pos="0">
                <a:srgbClr val="00B0F0"/>
              </a:gs>
              <a:gs pos="83000">
                <a:srgbClr val="7067F6"/>
              </a:gs>
            </a:gsLst>
            <a:lin ang="27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28398" y="3146026"/>
            <a:ext cx="1947969" cy="711359"/>
            <a:chOff x="728398" y="3204456"/>
            <a:chExt cx="1947969" cy="711359"/>
          </a:xfrm>
        </p:grpSpPr>
        <p:sp>
          <p:nvSpPr>
            <p:cNvPr id="67" name="文本框 66"/>
            <p:cNvSpPr txBox="1"/>
            <p:nvPr/>
          </p:nvSpPr>
          <p:spPr>
            <a:xfrm>
              <a:off x="980870" y="3204456"/>
              <a:ext cx="14430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>
                  <a:solidFill>
                    <a:srgbClr val="516070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000">
                  <a:latin typeface="阿里巴巴普惠体" panose="00020600040101010101" pitchFamily="18" charset="-122"/>
                  <a:sym typeface="阿里巴巴普惠体" panose="00020600040101010101" pitchFamily="18" charset="-122"/>
                </a:rPr>
                <a:t>输入小标题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728398" y="3578992"/>
              <a:ext cx="1947969" cy="3368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请在这里输入正文内容</a:t>
              </a:r>
              <a:endPara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943420" y="4144243"/>
            <a:ext cx="1947969" cy="711359"/>
            <a:chOff x="728398" y="3204456"/>
            <a:chExt cx="1947969" cy="711359"/>
          </a:xfrm>
        </p:grpSpPr>
        <p:sp>
          <p:nvSpPr>
            <p:cNvPr id="70" name="文本框 69"/>
            <p:cNvSpPr txBox="1"/>
            <p:nvPr/>
          </p:nvSpPr>
          <p:spPr>
            <a:xfrm>
              <a:off x="980870" y="3204456"/>
              <a:ext cx="14430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>
                  <a:solidFill>
                    <a:srgbClr val="516070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000">
                  <a:latin typeface="阿里巴巴普惠体" panose="00020600040101010101" pitchFamily="18" charset="-122"/>
                  <a:sym typeface="阿里巴巴普惠体" panose="00020600040101010101" pitchFamily="18" charset="-122"/>
                </a:rPr>
                <a:t>输入小标题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28398" y="3578992"/>
              <a:ext cx="1947969" cy="3368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请在这里输入正文内容</a:t>
              </a:r>
              <a:endPara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331392" y="4144243"/>
            <a:ext cx="1947969" cy="711359"/>
            <a:chOff x="728398" y="3204456"/>
            <a:chExt cx="1947969" cy="711359"/>
          </a:xfrm>
        </p:grpSpPr>
        <p:sp>
          <p:nvSpPr>
            <p:cNvPr id="73" name="文本框 72"/>
            <p:cNvSpPr txBox="1"/>
            <p:nvPr/>
          </p:nvSpPr>
          <p:spPr>
            <a:xfrm>
              <a:off x="980870" y="3204456"/>
              <a:ext cx="14430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>
                  <a:solidFill>
                    <a:srgbClr val="516070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000">
                  <a:latin typeface="阿里巴巴普惠体" panose="00020600040101010101" pitchFamily="18" charset="-122"/>
                  <a:sym typeface="阿里巴巴普惠体" panose="00020600040101010101" pitchFamily="18" charset="-122"/>
                </a:rPr>
                <a:t>输入小标题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728398" y="3578992"/>
              <a:ext cx="1947969" cy="3368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请在这里输入正文内容</a:t>
              </a:r>
              <a:endPara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128956" y="3146026"/>
            <a:ext cx="1947969" cy="711359"/>
            <a:chOff x="728398" y="3204456"/>
            <a:chExt cx="1947969" cy="711359"/>
          </a:xfrm>
        </p:grpSpPr>
        <p:sp>
          <p:nvSpPr>
            <p:cNvPr id="76" name="文本框 75"/>
            <p:cNvSpPr txBox="1"/>
            <p:nvPr/>
          </p:nvSpPr>
          <p:spPr>
            <a:xfrm>
              <a:off x="980870" y="3204456"/>
              <a:ext cx="14430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>
                  <a:solidFill>
                    <a:srgbClr val="516070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000">
                  <a:latin typeface="阿里巴巴普惠体" panose="00020600040101010101" pitchFamily="18" charset="-122"/>
                  <a:sym typeface="阿里巴巴普惠体" panose="00020600040101010101" pitchFamily="18" charset="-122"/>
                </a:rPr>
                <a:t>输入小标题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728398" y="3578992"/>
              <a:ext cx="1947969" cy="3368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请在这里输入正文内容</a:t>
              </a:r>
              <a:endPara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535384" y="3146026"/>
            <a:ext cx="1947969" cy="711359"/>
            <a:chOff x="728398" y="3204456"/>
            <a:chExt cx="1947969" cy="711359"/>
          </a:xfrm>
        </p:grpSpPr>
        <p:sp>
          <p:nvSpPr>
            <p:cNvPr id="79" name="文本框 78"/>
            <p:cNvSpPr txBox="1"/>
            <p:nvPr/>
          </p:nvSpPr>
          <p:spPr>
            <a:xfrm>
              <a:off x="980870" y="3204456"/>
              <a:ext cx="14430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>
                  <a:solidFill>
                    <a:srgbClr val="516070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000">
                  <a:latin typeface="阿里巴巴普惠体" panose="00020600040101010101" pitchFamily="18" charset="-122"/>
                  <a:sym typeface="阿里巴巴普惠体" panose="00020600040101010101" pitchFamily="18" charset="-122"/>
                </a:rPr>
                <a:t>输入小标题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728398" y="3578992"/>
              <a:ext cx="1947969" cy="3368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2">
                      <a:lumMod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请在这里输入正文内容</a:t>
              </a:r>
              <a:endPara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: 空心 13"/>
          <p:cNvSpPr/>
          <p:nvPr/>
        </p:nvSpPr>
        <p:spPr>
          <a:xfrm>
            <a:off x="3491594" y="1028700"/>
            <a:ext cx="5208813" cy="5208813"/>
          </a:xfrm>
          <a:prstGeom prst="donut">
            <a:avLst>
              <a:gd name="adj" fmla="val 7679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innerShdw blurRad="63500" dist="50800" dir="13500000">
              <a:schemeClr val="bg1">
                <a:lumMod val="6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5" name="弧形 14"/>
          <p:cNvSpPr/>
          <p:nvPr/>
        </p:nvSpPr>
        <p:spPr>
          <a:xfrm>
            <a:off x="3680608" y="1213248"/>
            <a:ext cx="4826041" cy="4826041"/>
          </a:xfrm>
          <a:prstGeom prst="arc">
            <a:avLst>
              <a:gd name="adj1" fmla="val 2556516"/>
              <a:gd name="adj2" fmla="val 21315527"/>
            </a:avLst>
          </a:prstGeom>
          <a:ln w="282575" cap="rnd">
            <a:gradFill>
              <a:gsLst>
                <a:gs pos="33000">
                  <a:srgbClr val="00B0F0"/>
                </a:gs>
                <a:gs pos="79000">
                  <a:srgbClr val="7067F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64819" y="2104293"/>
            <a:ext cx="3043947" cy="3043949"/>
            <a:chOff x="4529118" y="-331407"/>
            <a:chExt cx="1362639" cy="1362640"/>
          </a:xfrm>
        </p:grpSpPr>
        <p:sp>
          <p:nvSpPr>
            <p:cNvPr id="23" name="椭圆 22"/>
            <p:cNvSpPr/>
            <p:nvPr/>
          </p:nvSpPr>
          <p:spPr>
            <a:xfrm>
              <a:off x="4529118" y="-331407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529118" y="-331406"/>
              <a:ext cx="1362639" cy="1362639"/>
            </a:xfrm>
            <a:prstGeom prst="ellipse">
              <a:avLst/>
            </a:prstGeom>
            <a:solidFill>
              <a:srgbClr val="D6E2EF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74523" y="3048330"/>
            <a:ext cx="1749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gradFill>
                  <a:gsLst>
                    <a:gs pos="33000">
                      <a:srgbClr val="00B0F0"/>
                    </a:gs>
                    <a:gs pos="79000">
                      <a:srgbClr val="7067F6"/>
                    </a:gs>
                  </a:gsLst>
                  <a:lin ang="2700000" scaled="0"/>
                </a:gradFill>
                <a:latin typeface="阿里巴巴普惠体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" panose="00020600040101010101" pitchFamily="18" charset="-122"/>
              </a:rPr>
              <a:t>PART 03</a:t>
            </a:r>
            <a:endParaRPr lang="zh-CN" altLang="en-US" sz="3200">
              <a:gradFill>
                <a:gsLst>
                  <a:gs pos="33000">
                    <a:srgbClr val="00B0F0"/>
                  </a:gs>
                  <a:gs pos="79000">
                    <a:srgbClr val="7067F6"/>
                  </a:gs>
                </a:gsLst>
                <a:lin ang="2700000" scaled="0"/>
              </a:gradFill>
              <a:latin typeface="阿里巴巴普惠体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5181" y="3633106"/>
            <a:ext cx="24032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>
                <a:solidFill>
                  <a:srgbClr val="516070"/>
                </a:solidFill>
                <a:latin typeface="阿里巴巴普惠体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" panose="00020600040101010101" pitchFamily="18" charset="-122"/>
              </a:rPr>
              <a:t>未来计划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768;#391222;#155491;#72197;#72197;#876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768;#391222;#155491;#72197;#72197;#876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768;#391222;#155491;#72197;#72197;#876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768;#391222;#155491;#72197;#72197;#876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768;#391222;#155491;#72197;#72197;#876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768;#391222;#155491;#72197;#72197;#8768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768;#391222;#155491;#72197;#72197;#8768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阿里巴巴普惠体"/>
        <a:font script="Hebr" typeface="阿里巴巴普惠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阿里巴巴普惠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阿里巴巴普惠体"/>
        <a:font script="Hebr" typeface="阿里巴巴普惠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阿里巴巴普惠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阿里巴巴普惠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阿里巴巴普惠体"/>
        <a:ea typeface=""/>
        <a:cs typeface=""/>
        <a:font script="Jpan" typeface="ＭＳ Ｐゴシック"/>
        <a:font script="Hang" typeface="맑은 고딕"/>
        <a:font script="Hans" typeface="阿里巴巴普惠体"/>
        <a:font script="Hant" typeface="新細明體"/>
        <a:font script="Arab" typeface="阿里巴巴普惠体"/>
        <a:font script="Hebr" typeface="阿里巴巴普惠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阿里巴巴普惠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887</Words>
  <Application>Microsoft Office PowerPoint</Application>
  <PresentationFormat>宽屏</PresentationFormat>
  <Paragraphs>127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阿里巴巴普惠体</vt:lpstr>
      <vt:lpstr>阿里巴巴普惠体 2.0 55 Regular</vt:lpstr>
      <vt:lpstr>阿里巴巴普惠体 B</vt:lpstr>
      <vt:lpstr>汉仪雅酷黑 45W</vt:lpstr>
      <vt:lpstr>思源黑体 CN Bold</vt:lpstr>
      <vt:lpstr>思源黑体 CN Light</vt:lpstr>
      <vt:lpstr>Arial</vt:lpstr>
      <vt:lpstr>Bahnschrift SemiBold</vt:lpstr>
      <vt:lpstr>Bahnschrift SemiLight</vt:lpstr>
      <vt:lpstr>Segoe UI Light</vt:lpstr>
      <vt:lpstr>51PPT模板网   www.51pptmoban.com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新拟态风工作总结报告ppt模板</dc:title>
  <dc:creator>李明</dc:creator>
  <cp:keywords>P界达人</cp:keywords>
  <dc:description>www.51pptmoban.com</dc:description>
  <cp:lastModifiedBy>Win user</cp:lastModifiedBy>
  <cp:revision>27</cp:revision>
  <dcterms:created xsi:type="dcterms:W3CDTF">2021-12-11T14:19:00Z</dcterms:created>
  <dcterms:modified xsi:type="dcterms:W3CDTF">2022-10-07T10:31:24Z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4236A33D49E24972911FA3AEFAD7B9EB</vt:lpwstr>
  </property>
  <property fmtid="{D5CDD505-2E9C-101B-9397-08002B2CF9AE}" pid="3" name="KSOProductBuildVer">
    <vt:lpwstr>2052-11.1.0.11000</vt:lpwstr>
  </property>
</Properties>
</file>