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06" r:id="rId2"/>
    <p:sldId id="293" r:id="rId3"/>
    <p:sldId id="307" r:id="rId4"/>
    <p:sldId id="311" r:id="rId5"/>
    <p:sldId id="310" r:id="rId6"/>
    <p:sldId id="309" r:id="rId7"/>
    <p:sldId id="286" r:id="rId8"/>
    <p:sldId id="312" r:id="rId9"/>
    <p:sldId id="308" r:id="rId10"/>
    <p:sldId id="303" r:id="rId11"/>
    <p:sldId id="313" r:id="rId12"/>
    <p:sldId id="31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75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323A"/>
    <a:srgbClr val="FFFFFF"/>
    <a:srgbClr val="2D2A2F"/>
    <a:srgbClr val="F48383"/>
    <a:srgbClr val="E64243"/>
    <a:srgbClr val="E63D3E"/>
    <a:srgbClr val="F38788"/>
    <a:srgbClr val="4686E9"/>
    <a:srgbClr val="4398E8"/>
    <a:srgbClr val="0B79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81" autoAdjust="0"/>
    <p:restoredTop sz="96290" autoAdjust="0"/>
  </p:normalViewPr>
  <p:slideViewPr>
    <p:cSldViewPr snapToGrid="0" showGuides="1">
      <p:cViewPr varScale="1">
        <p:scale>
          <a:sx n="83" d="100"/>
          <a:sy n="83" d="100"/>
        </p:scale>
        <p:origin x="258" y="84"/>
      </p:cViewPr>
      <p:guideLst>
        <p:guide orient="horz" pos="1275"/>
        <p:guide pos="329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EC8-4088-91B4-E983E2B9A494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EC8-4088-91B4-E983E2B9A494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EEC8-4088-91B4-E983E2B9A494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EEC8-4088-91B4-E983E2B9A4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5">
                        <a:alpha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17</c:v>
                </c:pt>
                <c:pt idx="1">
                  <c:v>6</c:v>
                </c:pt>
                <c:pt idx="2">
                  <c:v>20</c:v>
                </c:pt>
                <c:pt idx="3">
                  <c:v>27</c:v>
                </c:pt>
                <c:pt idx="4">
                  <c:v>28</c:v>
                </c:pt>
                <c:pt idx="5">
                  <c:v>24</c:v>
                </c:pt>
                <c:pt idx="6">
                  <c:v>25</c:v>
                </c:pt>
                <c:pt idx="7">
                  <c:v>19</c:v>
                </c:pt>
                <c:pt idx="8">
                  <c:v>15</c:v>
                </c:pt>
                <c:pt idx="9">
                  <c:v>20</c:v>
                </c:pt>
                <c:pt idx="10">
                  <c:v>12</c:v>
                </c:pt>
                <c:pt idx="11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EC8-4088-91B4-E983E2B9A4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3"/>
        <c:overlap val="-27"/>
        <c:axId val="1094512688"/>
        <c:axId val="1047480384"/>
      </c:barChart>
      <c:catAx>
        <c:axId val="1094512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47480384"/>
        <c:crosses val="autoZero"/>
        <c:auto val="1"/>
        <c:lblAlgn val="ctr"/>
        <c:lblOffset val="100"/>
        <c:noMultiLvlLbl val="0"/>
      </c:catAx>
      <c:valAx>
        <c:axId val="1047480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12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94512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308324388563704"/>
          <c:y val="6.7107033556879331E-2"/>
          <c:w val="0.73923197804902563"/>
          <c:h val="0.8657859328862412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1DB-4FDD-AC25-E5041412FF4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键盘</c:v>
                </c:pt>
                <c:pt idx="1">
                  <c:v>鼠标</c:v>
                </c:pt>
                <c:pt idx="2">
                  <c:v>电脑</c:v>
                </c:pt>
                <c:pt idx="3">
                  <c:v>桌子</c:v>
                </c:pt>
                <c:pt idx="4">
                  <c:v>椅子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2000</c:v>
                </c:pt>
                <c:pt idx="1">
                  <c:v>3000</c:v>
                </c:pt>
                <c:pt idx="2">
                  <c:v>5000</c:v>
                </c:pt>
                <c:pt idx="3">
                  <c:v>4000</c:v>
                </c:pt>
                <c:pt idx="4">
                  <c:v>3500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DB-4FDD-AC25-E5041412FF4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6"/>
        <c:overlap val="78"/>
        <c:axId val="1850866416"/>
        <c:axId val="1850887216"/>
      </c:barChart>
      <c:catAx>
        <c:axId val="18508664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50887216"/>
        <c:crosses val="autoZero"/>
        <c:auto val="1"/>
        <c:lblAlgn val="ctr"/>
        <c:lblOffset val="100"/>
        <c:noMultiLvlLbl val="0"/>
      </c:catAx>
      <c:valAx>
        <c:axId val="1850887216"/>
        <c:scaling>
          <c:orientation val="minMax"/>
          <c:max val="7000"/>
        </c:scaling>
        <c:delete val="1"/>
        <c:axPos val="b"/>
        <c:numFmt formatCode="General" sourceLinked="1"/>
        <c:majorTickMark val="out"/>
        <c:minorTickMark val="none"/>
        <c:tickLblPos val="nextTo"/>
        <c:crossAx val="1850866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>
              <a:lumMod val="65000"/>
            </a:schemeClr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085070E8-BB33-4E61-AA21-FC1F48D030D1}" type="datetimeFigureOut">
              <a:rPr lang="zh-CN" altLang="en-US" smtClean="0"/>
              <a:pPr/>
              <a:t>2022/10/8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1AC87DAA-F32A-4401-BA48-8AF5E219D9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321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C87DAA-F32A-4401-BA48-8AF5E219D99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7215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C87DAA-F32A-4401-BA48-8AF5E219D99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0249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C87DAA-F32A-4401-BA48-8AF5E219D99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0465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C87DAA-F32A-4401-BA48-8AF5E219D997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519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C87DAA-F32A-4401-BA48-8AF5E219D99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378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C87DAA-F32A-4401-BA48-8AF5E219D99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50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C87DAA-F32A-4401-BA48-8AF5E219D99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400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C87DAA-F32A-4401-BA48-8AF5E219D99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011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C87DAA-F32A-4401-BA48-8AF5E219D99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5244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C87DAA-F32A-4401-BA48-8AF5E219D99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1669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C87DAA-F32A-4401-BA48-8AF5E219D99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4560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C87DAA-F32A-4401-BA48-8AF5E219D99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279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7426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 userDrawn="1">
          <p15:clr>
            <a:srgbClr val="FBAE40"/>
          </p15:clr>
        </p15:guide>
        <p15:guide id="2" pos="665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pos="7015" userDrawn="1">
          <p15:clr>
            <a:srgbClr val="FBAE40"/>
          </p15:clr>
        </p15:guide>
        <p15:guide id="6" orient="horz" pos="459" userDrawn="1">
          <p15:clr>
            <a:srgbClr val="FBAE40"/>
          </p15:clr>
        </p15:guide>
        <p15:guide id="7" orient="horz" pos="3974" userDrawn="1">
          <p15:clr>
            <a:srgbClr val="FBAE40"/>
          </p15:clr>
        </p15:guide>
        <p15:guide id="8" orient="horz" pos="3861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066117F-EC3F-8E31-43EA-2DA72F39598E}"/>
              </a:ext>
            </a:extLst>
          </p:cNvPr>
          <p:cNvGrpSpPr/>
          <p:nvPr userDrawn="1"/>
        </p:nvGrpSpPr>
        <p:grpSpPr>
          <a:xfrm>
            <a:off x="11026262" y="549275"/>
            <a:ext cx="470414" cy="112337"/>
            <a:chOff x="11384755" y="290563"/>
            <a:chExt cx="470414" cy="112337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72CBE3EF-4A82-4B3E-63DC-D1416F8DFD20}"/>
                </a:ext>
              </a:extLst>
            </p:cNvPr>
            <p:cNvSpPr/>
            <p:nvPr/>
          </p:nvSpPr>
          <p:spPr>
            <a:xfrm>
              <a:off x="11384755" y="290563"/>
              <a:ext cx="112337" cy="1123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9EB6637E-CB82-6877-05CF-89E14464BBCB}"/>
                </a:ext>
              </a:extLst>
            </p:cNvPr>
            <p:cNvSpPr/>
            <p:nvPr/>
          </p:nvSpPr>
          <p:spPr>
            <a:xfrm>
              <a:off x="11563793" y="290563"/>
              <a:ext cx="112337" cy="1123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F4F121A5-6142-920E-F9F7-3ECA356B7FF4}"/>
                </a:ext>
              </a:extLst>
            </p:cNvPr>
            <p:cNvSpPr/>
            <p:nvPr/>
          </p:nvSpPr>
          <p:spPr>
            <a:xfrm>
              <a:off x="11740945" y="290563"/>
              <a:ext cx="114224" cy="1123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B01186E8-B46F-6557-1A77-50AA5A8365F5}"/>
              </a:ext>
            </a:extLst>
          </p:cNvPr>
          <p:cNvSpPr/>
          <p:nvPr userDrawn="1"/>
        </p:nvSpPr>
        <p:spPr>
          <a:xfrm>
            <a:off x="-2" y="6696075"/>
            <a:ext cx="12192001" cy="1619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9484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 userDrawn="1">
          <p15:clr>
            <a:srgbClr val="FBAE40"/>
          </p15:clr>
        </p15:guide>
        <p15:guide id="2" pos="665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pos="7015" userDrawn="1">
          <p15:clr>
            <a:srgbClr val="FBAE40"/>
          </p15:clr>
        </p15:guide>
        <p15:guide id="6" orient="horz" pos="459" userDrawn="1">
          <p15:clr>
            <a:srgbClr val="FBAE40"/>
          </p15:clr>
        </p15:guide>
        <p15:guide id="7" orient="horz" pos="3974" userDrawn="1">
          <p15:clr>
            <a:srgbClr val="FBAE40"/>
          </p15:clr>
        </p15:guide>
        <p15:guide id="8" orient="horz" pos="386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1338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svg"/><Relationship Id="rId3" Type="http://schemas.openxmlformats.org/officeDocument/2006/relationships/chart" Target="../charts/chart2.xml"/><Relationship Id="rId7" Type="http://schemas.openxmlformats.org/officeDocument/2006/relationships/image" Target="../media/image8.sv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svg"/><Relationship Id="rId5" Type="http://schemas.openxmlformats.org/officeDocument/2006/relationships/image" Target="../media/image6.sv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>
            <a:extLst>
              <a:ext uri="{FF2B5EF4-FFF2-40B4-BE49-F238E27FC236}">
                <a16:creationId xmlns:a16="http://schemas.microsoft.com/office/drawing/2014/main" id="{A3ED3417-0CD1-EC1D-7203-7A2ACA00F2E9}"/>
              </a:ext>
            </a:extLst>
          </p:cNvPr>
          <p:cNvGrpSpPr/>
          <p:nvPr/>
        </p:nvGrpSpPr>
        <p:grpSpPr>
          <a:xfrm>
            <a:off x="-187572" y="0"/>
            <a:ext cx="12567144" cy="6858001"/>
            <a:chOff x="15995280" y="-1906884"/>
            <a:chExt cx="12567144" cy="10228140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6BDC77B5-25AF-3CD8-ED9B-7278D362FB58}"/>
                </a:ext>
              </a:extLst>
            </p:cNvPr>
            <p:cNvCxnSpPr/>
            <p:nvPr/>
          </p:nvCxnSpPr>
          <p:spPr>
            <a:xfrm>
              <a:off x="15995280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35C70966-1084-438E-D30C-68106AADB0F0}"/>
                </a:ext>
              </a:extLst>
            </p:cNvPr>
            <p:cNvCxnSpPr/>
            <p:nvPr/>
          </p:nvCxnSpPr>
          <p:spPr>
            <a:xfrm>
              <a:off x="17566173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CD83BF29-B0EC-4564-183F-E71BEB425741}"/>
                </a:ext>
              </a:extLst>
            </p:cNvPr>
            <p:cNvCxnSpPr/>
            <p:nvPr/>
          </p:nvCxnSpPr>
          <p:spPr>
            <a:xfrm>
              <a:off x="19137066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28E35079-54F2-58C6-2C32-AEBB7BF82D57}"/>
                </a:ext>
              </a:extLst>
            </p:cNvPr>
            <p:cNvCxnSpPr/>
            <p:nvPr/>
          </p:nvCxnSpPr>
          <p:spPr>
            <a:xfrm>
              <a:off x="20707959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DD836D1E-29A5-C7BE-9559-26FC16B4371F}"/>
                </a:ext>
              </a:extLst>
            </p:cNvPr>
            <p:cNvCxnSpPr/>
            <p:nvPr/>
          </p:nvCxnSpPr>
          <p:spPr>
            <a:xfrm>
              <a:off x="22278852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9E9CBCF7-2E9B-BD95-C530-0BC281366539}"/>
                </a:ext>
              </a:extLst>
            </p:cNvPr>
            <p:cNvCxnSpPr/>
            <p:nvPr/>
          </p:nvCxnSpPr>
          <p:spPr>
            <a:xfrm>
              <a:off x="23849745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C768BCED-DC36-7A69-B6B9-AE13198AA1DB}"/>
                </a:ext>
              </a:extLst>
            </p:cNvPr>
            <p:cNvCxnSpPr/>
            <p:nvPr/>
          </p:nvCxnSpPr>
          <p:spPr>
            <a:xfrm>
              <a:off x="25420638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964CB683-5FEE-C58D-B689-193A5D8342AC}"/>
                </a:ext>
              </a:extLst>
            </p:cNvPr>
            <p:cNvCxnSpPr/>
            <p:nvPr/>
          </p:nvCxnSpPr>
          <p:spPr>
            <a:xfrm>
              <a:off x="26991531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40DD1097-594D-215F-4AF5-9B23E99FEC66}"/>
                </a:ext>
              </a:extLst>
            </p:cNvPr>
            <p:cNvCxnSpPr/>
            <p:nvPr/>
          </p:nvCxnSpPr>
          <p:spPr>
            <a:xfrm>
              <a:off x="28562424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D7B6A5CC-EA04-479B-6350-65664CF453BE}"/>
              </a:ext>
            </a:extLst>
          </p:cNvPr>
          <p:cNvGrpSpPr/>
          <p:nvPr/>
        </p:nvGrpSpPr>
        <p:grpSpPr>
          <a:xfrm>
            <a:off x="10905307" y="5761576"/>
            <a:ext cx="846412" cy="750797"/>
            <a:chOff x="2744104" y="5409271"/>
            <a:chExt cx="2933144" cy="2601800"/>
          </a:xfrm>
          <a:solidFill>
            <a:schemeClr val="bg1">
              <a:alpha val="10000"/>
            </a:schemeClr>
          </a:solidFill>
        </p:grpSpPr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2A18EF9B-6525-68A3-6DEE-5B8D7596445B}"/>
                </a:ext>
              </a:extLst>
            </p:cNvPr>
            <p:cNvGrpSpPr/>
            <p:nvPr/>
          </p:nvGrpSpPr>
          <p:grpSpPr>
            <a:xfrm>
              <a:off x="2744104" y="540927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6E32E77C-3CD6-55EA-5EC5-3B923DD1DF40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3DF9B150-5B57-6779-A4BF-E5441709CA1F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178BDE66-3706-F83F-6A14-53F5728EDDBF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id="{C53BF8F3-9E4C-C969-7BA8-85CA9E663E43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id="{74A35D5C-7989-E10C-425C-356401893AEE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id="{01981419-5AEC-818F-B673-3970E1AF2155}"/>
                </a:ext>
              </a:extLst>
            </p:cNvPr>
            <p:cNvGrpSpPr/>
            <p:nvPr/>
          </p:nvGrpSpPr>
          <p:grpSpPr>
            <a:xfrm>
              <a:off x="2744104" y="598860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id="{CC90650E-4BF0-841C-FDE4-0597BC91C2AB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id="{A844D131-8715-A053-34EC-28F453F690C5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id="{05BE3BB4-2A77-94CA-28D9-8FDB905CB17D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id="{E5718126-874E-5223-4E66-6B6A52D534D3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97B5C09C-F2F4-F380-F69E-31E873362F66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02D208AA-F8ED-E705-32A1-81339D8D8092}"/>
                </a:ext>
              </a:extLst>
            </p:cNvPr>
            <p:cNvGrpSpPr/>
            <p:nvPr/>
          </p:nvGrpSpPr>
          <p:grpSpPr>
            <a:xfrm>
              <a:off x="2744104" y="656793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id="{1B820E17-F621-5DF4-ADD2-17E1D39CBAF5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id="{369B4DC2-9FA4-ED64-B23E-4B50710A5463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CCBF488A-E973-3247-415E-815A585E537D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D3384C59-5ED3-CD55-F443-C38BCAE17564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DC7A3B1D-1EA8-90EA-9570-C39A2E5D6648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4" name="组合 153">
              <a:extLst>
                <a:ext uri="{FF2B5EF4-FFF2-40B4-BE49-F238E27FC236}">
                  <a16:creationId xmlns:a16="http://schemas.microsoft.com/office/drawing/2014/main" id="{D1B7B07D-62EE-1662-BCE1-A8481437ACE5}"/>
                </a:ext>
              </a:extLst>
            </p:cNvPr>
            <p:cNvGrpSpPr/>
            <p:nvPr/>
          </p:nvGrpSpPr>
          <p:grpSpPr>
            <a:xfrm>
              <a:off x="2744104" y="714726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60802322-90C0-0EA2-E443-5094182B4BD1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5749FD15-ECB0-CE64-8A27-E394458EE08E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id="{ECC8389E-B7CA-EF6B-E040-717E14535FB7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id="{A26D01B2-2AB1-88F9-866B-CDAFDBF778DF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EDB455F4-F2E8-701E-49DB-9BEF760815EC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F7B0C1F3-6D98-7F5E-549F-A5205B2A6B2F}"/>
                </a:ext>
              </a:extLst>
            </p:cNvPr>
            <p:cNvGrpSpPr/>
            <p:nvPr/>
          </p:nvGrpSpPr>
          <p:grpSpPr>
            <a:xfrm>
              <a:off x="2744104" y="772659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7F43B5D5-136A-EF8D-DB55-40AEF5780D98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6A8EBB3F-F6F7-A4E0-6F79-9CD2C9551DC0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F315B797-B0AD-4D51-2D9F-1F349FC8B7EE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A9D387E7-7F74-9643-BBD6-1F54E2A4D93C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A49F79F4-A8C6-20C6-C8EF-501C94EC79D1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文本框 15">
            <a:extLst>
              <a:ext uri="{FF2B5EF4-FFF2-40B4-BE49-F238E27FC236}">
                <a16:creationId xmlns:a16="http://schemas.microsoft.com/office/drawing/2014/main" id="{6B0CAA31-2CD8-46D8-B7FD-F10D4147F790}"/>
              </a:ext>
            </a:extLst>
          </p:cNvPr>
          <p:cNvSpPr txBox="1"/>
          <p:nvPr/>
        </p:nvSpPr>
        <p:spPr>
          <a:xfrm>
            <a:off x="591242" y="6116338"/>
            <a:ext cx="4475905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spc="600">
                <a:solidFill>
                  <a:schemeClr val="bg1">
                    <a:lumMod val="85000"/>
                  </a:schemeClr>
                </a:solidFill>
                <a:cs typeface="阿里巴巴普惠体 2.0 95 ExtraBold" panose="00020600040101010101" pitchFamily="18" charset="-122"/>
              </a:rPr>
              <a:t>http://www.51pptmoban.com/</a:t>
            </a:r>
            <a:endParaRPr lang="zh-CN" altLang="en-US" sz="1200" spc="600">
              <a:solidFill>
                <a:schemeClr val="bg1">
                  <a:lumMod val="85000"/>
                </a:schemeClr>
              </a:solidFill>
              <a:effectLst/>
              <a:cs typeface="阿里巴巴普惠体 2.0 95 ExtraBold" panose="00020600040101010101" pitchFamily="18" charset="-122"/>
            </a:endParaRPr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F94588D8-6CFF-E8A5-7A1A-6013A902D54D}"/>
              </a:ext>
            </a:extLst>
          </p:cNvPr>
          <p:cNvGrpSpPr/>
          <p:nvPr/>
        </p:nvGrpSpPr>
        <p:grpSpPr>
          <a:xfrm>
            <a:off x="433932" y="1256236"/>
            <a:ext cx="846412" cy="750797"/>
            <a:chOff x="2744104" y="5409271"/>
            <a:chExt cx="2933144" cy="2601800"/>
          </a:xfrm>
          <a:solidFill>
            <a:schemeClr val="accent1">
              <a:lumMod val="20000"/>
              <a:lumOff val="80000"/>
              <a:alpha val="25000"/>
            </a:schemeClr>
          </a:solidFill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CF8CE012-5BE6-2871-B7F2-067192F0CDE2}"/>
                </a:ext>
              </a:extLst>
            </p:cNvPr>
            <p:cNvGrpSpPr/>
            <p:nvPr/>
          </p:nvGrpSpPr>
          <p:grpSpPr>
            <a:xfrm>
              <a:off x="2744104" y="540927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234ECA43-DEBD-5D94-C2C9-624AC07652FD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3F0A5BB4-6C93-1444-4839-0858C5C1476C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ECEAFEFB-9F6C-B97F-984E-ECFEA0903D7A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1A27FC43-E5EA-E168-17A3-AAD8F0999B41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01645451-0642-E1C3-3F6F-D820250813F6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A32E963E-47B8-7B73-2F6E-EBB7D3A1A469}"/>
                </a:ext>
              </a:extLst>
            </p:cNvPr>
            <p:cNvGrpSpPr/>
            <p:nvPr/>
          </p:nvGrpSpPr>
          <p:grpSpPr>
            <a:xfrm>
              <a:off x="2744104" y="598860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A3860A07-BC28-AEF3-4B8C-343955AD58F5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77896363-7885-FA87-72FC-A65AE4661D77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21CDC555-3E11-8BAE-7C2F-AE13A5F2FF52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E875CF77-CFD6-29C2-E241-EFE37FB80AF6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4E895AF8-4C23-F074-09C7-26131393F663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C4C9BEA2-0F50-2C0C-D584-1CB65750E99F}"/>
                </a:ext>
              </a:extLst>
            </p:cNvPr>
            <p:cNvGrpSpPr/>
            <p:nvPr/>
          </p:nvGrpSpPr>
          <p:grpSpPr>
            <a:xfrm>
              <a:off x="2744104" y="656793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311D624F-D2CE-355C-0429-036A2AF29B24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BEC5DC5D-B2E3-99D8-91D2-B881FA7C16E6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DBF565D0-A178-AA7D-78DE-1CF83B508DEC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AE17F5A2-3A3E-DF9B-4F90-B7E48D55D41D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87BD7F2B-E1E7-FC74-FE73-26D005EF1E15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BB5A4611-750C-72A4-2361-11819154AA93}"/>
                </a:ext>
              </a:extLst>
            </p:cNvPr>
            <p:cNvGrpSpPr/>
            <p:nvPr/>
          </p:nvGrpSpPr>
          <p:grpSpPr>
            <a:xfrm>
              <a:off x="2744104" y="714726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4C4570A2-CE5C-07EF-2074-87BE36B2D34E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0A10C329-5B14-BC66-17DB-15EF1B6F66B3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6C193D5B-8A0A-3BF0-6F66-393A6FE48B2B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C18CD5E7-F0EA-AED7-6835-E987560F5043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65F2DD5B-0FFF-8DD9-45BC-DD22C20ACAC7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DCF96CC7-C75B-6A70-F4E6-75FB25491AC0}"/>
                </a:ext>
              </a:extLst>
            </p:cNvPr>
            <p:cNvGrpSpPr/>
            <p:nvPr/>
          </p:nvGrpSpPr>
          <p:grpSpPr>
            <a:xfrm>
              <a:off x="2744104" y="772659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1BF56095-4925-0010-872D-062BD869023F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6D3A0565-2910-918D-8A62-CE422E8E7E8D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8816C9CD-DC7F-B600-9DE2-76EB922CBF69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63A53D3B-5B64-5ADC-5B72-23C05A0FF9A0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86A38458-ED73-B3F4-A383-16B4D563FF80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60C68F71-2E68-448A-8F18-3B4C64BE0226}"/>
              </a:ext>
            </a:extLst>
          </p:cNvPr>
          <p:cNvSpPr txBox="1"/>
          <p:nvPr/>
        </p:nvSpPr>
        <p:spPr>
          <a:xfrm>
            <a:off x="548600" y="1544316"/>
            <a:ext cx="6257713" cy="1955613"/>
          </a:xfrm>
          <a:prstGeom prst="rect">
            <a:avLst/>
          </a:prstGeom>
          <a:noFill/>
          <a:effectLst/>
        </p:spPr>
        <p:txBody>
          <a:bodyPr wrap="square" lIns="107899" tIns="53950" rIns="107899" bIns="5395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6000">
                <a:solidFill>
                  <a:schemeClr val="accent1"/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蓝色商务风</a:t>
            </a:r>
            <a:endParaRPr lang="en-US" altLang="zh-CN" sz="60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阿里巴巴普惠体 H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uLnTx/>
                <a:uFillTx/>
                <a:latin typeface="+mj-ea"/>
                <a:ea typeface="+mj-ea"/>
                <a:cs typeface="阿里巴巴普惠体 H" panose="00020600040101010101" pitchFamily="18" charset="-122"/>
              </a:rPr>
              <a:t>演示幻灯片模板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02DA8CD-6D8E-41E4-BC54-259180418CFD}"/>
              </a:ext>
            </a:extLst>
          </p:cNvPr>
          <p:cNvSpPr txBox="1"/>
          <p:nvPr/>
        </p:nvSpPr>
        <p:spPr>
          <a:xfrm>
            <a:off x="593387" y="3437098"/>
            <a:ext cx="50163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cs typeface="阿里巴巴普惠体 2.0 95 ExtraBold" panose="00020600040101010101" pitchFamily="18" charset="-122"/>
              </a:rPr>
              <a:t>BUSINESS WORK SUMMARY TEMPLATE</a:t>
            </a:r>
            <a:endParaRPr lang="zh-CN" altLang="en-US" sz="1400">
              <a:solidFill>
                <a:schemeClr val="bg1">
                  <a:lumMod val="85000"/>
                </a:schemeClr>
              </a:solidFill>
              <a:cs typeface="阿里巴巴普惠体 2.0 95 ExtraBold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AAA839B-02C8-818E-D30A-61085D6ED833}"/>
              </a:ext>
            </a:extLst>
          </p:cNvPr>
          <p:cNvGrpSpPr/>
          <p:nvPr/>
        </p:nvGrpSpPr>
        <p:grpSpPr>
          <a:xfrm>
            <a:off x="696395" y="4379817"/>
            <a:ext cx="623843" cy="52482"/>
            <a:chOff x="696957" y="4475068"/>
            <a:chExt cx="623843" cy="68885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324E6151-FF7A-E1F3-503B-0EA393203F53}"/>
                </a:ext>
              </a:extLst>
            </p:cNvPr>
            <p:cNvSpPr/>
            <p:nvPr/>
          </p:nvSpPr>
          <p:spPr>
            <a:xfrm>
              <a:off x="696957" y="4475068"/>
              <a:ext cx="290268" cy="688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437BD49A-B858-4D15-CFE4-7C0324F80894}"/>
                </a:ext>
              </a:extLst>
            </p:cNvPr>
            <p:cNvSpPr/>
            <p:nvPr/>
          </p:nvSpPr>
          <p:spPr>
            <a:xfrm>
              <a:off x="1030532" y="4475068"/>
              <a:ext cx="290268" cy="688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" name="文本框 101">
            <a:extLst>
              <a:ext uri="{FF2B5EF4-FFF2-40B4-BE49-F238E27FC236}">
                <a16:creationId xmlns:a16="http://schemas.microsoft.com/office/drawing/2014/main" id="{D53B9AF2-C17F-F91C-EE06-CAEB42C75E76}"/>
              </a:ext>
            </a:extLst>
          </p:cNvPr>
          <p:cNvSpPr txBox="1"/>
          <p:nvPr/>
        </p:nvSpPr>
        <p:spPr>
          <a:xfrm>
            <a:off x="591242" y="4632201"/>
            <a:ext cx="2052165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spc="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汇报人：</a:t>
            </a:r>
            <a:r>
              <a:rPr lang="en-US" altLang="zh-CN" sz="1600" spc="600">
                <a:solidFill>
                  <a:schemeClr val="tx1">
                    <a:lumMod val="85000"/>
                    <a:lumOff val="1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kira</a:t>
            </a:r>
            <a:endParaRPr lang="zh-CN" altLang="en-US" sz="1600" spc="600">
              <a:solidFill>
                <a:schemeClr val="tx1">
                  <a:lumMod val="85000"/>
                  <a:lumOff val="15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03" name="文本框 15">
            <a:extLst>
              <a:ext uri="{FF2B5EF4-FFF2-40B4-BE49-F238E27FC236}">
                <a16:creationId xmlns:a16="http://schemas.microsoft.com/office/drawing/2014/main" id="{B57AA8DD-1CA0-A255-9DC1-1F5A05FFACE4}"/>
              </a:ext>
            </a:extLst>
          </p:cNvPr>
          <p:cNvSpPr txBox="1"/>
          <p:nvPr/>
        </p:nvSpPr>
        <p:spPr>
          <a:xfrm>
            <a:off x="591242" y="4960261"/>
            <a:ext cx="2970685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spc="600">
                <a:solidFill>
                  <a:schemeClr val="tx1">
                    <a:lumMod val="85000"/>
                    <a:lumOff val="1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时间：</a:t>
            </a:r>
            <a:r>
              <a:rPr lang="en-US" altLang="zh-CN" sz="1600" spc="600">
                <a:solidFill>
                  <a:schemeClr val="tx1">
                    <a:lumMod val="85000"/>
                    <a:lumOff val="1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2099.12.01</a:t>
            </a:r>
            <a:endParaRPr lang="zh-CN" altLang="en-US" sz="1600" spc="600">
              <a:solidFill>
                <a:schemeClr val="tx1">
                  <a:lumMod val="85000"/>
                  <a:lumOff val="15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1B393E3-63BD-E59C-2E9D-4A537B530409}"/>
              </a:ext>
            </a:extLst>
          </p:cNvPr>
          <p:cNvSpPr txBox="1"/>
          <p:nvPr/>
        </p:nvSpPr>
        <p:spPr>
          <a:xfrm>
            <a:off x="793238" y="556566"/>
            <a:ext cx="980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公司名称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49459F1F-04CD-5AC4-E9D7-FDAFD013E399}"/>
              </a:ext>
            </a:extLst>
          </p:cNvPr>
          <p:cNvSpPr/>
          <p:nvPr/>
        </p:nvSpPr>
        <p:spPr>
          <a:xfrm>
            <a:off x="698602" y="550213"/>
            <a:ext cx="1169831" cy="30777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22524B3-2A65-4CBD-20C6-37659BB074D8}"/>
              </a:ext>
            </a:extLst>
          </p:cNvPr>
          <p:cNvSpPr/>
          <p:nvPr/>
        </p:nvSpPr>
        <p:spPr>
          <a:xfrm>
            <a:off x="6981795" y="0"/>
            <a:ext cx="4628927" cy="521672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96900" dist="800100" dir="5400000" sx="87000" sy="87000" algn="t" rotWithShape="0">
              <a:schemeClr val="accent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" name="图片 4" descr="卡通人物&#10;&#10;描述已自动生成">
            <a:extLst>
              <a:ext uri="{FF2B5EF4-FFF2-40B4-BE49-F238E27FC236}">
                <a16:creationId xmlns:a16="http://schemas.microsoft.com/office/drawing/2014/main" id="{5E99A818-C1B4-5298-FFF6-1BEF3995C9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79190" y="598701"/>
            <a:ext cx="4993371" cy="9236043"/>
          </a:xfrm>
          <a:prstGeom prst="rect">
            <a:avLst/>
          </a:prstGeom>
        </p:spPr>
      </p:pic>
      <p:grpSp>
        <p:nvGrpSpPr>
          <p:cNvPr id="87" name="组合 86">
            <a:extLst>
              <a:ext uri="{FF2B5EF4-FFF2-40B4-BE49-F238E27FC236}">
                <a16:creationId xmlns:a16="http://schemas.microsoft.com/office/drawing/2014/main" id="{95C8BD0B-6492-0F37-A166-D2FDA8A0FE5F}"/>
              </a:ext>
            </a:extLst>
          </p:cNvPr>
          <p:cNvGrpSpPr/>
          <p:nvPr/>
        </p:nvGrpSpPr>
        <p:grpSpPr>
          <a:xfrm>
            <a:off x="10731481" y="-139808"/>
            <a:ext cx="846412" cy="750797"/>
            <a:chOff x="2744104" y="5409271"/>
            <a:chExt cx="2933144" cy="2601800"/>
          </a:xfrm>
          <a:solidFill>
            <a:schemeClr val="bg1">
              <a:alpha val="15000"/>
            </a:schemeClr>
          </a:solidFill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66935020-31FB-7E44-6E3C-448935002AF2}"/>
                </a:ext>
              </a:extLst>
            </p:cNvPr>
            <p:cNvGrpSpPr/>
            <p:nvPr/>
          </p:nvGrpSpPr>
          <p:grpSpPr>
            <a:xfrm>
              <a:off x="2744104" y="540927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89" name="椭圆 188">
                <a:extLst>
                  <a:ext uri="{FF2B5EF4-FFF2-40B4-BE49-F238E27FC236}">
                    <a16:creationId xmlns:a16="http://schemas.microsoft.com/office/drawing/2014/main" id="{656AC816-2C1A-56F1-A489-E31D84B884A7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49F19094-1003-99F2-8C25-9340BF96DF27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id="{24AFE7C7-5978-C1C8-63E3-A1EB5C8AC35F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AA486130-3A55-C2F7-6612-74892ECD013B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CA2E77C6-061B-4078-602D-A917704D0405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58AD1C24-0F9E-B7A8-4B56-967834E2974C}"/>
                </a:ext>
              </a:extLst>
            </p:cNvPr>
            <p:cNvGrpSpPr/>
            <p:nvPr/>
          </p:nvGrpSpPr>
          <p:grpSpPr>
            <a:xfrm>
              <a:off x="2744104" y="598860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6836EB62-0316-4073-0881-BBAFB55552B6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272B533F-10E3-3BDA-F50C-28A56F7E5AC9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6D73DFB4-63CC-9BD9-AED6-C8F3855F2937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9DA5EB41-BC60-A257-725F-5E07FD829A9C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id="{7B6B45BA-3063-97FF-D376-34DEDAAF454F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1DFC0874-7021-D76B-78B9-C4311A1FE1BD}"/>
                </a:ext>
              </a:extLst>
            </p:cNvPr>
            <p:cNvGrpSpPr/>
            <p:nvPr/>
          </p:nvGrpSpPr>
          <p:grpSpPr>
            <a:xfrm>
              <a:off x="2744104" y="656793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D83101FF-8A59-AED0-3AA7-304591610130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EAB75315-4085-4E03-44F3-F08F81BCAEB6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id="{25C65464-072A-BBC3-E4AF-06E2C046922C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F5C773E0-CA87-8AA2-7246-84C4C817AC57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1C0F9581-A4C3-5174-649A-92A48BF1A066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9FBD291A-6974-F21B-5ED7-0CAC1036376C}"/>
                </a:ext>
              </a:extLst>
            </p:cNvPr>
            <p:cNvGrpSpPr/>
            <p:nvPr/>
          </p:nvGrpSpPr>
          <p:grpSpPr>
            <a:xfrm>
              <a:off x="2744104" y="714726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A26D236F-32AB-9C6A-CE66-811BA2A707AF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F518D9AD-C160-8C70-22EF-F9B0E7DC68FB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53694AEC-6164-F940-7067-4FD1EF1E2302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7433AF21-B1F8-DD3E-A83F-2E77DEFEF214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8971AEC3-9196-49F4-8B97-D8376BD50FB6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E7BB4C1F-91BB-B7B8-EE2E-565C2367B824}"/>
                </a:ext>
              </a:extLst>
            </p:cNvPr>
            <p:cNvGrpSpPr/>
            <p:nvPr/>
          </p:nvGrpSpPr>
          <p:grpSpPr>
            <a:xfrm>
              <a:off x="2744104" y="772659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3F6EE155-18EB-C1B9-379E-80230F3A522B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CE89D3D9-48FC-EE5F-5A60-AD4039082F99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6581F5C2-ACA8-EE3A-99FB-FCBA4DA49089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BB70CC85-5903-CD21-D048-DB34C5791668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23DADF0D-9667-F2D1-EE9E-6EAF5DFFF749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660030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A8872532-5949-13FE-5D65-05FF46C00A97}"/>
              </a:ext>
            </a:extLst>
          </p:cNvPr>
          <p:cNvGrpSpPr/>
          <p:nvPr/>
        </p:nvGrpSpPr>
        <p:grpSpPr>
          <a:xfrm>
            <a:off x="-187572" y="-1"/>
            <a:ext cx="12567144" cy="6858001"/>
            <a:chOff x="15995280" y="-1906884"/>
            <a:chExt cx="12567144" cy="10228140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217C4682-9D51-9A93-6970-039F24459C83}"/>
                </a:ext>
              </a:extLst>
            </p:cNvPr>
            <p:cNvCxnSpPr/>
            <p:nvPr/>
          </p:nvCxnSpPr>
          <p:spPr>
            <a:xfrm>
              <a:off x="15995280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35AC2429-C81D-DE6A-FD9E-877ECD40187A}"/>
                </a:ext>
              </a:extLst>
            </p:cNvPr>
            <p:cNvCxnSpPr/>
            <p:nvPr/>
          </p:nvCxnSpPr>
          <p:spPr>
            <a:xfrm>
              <a:off x="17566173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DA012A47-9C71-0F0F-CD1A-58BABE12E3AA}"/>
                </a:ext>
              </a:extLst>
            </p:cNvPr>
            <p:cNvCxnSpPr/>
            <p:nvPr/>
          </p:nvCxnSpPr>
          <p:spPr>
            <a:xfrm>
              <a:off x="19137066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7335EB02-F73B-AF56-0156-C084C31D93C1}"/>
                </a:ext>
              </a:extLst>
            </p:cNvPr>
            <p:cNvCxnSpPr/>
            <p:nvPr/>
          </p:nvCxnSpPr>
          <p:spPr>
            <a:xfrm>
              <a:off x="20707959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8E8E2AC7-115F-2917-4C55-29AEA6286A61}"/>
                </a:ext>
              </a:extLst>
            </p:cNvPr>
            <p:cNvCxnSpPr/>
            <p:nvPr/>
          </p:nvCxnSpPr>
          <p:spPr>
            <a:xfrm>
              <a:off x="22278852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8512171-3A86-A830-C0FD-27F3F317CBEE}"/>
                </a:ext>
              </a:extLst>
            </p:cNvPr>
            <p:cNvCxnSpPr/>
            <p:nvPr/>
          </p:nvCxnSpPr>
          <p:spPr>
            <a:xfrm>
              <a:off x="23849745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3EF214F1-7598-DFE5-1BB7-E6E74FF3DF13}"/>
                </a:ext>
              </a:extLst>
            </p:cNvPr>
            <p:cNvCxnSpPr/>
            <p:nvPr/>
          </p:nvCxnSpPr>
          <p:spPr>
            <a:xfrm>
              <a:off x="25420638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0853226A-B046-4FA0-7564-FA09241DF322}"/>
                </a:ext>
              </a:extLst>
            </p:cNvPr>
            <p:cNvCxnSpPr/>
            <p:nvPr/>
          </p:nvCxnSpPr>
          <p:spPr>
            <a:xfrm>
              <a:off x="26991531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6E4B178B-2FA9-3B1B-74CE-DAE060C6749E}"/>
                </a:ext>
              </a:extLst>
            </p:cNvPr>
            <p:cNvCxnSpPr/>
            <p:nvPr/>
          </p:nvCxnSpPr>
          <p:spPr>
            <a:xfrm>
              <a:off x="28562424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48B94DEF-8595-DAFE-1943-5065DF3289F1}"/>
              </a:ext>
            </a:extLst>
          </p:cNvPr>
          <p:cNvSpPr/>
          <p:nvPr/>
        </p:nvSpPr>
        <p:spPr>
          <a:xfrm>
            <a:off x="1055687" y="638969"/>
            <a:ext cx="5459411" cy="558006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96900" dist="901700" dir="5400000" sx="87000" sy="87000" algn="t" rotWithShape="0">
              <a:schemeClr val="accent1">
                <a:alpha val="5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5A8B4C3-E9E7-0BCF-7ECB-4C3FAE3AB5BE}"/>
              </a:ext>
            </a:extLst>
          </p:cNvPr>
          <p:cNvCxnSpPr>
            <a:cxnSpLocks/>
          </p:cNvCxnSpPr>
          <p:nvPr/>
        </p:nvCxnSpPr>
        <p:spPr>
          <a:xfrm flipH="1">
            <a:off x="2464067" y="5447899"/>
            <a:ext cx="9727933" cy="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47481E61-D22A-A371-52DF-97186354D212}"/>
              </a:ext>
            </a:extLst>
          </p:cNvPr>
          <p:cNvGrpSpPr/>
          <p:nvPr/>
        </p:nvGrpSpPr>
        <p:grpSpPr>
          <a:xfrm>
            <a:off x="695325" y="883526"/>
            <a:ext cx="846412" cy="750797"/>
            <a:chOff x="2744104" y="5409271"/>
            <a:chExt cx="2933144" cy="2601800"/>
          </a:xfrm>
          <a:solidFill>
            <a:schemeClr val="bg1">
              <a:alpha val="10000"/>
            </a:schemeClr>
          </a:solidFill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1D1A40EF-6382-897A-ECE1-4D69760D05A6}"/>
                </a:ext>
              </a:extLst>
            </p:cNvPr>
            <p:cNvGrpSpPr/>
            <p:nvPr/>
          </p:nvGrpSpPr>
          <p:grpSpPr>
            <a:xfrm>
              <a:off x="2744104" y="540927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5B4CF39B-18F5-7E72-D261-4806412D754A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EB4B425F-27FB-7C42-472C-36FC06B5E7F0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C8BC1C4C-4C94-5623-A52B-EBAA87A808BD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6BCF7F7C-4883-32E3-3D5B-87A428475BA1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92EAF015-9E8B-8D6B-F914-D472E49F7157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5DE53918-2A08-9F6D-237B-3C1FEF12A337}"/>
                </a:ext>
              </a:extLst>
            </p:cNvPr>
            <p:cNvGrpSpPr/>
            <p:nvPr/>
          </p:nvGrpSpPr>
          <p:grpSpPr>
            <a:xfrm>
              <a:off x="2744104" y="598860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0C2A9D46-121F-D506-EB67-DE6F045AEC73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690444BC-81FF-FA1B-6D40-4D32DBA33725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B99D2092-68B2-F2EE-0BD2-3D3E9C54A9F8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50F05531-A26F-FF5A-0444-030B70ABEAF0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39DE8549-6F99-AE59-C34F-ADEEE498AEED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0FC11CD7-922C-DAE5-7F04-D33E88448DA4}"/>
                </a:ext>
              </a:extLst>
            </p:cNvPr>
            <p:cNvGrpSpPr/>
            <p:nvPr/>
          </p:nvGrpSpPr>
          <p:grpSpPr>
            <a:xfrm>
              <a:off x="2744104" y="656793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5C82A0AF-C71E-4220-8039-012015BBB1EC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70555BD8-2F21-6A8A-AAF6-FF77E2C4D6D4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04ED85AD-0E07-C338-070C-8601964C57F1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40C7362D-AA62-83AB-D7B9-B57F95473147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AB3CAD3B-FC15-AC08-F77C-B200FA71FFEB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DAAE2891-DE1D-F8D6-6A3B-0CD2D95CED39}"/>
                </a:ext>
              </a:extLst>
            </p:cNvPr>
            <p:cNvGrpSpPr/>
            <p:nvPr/>
          </p:nvGrpSpPr>
          <p:grpSpPr>
            <a:xfrm>
              <a:off x="2744104" y="714726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E57E1BB2-19DF-93E5-A31A-48F37ABEEB20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C9280772-BDDB-705C-4F1E-56D19813A094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B85BA23B-9720-A6C5-32AE-ADCEF3A6E8C8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334F98EB-4E68-A190-EBF3-DF0A4AB24A5D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8873692B-14A9-6071-48C8-0C560D9E8B00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5036EC7A-EC39-2D8E-BE08-96F5C1CC863D}"/>
                </a:ext>
              </a:extLst>
            </p:cNvPr>
            <p:cNvGrpSpPr/>
            <p:nvPr/>
          </p:nvGrpSpPr>
          <p:grpSpPr>
            <a:xfrm>
              <a:off x="2744104" y="772659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73D72E6E-685D-07CA-8542-8C49D3770052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0C5EFEA2-A874-E562-B1B4-BB88F8070634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2C99958C-CCB9-66C1-56EF-A78061BB1648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46A7939A-670C-EBFD-C47A-61CD92B1C5C4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C9E528BC-7E3F-0975-5DB1-B1DACDC0DED7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26ADC38D-DE4F-CD16-C235-422B7E220C48}"/>
              </a:ext>
            </a:extLst>
          </p:cNvPr>
          <p:cNvGrpSpPr/>
          <p:nvPr/>
        </p:nvGrpSpPr>
        <p:grpSpPr>
          <a:xfrm>
            <a:off x="1584443" y="3881452"/>
            <a:ext cx="623843" cy="52482"/>
            <a:chOff x="696957" y="4475068"/>
            <a:chExt cx="623843" cy="68885"/>
          </a:xfrm>
        </p:grpSpPr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id="{FC0252B9-7A6A-AEDB-7B11-DE9277C130DF}"/>
                </a:ext>
              </a:extLst>
            </p:cNvPr>
            <p:cNvSpPr/>
            <p:nvPr/>
          </p:nvSpPr>
          <p:spPr>
            <a:xfrm>
              <a:off x="696957" y="4475068"/>
              <a:ext cx="290268" cy="688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776B38E7-DE4B-D0C9-C368-E45B92BBD9A6}"/>
                </a:ext>
              </a:extLst>
            </p:cNvPr>
            <p:cNvSpPr/>
            <p:nvPr/>
          </p:nvSpPr>
          <p:spPr>
            <a:xfrm>
              <a:off x="1030532" y="4475068"/>
              <a:ext cx="290268" cy="688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0A9EF166-CE3C-F516-B13A-0462B4BE0B5E}"/>
              </a:ext>
            </a:extLst>
          </p:cNvPr>
          <p:cNvGrpSpPr/>
          <p:nvPr/>
        </p:nvGrpSpPr>
        <p:grpSpPr>
          <a:xfrm>
            <a:off x="4420297" y="2924167"/>
            <a:ext cx="846412" cy="750797"/>
            <a:chOff x="2744104" y="5409271"/>
            <a:chExt cx="2933144" cy="2601800"/>
          </a:xfrm>
          <a:solidFill>
            <a:schemeClr val="bg1">
              <a:alpha val="10000"/>
            </a:schemeClr>
          </a:solidFill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E290D90F-41F5-F952-7B4D-B6090BC46BF1}"/>
                </a:ext>
              </a:extLst>
            </p:cNvPr>
            <p:cNvGrpSpPr/>
            <p:nvPr/>
          </p:nvGrpSpPr>
          <p:grpSpPr>
            <a:xfrm>
              <a:off x="2744104" y="540927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02E57934-E2B8-66FB-8660-832A384B2E2E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1BAD0E3E-1F61-F172-A5F8-F73304EA2DF3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3465A458-1EFA-C057-D0C8-441F55F257CB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BB2B29FC-128D-56D6-0830-4B5E261C24AE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4F8A499C-D7E7-9628-871E-13B01986EC88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6F700D94-FE55-DC3B-E343-947475FC5689}"/>
                </a:ext>
              </a:extLst>
            </p:cNvPr>
            <p:cNvGrpSpPr/>
            <p:nvPr/>
          </p:nvGrpSpPr>
          <p:grpSpPr>
            <a:xfrm>
              <a:off x="2744104" y="598860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D165654E-9F39-DB17-DC74-215B90EDDEB6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26AA421A-A2E1-34FD-B1E8-D4DE87BC9A8B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9DBF743C-6D86-F347-3799-455B8B796468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D4C1D31F-33A5-56C8-3A94-9D019ECFF54D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630F3A40-FCD6-2B48-F89B-9536B41D3A4A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26CB5504-AF11-4A8A-C3BF-7F51B996A805}"/>
                </a:ext>
              </a:extLst>
            </p:cNvPr>
            <p:cNvGrpSpPr/>
            <p:nvPr/>
          </p:nvGrpSpPr>
          <p:grpSpPr>
            <a:xfrm>
              <a:off x="2744104" y="656793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785D78B7-A5AE-502F-4090-4A958458AF01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4FC72E2C-4CBB-CF90-BC69-28B7754EA3C5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C1E31F45-B0F3-ADA4-5569-EBD786E135A9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143F9B8D-54E8-D4D7-1CE2-7C8044D4B498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767ADA77-1372-CA7B-CF17-06582D04B26A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7A387DAD-5A11-15F5-96E8-747602E0D5EE}"/>
                </a:ext>
              </a:extLst>
            </p:cNvPr>
            <p:cNvGrpSpPr/>
            <p:nvPr/>
          </p:nvGrpSpPr>
          <p:grpSpPr>
            <a:xfrm>
              <a:off x="2744104" y="714726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D0A08D24-0C6B-1357-60AC-E04EDC46AA3C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D61FC66C-0CF6-E851-2E7C-5DC2F2178B04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A0241B58-770B-1927-3ECA-D181833D24B0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888BFEC5-38B0-07D5-396F-E2ABE56C105F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8E47E484-A2F4-29F7-8A8B-153E37B14144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BCA9BD38-B617-6F74-00A6-20E5409FE134}"/>
                </a:ext>
              </a:extLst>
            </p:cNvPr>
            <p:cNvGrpSpPr/>
            <p:nvPr/>
          </p:nvGrpSpPr>
          <p:grpSpPr>
            <a:xfrm>
              <a:off x="2744104" y="772659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852B4B6E-D881-E282-FBDB-320437E36853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3629A2E4-D599-3002-7D61-796B9722FF27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CBE4488E-48B3-1B1A-9B50-F96C2175CA80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C3C7AED7-D675-1D51-4721-016F55CD3D61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386247FD-A472-CB81-9CBD-E14175C1DCC2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A8A4F8FE-4623-09AB-D375-A5E2CCB58751}"/>
              </a:ext>
            </a:extLst>
          </p:cNvPr>
          <p:cNvSpPr txBox="1"/>
          <p:nvPr/>
        </p:nvSpPr>
        <p:spPr>
          <a:xfrm>
            <a:off x="1458454" y="2480213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>
                <a:solidFill>
                  <a:schemeClr val="bg1"/>
                </a:solidFill>
                <a:latin typeface="+mj-ea"/>
                <a:ea typeface="+mj-ea"/>
              </a:rPr>
              <a:t>感谢观看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F3A365B-AAA6-0C83-907A-E9EBD5CC0A4E}"/>
              </a:ext>
            </a:extLst>
          </p:cNvPr>
          <p:cNvSpPr txBox="1"/>
          <p:nvPr/>
        </p:nvSpPr>
        <p:spPr>
          <a:xfrm>
            <a:off x="1458454" y="1446471"/>
            <a:ext cx="40463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>
                <a:solidFill>
                  <a:schemeClr val="bg1"/>
                </a:solidFill>
                <a:latin typeface="+mj-ea"/>
                <a:ea typeface="+mj-ea"/>
              </a:rPr>
              <a:t>THANKS</a:t>
            </a:r>
            <a:endParaRPr lang="zh-CN" altLang="en-US" sz="66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3" name="图片 2" descr="卡通人物&#10;&#10;描述已自动生成">
            <a:extLst>
              <a:ext uri="{FF2B5EF4-FFF2-40B4-BE49-F238E27FC236}">
                <a16:creationId xmlns:a16="http://schemas.microsoft.com/office/drawing/2014/main" id="{49CE8D77-73BC-152C-A7A4-F1E1129393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0113" y="1217879"/>
            <a:ext cx="5283020" cy="7632382"/>
          </a:xfrm>
          <a:prstGeom prst="rect">
            <a:avLst/>
          </a:prstGeom>
        </p:spPr>
      </p:pic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DD08B632-E508-4CBB-747F-833A76B45C6F}"/>
              </a:ext>
            </a:extLst>
          </p:cNvPr>
          <p:cNvGrpSpPr/>
          <p:nvPr/>
        </p:nvGrpSpPr>
        <p:grpSpPr>
          <a:xfrm>
            <a:off x="11026262" y="549275"/>
            <a:ext cx="470414" cy="112337"/>
            <a:chOff x="11384755" y="290563"/>
            <a:chExt cx="470414" cy="112337"/>
          </a:xfrm>
        </p:grpSpPr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08F8F211-803E-581D-0EE0-EA587A7B24FA}"/>
                </a:ext>
              </a:extLst>
            </p:cNvPr>
            <p:cNvSpPr/>
            <p:nvPr/>
          </p:nvSpPr>
          <p:spPr>
            <a:xfrm>
              <a:off x="11384755" y="290563"/>
              <a:ext cx="112337" cy="1123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749D527F-1544-7520-8514-0B8DBB642D96}"/>
                </a:ext>
              </a:extLst>
            </p:cNvPr>
            <p:cNvSpPr/>
            <p:nvPr/>
          </p:nvSpPr>
          <p:spPr>
            <a:xfrm>
              <a:off x="11563793" y="290563"/>
              <a:ext cx="112337" cy="1123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0ED0A2E2-9EFE-D10C-3C9D-DF7F3658033F}"/>
                </a:ext>
              </a:extLst>
            </p:cNvPr>
            <p:cNvSpPr/>
            <p:nvPr/>
          </p:nvSpPr>
          <p:spPr>
            <a:xfrm>
              <a:off x="11740945" y="290563"/>
              <a:ext cx="114224" cy="1123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5184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795B346-A602-853C-2B7E-4C9B1C51E9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68"/>
            <a:ext cx="12192000" cy="6857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805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18E4684-4D31-838C-907A-8B2090231399}"/>
              </a:ext>
            </a:extLst>
          </p:cNvPr>
          <p:cNvSpPr/>
          <p:nvPr/>
        </p:nvSpPr>
        <p:spPr>
          <a:xfrm>
            <a:off x="695325" y="5110052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Kira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38BFB33-1B67-15ED-AC2C-4A770F21BD9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503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B443DA0-4DBC-2F7F-4DC3-CBB47408A1B4}"/>
              </a:ext>
            </a:extLst>
          </p:cNvPr>
          <p:cNvGrpSpPr/>
          <p:nvPr/>
        </p:nvGrpSpPr>
        <p:grpSpPr>
          <a:xfrm>
            <a:off x="2445612" y="546079"/>
            <a:ext cx="846412" cy="750797"/>
            <a:chOff x="2445612" y="505439"/>
            <a:chExt cx="846412" cy="750797"/>
          </a:xfrm>
        </p:grpSpPr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FBB18B85-1833-5B45-7F99-2B05E5B8E343}"/>
                </a:ext>
              </a:extLst>
            </p:cNvPr>
            <p:cNvSpPr/>
            <p:nvPr/>
          </p:nvSpPr>
          <p:spPr>
            <a:xfrm>
              <a:off x="2445612" y="505439"/>
              <a:ext cx="82092" cy="820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B87FD0B4-5136-1F7F-FA50-92B34291D721}"/>
                </a:ext>
              </a:extLst>
            </p:cNvPr>
            <p:cNvSpPr/>
            <p:nvPr/>
          </p:nvSpPr>
          <p:spPr>
            <a:xfrm>
              <a:off x="2636692" y="505439"/>
              <a:ext cx="82092" cy="820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7493629F-16F5-DEA4-F725-DA5B376529C3}"/>
                </a:ext>
              </a:extLst>
            </p:cNvPr>
            <p:cNvSpPr/>
            <p:nvPr/>
          </p:nvSpPr>
          <p:spPr>
            <a:xfrm>
              <a:off x="2827772" y="505439"/>
              <a:ext cx="82092" cy="820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6C519785-EE5C-D87F-0152-632CECDE1E29}"/>
                </a:ext>
              </a:extLst>
            </p:cNvPr>
            <p:cNvSpPr/>
            <p:nvPr/>
          </p:nvSpPr>
          <p:spPr>
            <a:xfrm>
              <a:off x="3018852" y="505439"/>
              <a:ext cx="82092" cy="820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143A4178-78A1-E59D-825D-44BEA5CC432F}"/>
                </a:ext>
              </a:extLst>
            </p:cNvPr>
            <p:cNvSpPr/>
            <p:nvPr/>
          </p:nvSpPr>
          <p:spPr>
            <a:xfrm>
              <a:off x="3209932" y="505439"/>
              <a:ext cx="82092" cy="820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1B4F7217-7A1B-4CFF-8034-0F2E3F542E2F}"/>
                </a:ext>
              </a:extLst>
            </p:cNvPr>
            <p:cNvSpPr/>
            <p:nvPr/>
          </p:nvSpPr>
          <p:spPr>
            <a:xfrm>
              <a:off x="2445612" y="672615"/>
              <a:ext cx="82092" cy="820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E4E6456E-2557-A1ED-853B-E9AB443EC2A5}"/>
                </a:ext>
              </a:extLst>
            </p:cNvPr>
            <p:cNvSpPr/>
            <p:nvPr/>
          </p:nvSpPr>
          <p:spPr>
            <a:xfrm>
              <a:off x="2636692" y="672615"/>
              <a:ext cx="82092" cy="820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F0A8ED06-9AF9-4CC1-0917-2A68EA903291}"/>
                </a:ext>
              </a:extLst>
            </p:cNvPr>
            <p:cNvSpPr/>
            <p:nvPr/>
          </p:nvSpPr>
          <p:spPr>
            <a:xfrm>
              <a:off x="2827772" y="672615"/>
              <a:ext cx="82092" cy="820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F3CCE014-67E4-D54F-7BB1-007B8561D458}"/>
                </a:ext>
              </a:extLst>
            </p:cNvPr>
            <p:cNvSpPr/>
            <p:nvPr/>
          </p:nvSpPr>
          <p:spPr>
            <a:xfrm>
              <a:off x="3018852" y="672615"/>
              <a:ext cx="82092" cy="820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336D716C-78F5-4F1F-9DD6-562EDD28AE13}"/>
                </a:ext>
              </a:extLst>
            </p:cNvPr>
            <p:cNvSpPr/>
            <p:nvPr/>
          </p:nvSpPr>
          <p:spPr>
            <a:xfrm>
              <a:off x="3209932" y="672615"/>
              <a:ext cx="82092" cy="820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B1261E8F-EA64-597E-4893-E265E589E08C}"/>
                </a:ext>
              </a:extLst>
            </p:cNvPr>
            <p:cNvSpPr/>
            <p:nvPr/>
          </p:nvSpPr>
          <p:spPr>
            <a:xfrm>
              <a:off x="2445612" y="839792"/>
              <a:ext cx="82092" cy="820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B7017F53-0EF3-770B-9EAA-300FF348F76A}"/>
                </a:ext>
              </a:extLst>
            </p:cNvPr>
            <p:cNvSpPr/>
            <p:nvPr/>
          </p:nvSpPr>
          <p:spPr>
            <a:xfrm>
              <a:off x="2636692" y="839792"/>
              <a:ext cx="82092" cy="820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FF8F1B5D-A399-DB7C-C21F-633528785D10}"/>
                </a:ext>
              </a:extLst>
            </p:cNvPr>
            <p:cNvSpPr/>
            <p:nvPr/>
          </p:nvSpPr>
          <p:spPr>
            <a:xfrm>
              <a:off x="2827772" y="839792"/>
              <a:ext cx="82092" cy="820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DACE9755-93A2-3824-4BB2-95F6CA73E3E1}"/>
                </a:ext>
              </a:extLst>
            </p:cNvPr>
            <p:cNvSpPr/>
            <p:nvPr/>
          </p:nvSpPr>
          <p:spPr>
            <a:xfrm>
              <a:off x="3018852" y="839792"/>
              <a:ext cx="82092" cy="820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3FEB487F-D223-61DC-39AC-3C42ADE0CB87}"/>
                </a:ext>
              </a:extLst>
            </p:cNvPr>
            <p:cNvSpPr/>
            <p:nvPr/>
          </p:nvSpPr>
          <p:spPr>
            <a:xfrm>
              <a:off x="3209932" y="839792"/>
              <a:ext cx="82092" cy="820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ABD293D4-A81D-FC46-77BA-E8D67EB0C5C1}"/>
                </a:ext>
              </a:extLst>
            </p:cNvPr>
            <p:cNvSpPr/>
            <p:nvPr/>
          </p:nvSpPr>
          <p:spPr>
            <a:xfrm>
              <a:off x="3018852" y="1006968"/>
              <a:ext cx="82092" cy="820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B8A7A13C-2E3F-2E63-998E-A026DF54CACB}"/>
                </a:ext>
              </a:extLst>
            </p:cNvPr>
            <p:cNvSpPr/>
            <p:nvPr/>
          </p:nvSpPr>
          <p:spPr>
            <a:xfrm>
              <a:off x="3209932" y="1006968"/>
              <a:ext cx="82092" cy="820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C5C9A52C-5D1D-A983-911B-136B8E80B7EB}"/>
                </a:ext>
              </a:extLst>
            </p:cNvPr>
            <p:cNvSpPr/>
            <p:nvPr/>
          </p:nvSpPr>
          <p:spPr>
            <a:xfrm>
              <a:off x="3018852" y="1174144"/>
              <a:ext cx="82092" cy="820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7034C0D5-76A8-53EB-CF30-E95295307B2F}"/>
                </a:ext>
              </a:extLst>
            </p:cNvPr>
            <p:cNvSpPr/>
            <p:nvPr/>
          </p:nvSpPr>
          <p:spPr>
            <a:xfrm>
              <a:off x="3209932" y="1174144"/>
              <a:ext cx="82092" cy="8209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A0C6D95E-38FB-4BB8-9A03-9B3DA61E469C}"/>
              </a:ext>
            </a:extLst>
          </p:cNvPr>
          <p:cNvSpPr txBox="1"/>
          <p:nvPr/>
        </p:nvSpPr>
        <p:spPr>
          <a:xfrm>
            <a:off x="550345" y="800366"/>
            <a:ext cx="3337963" cy="843421"/>
          </a:xfrm>
          <a:prstGeom prst="rect">
            <a:avLst/>
          </a:prstGeom>
          <a:noFill/>
          <a:effectLst/>
        </p:spPr>
        <p:txBody>
          <a:bodyPr wrap="square" lIns="103743" tIns="51872" rIns="103743" bIns="51872" rtlCol="0">
            <a:spAutoFit/>
          </a:bodyPr>
          <a:lstStyle/>
          <a:p>
            <a:pPr>
              <a:defRPr/>
            </a:pPr>
            <a:r>
              <a: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分享大纲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85CFBF18-7C65-B7A8-CBF9-23121AF54497}"/>
              </a:ext>
            </a:extLst>
          </p:cNvPr>
          <p:cNvSpPr/>
          <p:nvPr/>
        </p:nvSpPr>
        <p:spPr>
          <a:xfrm>
            <a:off x="624627" y="470508"/>
            <a:ext cx="15648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zh-CN">
                <a:solidFill>
                  <a:schemeClr val="bg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CONTENTS</a:t>
            </a:r>
            <a:endParaRPr lang="zh-CN" altLang="en-US" dirty="0">
              <a:solidFill>
                <a:schemeClr val="bg2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24EC8710-DE9B-6D1C-3F86-6DA2F5A6AC66}"/>
              </a:ext>
            </a:extLst>
          </p:cNvPr>
          <p:cNvSpPr/>
          <p:nvPr/>
        </p:nvSpPr>
        <p:spPr>
          <a:xfrm>
            <a:off x="10101263" y="1388535"/>
            <a:ext cx="1395411" cy="608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C5F0088-995A-D09E-81E5-70533B1AE5E6}"/>
              </a:ext>
            </a:extLst>
          </p:cNvPr>
          <p:cNvGrpSpPr/>
          <p:nvPr/>
        </p:nvGrpSpPr>
        <p:grpSpPr>
          <a:xfrm>
            <a:off x="704745" y="2025652"/>
            <a:ext cx="10782511" cy="3986264"/>
            <a:chOff x="704745" y="2025651"/>
            <a:chExt cx="10782511" cy="4044683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50F5FA0D-3F2F-699D-78BC-E4B131F48091}"/>
                </a:ext>
              </a:extLst>
            </p:cNvPr>
            <p:cNvSpPr/>
            <p:nvPr/>
          </p:nvSpPr>
          <p:spPr>
            <a:xfrm flipV="1">
              <a:off x="3473397" y="2025651"/>
              <a:ext cx="2476554" cy="4044683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D241A214-6624-7AE9-5574-FEC2A582E8E9}"/>
                </a:ext>
              </a:extLst>
            </p:cNvPr>
            <p:cNvSpPr/>
            <p:nvPr/>
          </p:nvSpPr>
          <p:spPr>
            <a:xfrm flipV="1">
              <a:off x="6242049" y="2025651"/>
              <a:ext cx="2476554" cy="4044683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19292838-1A80-1AA1-04B6-50EC6DCBB0B3}"/>
                </a:ext>
              </a:extLst>
            </p:cNvPr>
            <p:cNvSpPr/>
            <p:nvPr/>
          </p:nvSpPr>
          <p:spPr>
            <a:xfrm flipV="1">
              <a:off x="9010702" y="2025651"/>
              <a:ext cx="2476554" cy="4044683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58E6D97B-D7EE-6C2F-D2C1-755AC7DAA292}"/>
                </a:ext>
              </a:extLst>
            </p:cNvPr>
            <p:cNvSpPr/>
            <p:nvPr/>
          </p:nvSpPr>
          <p:spPr>
            <a:xfrm flipV="1">
              <a:off x="704745" y="2025651"/>
              <a:ext cx="2476554" cy="40446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96900" dist="698500" dir="5400000" sx="87000" sy="87000" algn="t" rotWithShape="0">
                <a:schemeClr val="accent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E450C022-00B8-4D42-BDC0-86B38397B2D4}"/>
              </a:ext>
            </a:extLst>
          </p:cNvPr>
          <p:cNvSpPr txBox="1"/>
          <p:nvPr/>
        </p:nvSpPr>
        <p:spPr>
          <a:xfrm>
            <a:off x="1323301" y="2664717"/>
            <a:ext cx="12394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>
                <a:solidFill>
                  <a:schemeClr val="bg1"/>
                </a:solidFill>
                <a:latin typeface="+mj-lt"/>
                <a:ea typeface="+mj-ea"/>
              </a:rPr>
              <a:t>01</a:t>
            </a:r>
            <a:endParaRPr lang="zh-CN" altLang="en-US" sz="720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47D485E-D360-4158-9EB4-DC0D7DCCE8E4}"/>
              </a:ext>
            </a:extLst>
          </p:cNvPr>
          <p:cNvSpPr txBox="1"/>
          <p:nvPr/>
        </p:nvSpPr>
        <p:spPr>
          <a:xfrm>
            <a:off x="919878" y="4022520"/>
            <a:ext cx="2046288" cy="442108"/>
          </a:xfrm>
          <a:prstGeom prst="rect">
            <a:avLst/>
          </a:prstGeom>
          <a:noFill/>
          <a:effectLst/>
        </p:spPr>
        <p:txBody>
          <a:bodyPr wrap="square" lIns="72071" tIns="36036" rIns="72071" bIns="36036" rtlCol="0">
            <a:spAutoFit/>
          </a:bodyPr>
          <a:lstStyle/>
          <a:p>
            <a:pPr algn="ctr">
              <a:defRPr/>
            </a:pPr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这里输入标题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5FA056F2-3F70-4532-BFEE-D36B0C987C54}"/>
              </a:ext>
            </a:extLst>
          </p:cNvPr>
          <p:cNvSpPr txBox="1"/>
          <p:nvPr/>
        </p:nvSpPr>
        <p:spPr>
          <a:xfrm>
            <a:off x="938121" y="4436745"/>
            <a:ext cx="2009803" cy="226664"/>
          </a:xfrm>
          <a:prstGeom prst="rect">
            <a:avLst/>
          </a:prstGeom>
          <a:noFill/>
          <a:effectLst/>
        </p:spPr>
        <p:txBody>
          <a:bodyPr wrap="square" lIns="72071" tIns="36036" rIns="72071" bIns="36036" rtlCol="0">
            <a:spAutoFit/>
          </a:bodyPr>
          <a:lstStyle/>
          <a:p>
            <a:pPr algn="ctr"/>
            <a:r>
              <a:rPr lang="en-US" altLang="zh-CN" sz="500" dirty="0">
                <a:solidFill>
                  <a:schemeClr val="bg1">
                    <a:alpha val="50000"/>
                  </a:schemeClr>
                </a:solidFill>
              </a:rPr>
              <a:t>Lorem ipsum dolor sit amet, consectetuer adipiscing elit. Maecenas porttitor congue massa</a:t>
            </a:r>
            <a:r>
              <a:rPr lang="en-US" altLang="zh-CN" sz="500">
                <a:solidFill>
                  <a:schemeClr val="bg1">
                    <a:alpha val="50000"/>
                  </a:schemeClr>
                </a:solidFill>
              </a:rPr>
              <a:t>. 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4DF4118-AE63-7D34-FF0A-9946F6161345}"/>
              </a:ext>
            </a:extLst>
          </p:cNvPr>
          <p:cNvCxnSpPr>
            <a:cxnSpLocks/>
          </p:cNvCxnSpPr>
          <p:nvPr/>
        </p:nvCxnSpPr>
        <p:spPr>
          <a:xfrm>
            <a:off x="1722414" y="3827990"/>
            <a:ext cx="441217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35838E5A-F961-F2AB-E2C2-6A03715AF094}"/>
              </a:ext>
            </a:extLst>
          </p:cNvPr>
          <p:cNvSpPr txBox="1"/>
          <p:nvPr/>
        </p:nvSpPr>
        <p:spPr>
          <a:xfrm>
            <a:off x="4015009" y="2664717"/>
            <a:ext cx="13933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</a:rPr>
              <a:t>02</a:t>
            </a:r>
            <a:endParaRPr lang="zh-CN" altLang="en-US" sz="720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FDF16D4-2322-AA8E-E494-09EB2C25EBF7}"/>
              </a:ext>
            </a:extLst>
          </p:cNvPr>
          <p:cNvSpPr txBox="1"/>
          <p:nvPr/>
        </p:nvSpPr>
        <p:spPr>
          <a:xfrm>
            <a:off x="3688530" y="4022520"/>
            <a:ext cx="2046288" cy="442108"/>
          </a:xfrm>
          <a:prstGeom prst="rect">
            <a:avLst/>
          </a:prstGeom>
          <a:noFill/>
          <a:effectLst/>
        </p:spPr>
        <p:txBody>
          <a:bodyPr wrap="square" lIns="72071" tIns="36036" rIns="72071" bIns="36036" rtlCol="0">
            <a:spAutoFit/>
          </a:bodyPr>
          <a:lstStyle/>
          <a:p>
            <a:pPr algn="ctr">
              <a:defRPr/>
            </a:pP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这里输入标题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150C1483-6BDA-B311-3AB6-32C331B82D53}"/>
              </a:ext>
            </a:extLst>
          </p:cNvPr>
          <p:cNvSpPr txBox="1"/>
          <p:nvPr/>
        </p:nvSpPr>
        <p:spPr>
          <a:xfrm>
            <a:off x="3706773" y="4436745"/>
            <a:ext cx="2009803" cy="226664"/>
          </a:xfrm>
          <a:prstGeom prst="rect">
            <a:avLst/>
          </a:prstGeom>
          <a:noFill/>
          <a:effectLst/>
        </p:spPr>
        <p:txBody>
          <a:bodyPr wrap="square" lIns="72071" tIns="36036" rIns="72071" bIns="36036" rtlCol="0">
            <a:spAutoFit/>
          </a:bodyPr>
          <a:lstStyle/>
          <a:p>
            <a:pPr algn="ctr"/>
            <a:r>
              <a:rPr lang="en-US" altLang="zh-CN" sz="500" dirty="0">
                <a:solidFill>
                  <a:schemeClr val="bg1">
                    <a:lumMod val="75000"/>
                  </a:schemeClr>
                </a:solidFill>
              </a:rPr>
              <a:t>Lorem ipsum dolor sit amet, consectetuer adipiscing elit. Maecenas porttitor congue massa</a:t>
            </a:r>
            <a:r>
              <a:rPr lang="en-US" altLang="zh-CN" sz="500">
                <a:solidFill>
                  <a:schemeClr val="bg1">
                    <a:lumMod val="75000"/>
                  </a:schemeClr>
                </a:solidFill>
              </a:rPr>
              <a:t>. 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F7A086B5-C7DF-119F-96BA-71B4712FA5C5}"/>
              </a:ext>
            </a:extLst>
          </p:cNvPr>
          <p:cNvCxnSpPr>
            <a:cxnSpLocks/>
          </p:cNvCxnSpPr>
          <p:nvPr/>
        </p:nvCxnSpPr>
        <p:spPr>
          <a:xfrm>
            <a:off x="4491066" y="3827990"/>
            <a:ext cx="441217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id="{24CE3354-4532-03BA-6A34-F0557ABE19DF}"/>
              </a:ext>
            </a:extLst>
          </p:cNvPr>
          <p:cNvSpPr txBox="1"/>
          <p:nvPr/>
        </p:nvSpPr>
        <p:spPr>
          <a:xfrm>
            <a:off x="6791676" y="2664717"/>
            <a:ext cx="13773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</a:rPr>
              <a:t>03</a:t>
            </a:r>
            <a:endParaRPr lang="zh-CN" altLang="en-US" sz="720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0B00E6AF-623D-6D56-53D7-C9824F7D6612}"/>
              </a:ext>
            </a:extLst>
          </p:cNvPr>
          <p:cNvSpPr txBox="1"/>
          <p:nvPr/>
        </p:nvSpPr>
        <p:spPr>
          <a:xfrm>
            <a:off x="6457182" y="4022520"/>
            <a:ext cx="2046288" cy="442108"/>
          </a:xfrm>
          <a:prstGeom prst="rect">
            <a:avLst/>
          </a:prstGeom>
          <a:noFill/>
          <a:effectLst/>
        </p:spPr>
        <p:txBody>
          <a:bodyPr wrap="square" lIns="72071" tIns="36036" rIns="72071" bIns="36036" rtlCol="0">
            <a:spAutoFit/>
          </a:bodyPr>
          <a:lstStyle/>
          <a:p>
            <a:pPr algn="ctr">
              <a:defRPr/>
            </a:pP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这里输入标题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1EFD2CCF-02E7-3AF0-B9B1-58E2161450FC}"/>
              </a:ext>
            </a:extLst>
          </p:cNvPr>
          <p:cNvSpPr txBox="1"/>
          <p:nvPr/>
        </p:nvSpPr>
        <p:spPr>
          <a:xfrm>
            <a:off x="6475425" y="4436745"/>
            <a:ext cx="2009803" cy="226664"/>
          </a:xfrm>
          <a:prstGeom prst="rect">
            <a:avLst/>
          </a:prstGeom>
          <a:noFill/>
          <a:effectLst/>
        </p:spPr>
        <p:txBody>
          <a:bodyPr wrap="square" lIns="72071" tIns="36036" rIns="72071" bIns="36036" rtlCol="0">
            <a:spAutoFit/>
          </a:bodyPr>
          <a:lstStyle/>
          <a:p>
            <a:pPr algn="ctr"/>
            <a:r>
              <a:rPr lang="en-US" altLang="zh-CN" sz="500" dirty="0">
                <a:solidFill>
                  <a:schemeClr val="bg1">
                    <a:lumMod val="75000"/>
                  </a:schemeClr>
                </a:solidFill>
              </a:rPr>
              <a:t>Lorem ipsum dolor sit amet, consectetuer adipiscing elit. Maecenas porttitor congue massa</a:t>
            </a:r>
            <a:r>
              <a:rPr lang="en-US" altLang="zh-CN" sz="500">
                <a:solidFill>
                  <a:schemeClr val="bg1">
                    <a:lumMod val="75000"/>
                  </a:schemeClr>
                </a:solidFill>
              </a:rPr>
              <a:t>. </a:t>
            </a: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D65E23AA-0C3C-F346-2BFE-CA34D17D2288}"/>
              </a:ext>
            </a:extLst>
          </p:cNvPr>
          <p:cNvCxnSpPr>
            <a:cxnSpLocks/>
          </p:cNvCxnSpPr>
          <p:nvPr/>
        </p:nvCxnSpPr>
        <p:spPr>
          <a:xfrm>
            <a:off x="7259718" y="3827990"/>
            <a:ext cx="441217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>
            <a:extLst>
              <a:ext uri="{FF2B5EF4-FFF2-40B4-BE49-F238E27FC236}">
                <a16:creationId xmlns:a16="http://schemas.microsoft.com/office/drawing/2014/main" id="{2E57F820-C0CC-32B4-EC88-43232F8D5F71}"/>
              </a:ext>
            </a:extLst>
          </p:cNvPr>
          <p:cNvSpPr txBox="1"/>
          <p:nvPr/>
        </p:nvSpPr>
        <p:spPr>
          <a:xfrm>
            <a:off x="9547505" y="2664717"/>
            <a:ext cx="14029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</a:rPr>
              <a:t>04</a:t>
            </a:r>
            <a:endParaRPr lang="zh-CN" altLang="en-US" sz="720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9D6C60C3-8D77-0377-0689-8659260B4401}"/>
              </a:ext>
            </a:extLst>
          </p:cNvPr>
          <p:cNvSpPr txBox="1"/>
          <p:nvPr/>
        </p:nvSpPr>
        <p:spPr>
          <a:xfrm>
            <a:off x="9225835" y="4022520"/>
            <a:ext cx="2046288" cy="442108"/>
          </a:xfrm>
          <a:prstGeom prst="rect">
            <a:avLst/>
          </a:prstGeom>
          <a:noFill/>
          <a:effectLst/>
        </p:spPr>
        <p:txBody>
          <a:bodyPr wrap="square" lIns="72071" tIns="36036" rIns="72071" bIns="36036" rtlCol="0">
            <a:spAutoFit/>
          </a:bodyPr>
          <a:lstStyle/>
          <a:p>
            <a:pPr algn="ctr">
              <a:defRPr/>
            </a:pP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这里输入标题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0FACBC8-8671-344C-4380-C5FAA536323D}"/>
              </a:ext>
            </a:extLst>
          </p:cNvPr>
          <p:cNvSpPr txBox="1"/>
          <p:nvPr/>
        </p:nvSpPr>
        <p:spPr>
          <a:xfrm>
            <a:off x="9244078" y="4436745"/>
            <a:ext cx="2009803" cy="226664"/>
          </a:xfrm>
          <a:prstGeom prst="rect">
            <a:avLst/>
          </a:prstGeom>
          <a:noFill/>
          <a:effectLst/>
        </p:spPr>
        <p:txBody>
          <a:bodyPr wrap="square" lIns="72071" tIns="36036" rIns="72071" bIns="36036" rtlCol="0">
            <a:spAutoFit/>
          </a:bodyPr>
          <a:lstStyle/>
          <a:p>
            <a:pPr algn="ctr"/>
            <a:r>
              <a:rPr lang="en-US" altLang="zh-CN" sz="500" dirty="0">
                <a:solidFill>
                  <a:schemeClr val="bg1">
                    <a:lumMod val="75000"/>
                  </a:schemeClr>
                </a:solidFill>
              </a:rPr>
              <a:t>Lorem ipsum dolor sit amet, consectetuer adipiscing elit. Maecenas porttitor congue massa</a:t>
            </a:r>
            <a:r>
              <a:rPr lang="en-US" altLang="zh-CN" sz="500">
                <a:solidFill>
                  <a:schemeClr val="bg1">
                    <a:lumMod val="75000"/>
                  </a:schemeClr>
                </a:solidFill>
              </a:rPr>
              <a:t>. </a:t>
            </a: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B6FB2BA7-5091-97A7-5BDA-0F21C9747DEF}"/>
              </a:ext>
            </a:extLst>
          </p:cNvPr>
          <p:cNvCxnSpPr>
            <a:cxnSpLocks/>
          </p:cNvCxnSpPr>
          <p:nvPr/>
        </p:nvCxnSpPr>
        <p:spPr>
          <a:xfrm>
            <a:off x="10028371" y="3827990"/>
            <a:ext cx="441217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E9AE92D-992A-01C7-7BCB-FF6E360C7727}"/>
              </a:ext>
            </a:extLst>
          </p:cNvPr>
          <p:cNvGrpSpPr/>
          <p:nvPr/>
        </p:nvGrpSpPr>
        <p:grpSpPr>
          <a:xfrm>
            <a:off x="704745" y="6425558"/>
            <a:ext cx="10801350" cy="0"/>
            <a:chOff x="695325" y="6493292"/>
            <a:chExt cx="10801350" cy="0"/>
          </a:xfrm>
        </p:grpSpPr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9F40B398-A86F-E0AB-ED9F-710F863A8479}"/>
                </a:ext>
              </a:extLst>
            </p:cNvPr>
            <p:cNvCxnSpPr>
              <a:cxnSpLocks/>
            </p:cNvCxnSpPr>
            <p:nvPr/>
          </p:nvCxnSpPr>
          <p:spPr>
            <a:xfrm>
              <a:off x="2212536" y="6493292"/>
              <a:ext cx="9284139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2259E566-2CCF-2843-9024-C72CFECCCF7E}"/>
                </a:ext>
              </a:extLst>
            </p:cNvPr>
            <p:cNvCxnSpPr/>
            <p:nvPr/>
          </p:nvCxnSpPr>
          <p:spPr>
            <a:xfrm flipV="1">
              <a:off x="695325" y="6493292"/>
              <a:ext cx="2476800" cy="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F19E71EE-61C6-5D45-F166-1E2909EC6D41}"/>
              </a:ext>
            </a:extLst>
          </p:cNvPr>
          <p:cNvGrpSpPr/>
          <p:nvPr/>
        </p:nvGrpSpPr>
        <p:grpSpPr>
          <a:xfrm rot="3186628">
            <a:off x="379021" y="5610411"/>
            <a:ext cx="632397" cy="602588"/>
            <a:chOff x="4057719" y="-1623027"/>
            <a:chExt cx="2950369" cy="2811307"/>
          </a:xfrm>
          <a:solidFill>
            <a:schemeClr val="bg1">
              <a:alpha val="15000"/>
            </a:schemeClr>
          </a:solidFill>
        </p:grpSpPr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41B94A3F-8D77-B08E-51C6-A0E6CF037357}"/>
                </a:ext>
              </a:extLst>
            </p:cNvPr>
            <p:cNvSpPr/>
            <p:nvPr/>
          </p:nvSpPr>
          <p:spPr>
            <a:xfrm>
              <a:off x="4057719" y="-1623027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33B24917-3B01-53CD-A533-C072EEF39EE6}"/>
                </a:ext>
              </a:extLst>
            </p:cNvPr>
            <p:cNvSpPr/>
            <p:nvPr/>
          </p:nvSpPr>
          <p:spPr>
            <a:xfrm>
              <a:off x="4505394" y="-1623027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EDBF31BA-1918-9CF1-1A60-0B8096736777}"/>
                </a:ext>
              </a:extLst>
            </p:cNvPr>
            <p:cNvSpPr/>
            <p:nvPr/>
          </p:nvSpPr>
          <p:spPr>
            <a:xfrm>
              <a:off x="4953069" y="-1623027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538FB847-2D6F-72EA-E697-F78B802C4119}"/>
                </a:ext>
              </a:extLst>
            </p:cNvPr>
            <p:cNvSpPr/>
            <p:nvPr/>
          </p:nvSpPr>
          <p:spPr>
            <a:xfrm>
              <a:off x="5400744" y="-1623027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05DB5521-13C8-4137-09AB-A150906883C5}"/>
                </a:ext>
              </a:extLst>
            </p:cNvPr>
            <p:cNvSpPr/>
            <p:nvPr/>
          </p:nvSpPr>
          <p:spPr>
            <a:xfrm>
              <a:off x="5848419" y="-1623027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CE30B16F-346B-D798-D727-8F05FE96ECF9}"/>
                </a:ext>
              </a:extLst>
            </p:cNvPr>
            <p:cNvSpPr/>
            <p:nvPr/>
          </p:nvSpPr>
          <p:spPr>
            <a:xfrm>
              <a:off x="6296094" y="-1623027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169AD270-9953-2A98-8BDF-6C55AF3EB549}"/>
                </a:ext>
              </a:extLst>
            </p:cNvPr>
            <p:cNvSpPr/>
            <p:nvPr/>
          </p:nvSpPr>
          <p:spPr>
            <a:xfrm>
              <a:off x="6743769" y="-1623027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15F53775-7C8A-2274-8023-DD995AD0CD3B}"/>
                </a:ext>
              </a:extLst>
            </p:cNvPr>
            <p:cNvSpPr/>
            <p:nvPr/>
          </p:nvSpPr>
          <p:spPr>
            <a:xfrm>
              <a:off x="4057719" y="-1198529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E2ADDF27-E56D-08C7-56FD-CB1F3F9C0874}"/>
                </a:ext>
              </a:extLst>
            </p:cNvPr>
            <p:cNvSpPr/>
            <p:nvPr/>
          </p:nvSpPr>
          <p:spPr>
            <a:xfrm>
              <a:off x="4505394" y="-1198529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B1D600F2-0999-7A05-4664-8E394CAB8DB1}"/>
                </a:ext>
              </a:extLst>
            </p:cNvPr>
            <p:cNvSpPr/>
            <p:nvPr/>
          </p:nvSpPr>
          <p:spPr>
            <a:xfrm>
              <a:off x="4953069" y="-1198529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E92693CC-DBE3-1D34-503E-4D8D1C265EDA}"/>
                </a:ext>
              </a:extLst>
            </p:cNvPr>
            <p:cNvSpPr/>
            <p:nvPr/>
          </p:nvSpPr>
          <p:spPr>
            <a:xfrm>
              <a:off x="5400744" y="-1198529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A6AC3282-3C4D-2720-4B7D-0A4A3156BE6A}"/>
                </a:ext>
              </a:extLst>
            </p:cNvPr>
            <p:cNvSpPr/>
            <p:nvPr/>
          </p:nvSpPr>
          <p:spPr>
            <a:xfrm>
              <a:off x="5848419" y="-1198529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53B271DA-A125-CB37-3CF0-143E4F2C594E}"/>
                </a:ext>
              </a:extLst>
            </p:cNvPr>
            <p:cNvSpPr/>
            <p:nvPr/>
          </p:nvSpPr>
          <p:spPr>
            <a:xfrm>
              <a:off x="6296094" y="-1198529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A7C81CAE-4ED9-4157-7629-2D618B23EC66}"/>
                </a:ext>
              </a:extLst>
            </p:cNvPr>
            <p:cNvSpPr/>
            <p:nvPr/>
          </p:nvSpPr>
          <p:spPr>
            <a:xfrm>
              <a:off x="6743769" y="-1198529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599A967A-18D3-3A6D-9050-7A95CC2087DC}"/>
                </a:ext>
              </a:extLst>
            </p:cNvPr>
            <p:cNvSpPr/>
            <p:nvPr/>
          </p:nvSpPr>
          <p:spPr>
            <a:xfrm>
              <a:off x="4057719" y="-77403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5D0C393B-D20C-39A5-092E-384EA99EBA2A}"/>
                </a:ext>
              </a:extLst>
            </p:cNvPr>
            <p:cNvSpPr/>
            <p:nvPr/>
          </p:nvSpPr>
          <p:spPr>
            <a:xfrm>
              <a:off x="4505394" y="-77403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6C3BE1BA-54FE-9190-0F62-E5DA9E7E2567}"/>
                </a:ext>
              </a:extLst>
            </p:cNvPr>
            <p:cNvSpPr/>
            <p:nvPr/>
          </p:nvSpPr>
          <p:spPr>
            <a:xfrm>
              <a:off x="4953069" y="-77403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D466F4E3-43AD-81ED-BDAE-3030AE61785C}"/>
                </a:ext>
              </a:extLst>
            </p:cNvPr>
            <p:cNvSpPr/>
            <p:nvPr/>
          </p:nvSpPr>
          <p:spPr>
            <a:xfrm>
              <a:off x="5400744" y="-77403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E63373C2-3841-239C-5FA5-AFEA5855B7B3}"/>
                </a:ext>
              </a:extLst>
            </p:cNvPr>
            <p:cNvSpPr/>
            <p:nvPr/>
          </p:nvSpPr>
          <p:spPr>
            <a:xfrm>
              <a:off x="5848419" y="-77403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1E3A869A-335D-5B02-CD03-DE7F8AF4218D}"/>
                </a:ext>
              </a:extLst>
            </p:cNvPr>
            <p:cNvSpPr/>
            <p:nvPr/>
          </p:nvSpPr>
          <p:spPr>
            <a:xfrm>
              <a:off x="6296094" y="-77403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57165B06-0981-BE96-727B-A0096B83CB44}"/>
                </a:ext>
              </a:extLst>
            </p:cNvPr>
            <p:cNvSpPr/>
            <p:nvPr/>
          </p:nvSpPr>
          <p:spPr>
            <a:xfrm>
              <a:off x="6743769" y="-77403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6F67321F-DC1F-240A-6BF7-1354B124DBEE}"/>
                </a:ext>
              </a:extLst>
            </p:cNvPr>
            <p:cNvSpPr/>
            <p:nvPr/>
          </p:nvSpPr>
          <p:spPr>
            <a:xfrm>
              <a:off x="4057719" y="-34953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BE619569-42A1-657C-4C04-D92C083DA48E}"/>
                </a:ext>
              </a:extLst>
            </p:cNvPr>
            <p:cNvSpPr/>
            <p:nvPr/>
          </p:nvSpPr>
          <p:spPr>
            <a:xfrm>
              <a:off x="4505394" y="-34953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D300BDF7-CFA2-008C-1513-36110790EC57}"/>
                </a:ext>
              </a:extLst>
            </p:cNvPr>
            <p:cNvSpPr/>
            <p:nvPr/>
          </p:nvSpPr>
          <p:spPr>
            <a:xfrm>
              <a:off x="4953069" y="-34953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7736343D-36CB-AFCE-EE8C-D87AF588D2CC}"/>
                </a:ext>
              </a:extLst>
            </p:cNvPr>
            <p:cNvSpPr/>
            <p:nvPr/>
          </p:nvSpPr>
          <p:spPr>
            <a:xfrm>
              <a:off x="5400744" y="-34953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A262F684-AE03-FAA4-83FC-29E6FBE86E3D}"/>
                </a:ext>
              </a:extLst>
            </p:cNvPr>
            <p:cNvSpPr/>
            <p:nvPr/>
          </p:nvSpPr>
          <p:spPr>
            <a:xfrm>
              <a:off x="5848419" y="-34953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0D2EDE8C-CAF7-64E5-136B-B3BFF85A0C5D}"/>
                </a:ext>
              </a:extLst>
            </p:cNvPr>
            <p:cNvSpPr/>
            <p:nvPr/>
          </p:nvSpPr>
          <p:spPr>
            <a:xfrm>
              <a:off x="6296094" y="-34953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DC41612C-9DC5-8DF4-4461-BF5569EAEA8E}"/>
                </a:ext>
              </a:extLst>
            </p:cNvPr>
            <p:cNvSpPr/>
            <p:nvPr/>
          </p:nvSpPr>
          <p:spPr>
            <a:xfrm>
              <a:off x="6743769" y="-34953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8773E6CB-42A2-808F-62A8-3659E975CD8B}"/>
                </a:ext>
              </a:extLst>
            </p:cNvPr>
            <p:cNvSpPr/>
            <p:nvPr/>
          </p:nvSpPr>
          <p:spPr>
            <a:xfrm>
              <a:off x="4057719" y="74965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01DA3093-F3D9-1517-03A3-98695450788A}"/>
                </a:ext>
              </a:extLst>
            </p:cNvPr>
            <p:cNvSpPr/>
            <p:nvPr/>
          </p:nvSpPr>
          <p:spPr>
            <a:xfrm>
              <a:off x="4505394" y="74965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5EC59C58-3F95-CBAE-6578-AEC87A893896}"/>
                </a:ext>
              </a:extLst>
            </p:cNvPr>
            <p:cNvSpPr/>
            <p:nvPr/>
          </p:nvSpPr>
          <p:spPr>
            <a:xfrm>
              <a:off x="4953069" y="74965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E3222F96-916D-409E-0D24-BBE142FE273D}"/>
                </a:ext>
              </a:extLst>
            </p:cNvPr>
            <p:cNvSpPr/>
            <p:nvPr/>
          </p:nvSpPr>
          <p:spPr>
            <a:xfrm>
              <a:off x="5400744" y="74965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91B72964-F666-E8C9-4773-10D10D6FAF29}"/>
                </a:ext>
              </a:extLst>
            </p:cNvPr>
            <p:cNvSpPr/>
            <p:nvPr/>
          </p:nvSpPr>
          <p:spPr>
            <a:xfrm>
              <a:off x="5848419" y="74965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01DB674A-7A8E-EFC5-2813-4BFD6214D8C8}"/>
                </a:ext>
              </a:extLst>
            </p:cNvPr>
            <p:cNvSpPr/>
            <p:nvPr/>
          </p:nvSpPr>
          <p:spPr>
            <a:xfrm>
              <a:off x="6296094" y="74965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AD627225-90D6-191D-E888-A36F217CE49A}"/>
                </a:ext>
              </a:extLst>
            </p:cNvPr>
            <p:cNvSpPr/>
            <p:nvPr/>
          </p:nvSpPr>
          <p:spPr>
            <a:xfrm>
              <a:off x="6743769" y="74965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43A1CA23-81ED-0FAD-3B2F-C63832E93FBA}"/>
                </a:ext>
              </a:extLst>
            </p:cNvPr>
            <p:cNvSpPr/>
            <p:nvPr/>
          </p:nvSpPr>
          <p:spPr>
            <a:xfrm>
              <a:off x="4057719" y="49946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EDEA3DEB-8873-A93D-4D26-9AAC3F8B8D18}"/>
                </a:ext>
              </a:extLst>
            </p:cNvPr>
            <p:cNvSpPr/>
            <p:nvPr/>
          </p:nvSpPr>
          <p:spPr>
            <a:xfrm>
              <a:off x="4505394" y="49946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FA54A638-ED22-8F7E-970B-C79704D8A7D4}"/>
                </a:ext>
              </a:extLst>
            </p:cNvPr>
            <p:cNvSpPr/>
            <p:nvPr/>
          </p:nvSpPr>
          <p:spPr>
            <a:xfrm>
              <a:off x="4953069" y="49946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3D306D97-4886-42F2-98CA-A8ECB7A3EBFE}"/>
                </a:ext>
              </a:extLst>
            </p:cNvPr>
            <p:cNvSpPr/>
            <p:nvPr/>
          </p:nvSpPr>
          <p:spPr>
            <a:xfrm>
              <a:off x="5400744" y="49946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D0E6797F-B4EB-2E69-C4D9-969D4F58581A}"/>
                </a:ext>
              </a:extLst>
            </p:cNvPr>
            <p:cNvSpPr/>
            <p:nvPr/>
          </p:nvSpPr>
          <p:spPr>
            <a:xfrm>
              <a:off x="5848419" y="49946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2AFA6765-9FA3-1698-9C79-FABCFA15E2D9}"/>
                </a:ext>
              </a:extLst>
            </p:cNvPr>
            <p:cNvSpPr/>
            <p:nvPr/>
          </p:nvSpPr>
          <p:spPr>
            <a:xfrm>
              <a:off x="6296094" y="49946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24DF3CEC-582B-0FF2-C8EE-EBAD0DFE06D6}"/>
                </a:ext>
              </a:extLst>
            </p:cNvPr>
            <p:cNvSpPr/>
            <p:nvPr/>
          </p:nvSpPr>
          <p:spPr>
            <a:xfrm>
              <a:off x="6743769" y="49946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0D991FEA-E4E3-DF01-DD03-3814F17A5748}"/>
                </a:ext>
              </a:extLst>
            </p:cNvPr>
            <p:cNvSpPr/>
            <p:nvPr/>
          </p:nvSpPr>
          <p:spPr>
            <a:xfrm>
              <a:off x="4057719" y="92396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99E0A7B4-5223-234F-4118-E66693A14622}"/>
                </a:ext>
              </a:extLst>
            </p:cNvPr>
            <p:cNvSpPr/>
            <p:nvPr/>
          </p:nvSpPr>
          <p:spPr>
            <a:xfrm>
              <a:off x="4505394" y="92396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34B85156-DA46-B78A-3056-839E1DA21763}"/>
                </a:ext>
              </a:extLst>
            </p:cNvPr>
            <p:cNvSpPr/>
            <p:nvPr/>
          </p:nvSpPr>
          <p:spPr>
            <a:xfrm>
              <a:off x="4953069" y="92396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D51140EB-3571-6F06-2F60-BE094748A1CF}"/>
                </a:ext>
              </a:extLst>
            </p:cNvPr>
            <p:cNvSpPr/>
            <p:nvPr/>
          </p:nvSpPr>
          <p:spPr>
            <a:xfrm>
              <a:off x="5400744" y="92396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6B8FD517-2154-5D81-8FD9-45C0C2CEB914}"/>
                </a:ext>
              </a:extLst>
            </p:cNvPr>
            <p:cNvSpPr/>
            <p:nvPr/>
          </p:nvSpPr>
          <p:spPr>
            <a:xfrm>
              <a:off x="5848419" y="92396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57454544-8A1C-B399-D0CB-207D11E03360}"/>
                </a:ext>
              </a:extLst>
            </p:cNvPr>
            <p:cNvSpPr/>
            <p:nvPr/>
          </p:nvSpPr>
          <p:spPr>
            <a:xfrm>
              <a:off x="6296094" y="92396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B8616697-FCF2-90B1-1FA6-F163FC442554}"/>
                </a:ext>
              </a:extLst>
            </p:cNvPr>
            <p:cNvSpPr/>
            <p:nvPr/>
          </p:nvSpPr>
          <p:spPr>
            <a:xfrm>
              <a:off x="6743769" y="92396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5178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7F43B8EF-576C-EF9C-CCCF-85FAFF8D2538}"/>
              </a:ext>
            </a:extLst>
          </p:cNvPr>
          <p:cNvGrpSpPr/>
          <p:nvPr/>
        </p:nvGrpSpPr>
        <p:grpSpPr>
          <a:xfrm>
            <a:off x="9626823" y="2810129"/>
            <a:ext cx="846412" cy="750797"/>
            <a:chOff x="2744104" y="5409271"/>
            <a:chExt cx="2933144" cy="2601800"/>
          </a:xfrm>
          <a:solidFill>
            <a:schemeClr val="accent1">
              <a:lumMod val="20000"/>
              <a:lumOff val="80000"/>
              <a:alpha val="25000"/>
            </a:schemeClr>
          </a:solidFill>
        </p:grpSpPr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2DE24005-0608-AE4E-DDD0-F1AA09F47617}"/>
                </a:ext>
              </a:extLst>
            </p:cNvPr>
            <p:cNvGrpSpPr/>
            <p:nvPr/>
          </p:nvGrpSpPr>
          <p:grpSpPr>
            <a:xfrm>
              <a:off x="2744104" y="540927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0DBBAE16-E455-0773-233A-FE03F79DC3D8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013B590B-C9FD-553C-A416-6828F0AEEF08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652C171D-CD12-7DAA-AE2C-1D42ED9A7EFB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00C5C28F-06F2-8485-B195-2E3EB2A8297A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A4C5135B-47A5-7576-945E-1E194368D18A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07F2F98B-5BDD-1C92-DE70-484FC04236E8}"/>
                </a:ext>
              </a:extLst>
            </p:cNvPr>
            <p:cNvGrpSpPr/>
            <p:nvPr/>
          </p:nvGrpSpPr>
          <p:grpSpPr>
            <a:xfrm>
              <a:off x="2744104" y="598860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C1C82EBB-677B-86E4-AFC0-FB611CADA03D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CC3A1F4F-2F72-210A-D7C1-0DD9F9F894A6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CA4B71E2-491C-0FFF-996F-194E4D538C65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710F7404-4E93-E1CC-8632-C5B7B633F0E7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2F4DF2D0-8FDB-BB34-3FD9-BF2A29CCAF8D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2781A4CE-B3BF-2946-E7D6-5A10F504789A}"/>
                </a:ext>
              </a:extLst>
            </p:cNvPr>
            <p:cNvGrpSpPr/>
            <p:nvPr/>
          </p:nvGrpSpPr>
          <p:grpSpPr>
            <a:xfrm>
              <a:off x="2744104" y="656793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F2D5857C-D579-0014-36BC-D1D74AA41471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9F69DE84-1E6F-B738-5D58-721D81856830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A4173EB6-F033-F770-E5DC-631F2ED5D0ED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86DF159E-8220-1639-AB1D-68579F19A9AF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D248FEBA-0CEA-2B2A-AF8B-B655483329D3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55B35C19-D79C-C9BE-C21B-84566A76E5A2}"/>
                </a:ext>
              </a:extLst>
            </p:cNvPr>
            <p:cNvGrpSpPr/>
            <p:nvPr/>
          </p:nvGrpSpPr>
          <p:grpSpPr>
            <a:xfrm>
              <a:off x="2744104" y="714726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49653C1A-FCFE-57FC-BD01-B6B23AB83297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22A8B2AF-C180-8F7F-317B-E46C4CE65AA8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AEAB3117-872F-2183-0719-71FCC2D8137E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4F090C1F-9D60-CC78-BC1A-1242CC7770D3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B12D8E36-A214-FCA8-9151-609D007A4923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B2BB214C-48F4-2757-0F74-0BD5570E4F73}"/>
                </a:ext>
              </a:extLst>
            </p:cNvPr>
            <p:cNvGrpSpPr/>
            <p:nvPr/>
          </p:nvGrpSpPr>
          <p:grpSpPr>
            <a:xfrm>
              <a:off x="2744104" y="7726591"/>
              <a:ext cx="2933144" cy="284480"/>
              <a:chOff x="2744104" y="5409271"/>
              <a:chExt cx="2933144" cy="284480"/>
            </a:xfrm>
            <a:grpFill/>
          </p:grpSpPr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0CE8310C-DE5E-74B6-94E0-41E6617772EE}"/>
                  </a:ext>
                </a:extLst>
              </p:cNvPr>
              <p:cNvSpPr/>
              <p:nvPr/>
            </p:nvSpPr>
            <p:spPr>
              <a:xfrm>
                <a:off x="2744104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939B95DC-EB85-2655-B791-36A24130D49F}"/>
                  </a:ext>
                </a:extLst>
              </p:cNvPr>
              <p:cNvSpPr/>
              <p:nvPr/>
            </p:nvSpPr>
            <p:spPr>
              <a:xfrm>
                <a:off x="3406270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62E3109B-C584-ACB0-36F4-F8AA5F5E486E}"/>
                  </a:ext>
                </a:extLst>
              </p:cNvPr>
              <p:cNvSpPr/>
              <p:nvPr/>
            </p:nvSpPr>
            <p:spPr>
              <a:xfrm>
                <a:off x="4068436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35D4B968-68E0-FC38-061A-0999E58FD6F8}"/>
                  </a:ext>
                </a:extLst>
              </p:cNvPr>
              <p:cNvSpPr/>
              <p:nvPr/>
            </p:nvSpPr>
            <p:spPr>
              <a:xfrm>
                <a:off x="4730602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B35E2A68-BB07-05A5-9D9D-BCF6E75ACCB8}"/>
                  </a:ext>
                </a:extLst>
              </p:cNvPr>
              <p:cNvSpPr/>
              <p:nvPr/>
            </p:nvSpPr>
            <p:spPr>
              <a:xfrm>
                <a:off x="5392768" y="5409271"/>
                <a:ext cx="284480" cy="2844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C1E7002-14A5-7931-A31D-8C952CB03F66}"/>
              </a:ext>
            </a:extLst>
          </p:cNvPr>
          <p:cNvGrpSpPr/>
          <p:nvPr/>
        </p:nvGrpSpPr>
        <p:grpSpPr>
          <a:xfrm>
            <a:off x="-187572" y="-1"/>
            <a:ext cx="12567144" cy="6858001"/>
            <a:chOff x="15995280" y="-1906884"/>
            <a:chExt cx="12567144" cy="1022814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333A1EDD-27A6-B528-8F6F-738B4C128F63}"/>
                </a:ext>
              </a:extLst>
            </p:cNvPr>
            <p:cNvCxnSpPr/>
            <p:nvPr/>
          </p:nvCxnSpPr>
          <p:spPr>
            <a:xfrm>
              <a:off x="15995280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3C8ADF0-C603-564C-6413-D23F7157E946}"/>
                </a:ext>
              </a:extLst>
            </p:cNvPr>
            <p:cNvCxnSpPr/>
            <p:nvPr/>
          </p:nvCxnSpPr>
          <p:spPr>
            <a:xfrm>
              <a:off x="17566173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CE321A27-4D88-5E12-B07C-E68EFA0AF66C}"/>
                </a:ext>
              </a:extLst>
            </p:cNvPr>
            <p:cNvCxnSpPr/>
            <p:nvPr/>
          </p:nvCxnSpPr>
          <p:spPr>
            <a:xfrm>
              <a:off x="19137066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28A83D61-FC4B-C682-65E6-EDA2D6647387}"/>
                </a:ext>
              </a:extLst>
            </p:cNvPr>
            <p:cNvCxnSpPr/>
            <p:nvPr/>
          </p:nvCxnSpPr>
          <p:spPr>
            <a:xfrm>
              <a:off x="20707959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17BD83E9-306A-08A7-23ED-8269245087F4}"/>
                </a:ext>
              </a:extLst>
            </p:cNvPr>
            <p:cNvCxnSpPr/>
            <p:nvPr/>
          </p:nvCxnSpPr>
          <p:spPr>
            <a:xfrm>
              <a:off x="22278852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63C34AE-07AB-81DC-D6FD-F2A2B9EBA843}"/>
                </a:ext>
              </a:extLst>
            </p:cNvPr>
            <p:cNvCxnSpPr/>
            <p:nvPr/>
          </p:nvCxnSpPr>
          <p:spPr>
            <a:xfrm>
              <a:off x="23849745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7FCE9F35-25FD-A3D0-0FF8-75E6A17ABD84}"/>
                </a:ext>
              </a:extLst>
            </p:cNvPr>
            <p:cNvCxnSpPr/>
            <p:nvPr/>
          </p:nvCxnSpPr>
          <p:spPr>
            <a:xfrm>
              <a:off x="25420638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45895A6F-4884-9FB2-1000-A2822E5989BC}"/>
                </a:ext>
              </a:extLst>
            </p:cNvPr>
            <p:cNvCxnSpPr/>
            <p:nvPr/>
          </p:nvCxnSpPr>
          <p:spPr>
            <a:xfrm>
              <a:off x="26991531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621B6982-CDD3-2CD3-08DE-F41AAFEA1C0B}"/>
                </a:ext>
              </a:extLst>
            </p:cNvPr>
            <p:cNvCxnSpPr/>
            <p:nvPr/>
          </p:nvCxnSpPr>
          <p:spPr>
            <a:xfrm>
              <a:off x="28562424" y="-1906884"/>
              <a:ext cx="0" cy="10228140"/>
            </a:xfrm>
            <a:prstGeom prst="line">
              <a:avLst/>
            </a:prstGeom>
            <a:ln>
              <a:solidFill>
                <a:schemeClr val="bg1">
                  <a:lumMod val="6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66BEDE1C-2957-6305-FAFA-DCAED02E82AF}"/>
              </a:ext>
            </a:extLst>
          </p:cNvPr>
          <p:cNvSpPr/>
          <p:nvPr/>
        </p:nvSpPr>
        <p:spPr>
          <a:xfrm>
            <a:off x="2565177" y="0"/>
            <a:ext cx="1725784" cy="5601904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96900" dist="889000" dir="5400000" sx="87000" sy="87000" algn="t" rotWithShape="0">
              <a:schemeClr val="accent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471D291-F67F-420D-9CE8-F92F160C6315}"/>
              </a:ext>
            </a:extLst>
          </p:cNvPr>
          <p:cNvCxnSpPr>
            <a:stCxn id="3" idx="0"/>
            <a:endCxn id="3" idx="2"/>
          </p:cNvCxnSpPr>
          <p:nvPr/>
        </p:nvCxnSpPr>
        <p:spPr>
          <a:xfrm>
            <a:off x="3428069" y="0"/>
            <a:ext cx="0" cy="5601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481C666-3257-0CE5-1109-D1B00D09EF21}"/>
              </a:ext>
            </a:extLst>
          </p:cNvPr>
          <p:cNvGrpSpPr/>
          <p:nvPr/>
        </p:nvGrpSpPr>
        <p:grpSpPr>
          <a:xfrm>
            <a:off x="5298372" y="1898112"/>
            <a:ext cx="5061022" cy="2585102"/>
            <a:chOff x="4951238" y="1931980"/>
            <a:chExt cx="5061022" cy="258510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5614AD7-C6A4-FFD6-6902-263CE1D00831}"/>
                </a:ext>
              </a:extLst>
            </p:cNvPr>
            <p:cNvSpPr txBox="1"/>
            <p:nvPr/>
          </p:nvSpPr>
          <p:spPr>
            <a:xfrm>
              <a:off x="4951238" y="1931980"/>
              <a:ext cx="1527982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0">
                  <a:solidFill>
                    <a:schemeClr val="accent1"/>
                  </a:solidFill>
                  <a:latin typeface="+mj-lt"/>
                </a:rPr>
                <a:t>02</a:t>
              </a:r>
              <a:endParaRPr lang="zh-CN" altLang="en-US" sz="800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4968C36-A897-BA06-9292-0F5C1C796968}"/>
                </a:ext>
              </a:extLst>
            </p:cNvPr>
            <p:cNvSpPr txBox="1"/>
            <p:nvPr/>
          </p:nvSpPr>
          <p:spPr>
            <a:xfrm>
              <a:off x="4980113" y="3175884"/>
              <a:ext cx="503214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>
                  <a:latin typeface="+mj-ea"/>
                  <a:ea typeface="+mj-ea"/>
                </a:rPr>
                <a:t>这是过渡页标题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11025183-4236-8377-2650-DCD5B178B1A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61667" y="2573865"/>
              <a:ext cx="3262841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484D23BE-E531-422E-B868-A26DB3AF0F91}"/>
                </a:ext>
              </a:extLst>
            </p:cNvPr>
            <p:cNvCxnSpPr>
              <a:cxnSpLocks/>
            </p:cNvCxnSpPr>
            <p:nvPr/>
          </p:nvCxnSpPr>
          <p:spPr>
            <a:xfrm>
              <a:off x="5115650" y="4517082"/>
              <a:ext cx="57395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 descr="卡通人物&#10;&#10;描述已自动生成">
            <a:extLst>
              <a:ext uri="{FF2B5EF4-FFF2-40B4-BE49-F238E27FC236}">
                <a16:creationId xmlns:a16="http://schemas.microsoft.com/office/drawing/2014/main" id="{E75CF9A6-B3DF-FED3-7CA2-F137E7568B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462153" y="1006554"/>
            <a:ext cx="3025180" cy="6628705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id="{21F48661-AFF1-591C-EF0C-B7609332AF8E}"/>
              </a:ext>
            </a:extLst>
          </p:cNvPr>
          <p:cNvGrpSpPr/>
          <p:nvPr/>
        </p:nvGrpSpPr>
        <p:grpSpPr>
          <a:xfrm rot="18413372" flipH="1">
            <a:off x="3991935" y="5204011"/>
            <a:ext cx="632397" cy="602588"/>
            <a:chOff x="4057719" y="-1623027"/>
            <a:chExt cx="2950369" cy="2811307"/>
          </a:xfrm>
          <a:solidFill>
            <a:schemeClr val="bg1">
              <a:alpha val="15000"/>
            </a:schemeClr>
          </a:solidFill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14972779-47CE-4498-2818-874ACBDB788F}"/>
                </a:ext>
              </a:extLst>
            </p:cNvPr>
            <p:cNvSpPr/>
            <p:nvPr/>
          </p:nvSpPr>
          <p:spPr>
            <a:xfrm>
              <a:off x="4057719" y="-1623027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683E51BC-786D-F7E9-29E3-34E89D00B213}"/>
                </a:ext>
              </a:extLst>
            </p:cNvPr>
            <p:cNvSpPr/>
            <p:nvPr/>
          </p:nvSpPr>
          <p:spPr>
            <a:xfrm>
              <a:off x="4505394" y="-1623027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240E8F46-7C7A-F8F3-07C3-2C9A8032370E}"/>
                </a:ext>
              </a:extLst>
            </p:cNvPr>
            <p:cNvSpPr/>
            <p:nvPr/>
          </p:nvSpPr>
          <p:spPr>
            <a:xfrm>
              <a:off x="4953069" y="-1623027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A5D4DC0B-026C-54B6-8329-22BFD60AC6E4}"/>
                </a:ext>
              </a:extLst>
            </p:cNvPr>
            <p:cNvSpPr/>
            <p:nvPr/>
          </p:nvSpPr>
          <p:spPr>
            <a:xfrm>
              <a:off x="5400744" y="-1623027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55D36533-1622-FC7C-E82D-7B434DF8285D}"/>
                </a:ext>
              </a:extLst>
            </p:cNvPr>
            <p:cNvSpPr/>
            <p:nvPr/>
          </p:nvSpPr>
          <p:spPr>
            <a:xfrm>
              <a:off x="5848419" y="-1623027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70038F77-C24F-AF4D-9D06-F3595F81CD3F}"/>
                </a:ext>
              </a:extLst>
            </p:cNvPr>
            <p:cNvSpPr/>
            <p:nvPr/>
          </p:nvSpPr>
          <p:spPr>
            <a:xfrm>
              <a:off x="6296094" y="-1623027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CB1ACA39-D36C-EEE0-2F32-242D07753DDD}"/>
                </a:ext>
              </a:extLst>
            </p:cNvPr>
            <p:cNvSpPr/>
            <p:nvPr/>
          </p:nvSpPr>
          <p:spPr>
            <a:xfrm>
              <a:off x="6743769" y="-1623027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9D279383-2318-AA76-AF53-3D9EA40690DE}"/>
                </a:ext>
              </a:extLst>
            </p:cNvPr>
            <p:cNvSpPr/>
            <p:nvPr/>
          </p:nvSpPr>
          <p:spPr>
            <a:xfrm>
              <a:off x="4057719" y="-1198529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E2FE5CF0-8AB4-6C25-E19D-73ECDB45654A}"/>
                </a:ext>
              </a:extLst>
            </p:cNvPr>
            <p:cNvSpPr/>
            <p:nvPr/>
          </p:nvSpPr>
          <p:spPr>
            <a:xfrm>
              <a:off x="4505394" y="-1198529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1B14B32E-61A5-2E5E-673D-75F03A7ADEC8}"/>
                </a:ext>
              </a:extLst>
            </p:cNvPr>
            <p:cNvSpPr/>
            <p:nvPr/>
          </p:nvSpPr>
          <p:spPr>
            <a:xfrm>
              <a:off x="4953069" y="-1198529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AC7F9ECB-EB1F-3329-D02C-0803E356D66B}"/>
                </a:ext>
              </a:extLst>
            </p:cNvPr>
            <p:cNvSpPr/>
            <p:nvPr/>
          </p:nvSpPr>
          <p:spPr>
            <a:xfrm>
              <a:off x="5400744" y="-1198529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6E57849E-A0A1-878C-E970-3B38699944C1}"/>
                </a:ext>
              </a:extLst>
            </p:cNvPr>
            <p:cNvSpPr/>
            <p:nvPr/>
          </p:nvSpPr>
          <p:spPr>
            <a:xfrm>
              <a:off x="5848419" y="-1198529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C2A969A6-9E6A-E19A-9287-C3676711A978}"/>
                </a:ext>
              </a:extLst>
            </p:cNvPr>
            <p:cNvSpPr/>
            <p:nvPr/>
          </p:nvSpPr>
          <p:spPr>
            <a:xfrm>
              <a:off x="6296094" y="-1198529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68E30F45-BC93-05E2-D9A0-53932D7565AA}"/>
                </a:ext>
              </a:extLst>
            </p:cNvPr>
            <p:cNvSpPr/>
            <p:nvPr/>
          </p:nvSpPr>
          <p:spPr>
            <a:xfrm>
              <a:off x="6743769" y="-1198529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486ECA8D-0659-E42E-25A0-C77728467124}"/>
                </a:ext>
              </a:extLst>
            </p:cNvPr>
            <p:cNvSpPr/>
            <p:nvPr/>
          </p:nvSpPr>
          <p:spPr>
            <a:xfrm>
              <a:off x="4057719" y="-77403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F0B1C997-DD2F-02A8-EE1B-52180F89E847}"/>
                </a:ext>
              </a:extLst>
            </p:cNvPr>
            <p:cNvSpPr/>
            <p:nvPr/>
          </p:nvSpPr>
          <p:spPr>
            <a:xfrm>
              <a:off x="4505394" y="-77403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4818E6EB-596C-1713-2082-7991721B7B4C}"/>
                </a:ext>
              </a:extLst>
            </p:cNvPr>
            <p:cNvSpPr/>
            <p:nvPr/>
          </p:nvSpPr>
          <p:spPr>
            <a:xfrm>
              <a:off x="4953069" y="-77403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3C4C8C79-E098-9A13-9158-4A03CE9FF84A}"/>
                </a:ext>
              </a:extLst>
            </p:cNvPr>
            <p:cNvSpPr/>
            <p:nvPr/>
          </p:nvSpPr>
          <p:spPr>
            <a:xfrm>
              <a:off x="5400744" y="-77403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3F5DBE90-6B4F-9497-5CAB-37AF900E74BD}"/>
                </a:ext>
              </a:extLst>
            </p:cNvPr>
            <p:cNvSpPr/>
            <p:nvPr/>
          </p:nvSpPr>
          <p:spPr>
            <a:xfrm>
              <a:off x="5848419" y="-77403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CCF719FB-EA77-60CC-327A-C984780C44B2}"/>
                </a:ext>
              </a:extLst>
            </p:cNvPr>
            <p:cNvSpPr/>
            <p:nvPr/>
          </p:nvSpPr>
          <p:spPr>
            <a:xfrm>
              <a:off x="6296094" y="-77403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21B380E4-C79C-7436-D5A4-CD0276E65DA9}"/>
                </a:ext>
              </a:extLst>
            </p:cNvPr>
            <p:cNvSpPr/>
            <p:nvPr/>
          </p:nvSpPr>
          <p:spPr>
            <a:xfrm>
              <a:off x="6743769" y="-77403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944195B1-4855-DA4A-C976-18FB31F38E82}"/>
                </a:ext>
              </a:extLst>
            </p:cNvPr>
            <p:cNvSpPr/>
            <p:nvPr/>
          </p:nvSpPr>
          <p:spPr>
            <a:xfrm>
              <a:off x="4057719" y="-34953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A50BD441-A546-FD9E-DA28-103A371446F3}"/>
                </a:ext>
              </a:extLst>
            </p:cNvPr>
            <p:cNvSpPr/>
            <p:nvPr/>
          </p:nvSpPr>
          <p:spPr>
            <a:xfrm>
              <a:off x="4505394" y="-34953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15E6C340-20CD-6CB1-179C-E907D5C80D0A}"/>
                </a:ext>
              </a:extLst>
            </p:cNvPr>
            <p:cNvSpPr/>
            <p:nvPr/>
          </p:nvSpPr>
          <p:spPr>
            <a:xfrm>
              <a:off x="4953069" y="-34953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03218D9B-4DB8-F536-BDE6-95253A77EE43}"/>
                </a:ext>
              </a:extLst>
            </p:cNvPr>
            <p:cNvSpPr/>
            <p:nvPr/>
          </p:nvSpPr>
          <p:spPr>
            <a:xfrm>
              <a:off x="5400744" y="-34953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D52FA39B-7D7F-7AE7-B6B0-EF6AA6F7E7EC}"/>
                </a:ext>
              </a:extLst>
            </p:cNvPr>
            <p:cNvSpPr/>
            <p:nvPr/>
          </p:nvSpPr>
          <p:spPr>
            <a:xfrm>
              <a:off x="5848419" y="-34953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4F4B7EFD-7DD9-5FE0-1C32-DF6699FF341E}"/>
                </a:ext>
              </a:extLst>
            </p:cNvPr>
            <p:cNvSpPr/>
            <p:nvPr/>
          </p:nvSpPr>
          <p:spPr>
            <a:xfrm>
              <a:off x="6296094" y="-34953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C4BE09A7-1309-94C9-A911-1D69A572EBEE}"/>
                </a:ext>
              </a:extLst>
            </p:cNvPr>
            <p:cNvSpPr/>
            <p:nvPr/>
          </p:nvSpPr>
          <p:spPr>
            <a:xfrm>
              <a:off x="6743769" y="-34953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75C77C65-329C-9430-EB31-68C63BED4494}"/>
                </a:ext>
              </a:extLst>
            </p:cNvPr>
            <p:cNvSpPr/>
            <p:nvPr/>
          </p:nvSpPr>
          <p:spPr>
            <a:xfrm>
              <a:off x="4057719" y="74965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C92225A-31F1-9000-F786-37FEA917A149}"/>
                </a:ext>
              </a:extLst>
            </p:cNvPr>
            <p:cNvSpPr/>
            <p:nvPr/>
          </p:nvSpPr>
          <p:spPr>
            <a:xfrm>
              <a:off x="4505394" y="74965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67B7B402-97C5-E3E2-0AE5-413770552727}"/>
                </a:ext>
              </a:extLst>
            </p:cNvPr>
            <p:cNvSpPr/>
            <p:nvPr/>
          </p:nvSpPr>
          <p:spPr>
            <a:xfrm>
              <a:off x="4953069" y="74965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6DD87419-6D0E-E542-BE82-150449ADC431}"/>
                </a:ext>
              </a:extLst>
            </p:cNvPr>
            <p:cNvSpPr/>
            <p:nvPr/>
          </p:nvSpPr>
          <p:spPr>
            <a:xfrm>
              <a:off x="5400744" y="74965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C5AC7624-696A-4F66-4CF4-B23A482FBECE}"/>
                </a:ext>
              </a:extLst>
            </p:cNvPr>
            <p:cNvSpPr/>
            <p:nvPr/>
          </p:nvSpPr>
          <p:spPr>
            <a:xfrm>
              <a:off x="5848419" y="74965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37066C27-1928-C471-C902-77B18332F82B}"/>
                </a:ext>
              </a:extLst>
            </p:cNvPr>
            <p:cNvSpPr/>
            <p:nvPr/>
          </p:nvSpPr>
          <p:spPr>
            <a:xfrm>
              <a:off x="6296094" y="74965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97DCF178-B019-7829-1881-A9FC7E8B49D4}"/>
                </a:ext>
              </a:extLst>
            </p:cNvPr>
            <p:cNvSpPr/>
            <p:nvPr/>
          </p:nvSpPr>
          <p:spPr>
            <a:xfrm>
              <a:off x="6743769" y="74965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93313BED-CD2B-5236-04B5-948F25A01B9D}"/>
                </a:ext>
              </a:extLst>
            </p:cNvPr>
            <p:cNvSpPr/>
            <p:nvPr/>
          </p:nvSpPr>
          <p:spPr>
            <a:xfrm>
              <a:off x="4057719" y="49946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6F8A4C61-26F1-ED29-E42B-8ADDEF60BBFF}"/>
                </a:ext>
              </a:extLst>
            </p:cNvPr>
            <p:cNvSpPr/>
            <p:nvPr/>
          </p:nvSpPr>
          <p:spPr>
            <a:xfrm>
              <a:off x="4505394" y="49946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5DD8A493-40D6-CD98-9F57-8BDF9EDDBFE6}"/>
                </a:ext>
              </a:extLst>
            </p:cNvPr>
            <p:cNvSpPr/>
            <p:nvPr/>
          </p:nvSpPr>
          <p:spPr>
            <a:xfrm>
              <a:off x="4953069" y="49946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187504FC-9C3F-E43D-A4B7-E28AD26B2121}"/>
                </a:ext>
              </a:extLst>
            </p:cNvPr>
            <p:cNvSpPr/>
            <p:nvPr/>
          </p:nvSpPr>
          <p:spPr>
            <a:xfrm>
              <a:off x="5400744" y="49946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7898FDD2-C01D-185A-CE0E-199E7C608AE7}"/>
                </a:ext>
              </a:extLst>
            </p:cNvPr>
            <p:cNvSpPr/>
            <p:nvPr/>
          </p:nvSpPr>
          <p:spPr>
            <a:xfrm>
              <a:off x="5848419" y="49946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3B83C493-7043-6398-07A8-43FD033E62A1}"/>
                </a:ext>
              </a:extLst>
            </p:cNvPr>
            <p:cNvSpPr/>
            <p:nvPr/>
          </p:nvSpPr>
          <p:spPr>
            <a:xfrm>
              <a:off x="6296094" y="49946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6A4BD8B4-C0A7-1E30-6594-EDA32E09B2DF}"/>
                </a:ext>
              </a:extLst>
            </p:cNvPr>
            <p:cNvSpPr/>
            <p:nvPr/>
          </p:nvSpPr>
          <p:spPr>
            <a:xfrm>
              <a:off x="6743769" y="499463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9CFFDB53-BEBA-DC5E-E8E0-2D93619CF220}"/>
                </a:ext>
              </a:extLst>
            </p:cNvPr>
            <p:cNvSpPr/>
            <p:nvPr/>
          </p:nvSpPr>
          <p:spPr>
            <a:xfrm>
              <a:off x="4057719" y="92396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D3ADFC95-B71D-6CE7-A593-DD46D8334547}"/>
                </a:ext>
              </a:extLst>
            </p:cNvPr>
            <p:cNvSpPr/>
            <p:nvPr/>
          </p:nvSpPr>
          <p:spPr>
            <a:xfrm>
              <a:off x="4505394" y="92396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A51C1DF8-4186-A9C3-63E8-826B876834BF}"/>
                </a:ext>
              </a:extLst>
            </p:cNvPr>
            <p:cNvSpPr/>
            <p:nvPr/>
          </p:nvSpPr>
          <p:spPr>
            <a:xfrm>
              <a:off x="4953069" y="92396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C1B0EA6A-BAA0-52FA-CF99-85811AE7EBB8}"/>
                </a:ext>
              </a:extLst>
            </p:cNvPr>
            <p:cNvSpPr/>
            <p:nvPr/>
          </p:nvSpPr>
          <p:spPr>
            <a:xfrm>
              <a:off x="5400744" y="92396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2A0B8530-834F-A2EC-89BA-2258F3BBC00A}"/>
                </a:ext>
              </a:extLst>
            </p:cNvPr>
            <p:cNvSpPr/>
            <p:nvPr/>
          </p:nvSpPr>
          <p:spPr>
            <a:xfrm>
              <a:off x="5848419" y="92396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001886D8-15B6-43E0-E6F9-F117779BECE8}"/>
                </a:ext>
              </a:extLst>
            </p:cNvPr>
            <p:cNvSpPr/>
            <p:nvPr/>
          </p:nvSpPr>
          <p:spPr>
            <a:xfrm>
              <a:off x="6296094" y="92396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317A86F5-295A-FEB6-02C0-E03916694D99}"/>
                </a:ext>
              </a:extLst>
            </p:cNvPr>
            <p:cNvSpPr/>
            <p:nvPr/>
          </p:nvSpPr>
          <p:spPr>
            <a:xfrm>
              <a:off x="6743769" y="923961"/>
              <a:ext cx="264319" cy="264319"/>
            </a:xfrm>
            <a:prstGeom prst="ellipse">
              <a:avLst/>
            </a:prstGeom>
            <a:grpFill/>
            <a:ln>
              <a:noFill/>
            </a:ln>
            <a:effectLst>
              <a:outerShdw blurRad="1270000" dist="800100" dir="2700000" algn="tl" rotWithShape="0">
                <a:srgbClr val="004BF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5659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文本框 160">
            <a:extLst>
              <a:ext uri="{FF2B5EF4-FFF2-40B4-BE49-F238E27FC236}">
                <a16:creationId xmlns:a16="http://schemas.microsoft.com/office/drawing/2014/main" id="{B6546728-3E7A-73E5-0D42-D5EBD2B870D2}"/>
              </a:ext>
            </a:extLst>
          </p:cNvPr>
          <p:cNvSpPr txBox="1"/>
          <p:nvPr/>
        </p:nvSpPr>
        <p:spPr>
          <a:xfrm>
            <a:off x="565164" y="447729"/>
            <a:ext cx="3337963" cy="658755"/>
          </a:xfrm>
          <a:prstGeom prst="rect">
            <a:avLst/>
          </a:prstGeom>
          <a:noFill/>
          <a:effectLst/>
        </p:spPr>
        <p:txBody>
          <a:bodyPr wrap="square" lIns="103743" tIns="51872" rIns="103743" bIns="51872" rtlCol="0">
            <a:spAutoFit/>
          </a:bodyPr>
          <a:lstStyle/>
          <a:p>
            <a:pPr>
              <a:defRPr/>
            </a:pPr>
            <a:r>
              <a:rPr lang="zh-CN" altLang="en-US" sz="3600">
                <a:latin typeface="+mj-ea"/>
                <a:ea typeface="+mj-ea"/>
                <a:cs typeface="阿里巴巴普惠体 H" panose="00020600040101010101" pitchFamily="18" charset="-122"/>
              </a:rPr>
              <a:t>这里填写标题</a:t>
            </a:r>
          </a:p>
        </p:txBody>
      </p:sp>
      <p:sp>
        <p:nvSpPr>
          <p:cNvPr id="162" name="矩形 161">
            <a:extLst>
              <a:ext uri="{FF2B5EF4-FFF2-40B4-BE49-F238E27FC236}">
                <a16:creationId xmlns:a16="http://schemas.microsoft.com/office/drawing/2014/main" id="{2C27CD6D-D105-30A5-6272-5565476A5E51}"/>
              </a:ext>
            </a:extLst>
          </p:cNvPr>
          <p:cNvSpPr/>
          <p:nvPr/>
        </p:nvSpPr>
        <p:spPr>
          <a:xfrm>
            <a:off x="688040" y="1170270"/>
            <a:ext cx="615829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D287062-A4D9-E6E7-01BC-6296566B3A91}"/>
              </a:ext>
            </a:extLst>
          </p:cNvPr>
          <p:cNvSpPr/>
          <p:nvPr/>
        </p:nvSpPr>
        <p:spPr>
          <a:xfrm>
            <a:off x="3418744" y="1631289"/>
            <a:ext cx="2627452" cy="4611359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96900" dist="698500" dir="5400000" sx="87000" sy="87000" algn="t" rotWithShape="0">
              <a:schemeClr val="accent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351C56C-E652-75DC-209E-5CBF0573656A}"/>
              </a:ext>
            </a:extLst>
          </p:cNvPr>
          <p:cNvSpPr txBox="1"/>
          <p:nvPr/>
        </p:nvSpPr>
        <p:spPr>
          <a:xfrm>
            <a:off x="3579445" y="2826617"/>
            <a:ext cx="2224659" cy="1632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ea"/>
              </a:rPr>
              <a:t>品牌拉新和销量引爆，充分发挥全国性牌照优势，全国进行机构布局，不断提升广告投放数量和质量。</a:t>
            </a:r>
            <a:r>
              <a:rPr lang="zh-CN" altLang="en-US" sz="1200">
                <a:solidFill>
                  <a:schemeClr val="bg1"/>
                </a:solidFill>
              </a:rPr>
              <a:t>自由选择大数据组件的组合、版本和作业类型自由按需求添加服务以及添加和释放集群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174A61B-E895-D0C2-3706-C4380CDA577F}"/>
              </a:ext>
            </a:extLst>
          </p:cNvPr>
          <p:cNvSpPr txBox="1"/>
          <p:nvPr/>
        </p:nvSpPr>
        <p:spPr>
          <a:xfrm>
            <a:off x="3579445" y="212953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02103DEF-56C2-B319-7906-EF9B579AC1FF}"/>
              </a:ext>
            </a:extLst>
          </p:cNvPr>
          <p:cNvSpPr/>
          <p:nvPr/>
        </p:nvSpPr>
        <p:spPr>
          <a:xfrm>
            <a:off x="3682120" y="2669761"/>
            <a:ext cx="360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矩形 162">
            <a:extLst>
              <a:ext uri="{FF2B5EF4-FFF2-40B4-BE49-F238E27FC236}">
                <a16:creationId xmlns:a16="http://schemas.microsoft.com/office/drawing/2014/main" id="{EA46C095-C14B-991C-2B13-1B90E5B8D5B1}"/>
              </a:ext>
            </a:extLst>
          </p:cNvPr>
          <p:cNvSpPr/>
          <p:nvPr/>
        </p:nvSpPr>
        <p:spPr>
          <a:xfrm>
            <a:off x="3667115" y="4826705"/>
            <a:ext cx="213071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600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563</a:t>
            </a:r>
            <a:r>
              <a:rPr lang="en-US" altLang="zh-CN" sz="4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  <a:endParaRPr lang="zh-CN" altLang="en-US" sz="60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73" name="矩形 172">
            <a:extLst>
              <a:ext uri="{FF2B5EF4-FFF2-40B4-BE49-F238E27FC236}">
                <a16:creationId xmlns:a16="http://schemas.microsoft.com/office/drawing/2014/main" id="{D12B0BF8-A982-E37E-F74C-1F5AA7ABEEBD}"/>
              </a:ext>
            </a:extLst>
          </p:cNvPr>
          <p:cNvSpPr/>
          <p:nvPr/>
        </p:nvSpPr>
        <p:spPr>
          <a:xfrm>
            <a:off x="691683" y="1631289"/>
            <a:ext cx="2627452" cy="461135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8F935110-D33C-846D-5D1A-FCC152B50C76}"/>
              </a:ext>
            </a:extLst>
          </p:cNvPr>
          <p:cNvSpPr txBox="1"/>
          <p:nvPr/>
        </p:nvSpPr>
        <p:spPr>
          <a:xfrm>
            <a:off x="852384" y="2826617"/>
            <a:ext cx="2224659" cy="1632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latin typeface="+mn-ea"/>
              </a:rPr>
              <a:t>品牌拉新和销量引爆，充分发挥全国性牌照优势，全国进行机构布局，不断提升广告投放数量和质量。</a:t>
            </a:r>
            <a:r>
              <a:rPr lang="zh-CN" altLang="en-US" sz="1200"/>
              <a:t>自由选择大数据组件的组合、版本和作业类型自由按需求添加服务以及添加和释放集群</a:t>
            </a: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7067DA47-1DF7-75D0-E5A6-06695042832F}"/>
              </a:ext>
            </a:extLst>
          </p:cNvPr>
          <p:cNvSpPr txBox="1"/>
          <p:nvPr/>
        </p:nvSpPr>
        <p:spPr>
          <a:xfrm>
            <a:off x="852384" y="212953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这里是标题</a:t>
            </a:r>
          </a:p>
        </p:txBody>
      </p:sp>
      <p:sp>
        <p:nvSpPr>
          <p:cNvPr id="177" name="矩形 176">
            <a:extLst>
              <a:ext uri="{FF2B5EF4-FFF2-40B4-BE49-F238E27FC236}">
                <a16:creationId xmlns:a16="http://schemas.microsoft.com/office/drawing/2014/main" id="{48814445-9128-6CD4-2198-F79D244DAE16}"/>
              </a:ext>
            </a:extLst>
          </p:cNvPr>
          <p:cNvSpPr/>
          <p:nvPr/>
        </p:nvSpPr>
        <p:spPr>
          <a:xfrm>
            <a:off x="955059" y="2669761"/>
            <a:ext cx="360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矩形 177">
            <a:extLst>
              <a:ext uri="{FF2B5EF4-FFF2-40B4-BE49-F238E27FC236}">
                <a16:creationId xmlns:a16="http://schemas.microsoft.com/office/drawing/2014/main" id="{8287D230-6F30-72A2-274D-F31AC1135B7C}"/>
              </a:ext>
            </a:extLst>
          </p:cNvPr>
          <p:cNvSpPr/>
          <p:nvPr/>
        </p:nvSpPr>
        <p:spPr>
          <a:xfrm>
            <a:off x="940054" y="4826705"/>
            <a:ext cx="213071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600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323</a:t>
            </a:r>
            <a:r>
              <a:rPr lang="en-US" altLang="zh-CN" sz="440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  <a:endParaRPr lang="zh-CN" altLang="en-US" sz="60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93" name="矩形 192">
            <a:extLst>
              <a:ext uri="{FF2B5EF4-FFF2-40B4-BE49-F238E27FC236}">
                <a16:creationId xmlns:a16="http://schemas.microsoft.com/office/drawing/2014/main" id="{B477023E-37CB-387A-CADD-A99CE0CB7C87}"/>
              </a:ext>
            </a:extLst>
          </p:cNvPr>
          <p:cNvSpPr/>
          <p:nvPr/>
        </p:nvSpPr>
        <p:spPr>
          <a:xfrm>
            <a:off x="6145805" y="1631289"/>
            <a:ext cx="2627452" cy="461135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文本框 193">
            <a:extLst>
              <a:ext uri="{FF2B5EF4-FFF2-40B4-BE49-F238E27FC236}">
                <a16:creationId xmlns:a16="http://schemas.microsoft.com/office/drawing/2014/main" id="{3ECCD5EA-D13C-AD74-7D6D-64AD49E33CDD}"/>
              </a:ext>
            </a:extLst>
          </p:cNvPr>
          <p:cNvSpPr txBox="1"/>
          <p:nvPr/>
        </p:nvSpPr>
        <p:spPr>
          <a:xfrm>
            <a:off x="6306506" y="2826617"/>
            <a:ext cx="2224659" cy="1632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latin typeface="+mn-ea"/>
              </a:rPr>
              <a:t>品牌拉新和销量引爆，充分发挥全国性牌照优势，全国进行机构布局，不断提升广告投放数量和质量。</a:t>
            </a:r>
            <a:r>
              <a:rPr lang="zh-CN" altLang="en-US" sz="1200"/>
              <a:t>自由选择大数据组件的组合、版本和作业类型自由按需求添加服务以及添加和释放集群</a:t>
            </a:r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id="{064C6967-C055-6E49-E3C5-1112316D7B46}"/>
              </a:ext>
            </a:extLst>
          </p:cNvPr>
          <p:cNvSpPr txBox="1"/>
          <p:nvPr/>
        </p:nvSpPr>
        <p:spPr>
          <a:xfrm>
            <a:off x="6306506" y="212953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这里是标题</a:t>
            </a:r>
          </a:p>
        </p:txBody>
      </p:sp>
      <p:sp>
        <p:nvSpPr>
          <p:cNvPr id="196" name="矩形 195">
            <a:extLst>
              <a:ext uri="{FF2B5EF4-FFF2-40B4-BE49-F238E27FC236}">
                <a16:creationId xmlns:a16="http://schemas.microsoft.com/office/drawing/2014/main" id="{E2B5C6DB-F9CC-9F83-472F-99E6F1F48FD1}"/>
              </a:ext>
            </a:extLst>
          </p:cNvPr>
          <p:cNvSpPr/>
          <p:nvPr/>
        </p:nvSpPr>
        <p:spPr>
          <a:xfrm>
            <a:off x="6409181" y="2669761"/>
            <a:ext cx="360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矩形 196">
            <a:extLst>
              <a:ext uri="{FF2B5EF4-FFF2-40B4-BE49-F238E27FC236}">
                <a16:creationId xmlns:a16="http://schemas.microsoft.com/office/drawing/2014/main" id="{D36CC0D3-99DD-E124-CBB7-3A3AB779E7D5}"/>
              </a:ext>
            </a:extLst>
          </p:cNvPr>
          <p:cNvSpPr/>
          <p:nvPr/>
        </p:nvSpPr>
        <p:spPr>
          <a:xfrm>
            <a:off x="6522416" y="4826705"/>
            <a:ext cx="187423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600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113</a:t>
            </a:r>
            <a:r>
              <a:rPr lang="en-US" altLang="zh-CN" sz="440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  <a:endParaRPr lang="zh-CN" altLang="en-US" sz="60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99" name="矩形 198">
            <a:extLst>
              <a:ext uri="{FF2B5EF4-FFF2-40B4-BE49-F238E27FC236}">
                <a16:creationId xmlns:a16="http://schemas.microsoft.com/office/drawing/2014/main" id="{B43B4B87-F9D3-561F-BA93-CD0A543C4803}"/>
              </a:ext>
            </a:extLst>
          </p:cNvPr>
          <p:cNvSpPr/>
          <p:nvPr/>
        </p:nvSpPr>
        <p:spPr>
          <a:xfrm>
            <a:off x="8872866" y="1631289"/>
            <a:ext cx="2627452" cy="461135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文本框 199">
            <a:extLst>
              <a:ext uri="{FF2B5EF4-FFF2-40B4-BE49-F238E27FC236}">
                <a16:creationId xmlns:a16="http://schemas.microsoft.com/office/drawing/2014/main" id="{F33735C0-73AC-36EC-F3E9-51F88B399A6D}"/>
              </a:ext>
            </a:extLst>
          </p:cNvPr>
          <p:cNvSpPr txBox="1"/>
          <p:nvPr/>
        </p:nvSpPr>
        <p:spPr>
          <a:xfrm>
            <a:off x="9033567" y="2826617"/>
            <a:ext cx="2224659" cy="1632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latin typeface="+mn-ea"/>
              </a:rPr>
              <a:t>品牌拉新和销量引爆，充分发挥全国性牌照优势，全国进行机构布局，不断提升广告投放数量和质量。</a:t>
            </a:r>
            <a:r>
              <a:rPr lang="zh-CN" altLang="en-US" sz="1200"/>
              <a:t>自由选择大数据组件的组合、版本和作业类型自由按需求添加服务以及添加和释放集群</a:t>
            </a: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0B0D4319-EF00-98C3-24AC-CC6789700CCE}"/>
              </a:ext>
            </a:extLst>
          </p:cNvPr>
          <p:cNvSpPr txBox="1"/>
          <p:nvPr/>
        </p:nvSpPr>
        <p:spPr>
          <a:xfrm>
            <a:off x="9033567" y="212953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这里是标题</a:t>
            </a:r>
          </a:p>
        </p:txBody>
      </p:sp>
      <p:sp>
        <p:nvSpPr>
          <p:cNvPr id="202" name="矩形 201">
            <a:extLst>
              <a:ext uri="{FF2B5EF4-FFF2-40B4-BE49-F238E27FC236}">
                <a16:creationId xmlns:a16="http://schemas.microsoft.com/office/drawing/2014/main" id="{74B21022-F3E0-BCA8-027D-CAEAF79E3835}"/>
              </a:ext>
            </a:extLst>
          </p:cNvPr>
          <p:cNvSpPr/>
          <p:nvPr/>
        </p:nvSpPr>
        <p:spPr>
          <a:xfrm>
            <a:off x="9136242" y="2669761"/>
            <a:ext cx="360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矩形 202">
            <a:extLst>
              <a:ext uri="{FF2B5EF4-FFF2-40B4-BE49-F238E27FC236}">
                <a16:creationId xmlns:a16="http://schemas.microsoft.com/office/drawing/2014/main" id="{33960605-7C67-9365-EF89-A8499A920AC8}"/>
              </a:ext>
            </a:extLst>
          </p:cNvPr>
          <p:cNvSpPr/>
          <p:nvPr/>
        </p:nvSpPr>
        <p:spPr>
          <a:xfrm>
            <a:off x="9185357" y="4826705"/>
            <a:ext cx="200247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600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221</a:t>
            </a:r>
            <a:r>
              <a:rPr lang="en-US" altLang="zh-CN" sz="440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+</a:t>
            </a:r>
            <a:endParaRPr lang="zh-CN" altLang="en-US" sz="60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CA34D596-F087-F87A-AB85-21E5A3DBEF40}"/>
              </a:ext>
            </a:extLst>
          </p:cNvPr>
          <p:cNvGrpSpPr/>
          <p:nvPr/>
        </p:nvGrpSpPr>
        <p:grpSpPr>
          <a:xfrm>
            <a:off x="11026262" y="549275"/>
            <a:ext cx="470414" cy="112337"/>
            <a:chOff x="11384755" y="290563"/>
            <a:chExt cx="470414" cy="112337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EE1DEEA4-C96C-4142-08D3-5DBE4A144097}"/>
                </a:ext>
              </a:extLst>
            </p:cNvPr>
            <p:cNvSpPr/>
            <p:nvPr/>
          </p:nvSpPr>
          <p:spPr>
            <a:xfrm>
              <a:off x="11384755" y="290563"/>
              <a:ext cx="112337" cy="1123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C158BD83-4A0A-2F27-2821-171A021D1C92}"/>
                </a:ext>
              </a:extLst>
            </p:cNvPr>
            <p:cNvSpPr/>
            <p:nvPr/>
          </p:nvSpPr>
          <p:spPr>
            <a:xfrm>
              <a:off x="11563793" y="290563"/>
              <a:ext cx="112337" cy="1123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5E93A90C-3DF5-07BF-9165-C09B73281CCA}"/>
                </a:ext>
              </a:extLst>
            </p:cNvPr>
            <p:cNvSpPr/>
            <p:nvPr/>
          </p:nvSpPr>
          <p:spPr>
            <a:xfrm>
              <a:off x="11740945" y="290563"/>
              <a:ext cx="114224" cy="1123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6383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:a16="http://schemas.microsoft.com/office/drawing/2014/main" id="{1799CC42-C19E-C423-B052-122F32C19E62}"/>
              </a:ext>
            </a:extLst>
          </p:cNvPr>
          <p:cNvGrpSpPr/>
          <p:nvPr/>
        </p:nvGrpSpPr>
        <p:grpSpPr>
          <a:xfrm>
            <a:off x="565164" y="447729"/>
            <a:ext cx="3337963" cy="768260"/>
            <a:chOff x="550345" y="447729"/>
            <a:chExt cx="3337963" cy="76826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294E66A-6EAC-8D8E-CC0D-A63B75BBD4C8}"/>
                </a:ext>
              </a:extLst>
            </p:cNvPr>
            <p:cNvSpPr txBox="1"/>
            <p:nvPr/>
          </p:nvSpPr>
          <p:spPr>
            <a:xfrm>
              <a:off x="550345" y="447729"/>
              <a:ext cx="3337963" cy="658755"/>
            </a:xfrm>
            <a:prstGeom prst="rect">
              <a:avLst/>
            </a:prstGeom>
            <a:noFill/>
            <a:effectLst/>
          </p:spPr>
          <p:txBody>
            <a:bodyPr wrap="square" lIns="103743" tIns="51872" rIns="103743" bIns="51872" rtlCol="0">
              <a:spAutoFit/>
            </a:bodyPr>
            <a:lstStyle/>
            <a:p>
              <a:pPr>
                <a:defRPr/>
              </a:pPr>
              <a:r>
                <a:rPr lang="zh-CN" altLang="en-US" sz="3600">
                  <a:latin typeface="+mj-ea"/>
                  <a:ea typeface="+mj-ea"/>
                  <a:cs typeface="阿里巴巴普惠体 H" panose="00020600040101010101" pitchFamily="18" charset="-122"/>
                </a:rPr>
                <a:t>这里填写标题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F3B56855-28B2-9B88-05EC-04410EA11DC0}"/>
                </a:ext>
              </a:extLst>
            </p:cNvPr>
            <p:cNvSpPr/>
            <p:nvPr/>
          </p:nvSpPr>
          <p:spPr>
            <a:xfrm>
              <a:off x="673221" y="1170270"/>
              <a:ext cx="615829" cy="457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矩形 82">
            <a:extLst>
              <a:ext uri="{FF2B5EF4-FFF2-40B4-BE49-F238E27FC236}">
                <a16:creationId xmlns:a16="http://schemas.microsoft.com/office/drawing/2014/main" id="{E7ED4FF7-919C-49F3-8283-54BAF8321179}"/>
              </a:ext>
            </a:extLst>
          </p:cNvPr>
          <p:cNvSpPr/>
          <p:nvPr/>
        </p:nvSpPr>
        <p:spPr>
          <a:xfrm>
            <a:off x="0" y="1622763"/>
            <a:ext cx="12192000" cy="2671034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7A10B121-3124-4346-A247-25B22E71641C}"/>
              </a:ext>
            </a:extLst>
          </p:cNvPr>
          <p:cNvSpPr txBox="1"/>
          <p:nvPr/>
        </p:nvSpPr>
        <p:spPr>
          <a:xfrm flipH="1">
            <a:off x="620024" y="2077699"/>
            <a:ext cx="2181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  <a:cs typeface="OPPOSans M" panose="00020600040101010101" pitchFamily="18" charset="-122"/>
              </a:rPr>
              <a:t>这里输入标题</a:t>
            </a:r>
            <a:endParaRPr lang="zh-CN" altLang="en-US" sz="2400" dirty="0"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E0A1B4F7-9DDD-412D-ACF2-45EAC20285A1}"/>
              </a:ext>
            </a:extLst>
          </p:cNvPr>
          <p:cNvSpPr txBox="1"/>
          <p:nvPr/>
        </p:nvSpPr>
        <p:spPr>
          <a:xfrm flipH="1">
            <a:off x="620023" y="2535846"/>
            <a:ext cx="6861183" cy="797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latin typeface="+mn-ea"/>
                <a:cs typeface="OPPOSans M" panose="00020600040101010101" pitchFamily="18" charset="-122"/>
              </a:rPr>
              <a:t>洋，是海洋的中心部分，是海洋的主体。世界大洋的总面积，约占海洋面积的</a:t>
            </a:r>
            <a:r>
              <a:rPr lang="en-US" altLang="zh-CN" sz="1200">
                <a:latin typeface="+mn-ea"/>
                <a:cs typeface="OPPOSans M" panose="00020600040101010101" pitchFamily="18" charset="-122"/>
              </a:rPr>
              <a:t>89%</a:t>
            </a:r>
            <a:r>
              <a:rPr lang="zh-CN" altLang="en-US" sz="1200">
                <a:latin typeface="+mn-ea"/>
                <a:cs typeface="OPPOSans M" panose="00020600040101010101" pitchFamily="18" charset="-122"/>
              </a:rPr>
              <a:t>。大洋的水深，一般在</a:t>
            </a:r>
            <a:r>
              <a:rPr lang="en-US" altLang="zh-CN" sz="1200">
                <a:latin typeface="+mn-ea"/>
                <a:cs typeface="OPPOSans M" panose="00020600040101010101" pitchFamily="18" charset="-122"/>
              </a:rPr>
              <a:t>3000</a:t>
            </a:r>
            <a:r>
              <a:rPr lang="zh-CN" altLang="en-US" sz="1200">
                <a:latin typeface="+mn-ea"/>
                <a:cs typeface="OPPOSans M" panose="00020600040101010101" pitchFamily="18" charset="-122"/>
              </a:rPr>
              <a:t>米以上，最深处可达</a:t>
            </a:r>
            <a:r>
              <a:rPr lang="en-US" altLang="zh-CN" sz="1200">
                <a:latin typeface="+mn-ea"/>
                <a:cs typeface="OPPOSans M" panose="00020600040101010101" pitchFamily="18" charset="-122"/>
              </a:rPr>
              <a:t>1</a:t>
            </a:r>
            <a:r>
              <a:rPr lang="zh-CN" altLang="en-US" sz="1200">
                <a:latin typeface="+mn-ea"/>
                <a:cs typeface="OPPOSans M" panose="00020600040101010101" pitchFamily="18" charset="-122"/>
              </a:rPr>
              <a:t>万多米。大洋离陆地遥远，不受陆地的影响。它的水温和盐度的变化不大。每个大洋都有自己独特的洋流和潮汐系统。</a:t>
            </a:r>
          </a:p>
        </p:txBody>
      </p:sp>
      <p:sp>
        <p:nvSpPr>
          <p:cNvPr id="197" name="矩形 196">
            <a:extLst>
              <a:ext uri="{FF2B5EF4-FFF2-40B4-BE49-F238E27FC236}">
                <a16:creationId xmlns:a16="http://schemas.microsoft.com/office/drawing/2014/main" id="{10A80500-B105-41D8-93A9-A7C733068982}"/>
              </a:ext>
            </a:extLst>
          </p:cNvPr>
          <p:cNvSpPr/>
          <p:nvPr/>
        </p:nvSpPr>
        <p:spPr>
          <a:xfrm>
            <a:off x="707090" y="3738131"/>
            <a:ext cx="2500812" cy="255707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id="{CC28013E-A606-4CE4-A337-F869BF4C9FB1}"/>
              </a:ext>
            </a:extLst>
          </p:cNvPr>
          <p:cNvSpPr txBox="1"/>
          <p:nvPr/>
        </p:nvSpPr>
        <p:spPr>
          <a:xfrm>
            <a:off x="834259" y="4933971"/>
            <a:ext cx="2209150" cy="1037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>
                <a:solidFill>
                  <a:schemeClr val="accent5"/>
                </a:solidFill>
                <a:latin typeface="+mn-ea"/>
                <a:cs typeface="OPPOSans M" panose="00020600040101010101" pitchFamily="18" charset="-122"/>
              </a:rPr>
              <a:t>大洋离陆地遥远，不受陆地的影响。它的水温和盐度的变化不大。每个大洋都有自己独特的洋流和潮汐系统。</a:t>
            </a:r>
            <a:endParaRPr lang="zh-CN" altLang="en-US" sz="1200" dirty="0">
              <a:solidFill>
                <a:schemeClr val="accent5"/>
              </a:soli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296666AA-9253-4273-B4ED-E88C4C2F370D}"/>
              </a:ext>
            </a:extLst>
          </p:cNvPr>
          <p:cNvSpPr txBox="1"/>
          <p:nvPr/>
        </p:nvSpPr>
        <p:spPr>
          <a:xfrm>
            <a:off x="830335" y="4604849"/>
            <a:ext cx="20199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>
                <a:solidFill>
                  <a:schemeClr val="accent5"/>
                </a:solidFill>
                <a:latin typeface="+mj-ea"/>
                <a:ea typeface="+mj-ea"/>
                <a:cs typeface="OPPOSans M" panose="00020600040101010101" pitchFamily="18" charset="-122"/>
              </a:rPr>
              <a:t>这里输入标题</a:t>
            </a:r>
            <a:endParaRPr lang="zh-CN" altLang="en-US" dirty="0">
              <a:solidFill>
                <a:schemeClr val="accent5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203" name="矩形: 圆角 202">
            <a:extLst>
              <a:ext uri="{FF2B5EF4-FFF2-40B4-BE49-F238E27FC236}">
                <a16:creationId xmlns:a16="http://schemas.microsoft.com/office/drawing/2014/main" id="{C0F63088-BB0D-44D5-A249-9E64ACBA269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21766" y="4190011"/>
            <a:ext cx="1029589" cy="26663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F76BF3C1-EFBA-4B76-B515-7646F16CF0FA}"/>
              </a:ext>
            </a:extLst>
          </p:cNvPr>
          <p:cNvSpPr txBox="1"/>
          <p:nvPr/>
        </p:nvSpPr>
        <p:spPr>
          <a:xfrm>
            <a:off x="2252277" y="3807980"/>
            <a:ext cx="9156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48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01</a:t>
            </a:r>
            <a:endParaRPr lang="zh-CN" altLang="en-US" sz="4800">
              <a:solidFill>
                <a:schemeClr val="bg1">
                  <a:lumMod val="95000"/>
                </a:schemeClr>
              </a:solidFill>
              <a:latin typeface="+mj-ea"/>
              <a:ea typeface="+mj-ea"/>
              <a:cs typeface="阿里巴巴普惠体 H" panose="00020600040101010101" pitchFamily="18" charset="-122"/>
            </a:endParaRPr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id="{FF9EAABB-B2A5-4059-B9D3-9DC0811A7A4C}"/>
              </a:ext>
            </a:extLst>
          </p:cNvPr>
          <p:cNvSpPr txBox="1"/>
          <p:nvPr/>
        </p:nvSpPr>
        <p:spPr>
          <a:xfrm>
            <a:off x="1077488" y="4226189"/>
            <a:ext cx="718145" cy="215444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1400">
                <a:latin typeface="+mn-ea"/>
                <a:cs typeface="OPPOSans R" panose="00020600040101010101" pitchFamily="18" charset="-122"/>
              </a:rPr>
              <a:t>输入文字</a:t>
            </a:r>
            <a:endParaRPr lang="en-US" altLang="zh-CN" sz="1400" dirty="0"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B6F7ABA7-0388-C147-40E3-CA8E8B74EC21}"/>
              </a:ext>
            </a:extLst>
          </p:cNvPr>
          <p:cNvSpPr/>
          <p:nvPr/>
        </p:nvSpPr>
        <p:spPr>
          <a:xfrm>
            <a:off x="3472016" y="3738131"/>
            <a:ext cx="2500812" cy="255707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63B03F2-7197-D776-838B-8B911F1839A7}"/>
              </a:ext>
            </a:extLst>
          </p:cNvPr>
          <p:cNvSpPr txBox="1"/>
          <p:nvPr/>
        </p:nvSpPr>
        <p:spPr>
          <a:xfrm>
            <a:off x="3599185" y="4933971"/>
            <a:ext cx="2209150" cy="1037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>
                <a:solidFill>
                  <a:schemeClr val="accent5"/>
                </a:solidFill>
                <a:latin typeface="+mn-ea"/>
                <a:cs typeface="OPPOSans M" panose="00020600040101010101" pitchFamily="18" charset="-122"/>
              </a:rPr>
              <a:t>大洋离陆地遥远，不受陆地的影响。它的水温和盐度的变化不大。每个大洋都有自己独特的洋流和潮汐系统。</a:t>
            </a:r>
            <a:endParaRPr lang="zh-CN" altLang="en-US" sz="1200" dirty="0">
              <a:solidFill>
                <a:schemeClr val="accent5"/>
              </a:soli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7ADDAF5F-F06F-16B2-99CD-D062E6C2846C}"/>
              </a:ext>
            </a:extLst>
          </p:cNvPr>
          <p:cNvSpPr txBox="1"/>
          <p:nvPr/>
        </p:nvSpPr>
        <p:spPr>
          <a:xfrm>
            <a:off x="3595261" y="4604849"/>
            <a:ext cx="20199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>
                <a:solidFill>
                  <a:schemeClr val="accent5"/>
                </a:solidFill>
                <a:latin typeface="+mj-ea"/>
                <a:ea typeface="+mj-ea"/>
                <a:cs typeface="OPPOSans M" panose="00020600040101010101" pitchFamily="18" charset="-122"/>
              </a:rPr>
              <a:t>这里输入标题</a:t>
            </a:r>
            <a:endParaRPr lang="zh-CN" altLang="en-US" dirty="0">
              <a:solidFill>
                <a:schemeClr val="accent5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13EE3E4D-2996-AB0A-FF23-5340E9A907DF}"/>
              </a:ext>
            </a:extLst>
          </p:cNvPr>
          <p:cNvSpPr txBox="1"/>
          <p:nvPr/>
        </p:nvSpPr>
        <p:spPr>
          <a:xfrm>
            <a:off x="3842414" y="4226189"/>
            <a:ext cx="718145" cy="215444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1400">
                <a:latin typeface="+mn-ea"/>
                <a:cs typeface="OPPOSans R" panose="00020600040101010101" pitchFamily="18" charset="-122"/>
              </a:rPr>
              <a:t>输入文字</a:t>
            </a:r>
            <a:endParaRPr lang="en-US" altLang="zh-CN" sz="1400" dirty="0"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C6B7134B-88B7-5CFA-29AC-38ECA143B46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686692" y="4190011"/>
            <a:ext cx="1029589" cy="26663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F874ECC5-3E8D-CCF6-132F-E5FC268D920B}"/>
              </a:ext>
            </a:extLst>
          </p:cNvPr>
          <p:cNvSpPr txBox="1"/>
          <p:nvPr/>
        </p:nvSpPr>
        <p:spPr>
          <a:xfrm>
            <a:off x="4914612" y="3807980"/>
            <a:ext cx="10182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48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02</a:t>
            </a:r>
            <a:endParaRPr lang="zh-CN" altLang="en-US" sz="4800">
              <a:solidFill>
                <a:schemeClr val="bg1">
                  <a:lumMod val="95000"/>
                </a:schemeClr>
              </a:solidFill>
              <a:latin typeface="+mj-ea"/>
              <a:ea typeface="+mj-ea"/>
              <a:cs typeface="阿里巴巴普惠体 H" panose="00020600040101010101" pitchFamily="18" charset="-122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2D6AF3ED-867C-ADB0-FFC4-27BE80B2E5F9}"/>
              </a:ext>
            </a:extLst>
          </p:cNvPr>
          <p:cNvSpPr/>
          <p:nvPr/>
        </p:nvSpPr>
        <p:spPr>
          <a:xfrm>
            <a:off x="6236942" y="3738131"/>
            <a:ext cx="2500812" cy="255707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96900" dist="393700" dir="5400000" sx="83000" sy="83000" algn="t" rotWithShape="0">
              <a:schemeClr val="accent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F077683C-DE4A-9D43-2490-ACB537617CB2}"/>
              </a:ext>
            </a:extLst>
          </p:cNvPr>
          <p:cNvSpPr txBox="1"/>
          <p:nvPr/>
        </p:nvSpPr>
        <p:spPr>
          <a:xfrm>
            <a:off x="6364111" y="4933971"/>
            <a:ext cx="2209150" cy="1037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>
                <a:solidFill>
                  <a:schemeClr val="bg1"/>
                </a:solidFill>
                <a:latin typeface="+mn-ea"/>
                <a:cs typeface="OPPOSans M" panose="00020600040101010101" pitchFamily="18" charset="-122"/>
              </a:rPr>
              <a:t>大洋离陆地遥远，不受陆地的影响。它的水温和盐度的变化不大。每个大洋都有自己独特的洋流和潮汐系统。</a:t>
            </a:r>
            <a:endParaRPr lang="zh-CN" altLang="en-US" sz="1200" dirty="0">
              <a:solidFill>
                <a:schemeClr val="bg1"/>
              </a:soli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6C9BB772-81F0-10B1-E9EE-6A3AFE5FCE17}"/>
              </a:ext>
            </a:extLst>
          </p:cNvPr>
          <p:cNvSpPr txBox="1"/>
          <p:nvPr/>
        </p:nvSpPr>
        <p:spPr>
          <a:xfrm>
            <a:off x="6360187" y="4604849"/>
            <a:ext cx="20199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</a:rPr>
              <a:t>这里输入标题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9EF5C047-0811-F811-12F1-F1BC0E64364A}"/>
              </a:ext>
            </a:extLst>
          </p:cNvPr>
          <p:cNvSpPr txBox="1"/>
          <p:nvPr/>
        </p:nvSpPr>
        <p:spPr>
          <a:xfrm>
            <a:off x="6607340" y="4226189"/>
            <a:ext cx="718145" cy="215444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140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输入文字</a:t>
            </a:r>
            <a:endParaRPr lang="en-US" altLang="zh-CN" sz="1400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D460851E-A81A-DD71-16A6-85B5974B490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451618" y="4190011"/>
            <a:ext cx="1029589" cy="26663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B0C59750-DC77-609A-DDCA-4AC1269236DD}"/>
              </a:ext>
            </a:extLst>
          </p:cNvPr>
          <p:cNvSpPr txBox="1"/>
          <p:nvPr/>
        </p:nvSpPr>
        <p:spPr>
          <a:xfrm>
            <a:off x="7679537" y="3807980"/>
            <a:ext cx="10182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4800">
                <a:solidFill>
                  <a:schemeClr val="bg1">
                    <a:alpha val="10000"/>
                  </a:schemeClr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03</a:t>
            </a:r>
            <a:endParaRPr lang="zh-CN" altLang="en-US" sz="4800">
              <a:solidFill>
                <a:schemeClr val="bg1">
                  <a:alpha val="10000"/>
                </a:schemeClr>
              </a:solidFill>
              <a:latin typeface="+mj-ea"/>
              <a:ea typeface="+mj-ea"/>
              <a:cs typeface="阿里巴巴普惠体 H" panose="00020600040101010101" pitchFamily="18" charset="-122"/>
            </a:endParaRPr>
          </a:p>
        </p:txBody>
      </p:sp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74E15C2E-F51C-9C4D-48A2-080CA41FAAE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600242" y="608022"/>
            <a:ext cx="4026594" cy="3922724"/>
          </a:xfrm>
          <a:prstGeom prst="rect">
            <a:avLst/>
          </a:prstGeom>
        </p:spPr>
      </p:pic>
      <p:sp>
        <p:nvSpPr>
          <p:cNvPr id="69" name="矩形 68">
            <a:extLst>
              <a:ext uri="{FF2B5EF4-FFF2-40B4-BE49-F238E27FC236}">
                <a16:creationId xmlns:a16="http://schemas.microsoft.com/office/drawing/2014/main" id="{5EDF6528-0866-54C5-7741-376AD71C36DE}"/>
              </a:ext>
            </a:extLst>
          </p:cNvPr>
          <p:cNvSpPr/>
          <p:nvPr/>
        </p:nvSpPr>
        <p:spPr>
          <a:xfrm>
            <a:off x="9001869" y="3738131"/>
            <a:ext cx="2500812" cy="255707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470D8B93-8E98-ACD8-4F07-693A11D7D5EB}"/>
              </a:ext>
            </a:extLst>
          </p:cNvPr>
          <p:cNvSpPr txBox="1"/>
          <p:nvPr/>
        </p:nvSpPr>
        <p:spPr>
          <a:xfrm>
            <a:off x="9129038" y="4933971"/>
            <a:ext cx="2209150" cy="1037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>
                <a:solidFill>
                  <a:schemeClr val="accent5"/>
                </a:solidFill>
                <a:latin typeface="+mn-ea"/>
                <a:cs typeface="OPPOSans M" panose="00020600040101010101" pitchFamily="18" charset="-122"/>
              </a:rPr>
              <a:t>大洋离陆地遥远，不受陆地的影响。它的水温和盐度的变化不大。每个大洋都有自己独特的洋流和潮汐系统。</a:t>
            </a:r>
            <a:endParaRPr lang="zh-CN" altLang="en-US" sz="1200" dirty="0">
              <a:solidFill>
                <a:schemeClr val="accent5"/>
              </a:solidFill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C5737591-F5D1-9DD2-35BA-26FFAD2DE8B1}"/>
              </a:ext>
            </a:extLst>
          </p:cNvPr>
          <p:cNvSpPr txBox="1"/>
          <p:nvPr/>
        </p:nvSpPr>
        <p:spPr>
          <a:xfrm>
            <a:off x="9125114" y="4604849"/>
            <a:ext cx="20199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>
                <a:solidFill>
                  <a:schemeClr val="accent5"/>
                </a:solidFill>
                <a:latin typeface="+mj-ea"/>
                <a:ea typeface="+mj-ea"/>
                <a:cs typeface="OPPOSans M" panose="00020600040101010101" pitchFamily="18" charset="-122"/>
              </a:rPr>
              <a:t>这里输入标题</a:t>
            </a:r>
            <a:endParaRPr lang="zh-CN" altLang="en-US" dirty="0">
              <a:solidFill>
                <a:schemeClr val="accent5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E6B56115-7EED-FE5F-F9C0-C1AB5C067586}"/>
              </a:ext>
            </a:extLst>
          </p:cNvPr>
          <p:cNvSpPr txBox="1"/>
          <p:nvPr/>
        </p:nvSpPr>
        <p:spPr>
          <a:xfrm>
            <a:off x="9372267" y="4226189"/>
            <a:ext cx="718145" cy="215444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zh-CN" altLang="en-US" sz="1400">
                <a:latin typeface="+mn-ea"/>
                <a:cs typeface="OPPOSans R" panose="00020600040101010101" pitchFamily="18" charset="-122"/>
              </a:rPr>
              <a:t>输入文字</a:t>
            </a:r>
            <a:endParaRPr lang="en-US" altLang="zh-CN" sz="1400" dirty="0"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082111F5-277C-192D-3537-3243D499F3E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216545" y="4190011"/>
            <a:ext cx="1029589" cy="26663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60DD61FE-0B1C-B048-5D3C-A4F63242FBAC}"/>
              </a:ext>
            </a:extLst>
          </p:cNvPr>
          <p:cNvSpPr txBox="1"/>
          <p:nvPr/>
        </p:nvSpPr>
        <p:spPr>
          <a:xfrm>
            <a:off x="10444464" y="3807980"/>
            <a:ext cx="10182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-US" altLang="zh-CN" sz="48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阿里巴巴普惠体 H" panose="00020600040101010101" pitchFamily="18" charset="-122"/>
              </a:rPr>
              <a:t>04</a:t>
            </a:r>
            <a:endParaRPr lang="zh-CN" altLang="en-US" sz="4800">
              <a:solidFill>
                <a:schemeClr val="bg1">
                  <a:lumMod val="95000"/>
                </a:schemeClr>
              </a:solidFill>
              <a:latin typeface="+mj-ea"/>
              <a:ea typeface="+mj-ea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8534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>
            <a:extLst>
              <a:ext uri="{FF2B5EF4-FFF2-40B4-BE49-F238E27FC236}">
                <a16:creationId xmlns:a16="http://schemas.microsoft.com/office/drawing/2014/main" id="{F0CD378C-689A-E231-2D3B-1BC48562CE63}"/>
              </a:ext>
            </a:extLst>
          </p:cNvPr>
          <p:cNvSpPr/>
          <p:nvPr/>
        </p:nvSpPr>
        <p:spPr>
          <a:xfrm>
            <a:off x="9854258" y="0"/>
            <a:ext cx="2337741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CF7B823-DCD0-593B-878D-1E870EBB60E3}"/>
              </a:ext>
            </a:extLst>
          </p:cNvPr>
          <p:cNvGrpSpPr/>
          <p:nvPr/>
        </p:nvGrpSpPr>
        <p:grpSpPr>
          <a:xfrm>
            <a:off x="565164" y="447729"/>
            <a:ext cx="3337963" cy="768260"/>
            <a:chOff x="550345" y="447729"/>
            <a:chExt cx="3337963" cy="76826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6B2D7F9-164B-21C0-1C83-839A847C7194}"/>
                </a:ext>
              </a:extLst>
            </p:cNvPr>
            <p:cNvSpPr txBox="1"/>
            <p:nvPr/>
          </p:nvSpPr>
          <p:spPr>
            <a:xfrm>
              <a:off x="550345" y="447729"/>
              <a:ext cx="3337963" cy="658755"/>
            </a:xfrm>
            <a:prstGeom prst="rect">
              <a:avLst/>
            </a:prstGeom>
            <a:noFill/>
            <a:effectLst/>
          </p:spPr>
          <p:txBody>
            <a:bodyPr wrap="square" lIns="103743" tIns="51872" rIns="103743" bIns="51872" rtlCol="0">
              <a:spAutoFit/>
            </a:bodyPr>
            <a:lstStyle/>
            <a:p>
              <a:pPr>
                <a:defRPr/>
              </a:pPr>
              <a:r>
                <a:rPr lang="zh-CN" altLang="en-US" sz="3600">
                  <a:latin typeface="+mj-ea"/>
                  <a:ea typeface="+mj-ea"/>
                  <a:cs typeface="阿里巴巴普惠体 H" panose="00020600040101010101" pitchFamily="18" charset="-122"/>
                </a:rPr>
                <a:t>这里填写标题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79FB19EF-90B2-65B3-ED35-AD4506E45424}"/>
                </a:ext>
              </a:extLst>
            </p:cNvPr>
            <p:cNvSpPr/>
            <p:nvPr/>
          </p:nvSpPr>
          <p:spPr>
            <a:xfrm>
              <a:off x="673221" y="1170270"/>
              <a:ext cx="615829" cy="457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D2F1E1AB-D6B2-7182-2A5A-4D08DD5269B6}"/>
              </a:ext>
            </a:extLst>
          </p:cNvPr>
          <p:cNvSpPr/>
          <p:nvPr/>
        </p:nvSpPr>
        <p:spPr>
          <a:xfrm>
            <a:off x="6448334" y="1170270"/>
            <a:ext cx="4990122" cy="5139877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  <a:effectLst>
            <a:outerShdw blurRad="317500" dist="622300" dir="5400000" sx="90000" sy="9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AEEE6FAC-B80C-8E49-2E71-92422E2ACDDA}"/>
              </a:ext>
            </a:extLst>
          </p:cNvPr>
          <p:cNvSpPr/>
          <p:nvPr/>
        </p:nvSpPr>
        <p:spPr>
          <a:xfrm>
            <a:off x="6700473" y="3871157"/>
            <a:ext cx="4357326" cy="1952449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ctr"/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E60AA544-B799-4EE0-7166-57DB1A799301}"/>
              </a:ext>
            </a:extLst>
          </p:cNvPr>
          <p:cNvSpPr txBox="1"/>
          <p:nvPr/>
        </p:nvSpPr>
        <p:spPr>
          <a:xfrm flipH="1">
            <a:off x="6598573" y="2243023"/>
            <a:ext cx="4459226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accent5"/>
                </a:solidFill>
                <a:latin typeface="+mn-ea"/>
                <a:cs typeface="OPPOSans M" panose="00020600040101010101" pitchFamily="18" charset="-122"/>
              </a:rPr>
              <a:t>水分不断蒸发，反复地形成云致雨，重新落回地面，把陆地和海底岩石中的盐分溶解，不断地汇集于海水中。</a:t>
            </a:r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B186A2BC-38A0-D042-E655-02866A5466F2}"/>
              </a:ext>
            </a:extLst>
          </p:cNvPr>
          <p:cNvSpPr/>
          <p:nvPr/>
        </p:nvSpPr>
        <p:spPr>
          <a:xfrm>
            <a:off x="6700473" y="2968397"/>
            <a:ext cx="996826" cy="25819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: 圆角 94">
            <a:extLst>
              <a:ext uri="{FF2B5EF4-FFF2-40B4-BE49-F238E27FC236}">
                <a16:creationId xmlns:a16="http://schemas.microsoft.com/office/drawing/2014/main" id="{F31BA0F5-3C39-4A50-1382-29A28B79EDFC}"/>
              </a:ext>
            </a:extLst>
          </p:cNvPr>
          <p:cNvSpPr/>
          <p:nvPr/>
        </p:nvSpPr>
        <p:spPr>
          <a:xfrm>
            <a:off x="7839569" y="2968397"/>
            <a:ext cx="705221" cy="25819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E8A4CD9E-D8AA-89D4-1030-2F7E1A949068}"/>
              </a:ext>
            </a:extLst>
          </p:cNvPr>
          <p:cNvSpPr/>
          <p:nvPr/>
        </p:nvSpPr>
        <p:spPr>
          <a:xfrm>
            <a:off x="8687060" y="2968397"/>
            <a:ext cx="996826" cy="25819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0BB11E3F-8C5D-0E18-89B4-4DE01E962712}"/>
              </a:ext>
            </a:extLst>
          </p:cNvPr>
          <p:cNvSpPr/>
          <p:nvPr/>
        </p:nvSpPr>
        <p:spPr>
          <a:xfrm>
            <a:off x="9826156" y="2968397"/>
            <a:ext cx="705221" cy="25819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D8A91610-4F87-31F7-6450-FE0885DD076B}"/>
              </a:ext>
            </a:extLst>
          </p:cNvPr>
          <p:cNvSpPr/>
          <p:nvPr/>
        </p:nvSpPr>
        <p:spPr>
          <a:xfrm>
            <a:off x="6700473" y="3344597"/>
            <a:ext cx="996826" cy="25819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336725D2-9DC0-D94B-6254-470CB384A0F3}"/>
              </a:ext>
            </a:extLst>
          </p:cNvPr>
          <p:cNvSpPr/>
          <p:nvPr/>
        </p:nvSpPr>
        <p:spPr>
          <a:xfrm>
            <a:off x="7839569" y="3363647"/>
            <a:ext cx="1599105" cy="25819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442EA22A-70E8-34A4-F647-CE3969438A4D}"/>
              </a:ext>
            </a:extLst>
          </p:cNvPr>
          <p:cNvGrpSpPr/>
          <p:nvPr/>
        </p:nvGrpSpPr>
        <p:grpSpPr>
          <a:xfrm>
            <a:off x="6721833" y="2976460"/>
            <a:ext cx="3780099" cy="672249"/>
            <a:chOff x="968824" y="3024027"/>
            <a:chExt cx="3780099" cy="672249"/>
          </a:xfrm>
        </p:grpSpPr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0AD33179-44C8-6E42-39CB-A6C6B8A55C9A}"/>
                </a:ext>
              </a:extLst>
            </p:cNvPr>
            <p:cNvSpPr txBox="1"/>
            <p:nvPr/>
          </p:nvSpPr>
          <p:spPr>
            <a:xfrm>
              <a:off x="968824" y="3024027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/>
                <a:t>输入关键词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4D2A2F57-0457-C229-8EDA-65F7258628CA}"/>
                </a:ext>
              </a:extLst>
            </p:cNvPr>
            <p:cNvSpPr txBox="1"/>
            <p:nvPr/>
          </p:nvSpPr>
          <p:spPr>
            <a:xfrm>
              <a:off x="2116005" y="3024027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/>
                <a:t>关键词</a:t>
              </a: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23390845-31E4-7506-C1E0-C0EA4C7A8923}"/>
                </a:ext>
              </a:extLst>
            </p:cNvPr>
            <p:cNvSpPr txBox="1"/>
            <p:nvPr/>
          </p:nvSpPr>
          <p:spPr>
            <a:xfrm>
              <a:off x="2955411" y="3024027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/>
                <a:t>输入关键词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2F3D2D15-DB85-464F-DBF1-267AA329E7D0}"/>
                </a:ext>
              </a:extLst>
            </p:cNvPr>
            <p:cNvSpPr txBox="1"/>
            <p:nvPr/>
          </p:nvSpPr>
          <p:spPr>
            <a:xfrm>
              <a:off x="4102592" y="3024027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/>
                <a:t>关键词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D5E6D7E1-8DFF-4508-8EB9-3110727EE0E2}"/>
                </a:ext>
              </a:extLst>
            </p:cNvPr>
            <p:cNvSpPr txBox="1"/>
            <p:nvPr/>
          </p:nvSpPr>
          <p:spPr>
            <a:xfrm>
              <a:off x="968824" y="3400227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/>
                <a:t>输入关键词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B3543F45-AB75-C13A-D364-6DE5DC509430}"/>
                </a:ext>
              </a:extLst>
            </p:cNvPr>
            <p:cNvSpPr txBox="1"/>
            <p:nvPr/>
          </p:nvSpPr>
          <p:spPr>
            <a:xfrm>
              <a:off x="2101282" y="3419277"/>
              <a:ext cx="1569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/>
                <a:t>这里可以输入关键词</a:t>
              </a: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ECE51DC1-1C42-A3DE-5987-CB52F8129DE5}"/>
              </a:ext>
            </a:extLst>
          </p:cNvPr>
          <p:cNvSpPr txBox="1"/>
          <p:nvPr/>
        </p:nvSpPr>
        <p:spPr>
          <a:xfrm flipH="1">
            <a:off x="6598573" y="1625618"/>
            <a:ext cx="2181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5"/>
                </a:solidFill>
                <a:latin typeface="+mj-ea"/>
                <a:ea typeface="+mj-ea"/>
                <a:cs typeface="OPPOSans M" panose="00020600040101010101" pitchFamily="18" charset="-122"/>
              </a:rPr>
              <a:t>这里填写标题</a:t>
            </a:r>
            <a:endParaRPr lang="zh-CN" altLang="en-US" sz="2400" dirty="0">
              <a:solidFill>
                <a:schemeClr val="accent5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id="{2E4E1E55-9CF2-42CA-1FA5-77241A4BC11E}"/>
              </a:ext>
            </a:extLst>
          </p:cNvPr>
          <p:cNvSpPr/>
          <p:nvPr/>
        </p:nvSpPr>
        <p:spPr>
          <a:xfrm>
            <a:off x="6700473" y="2137195"/>
            <a:ext cx="767885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86" name="图表 185">
            <a:extLst>
              <a:ext uri="{FF2B5EF4-FFF2-40B4-BE49-F238E27FC236}">
                <a16:creationId xmlns:a16="http://schemas.microsoft.com/office/drawing/2014/main" id="{D87A7324-363D-F403-FBC5-A78ED11AE0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6511680"/>
              </p:ext>
            </p:extLst>
          </p:nvPr>
        </p:nvGraphicFramePr>
        <p:xfrm>
          <a:off x="622546" y="2129880"/>
          <a:ext cx="5782952" cy="4273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2" name="文本框 191">
            <a:extLst>
              <a:ext uri="{FF2B5EF4-FFF2-40B4-BE49-F238E27FC236}">
                <a16:creationId xmlns:a16="http://schemas.microsoft.com/office/drawing/2014/main" id="{7B6BEAD3-CD6D-A059-55B8-476E90E12956}"/>
              </a:ext>
            </a:extLst>
          </p:cNvPr>
          <p:cNvSpPr txBox="1"/>
          <p:nvPr/>
        </p:nvSpPr>
        <p:spPr>
          <a:xfrm flipH="1">
            <a:off x="589831" y="1625618"/>
            <a:ext cx="2899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5"/>
                </a:solidFill>
                <a:latin typeface="+mj-ea"/>
                <a:ea typeface="+mj-ea"/>
                <a:cs typeface="OPPOSans M" panose="00020600040101010101" pitchFamily="18" charset="-122"/>
              </a:rPr>
              <a:t>这里填写图表标题</a:t>
            </a:r>
            <a:endParaRPr lang="zh-CN" altLang="en-US" sz="2400" dirty="0">
              <a:solidFill>
                <a:schemeClr val="accent5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9377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>
            <a:extLst>
              <a:ext uri="{FF2B5EF4-FFF2-40B4-BE49-F238E27FC236}">
                <a16:creationId xmlns:a16="http://schemas.microsoft.com/office/drawing/2014/main" id="{4D80EB3F-1A70-AC10-85DA-F66DED86BAAE}"/>
              </a:ext>
            </a:extLst>
          </p:cNvPr>
          <p:cNvGrpSpPr/>
          <p:nvPr/>
        </p:nvGrpSpPr>
        <p:grpSpPr>
          <a:xfrm>
            <a:off x="565164" y="447729"/>
            <a:ext cx="3337963" cy="768260"/>
            <a:chOff x="550345" y="447729"/>
            <a:chExt cx="3337963" cy="768260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E5368B84-4173-328F-1647-CE4ECCA14263}"/>
                </a:ext>
              </a:extLst>
            </p:cNvPr>
            <p:cNvSpPr txBox="1"/>
            <p:nvPr/>
          </p:nvSpPr>
          <p:spPr>
            <a:xfrm>
              <a:off x="550345" y="447729"/>
              <a:ext cx="3337963" cy="658755"/>
            </a:xfrm>
            <a:prstGeom prst="rect">
              <a:avLst/>
            </a:prstGeom>
            <a:noFill/>
            <a:effectLst/>
          </p:spPr>
          <p:txBody>
            <a:bodyPr wrap="square" lIns="103743" tIns="51872" rIns="103743" bIns="51872" rtlCol="0">
              <a:spAutoFit/>
            </a:bodyPr>
            <a:lstStyle/>
            <a:p>
              <a:pPr>
                <a:defRPr/>
              </a:pPr>
              <a:r>
                <a:rPr lang="zh-CN" altLang="en-US" sz="3600">
                  <a:latin typeface="+mj-ea"/>
                  <a:ea typeface="+mj-ea"/>
                  <a:cs typeface="阿里巴巴普惠体 H" panose="00020600040101010101" pitchFamily="18" charset="-122"/>
                </a:rPr>
                <a:t>这里填写标题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FBB8D0D3-7914-BA3C-3B05-9243906E8154}"/>
                </a:ext>
              </a:extLst>
            </p:cNvPr>
            <p:cNvSpPr/>
            <p:nvPr/>
          </p:nvSpPr>
          <p:spPr>
            <a:xfrm>
              <a:off x="673221" y="1170270"/>
              <a:ext cx="615829" cy="457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4" name="矩形: 圆角 133">
            <a:extLst>
              <a:ext uri="{FF2B5EF4-FFF2-40B4-BE49-F238E27FC236}">
                <a16:creationId xmlns:a16="http://schemas.microsoft.com/office/drawing/2014/main" id="{1CA4AA5E-9349-A37C-9D46-53CDB35E6DBE}"/>
              </a:ext>
            </a:extLst>
          </p:cNvPr>
          <p:cNvSpPr/>
          <p:nvPr/>
        </p:nvSpPr>
        <p:spPr>
          <a:xfrm>
            <a:off x="3854450" y="1516078"/>
            <a:ext cx="7642225" cy="480602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8" name="图表 157">
            <a:extLst>
              <a:ext uri="{FF2B5EF4-FFF2-40B4-BE49-F238E27FC236}">
                <a16:creationId xmlns:a16="http://schemas.microsoft.com/office/drawing/2014/main" id="{5EF0DDDF-7645-DB28-4BA0-1A7FDC0CD8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2468919"/>
              </p:ext>
            </p:extLst>
          </p:nvPr>
        </p:nvGraphicFramePr>
        <p:xfrm>
          <a:off x="6884466" y="2440741"/>
          <a:ext cx="4828944" cy="26934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5" name="文本框 134">
            <a:extLst>
              <a:ext uri="{FF2B5EF4-FFF2-40B4-BE49-F238E27FC236}">
                <a16:creationId xmlns:a16="http://schemas.microsoft.com/office/drawing/2014/main" id="{C38D69B4-E22A-E7E8-4B4C-6982EE4BB6D7}"/>
              </a:ext>
            </a:extLst>
          </p:cNvPr>
          <p:cNvSpPr txBox="1"/>
          <p:nvPr/>
        </p:nvSpPr>
        <p:spPr>
          <a:xfrm>
            <a:off x="7669557" y="2094893"/>
            <a:ext cx="16915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1800" dirty="0">
                <a:latin typeface="+mj-ea"/>
                <a:ea typeface="+mj-ea"/>
              </a:rPr>
              <a:t>资金类别明细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093A964E-A4C7-643C-F4D7-F794FA1DC9A3}"/>
              </a:ext>
            </a:extLst>
          </p:cNvPr>
          <p:cNvSpPr txBox="1"/>
          <p:nvPr/>
        </p:nvSpPr>
        <p:spPr>
          <a:xfrm>
            <a:off x="7648702" y="5120396"/>
            <a:ext cx="343876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世界大洋的总面积，约占海洋面积的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OPPOSans M" panose="00020600040101010101" pitchFamily="18" charset="-122"/>
                <a:cs typeface="OPPOSans M" panose="00020600040101010101" pitchFamily="18" charset="-122"/>
              </a:rPr>
              <a:t>89%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lt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0445667C-E599-34EF-58B6-1FA67C9CDA43}"/>
              </a:ext>
            </a:extLst>
          </p:cNvPr>
          <p:cNvSpPr txBox="1"/>
          <p:nvPr/>
        </p:nvSpPr>
        <p:spPr>
          <a:xfrm>
            <a:off x="7648702" y="5452124"/>
            <a:ext cx="307968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技术研发费用按照预期每年提升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OPPOSans M" panose="00020600040101010101" pitchFamily="18" charset="-122"/>
                <a:cs typeface="OPPOSans M" panose="00020600040101010101" pitchFamily="18" charset="-122"/>
              </a:rPr>
              <a:t>20%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lt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cxnSp>
        <p:nvCxnSpPr>
          <p:cNvPr id="138" name="直接连接符 137">
            <a:extLst>
              <a:ext uri="{FF2B5EF4-FFF2-40B4-BE49-F238E27FC236}">
                <a16:creationId xmlns:a16="http://schemas.microsoft.com/office/drawing/2014/main" id="{9476FF16-88A2-18BB-2583-67C8031AEF03}"/>
              </a:ext>
            </a:extLst>
          </p:cNvPr>
          <p:cNvCxnSpPr>
            <a:cxnSpLocks/>
          </p:cNvCxnSpPr>
          <p:nvPr/>
        </p:nvCxnSpPr>
        <p:spPr>
          <a:xfrm>
            <a:off x="4371794" y="2690310"/>
            <a:ext cx="2952000" cy="0"/>
          </a:xfrm>
          <a:prstGeom prst="line">
            <a:avLst/>
          </a:prstGeom>
          <a:ln>
            <a:solidFill>
              <a:srgbClr val="D1B2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id="{1A96A8C4-8DD7-B9D1-E82F-6260DCF69E96}"/>
              </a:ext>
            </a:extLst>
          </p:cNvPr>
          <p:cNvCxnSpPr>
            <a:cxnSpLocks/>
          </p:cNvCxnSpPr>
          <p:nvPr/>
        </p:nvCxnSpPr>
        <p:spPr>
          <a:xfrm>
            <a:off x="4371794" y="3477540"/>
            <a:ext cx="2952000" cy="0"/>
          </a:xfrm>
          <a:prstGeom prst="line">
            <a:avLst/>
          </a:prstGeom>
          <a:ln>
            <a:solidFill>
              <a:srgbClr val="D1B2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id="{ACBACB0A-9DF5-BBC0-C6EE-EBD095097E72}"/>
              </a:ext>
            </a:extLst>
          </p:cNvPr>
          <p:cNvCxnSpPr>
            <a:cxnSpLocks/>
          </p:cNvCxnSpPr>
          <p:nvPr/>
        </p:nvCxnSpPr>
        <p:spPr>
          <a:xfrm>
            <a:off x="4371794" y="4278132"/>
            <a:ext cx="2952000" cy="0"/>
          </a:xfrm>
          <a:prstGeom prst="line">
            <a:avLst/>
          </a:prstGeom>
          <a:ln>
            <a:solidFill>
              <a:srgbClr val="D1B2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>
            <a:extLst>
              <a:ext uri="{FF2B5EF4-FFF2-40B4-BE49-F238E27FC236}">
                <a16:creationId xmlns:a16="http://schemas.microsoft.com/office/drawing/2014/main" id="{7F7C9A4C-DB1D-DDEA-2C93-4B8A76A9E3B7}"/>
              </a:ext>
            </a:extLst>
          </p:cNvPr>
          <p:cNvCxnSpPr>
            <a:cxnSpLocks/>
          </p:cNvCxnSpPr>
          <p:nvPr/>
        </p:nvCxnSpPr>
        <p:spPr>
          <a:xfrm>
            <a:off x="4371794" y="5110191"/>
            <a:ext cx="2952000" cy="0"/>
          </a:xfrm>
          <a:prstGeom prst="line">
            <a:avLst/>
          </a:prstGeom>
          <a:ln>
            <a:solidFill>
              <a:srgbClr val="D1B29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文本框 142">
            <a:extLst>
              <a:ext uri="{FF2B5EF4-FFF2-40B4-BE49-F238E27FC236}">
                <a16:creationId xmlns:a16="http://schemas.microsoft.com/office/drawing/2014/main" id="{7B7EAB20-3EB8-86DF-751F-2C822E0F56ED}"/>
              </a:ext>
            </a:extLst>
          </p:cNvPr>
          <p:cNvSpPr txBox="1"/>
          <p:nvPr/>
        </p:nvSpPr>
        <p:spPr>
          <a:xfrm>
            <a:off x="4769324" y="2166666"/>
            <a:ext cx="112562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资金需求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EBE942F3-D467-DA1D-7793-6091EAC9A3E0}"/>
              </a:ext>
            </a:extLst>
          </p:cNvPr>
          <p:cNvSpPr txBox="1"/>
          <p:nvPr/>
        </p:nvSpPr>
        <p:spPr>
          <a:xfrm>
            <a:off x="6631110" y="2166666"/>
            <a:ext cx="70403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2000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8FAD74E-D4BA-9A5C-8C67-9C5BD7D546F4}"/>
              </a:ext>
            </a:extLst>
          </p:cNvPr>
          <p:cNvSpPr txBox="1"/>
          <p:nvPr/>
        </p:nvSpPr>
        <p:spPr>
          <a:xfrm>
            <a:off x="4769324" y="2960898"/>
            <a:ext cx="114486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资金需求</a:t>
            </a:r>
            <a:r>
              <a:rPr lang="en-US" altLang="zh-CN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</a:t>
            </a:r>
            <a:endParaRPr lang="zh-CN" altLang="en-US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BF3B6581-2780-FFE4-E0D8-81324907FEF8}"/>
              </a:ext>
            </a:extLst>
          </p:cNvPr>
          <p:cNvSpPr txBox="1"/>
          <p:nvPr/>
        </p:nvSpPr>
        <p:spPr>
          <a:xfrm>
            <a:off x="4769324" y="3755130"/>
            <a:ext cx="114486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资金需求</a:t>
            </a:r>
            <a:r>
              <a:rPr lang="en-US" altLang="zh-CN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3</a:t>
            </a:r>
            <a:endParaRPr lang="zh-CN" altLang="en-US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134899B-8CE1-9C3F-9989-F342188AC091}"/>
              </a:ext>
            </a:extLst>
          </p:cNvPr>
          <p:cNvSpPr txBox="1"/>
          <p:nvPr/>
        </p:nvSpPr>
        <p:spPr>
          <a:xfrm>
            <a:off x="4769324" y="4549362"/>
            <a:ext cx="114486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资金需求</a:t>
            </a:r>
            <a:r>
              <a:rPr lang="en-US" altLang="zh-CN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4</a:t>
            </a:r>
            <a:endParaRPr lang="zh-CN" altLang="en-US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0931856C-ED1E-E1AB-023C-3D031F15FF74}"/>
              </a:ext>
            </a:extLst>
          </p:cNvPr>
          <p:cNvSpPr txBox="1"/>
          <p:nvPr/>
        </p:nvSpPr>
        <p:spPr>
          <a:xfrm>
            <a:off x="4769324" y="5348884"/>
            <a:ext cx="114486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资金需求</a:t>
            </a:r>
            <a:r>
              <a:rPr lang="en-US" altLang="zh-CN" dirty="0">
                <a:solidFill>
                  <a:schemeClr val="tx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endParaRPr lang="zh-CN" altLang="en-US" dirty="0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CCA31489-941A-25FB-F475-D6780700F924}"/>
              </a:ext>
            </a:extLst>
          </p:cNvPr>
          <p:cNvSpPr txBox="1"/>
          <p:nvPr/>
        </p:nvSpPr>
        <p:spPr>
          <a:xfrm>
            <a:off x="6631110" y="2962220"/>
            <a:ext cx="70403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3000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742EAABD-D60C-0E7E-9003-EDC5493BA5BF}"/>
              </a:ext>
            </a:extLst>
          </p:cNvPr>
          <p:cNvSpPr txBox="1"/>
          <p:nvPr/>
        </p:nvSpPr>
        <p:spPr>
          <a:xfrm>
            <a:off x="6631110" y="3757774"/>
            <a:ext cx="70403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5000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0A8AF9A9-7527-4520-1242-A7548679FFD3}"/>
              </a:ext>
            </a:extLst>
          </p:cNvPr>
          <p:cNvSpPr txBox="1"/>
          <p:nvPr/>
        </p:nvSpPr>
        <p:spPr>
          <a:xfrm>
            <a:off x="6631110" y="4553328"/>
            <a:ext cx="70403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4000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E0B06BB4-DA1A-773C-5770-C309AB65CE44}"/>
              </a:ext>
            </a:extLst>
          </p:cNvPr>
          <p:cNvSpPr txBox="1"/>
          <p:nvPr/>
        </p:nvSpPr>
        <p:spPr>
          <a:xfrm>
            <a:off x="6620950" y="5348884"/>
            <a:ext cx="70403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3500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B2A500D-412E-D39C-D414-24269602A17B}"/>
              </a:ext>
            </a:extLst>
          </p:cNvPr>
          <p:cNvSpPr/>
          <p:nvPr/>
        </p:nvSpPr>
        <p:spPr>
          <a:xfrm>
            <a:off x="695325" y="1516078"/>
            <a:ext cx="2815092" cy="480602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96900" dist="698500" dir="5400000" sx="87000" sy="87000" algn="t" rotWithShape="0">
              <a:schemeClr val="accent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88" name="组合 287">
            <a:extLst>
              <a:ext uri="{FF2B5EF4-FFF2-40B4-BE49-F238E27FC236}">
                <a16:creationId xmlns:a16="http://schemas.microsoft.com/office/drawing/2014/main" id="{346DFB16-4092-092A-2246-71CCCA3AD3AA}"/>
              </a:ext>
            </a:extLst>
          </p:cNvPr>
          <p:cNvGrpSpPr/>
          <p:nvPr/>
        </p:nvGrpSpPr>
        <p:grpSpPr>
          <a:xfrm>
            <a:off x="849104" y="1893370"/>
            <a:ext cx="2575363" cy="4076750"/>
            <a:chOff x="849104" y="1934010"/>
            <a:chExt cx="2575363" cy="4076750"/>
          </a:xfrm>
        </p:grpSpPr>
        <p:grpSp>
          <p:nvGrpSpPr>
            <p:cNvPr id="278" name="组合 277">
              <a:extLst>
                <a:ext uri="{FF2B5EF4-FFF2-40B4-BE49-F238E27FC236}">
                  <a16:creationId xmlns:a16="http://schemas.microsoft.com/office/drawing/2014/main" id="{9BED3B48-9748-76A2-0E8B-3A4D3BD2C242}"/>
                </a:ext>
              </a:extLst>
            </p:cNvPr>
            <p:cNvGrpSpPr/>
            <p:nvPr/>
          </p:nvGrpSpPr>
          <p:grpSpPr>
            <a:xfrm>
              <a:off x="849104" y="1934010"/>
              <a:ext cx="2575363" cy="957897"/>
              <a:chOff x="849104" y="1934010"/>
              <a:chExt cx="2575363" cy="957897"/>
            </a:xfrm>
          </p:grpSpPr>
          <p:sp>
            <p:nvSpPr>
              <p:cNvPr id="260" name="文本框 259">
                <a:extLst>
                  <a:ext uri="{FF2B5EF4-FFF2-40B4-BE49-F238E27FC236}">
                    <a16:creationId xmlns:a16="http://schemas.microsoft.com/office/drawing/2014/main" id="{F559A2C5-FEAC-8595-BFCE-AA290FEFC5C4}"/>
                  </a:ext>
                </a:extLst>
              </p:cNvPr>
              <p:cNvSpPr txBox="1"/>
              <p:nvPr/>
            </p:nvSpPr>
            <p:spPr>
              <a:xfrm>
                <a:off x="849104" y="1934010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这里填写标题</a:t>
                </a:r>
                <a:endParaRPr lang="zh-CN" altLang="en-US" sz="20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261" name="文本框 260">
                <a:extLst>
                  <a:ext uri="{FF2B5EF4-FFF2-40B4-BE49-F238E27FC236}">
                    <a16:creationId xmlns:a16="http://schemas.microsoft.com/office/drawing/2014/main" id="{C535B1F3-B87F-A45E-7814-6CC776101A61}"/>
                  </a:ext>
                </a:extLst>
              </p:cNvPr>
              <p:cNvSpPr txBox="1"/>
              <p:nvPr/>
            </p:nvSpPr>
            <p:spPr>
              <a:xfrm>
                <a:off x="849104" y="2296551"/>
                <a:ext cx="2575363" cy="5953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洋，是海洋的中心部分，是海洋的主体。</a:t>
                </a:r>
                <a:endParaRPr lang="zh-CN" altLang="en-US" sz="14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279" name="组合 278">
              <a:extLst>
                <a:ext uri="{FF2B5EF4-FFF2-40B4-BE49-F238E27FC236}">
                  <a16:creationId xmlns:a16="http://schemas.microsoft.com/office/drawing/2014/main" id="{FB65CAB9-7E01-79C0-00FD-475E795DFBF8}"/>
                </a:ext>
              </a:extLst>
            </p:cNvPr>
            <p:cNvGrpSpPr/>
            <p:nvPr/>
          </p:nvGrpSpPr>
          <p:grpSpPr>
            <a:xfrm>
              <a:off x="849104" y="2973628"/>
              <a:ext cx="2575363" cy="957897"/>
              <a:chOff x="849104" y="1934010"/>
              <a:chExt cx="2575363" cy="957897"/>
            </a:xfrm>
          </p:grpSpPr>
          <p:sp>
            <p:nvSpPr>
              <p:cNvPr id="280" name="文本框 279">
                <a:extLst>
                  <a:ext uri="{FF2B5EF4-FFF2-40B4-BE49-F238E27FC236}">
                    <a16:creationId xmlns:a16="http://schemas.microsoft.com/office/drawing/2014/main" id="{4A5CBB59-AACE-2702-A2A0-0C8D14068484}"/>
                  </a:ext>
                </a:extLst>
              </p:cNvPr>
              <p:cNvSpPr txBox="1"/>
              <p:nvPr/>
            </p:nvSpPr>
            <p:spPr>
              <a:xfrm>
                <a:off x="849104" y="1934010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这里填写标题</a:t>
                </a:r>
                <a:endParaRPr lang="zh-CN" altLang="en-US" sz="20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281" name="文本框 280">
                <a:extLst>
                  <a:ext uri="{FF2B5EF4-FFF2-40B4-BE49-F238E27FC236}">
                    <a16:creationId xmlns:a16="http://schemas.microsoft.com/office/drawing/2014/main" id="{3F411265-D79F-FCC5-71E6-EB796CF58D81}"/>
                  </a:ext>
                </a:extLst>
              </p:cNvPr>
              <p:cNvSpPr txBox="1"/>
              <p:nvPr/>
            </p:nvSpPr>
            <p:spPr>
              <a:xfrm>
                <a:off x="849104" y="2296551"/>
                <a:ext cx="2575363" cy="5953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洋，是海洋的中心部分，是海洋的主体。</a:t>
                </a:r>
                <a:endParaRPr lang="zh-CN" altLang="en-US" sz="14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282" name="组合 281">
              <a:extLst>
                <a:ext uri="{FF2B5EF4-FFF2-40B4-BE49-F238E27FC236}">
                  <a16:creationId xmlns:a16="http://schemas.microsoft.com/office/drawing/2014/main" id="{4B709FD9-5C82-E9B5-5F42-61CA2B040300}"/>
                </a:ext>
              </a:extLst>
            </p:cNvPr>
            <p:cNvGrpSpPr/>
            <p:nvPr/>
          </p:nvGrpSpPr>
          <p:grpSpPr>
            <a:xfrm>
              <a:off x="849104" y="4013246"/>
              <a:ext cx="2575363" cy="957897"/>
              <a:chOff x="849104" y="1934010"/>
              <a:chExt cx="2575363" cy="957897"/>
            </a:xfrm>
          </p:grpSpPr>
          <p:sp>
            <p:nvSpPr>
              <p:cNvPr id="283" name="文本框 282">
                <a:extLst>
                  <a:ext uri="{FF2B5EF4-FFF2-40B4-BE49-F238E27FC236}">
                    <a16:creationId xmlns:a16="http://schemas.microsoft.com/office/drawing/2014/main" id="{B60B9BEC-9871-6351-5415-AE1F4BBF0D14}"/>
                  </a:ext>
                </a:extLst>
              </p:cNvPr>
              <p:cNvSpPr txBox="1"/>
              <p:nvPr/>
            </p:nvSpPr>
            <p:spPr>
              <a:xfrm>
                <a:off x="849104" y="1934010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这里填写标题</a:t>
                </a:r>
                <a:endParaRPr lang="zh-CN" altLang="en-US" sz="20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284" name="文本框 283">
                <a:extLst>
                  <a:ext uri="{FF2B5EF4-FFF2-40B4-BE49-F238E27FC236}">
                    <a16:creationId xmlns:a16="http://schemas.microsoft.com/office/drawing/2014/main" id="{81081D3F-06CF-19F1-42CD-658C7D17715B}"/>
                  </a:ext>
                </a:extLst>
              </p:cNvPr>
              <p:cNvSpPr txBox="1"/>
              <p:nvPr/>
            </p:nvSpPr>
            <p:spPr>
              <a:xfrm>
                <a:off x="849104" y="2296551"/>
                <a:ext cx="2575363" cy="5953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洋，是海洋的中心部分，是海洋的主体。</a:t>
                </a:r>
                <a:endParaRPr lang="zh-CN" altLang="en-US" sz="14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285" name="组合 284">
              <a:extLst>
                <a:ext uri="{FF2B5EF4-FFF2-40B4-BE49-F238E27FC236}">
                  <a16:creationId xmlns:a16="http://schemas.microsoft.com/office/drawing/2014/main" id="{5CDC2027-3063-02EC-686F-E0190464BA14}"/>
                </a:ext>
              </a:extLst>
            </p:cNvPr>
            <p:cNvGrpSpPr/>
            <p:nvPr/>
          </p:nvGrpSpPr>
          <p:grpSpPr>
            <a:xfrm>
              <a:off x="849104" y="5052863"/>
              <a:ext cx="2575363" cy="957897"/>
              <a:chOff x="849104" y="1934010"/>
              <a:chExt cx="2575363" cy="957897"/>
            </a:xfrm>
          </p:grpSpPr>
          <p:sp>
            <p:nvSpPr>
              <p:cNvPr id="286" name="文本框 285">
                <a:extLst>
                  <a:ext uri="{FF2B5EF4-FFF2-40B4-BE49-F238E27FC236}">
                    <a16:creationId xmlns:a16="http://schemas.microsoft.com/office/drawing/2014/main" id="{EF49D90F-C6DC-15EA-6958-AEB21BAA5706}"/>
                  </a:ext>
                </a:extLst>
              </p:cNvPr>
              <p:cNvSpPr txBox="1"/>
              <p:nvPr/>
            </p:nvSpPr>
            <p:spPr>
              <a:xfrm>
                <a:off x="849104" y="1934010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>
                    <a:solidFill>
                      <a:schemeClr val="bg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这里填写标题</a:t>
                </a:r>
                <a:endParaRPr lang="zh-CN" altLang="en-US" sz="2000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  <p:sp>
            <p:nvSpPr>
              <p:cNvPr id="287" name="文本框 286">
                <a:extLst>
                  <a:ext uri="{FF2B5EF4-FFF2-40B4-BE49-F238E27FC236}">
                    <a16:creationId xmlns:a16="http://schemas.microsoft.com/office/drawing/2014/main" id="{4937B02A-E706-2AD7-85A6-9EE71A94F700}"/>
                  </a:ext>
                </a:extLst>
              </p:cNvPr>
              <p:cNvSpPr txBox="1"/>
              <p:nvPr/>
            </p:nvSpPr>
            <p:spPr>
              <a:xfrm>
                <a:off x="849104" y="2296551"/>
                <a:ext cx="2575363" cy="5953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洋，是海洋的中心部分，是海洋的主体。</a:t>
                </a:r>
                <a:endParaRPr lang="zh-CN" altLang="en-US" sz="14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</p:grpSp>
      <p:grpSp>
        <p:nvGrpSpPr>
          <p:cNvPr id="323" name="组合 322">
            <a:extLst>
              <a:ext uri="{FF2B5EF4-FFF2-40B4-BE49-F238E27FC236}">
                <a16:creationId xmlns:a16="http://schemas.microsoft.com/office/drawing/2014/main" id="{437BBA24-9096-CBEE-B1DE-0423BD76B554}"/>
              </a:ext>
            </a:extLst>
          </p:cNvPr>
          <p:cNvGrpSpPr/>
          <p:nvPr/>
        </p:nvGrpSpPr>
        <p:grpSpPr>
          <a:xfrm>
            <a:off x="4371061" y="2161376"/>
            <a:ext cx="349134" cy="349134"/>
            <a:chOff x="4371061" y="2161376"/>
            <a:chExt cx="349134" cy="349134"/>
          </a:xfrm>
        </p:grpSpPr>
        <p:sp>
          <p:nvSpPr>
            <p:cNvPr id="324" name="矩形: 圆角 323">
              <a:extLst>
                <a:ext uri="{FF2B5EF4-FFF2-40B4-BE49-F238E27FC236}">
                  <a16:creationId xmlns:a16="http://schemas.microsoft.com/office/drawing/2014/main" id="{D104B49C-AE83-AFAD-918E-2193F43B9D42}"/>
                </a:ext>
              </a:extLst>
            </p:cNvPr>
            <p:cNvSpPr/>
            <p:nvPr/>
          </p:nvSpPr>
          <p:spPr>
            <a:xfrm>
              <a:off x="4371061" y="2161376"/>
              <a:ext cx="349134" cy="34913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00" dirty="0"/>
            </a:p>
          </p:txBody>
        </p:sp>
        <p:pic>
          <p:nvPicPr>
            <p:cNvPr id="325" name="图形 324">
              <a:extLst>
                <a:ext uri="{FF2B5EF4-FFF2-40B4-BE49-F238E27FC236}">
                  <a16:creationId xmlns:a16="http://schemas.microsoft.com/office/drawing/2014/main" id="{D80B0901-EDC3-5E4B-613E-F3A8CCBAB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67806" y="2258121"/>
              <a:ext cx="155645" cy="155645"/>
            </a:xfrm>
            <a:prstGeom prst="rect">
              <a:avLst/>
            </a:prstGeom>
          </p:spPr>
        </p:pic>
      </p:grpSp>
      <p:grpSp>
        <p:nvGrpSpPr>
          <p:cNvPr id="326" name="组合 325">
            <a:extLst>
              <a:ext uri="{FF2B5EF4-FFF2-40B4-BE49-F238E27FC236}">
                <a16:creationId xmlns:a16="http://schemas.microsoft.com/office/drawing/2014/main" id="{E9515EF6-0411-9174-5908-67DECF4219FA}"/>
              </a:ext>
            </a:extLst>
          </p:cNvPr>
          <p:cNvGrpSpPr/>
          <p:nvPr/>
        </p:nvGrpSpPr>
        <p:grpSpPr>
          <a:xfrm>
            <a:off x="4371061" y="2955608"/>
            <a:ext cx="349134" cy="349134"/>
            <a:chOff x="4371061" y="2161376"/>
            <a:chExt cx="349134" cy="349134"/>
          </a:xfrm>
        </p:grpSpPr>
        <p:sp>
          <p:nvSpPr>
            <p:cNvPr id="327" name="矩形: 圆角 326">
              <a:extLst>
                <a:ext uri="{FF2B5EF4-FFF2-40B4-BE49-F238E27FC236}">
                  <a16:creationId xmlns:a16="http://schemas.microsoft.com/office/drawing/2014/main" id="{BC43CA8B-C28D-8378-0E90-BA9BEE5028D0}"/>
                </a:ext>
              </a:extLst>
            </p:cNvPr>
            <p:cNvSpPr/>
            <p:nvPr/>
          </p:nvSpPr>
          <p:spPr>
            <a:xfrm>
              <a:off x="4371061" y="2161376"/>
              <a:ext cx="349134" cy="34913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00" dirty="0"/>
            </a:p>
          </p:txBody>
        </p:sp>
        <p:pic>
          <p:nvPicPr>
            <p:cNvPr id="328" name="图形 327">
              <a:extLst>
                <a:ext uri="{FF2B5EF4-FFF2-40B4-BE49-F238E27FC236}">
                  <a16:creationId xmlns:a16="http://schemas.microsoft.com/office/drawing/2014/main" id="{151E40D3-3505-6F22-039E-4D8A3907F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4467806" y="2258121"/>
              <a:ext cx="155645" cy="155645"/>
            </a:xfrm>
            <a:prstGeom prst="rect">
              <a:avLst/>
            </a:prstGeom>
          </p:spPr>
        </p:pic>
      </p:grpSp>
      <p:grpSp>
        <p:nvGrpSpPr>
          <p:cNvPr id="329" name="组合 328">
            <a:extLst>
              <a:ext uri="{FF2B5EF4-FFF2-40B4-BE49-F238E27FC236}">
                <a16:creationId xmlns:a16="http://schemas.microsoft.com/office/drawing/2014/main" id="{EC8417E9-F866-E35E-AEA2-AD2A7953B579}"/>
              </a:ext>
            </a:extLst>
          </p:cNvPr>
          <p:cNvGrpSpPr/>
          <p:nvPr/>
        </p:nvGrpSpPr>
        <p:grpSpPr>
          <a:xfrm>
            <a:off x="4371061" y="3749840"/>
            <a:ext cx="349134" cy="349134"/>
            <a:chOff x="4371061" y="2161376"/>
            <a:chExt cx="349134" cy="349134"/>
          </a:xfrm>
        </p:grpSpPr>
        <p:sp>
          <p:nvSpPr>
            <p:cNvPr id="330" name="矩形: 圆角 329">
              <a:extLst>
                <a:ext uri="{FF2B5EF4-FFF2-40B4-BE49-F238E27FC236}">
                  <a16:creationId xmlns:a16="http://schemas.microsoft.com/office/drawing/2014/main" id="{59FF4F11-03A0-ECE3-2658-30F5B45D2931}"/>
                </a:ext>
              </a:extLst>
            </p:cNvPr>
            <p:cNvSpPr/>
            <p:nvPr/>
          </p:nvSpPr>
          <p:spPr>
            <a:xfrm>
              <a:off x="4371061" y="2161376"/>
              <a:ext cx="349134" cy="34913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00" dirty="0"/>
            </a:p>
          </p:txBody>
        </p:sp>
        <p:pic>
          <p:nvPicPr>
            <p:cNvPr id="331" name="图形 330">
              <a:extLst>
                <a:ext uri="{FF2B5EF4-FFF2-40B4-BE49-F238E27FC236}">
                  <a16:creationId xmlns:a16="http://schemas.microsoft.com/office/drawing/2014/main" id="{732CF802-91D5-0714-354B-525F62DADDD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4467806" y="2258121"/>
              <a:ext cx="155645" cy="155645"/>
            </a:xfrm>
            <a:prstGeom prst="rect">
              <a:avLst/>
            </a:prstGeom>
          </p:spPr>
        </p:pic>
      </p:grpSp>
      <p:grpSp>
        <p:nvGrpSpPr>
          <p:cNvPr id="332" name="组合 331">
            <a:extLst>
              <a:ext uri="{FF2B5EF4-FFF2-40B4-BE49-F238E27FC236}">
                <a16:creationId xmlns:a16="http://schemas.microsoft.com/office/drawing/2014/main" id="{227FA477-BDB1-47FF-BEA2-F519618FA5CD}"/>
              </a:ext>
            </a:extLst>
          </p:cNvPr>
          <p:cNvGrpSpPr/>
          <p:nvPr/>
        </p:nvGrpSpPr>
        <p:grpSpPr>
          <a:xfrm>
            <a:off x="4371061" y="4544072"/>
            <a:ext cx="349134" cy="349134"/>
            <a:chOff x="4371061" y="2161376"/>
            <a:chExt cx="349134" cy="349134"/>
          </a:xfrm>
        </p:grpSpPr>
        <p:sp>
          <p:nvSpPr>
            <p:cNvPr id="333" name="矩形: 圆角 332">
              <a:extLst>
                <a:ext uri="{FF2B5EF4-FFF2-40B4-BE49-F238E27FC236}">
                  <a16:creationId xmlns:a16="http://schemas.microsoft.com/office/drawing/2014/main" id="{8A4A65D9-FEE6-7955-0C70-33CD4BFD1BD3}"/>
                </a:ext>
              </a:extLst>
            </p:cNvPr>
            <p:cNvSpPr/>
            <p:nvPr/>
          </p:nvSpPr>
          <p:spPr>
            <a:xfrm>
              <a:off x="4371061" y="2161376"/>
              <a:ext cx="349134" cy="34913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00" dirty="0"/>
            </a:p>
          </p:txBody>
        </p:sp>
        <p:pic>
          <p:nvPicPr>
            <p:cNvPr id="334" name="图形 333">
              <a:extLst>
                <a:ext uri="{FF2B5EF4-FFF2-40B4-BE49-F238E27FC236}">
                  <a16:creationId xmlns:a16="http://schemas.microsoft.com/office/drawing/2014/main" id="{908B7C77-B4D7-F1A9-60F1-0F42513327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4467806" y="2258121"/>
              <a:ext cx="155645" cy="155645"/>
            </a:xfrm>
            <a:prstGeom prst="rect">
              <a:avLst/>
            </a:prstGeom>
          </p:spPr>
        </p:pic>
      </p:grpSp>
      <p:grpSp>
        <p:nvGrpSpPr>
          <p:cNvPr id="335" name="组合 334">
            <a:extLst>
              <a:ext uri="{FF2B5EF4-FFF2-40B4-BE49-F238E27FC236}">
                <a16:creationId xmlns:a16="http://schemas.microsoft.com/office/drawing/2014/main" id="{95FC0960-4B3E-800B-C17C-938A3F20AD7A}"/>
              </a:ext>
            </a:extLst>
          </p:cNvPr>
          <p:cNvGrpSpPr/>
          <p:nvPr/>
        </p:nvGrpSpPr>
        <p:grpSpPr>
          <a:xfrm>
            <a:off x="4371061" y="5338304"/>
            <a:ext cx="349134" cy="349134"/>
            <a:chOff x="4371061" y="2161376"/>
            <a:chExt cx="349134" cy="349134"/>
          </a:xfrm>
        </p:grpSpPr>
        <p:sp>
          <p:nvSpPr>
            <p:cNvPr id="336" name="矩形: 圆角 335">
              <a:extLst>
                <a:ext uri="{FF2B5EF4-FFF2-40B4-BE49-F238E27FC236}">
                  <a16:creationId xmlns:a16="http://schemas.microsoft.com/office/drawing/2014/main" id="{DF66D34E-A42E-CAC4-3680-EABDBEDB5058}"/>
                </a:ext>
              </a:extLst>
            </p:cNvPr>
            <p:cNvSpPr/>
            <p:nvPr/>
          </p:nvSpPr>
          <p:spPr>
            <a:xfrm>
              <a:off x="4371061" y="2161376"/>
              <a:ext cx="349134" cy="34913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00" dirty="0"/>
            </a:p>
          </p:txBody>
        </p:sp>
        <p:pic>
          <p:nvPicPr>
            <p:cNvPr id="337" name="图形 336">
              <a:extLst>
                <a:ext uri="{FF2B5EF4-FFF2-40B4-BE49-F238E27FC236}">
                  <a16:creationId xmlns:a16="http://schemas.microsoft.com/office/drawing/2014/main" id="{6A234ABE-CE73-3661-CF74-02144FC37B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>
            <a:xfrm>
              <a:off x="4467806" y="2258121"/>
              <a:ext cx="155645" cy="1556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849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729F5AA7-0F79-5AAD-A476-BCF687828FE1}"/>
              </a:ext>
            </a:extLst>
          </p:cNvPr>
          <p:cNvGrpSpPr/>
          <p:nvPr/>
        </p:nvGrpSpPr>
        <p:grpSpPr>
          <a:xfrm>
            <a:off x="1055688" y="2800350"/>
            <a:ext cx="10080625" cy="2682875"/>
            <a:chOff x="1055688" y="2698750"/>
            <a:chExt cx="10080625" cy="2682875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E137333A-77AA-D370-4E06-BC203063621F}"/>
                </a:ext>
              </a:extLst>
            </p:cNvPr>
            <p:cNvCxnSpPr/>
            <p:nvPr/>
          </p:nvCxnSpPr>
          <p:spPr>
            <a:xfrm>
              <a:off x="1055688" y="2698750"/>
              <a:ext cx="10080625" cy="0"/>
            </a:xfrm>
            <a:prstGeom prst="line">
              <a:avLst/>
            </a:prstGeom>
            <a:ln w="952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88499DAB-08E9-D2EA-655E-C63E985D4AAB}"/>
                </a:ext>
              </a:extLst>
            </p:cNvPr>
            <p:cNvCxnSpPr/>
            <p:nvPr/>
          </p:nvCxnSpPr>
          <p:spPr>
            <a:xfrm>
              <a:off x="1055688" y="3235325"/>
              <a:ext cx="10080625" cy="0"/>
            </a:xfrm>
            <a:prstGeom prst="line">
              <a:avLst/>
            </a:prstGeom>
            <a:ln w="952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A24849A9-1554-A583-AC55-3D0884A23E10}"/>
                </a:ext>
              </a:extLst>
            </p:cNvPr>
            <p:cNvCxnSpPr/>
            <p:nvPr/>
          </p:nvCxnSpPr>
          <p:spPr>
            <a:xfrm>
              <a:off x="1055688" y="3771900"/>
              <a:ext cx="10080625" cy="0"/>
            </a:xfrm>
            <a:prstGeom prst="line">
              <a:avLst/>
            </a:prstGeom>
            <a:ln w="952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0D9071FF-3F16-4CB1-7928-36922D38AEBD}"/>
                </a:ext>
              </a:extLst>
            </p:cNvPr>
            <p:cNvCxnSpPr/>
            <p:nvPr/>
          </p:nvCxnSpPr>
          <p:spPr>
            <a:xfrm>
              <a:off x="1055688" y="4308475"/>
              <a:ext cx="10080625" cy="0"/>
            </a:xfrm>
            <a:prstGeom prst="line">
              <a:avLst/>
            </a:prstGeom>
            <a:ln w="952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9C60B63F-76AA-1D20-3E5E-6B559EFE6A95}"/>
                </a:ext>
              </a:extLst>
            </p:cNvPr>
            <p:cNvCxnSpPr/>
            <p:nvPr/>
          </p:nvCxnSpPr>
          <p:spPr>
            <a:xfrm>
              <a:off x="1055688" y="4845050"/>
              <a:ext cx="10080625" cy="0"/>
            </a:xfrm>
            <a:prstGeom prst="line">
              <a:avLst/>
            </a:prstGeom>
            <a:ln w="952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13733C8E-C0AF-889D-21FA-62C7C2D076DF}"/>
                </a:ext>
              </a:extLst>
            </p:cNvPr>
            <p:cNvCxnSpPr/>
            <p:nvPr/>
          </p:nvCxnSpPr>
          <p:spPr>
            <a:xfrm>
              <a:off x="1055688" y="5381625"/>
              <a:ext cx="10080625" cy="0"/>
            </a:xfrm>
            <a:prstGeom prst="line">
              <a:avLst/>
            </a:prstGeom>
            <a:ln w="9525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17DF6DE5-5957-FCE4-47F0-0E106436F7B2}"/>
              </a:ext>
            </a:extLst>
          </p:cNvPr>
          <p:cNvCxnSpPr/>
          <p:nvPr/>
        </p:nvCxnSpPr>
        <p:spPr>
          <a:xfrm>
            <a:off x="1055688" y="6019800"/>
            <a:ext cx="10080625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4E16DF9-52C7-FCAC-751E-AAA417B2A3F5}"/>
              </a:ext>
            </a:extLst>
          </p:cNvPr>
          <p:cNvCxnSpPr>
            <a:cxnSpLocks/>
          </p:cNvCxnSpPr>
          <p:nvPr/>
        </p:nvCxnSpPr>
        <p:spPr>
          <a:xfrm>
            <a:off x="2921000" y="2254250"/>
            <a:ext cx="8215313" cy="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3E6B8086-F586-F53E-0DD9-AA6B846F4676}"/>
              </a:ext>
            </a:extLst>
          </p:cNvPr>
          <p:cNvSpPr/>
          <p:nvPr/>
        </p:nvSpPr>
        <p:spPr>
          <a:xfrm>
            <a:off x="5346700" y="1574800"/>
            <a:ext cx="2743200" cy="4826241"/>
          </a:xfrm>
          <a:custGeom>
            <a:avLst/>
            <a:gdLst>
              <a:gd name="connsiteX0" fmla="*/ 0 w 2876020"/>
              <a:gd name="connsiteY0" fmla="*/ 0 h 4076689"/>
              <a:gd name="connsiteX1" fmla="*/ 2876020 w 2876020"/>
              <a:gd name="connsiteY1" fmla="*/ 0 h 4076689"/>
              <a:gd name="connsiteX2" fmla="*/ 2876020 w 2876020"/>
              <a:gd name="connsiteY2" fmla="*/ 4076689 h 4076689"/>
              <a:gd name="connsiteX3" fmla="*/ 0 w 2876020"/>
              <a:gd name="connsiteY3" fmla="*/ 4076689 h 407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6020" h="4076689">
                <a:moveTo>
                  <a:pt x="0" y="0"/>
                </a:moveTo>
                <a:lnTo>
                  <a:pt x="2876020" y="0"/>
                </a:lnTo>
                <a:lnTo>
                  <a:pt x="2876020" y="4076689"/>
                </a:lnTo>
                <a:lnTo>
                  <a:pt x="0" y="40766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96900" dist="698500" dir="5400000" sx="87000" sy="87000" algn="t" rotWithShape="0">
              <a:schemeClr val="accent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93" name="表格 2">
            <a:extLst>
              <a:ext uri="{FF2B5EF4-FFF2-40B4-BE49-F238E27FC236}">
                <a16:creationId xmlns:a16="http://schemas.microsoft.com/office/drawing/2014/main" id="{0CC7E1FA-2BF5-4848-9922-971CFAF72D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23825"/>
              </p:ext>
            </p:extLst>
          </p:nvPr>
        </p:nvGraphicFramePr>
        <p:xfrm>
          <a:off x="1055688" y="1723249"/>
          <a:ext cx="10080623" cy="4309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575">
                  <a:extLst>
                    <a:ext uri="{9D8B030D-6E8A-4147-A177-3AD203B41FA5}">
                      <a16:colId xmlns:a16="http://schemas.microsoft.com/office/drawing/2014/main" val="1011819628"/>
                    </a:ext>
                  </a:extLst>
                </a:gridCol>
                <a:gridCol w="2773708">
                  <a:extLst>
                    <a:ext uri="{9D8B030D-6E8A-4147-A177-3AD203B41FA5}">
                      <a16:colId xmlns:a16="http://schemas.microsoft.com/office/drawing/2014/main" val="374522256"/>
                    </a:ext>
                  </a:extLst>
                </a:gridCol>
                <a:gridCol w="2767670">
                  <a:extLst>
                    <a:ext uri="{9D8B030D-6E8A-4147-A177-3AD203B41FA5}">
                      <a16:colId xmlns:a16="http://schemas.microsoft.com/office/drawing/2014/main" val="3390932641"/>
                    </a:ext>
                  </a:extLst>
                </a:gridCol>
                <a:gridCol w="2767670">
                  <a:extLst>
                    <a:ext uri="{9D8B030D-6E8A-4147-A177-3AD203B41FA5}">
                      <a16:colId xmlns:a16="http://schemas.microsoft.com/office/drawing/2014/main" val="199014430"/>
                    </a:ext>
                  </a:extLst>
                </a:gridCol>
              </a:tblGrid>
              <a:tr h="538386">
                <a:tc>
                  <a:txBody>
                    <a:bodyPr/>
                    <a:lstStyle/>
                    <a:p>
                      <a:endParaRPr lang="zh-CN" altLang="en-US" sz="1400" b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这里输入对象的名称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kern="1200">
                          <a:solidFill>
                            <a:schemeClr val="bg1"/>
                          </a:solidFill>
                          <a:latin typeface="+mj-ea"/>
                          <a:ea typeface="+mj-ea"/>
                          <a:cs typeface="+mn-cs"/>
                        </a:rPr>
                        <a:t>这里输入对象的名称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kern="120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这里输入对象的名称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7180933"/>
                  </a:ext>
                </a:extLst>
              </a:tr>
              <a:tr h="5383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anrope3 Medium" panose="00000606000000000000" pitchFamily="50" charset="0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项目名称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>
                          <a:solidFill>
                            <a:schemeClr val="tx1"/>
                          </a:solidFill>
                        </a:rPr>
                        <a:t>营销是站在企业的角度看管理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>
                          <a:solidFill>
                            <a:schemeClr val="bg1"/>
                          </a:solidFill>
                        </a:rPr>
                        <a:t>产品推广营销策略有很多种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>
                          <a:solidFill>
                            <a:schemeClr val="tx1"/>
                          </a:solidFill>
                        </a:rPr>
                        <a:t>产品推广营销策略有很多种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2216571"/>
                  </a:ext>
                </a:extLst>
              </a:tr>
              <a:tr h="538386">
                <a:tc>
                  <a:txBody>
                    <a:bodyPr/>
                    <a:lstStyle/>
                    <a:p>
                      <a:pPr algn="l"/>
                      <a:r>
                        <a:rPr kumimoji="0" lang="zh-CN" altLang="en-US" sz="11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Manrope3 Medium" panose="00000606000000000000" pitchFamily="50" charset="0"/>
                          <a:ea typeface="OPPOSans M" panose="00020600040101010101" pitchFamily="18" charset="-122"/>
                          <a:cs typeface="OPPOSans M" panose="00020600040101010101" pitchFamily="18" charset="-122"/>
                        </a:rPr>
                        <a:t>实验对象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>
                          <a:solidFill>
                            <a:schemeClr val="tx1"/>
                          </a:solidFill>
                        </a:rPr>
                        <a:t>某某对象名称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>
                          <a:solidFill>
                            <a:schemeClr val="bg1"/>
                          </a:solidFill>
                        </a:rPr>
                        <a:t>某某对象名称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>
                          <a:solidFill>
                            <a:schemeClr val="tx1"/>
                          </a:solidFill>
                        </a:rPr>
                        <a:t>某某对象名称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725352"/>
                  </a:ext>
                </a:extLst>
              </a:tr>
              <a:tr h="54083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>
                          <a:solidFill>
                            <a:schemeClr val="tx1"/>
                          </a:solidFill>
                        </a:rPr>
                        <a:t>生成成本</a:t>
                      </a:r>
                      <a:r>
                        <a:rPr lang="en-US" altLang="zh-CN" sz="1100">
                          <a:solidFill>
                            <a:schemeClr val="tx1"/>
                          </a:solidFill>
                        </a:rPr>
                        <a:t>/KG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>
                          <a:solidFill>
                            <a:schemeClr val="tx1"/>
                          </a:solidFill>
                        </a:rPr>
                        <a:t>45</a:t>
                      </a:r>
                      <a:r>
                        <a:rPr lang="zh-CN" altLang="en-US" sz="1100">
                          <a:solidFill>
                            <a:schemeClr val="tx1"/>
                          </a:solidFill>
                        </a:rPr>
                        <a:t>元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>
                          <a:solidFill>
                            <a:schemeClr val="bg1"/>
                          </a:solidFill>
                        </a:rPr>
                        <a:t>32</a:t>
                      </a:r>
                      <a:r>
                        <a:rPr lang="zh-CN" altLang="en-US" sz="1100">
                          <a:solidFill>
                            <a:schemeClr val="bg1"/>
                          </a:solidFill>
                        </a:rPr>
                        <a:t>元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>
                          <a:solidFill>
                            <a:schemeClr val="tx1"/>
                          </a:solidFill>
                        </a:rPr>
                        <a:t>25</a:t>
                      </a:r>
                      <a:r>
                        <a:rPr lang="zh-CN" altLang="en-US" sz="1100">
                          <a:solidFill>
                            <a:schemeClr val="tx1"/>
                          </a:solidFill>
                        </a:rPr>
                        <a:t>元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3608488"/>
                  </a:ext>
                </a:extLst>
              </a:tr>
              <a:tr h="538386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>
                          <a:solidFill>
                            <a:schemeClr val="tx1"/>
                          </a:solidFill>
                        </a:rPr>
                        <a:t>售价</a:t>
                      </a:r>
                      <a:r>
                        <a:rPr lang="en-US" altLang="zh-CN" sz="1100">
                          <a:solidFill>
                            <a:schemeClr val="tx1"/>
                          </a:solidFill>
                        </a:rPr>
                        <a:t>/Kg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>
                          <a:solidFill>
                            <a:schemeClr val="tx1"/>
                          </a:solidFill>
                        </a:rPr>
                        <a:t>90</a:t>
                      </a:r>
                      <a:r>
                        <a:rPr lang="zh-CN" altLang="en-US" sz="1100">
                          <a:solidFill>
                            <a:schemeClr val="tx1"/>
                          </a:solidFill>
                        </a:rPr>
                        <a:t>元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>
                          <a:solidFill>
                            <a:schemeClr val="bg1"/>
                          </a:solidFill>
                        </a:rPr>
                        <a:t>64</a:t>
                      </a:r>
                      <a:r>
                        <a:rPr lang="zh-CN" altLang="en-US" sz="1100">
                          <a:solidFill>
                            <a:schemeClr val="bg1"/>
                          </a:solidFill>
                        </a:rPr>
                        <a:t>元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>
                          <a:solidFill>
                            <a:schemeClr val="tx1"/>
                          </a:solidFill>
                        </a:rPr>
                        <a:t>64</a:t>
                      </a:r>
                      <a:r>
                        <a:rPr lang="zh-CN" altLang="en-US" sz="1100">
                          <a:solidFill>
                            <a:schemeClr val="tx1"/>
                          </a:solidFill>
                        </a:rPr>
                        <a:t>元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5163956"/>
                  </a:ext>
                </a:extLst>
              </a:tr>
              <a:tr h="538386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>
                          <a:solidFill>
                            <a:schemeClr val="tx1"/>
                          </a:solidFill>
                        </a:rPr>
                        <a:t>实际效用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>
                          <a:solidFill>
                            <a:schemeClr val="tx1"/>
                          </a:solidFill>
                        </a:rPr>
                        <a:t>这里可以输入一些文字内容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>
                          <a:solidFill>
                            <a:schemeClr val="bg1"/>
                          </a:solidFill>
                        </a:rPr>
                        <a:t>这里可以输入一些文字内容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>
                          <a:solidFill>
                            <a:schemeClr val="tx1"/>
                          </a:solidFill>
                        </a:rPr>
                        <a:t>这里可以输入一些文字内容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682374"/>
                  </a:ext>
                </a:extLst>
              </a:tr>
              <a:tr h="538386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>
                          <a:solidFill>
                            <a:schemeClr val="tx1"/>
                          </a:solidFill>
                        </a:rPr>
                        <a:t>作用程度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>
                          <a:solidFill>
                            <a:schemeClr val="tx1"/>
                          </a:solidFill>
                        </a:rPr>
                        <a:t>可以在这里简短地填写一些信息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>
                          <a:solidFill>
                            <a:schemeClr val="bg1"/>
                          </a:solidFill>
                        </a:rPr>
                        <a:t>可以在这里简单地填写一些信息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>
                          <a:solidFill>
                            <a:schemeClr val="tx1"/>
                          </a:solidFill>
                        </a:rPr>
                        <a:t>可以在这里简单地填写一些信息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0860586"/>
                  </a:ext>
                </a:extLst>
              </a:tr>
              <a:tr h="538386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>
                          <a:solidFill>
                            <a:schemeClr val="tx1"/>
                          </a:solidFill>
                        </a:rPr>
                        <a:t>其他信息</a:t>
                      </a:r>
                    </a:p>
                  </a:txBody>
                  <a:tcPr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>
                          <a:solidFill>
                            <a:schemeClr val="tx1"/>
                          </a:solidFill>
                        </a:rPr>
                        <a:t>其他备注的内容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>
                          <a:solidFill>
                            <a:schemeClr val="bg1"/>
                          </a:solidFill>
                        </a:rPr>
                        <a:t>其他可以填写的信息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>
                          <a:solidFill>
                            <a:schemeClr val="tx1"/>
                          </a:solidFill>
                        </a:rPr>
                        <a:t>其他可以填写的信息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5834179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C5519C8E-B111-0672-CBFF-5E9AE4624805}"/>
              </a:ext>
            </a:extLst>
          </p:cNvPr>
          <p:cNvSpPr txBox="1"/>
          <p:nvPr/>
        </p:nvSpPr>
        <p:spPr>
          <a:xfrm>
            <a:off x="565164" y="447729"/>
            <a:ext cx="3337963" cy="658755"/>
          </a:xfrm>
          <a:prstGeom prst="rect">
            <a:avLst/>
          </a:prstGeom>
          <a:noFill/>
          <a:effectLst/>
        </p:spPr>
        <p:txBody>
          <a:bodyPr wrap="square" lIns="103743" tIns="51872" rIns="103743" bIns="51872" rtlCol="0">
            <a:spAutoFit/>
          </a:bodyPr>
          <a:lstStyle/>
          <a:p>
            <a:pPr>
              <a:defRPr/>
            </a:pPr>
            <a:r>
              <a:rPr lang="zh-CN" altLang="en-US" sz="3600">
                <a:latin typeface="+mj-ea"/>
                <a:ea typeface="+mj-ea"/>
                <a:cs typeface="阿里巴巴普惠体 H" panose="00020600040101010101" pitchFamily="18" charset="-122"/>
              </a:rPr>
              <a:t>这里填写标题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ED89C10-8860-2D88-2453-4BEC983CCCE4}"/>
              </a:ext>
            </a:extLst>
          </p:cNvPr>
          <p:cNvSpPr/>
          <p:nvPr/>
        </p:nvSpPr>
        <p:spPr>
          <a:xfrm>
            <a:off x="688040" y="1170270"/>
            <a:ext cx="615829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AFE11D6-C878-D630-FF55-F89A5F6D3ED7}"/>
              </a:ext>
            </a:extLst>
          </p:cNvPr>
          <p:cNvGrpSpPr/>
          <p:nvPr/>
        </p:nvGrpSpPr>
        <p:grpSpPr>
          <a:xfrm>
            <a:off x="11026262" y="549275"/>
            <a:ext cx="470414" cy="112337"/>
            <a:chOff x="11384755" y="290563"/>
            <a:chExt cx="470414" cy="112337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2A378D1-484C-6C08-523A-61A531E0B658}"/>
                </a:ext>
              </a:extLst>
            </p:cNvPr>
            <p:cNvSpPr/>
            <p:nvPr/>
          </p:nvSpPr>
          <p:spPr>
            <a:xfrm>
              <a:off x="11384755" y="290563"/>
              <a:ext cx="112337" cy="1123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2541375-42BA-DF0B-DC08-E46ABD0F471E}"/>
                </a:ext>
              </a:extLst>
            </p:cNvPr>
            <p:cNvSpPr/>
            <p:nvPr/>
          </p:nvSpPr>
          <p:spPr>
            <a:xfrm>
              <a:off x="11563793" y="290563"/>
              <a:ext cx="112337" cy="1123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83F827E-F960-E3B4-4F8D-33CEBFB30CA5}"/>
                </a:ext>
              </a:extLst>
            </p:cNvPr>
            <p:cNvSpPr/>
            <p:nvPr/>
          </p:nvSpPr>
          <p:spPr>
            <a:xfrm>
              <a:off x="11740945" y="290563"/>
              <a:ext cx="114224" cy="1123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1691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左大括号 110">
            <a:extLst>
              <a:ext uri="{FF2B5EF4-FFF2-40B4-BE49-F238E27FC236}">
                <a16:creationId xmlns:a16="http://schemas.microsoft.com/office/drawing/2014/main" id="{8CEC0099-6596-2FA0-A4C8-3C52E74BED51}"/>
              </a:ext>
            </a:extLst>
          </p:cNvPr>
          <p:cNvSpPr/>
          <p:nvPr/>
        </p:nvSpPr>
        <p:spPr>
          <a:xfrm>
            <a:off x="2625232" y="1271020"/>
            <a:ext cx="716280" cy="4913350"/>
          </a:xfrm>
          <a:prstGeom prst="leftBrace">
            <a:avLst>
              <a:gd name="adj1" fmla="val 56205"/>
              <a:gd name="adj2" fmla="val 50000"/>
            </a:avLst>
          </a:prstGeom>
          <a:ln w="6350">
            <a:solidFill>
              <a:schemeClr val="bg2">
                <a:lumMod val="9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CD753BAE-3678-C316-EC95-1298FBF9274C}"/>
              </a:ext>
            </a:extLst>
          </p:cNvPr>
          <p:cNvSpPr/>
          <p:nvPr/>
        </p:nvSpPr>
        <p:spPr>
          <a:xfrm>
            <a:off x="3323751" y="1406270"/>
            <a:ext cx="1286985" cy="4616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432300CB-6D66-210A-7F0B-361A3D5FBE7E}"/>
              </a:ext>
            </a:extLst>
          </p:cNvPr>
          <p:cNvSpPr txBox="1"/>
          <p:nvPr/>
        </p:nvSpPr>
        <p:spPr>
          <a:xfrm>
            <a:off x="3422126" y="145957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  <a:cs typeface="OPPOSans H" panose="00020600040101010101" pitchFamily="18" charset="-122"/>
              </a:rPr>
              <a:t>四字要点</a:t>
            </a:r>
          </a:p>
        </p:txBody>
      </p:sp>
      <p:sp>
        <p:nvSpPr>
          <p:cNvPr id="259" name="矩形: 圆角 258">
            <a:extLst>
              <a:ext uri="{FF2B5EF4-FFF2-40B4-BE49-F238E27FC236}">
                <a16:creationId xmlns:a16="http://schemas.microsoft.com/office/drawing/2014/main" id="{74B23201-0406-1577-4AFB-3730FF4DAD15}"/>
              </a:ext>
            </a:extLst>
          </p:cNvPr>
          <p:cNvSpPr/>
          <p:nvPr/>
        </p:nvSpPr>
        <p:spPr>
          <a:xfrm>
            <a:off x="3323751" y="5587456"/>
            <a:ext cx="1286985" cy="4616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60" name="文本框 259">
            <a:extLst>
              <a:ext uri="{FF2B5EF4-FFF2-40B4-BE49-F238E27FC236}">
                <a16:creationId xmlns:a16="http://schemas.microsoft.com/office/drawing/2014/main" id="{BACEB183-D542-FFAF-8316-1140BEB64425}"/>
              </a:ext>
            </a:extLst>
          </p:cNvPr>
          <p:cNvSpPr txBox="1"/>
          <p:nvPr/>
        </p:nvSpPr>
        <p:spPr>
          <a:xfrm>
            <a:off x="3422126" y="564076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  <a:cs typeface="OPPOSans H" panose="00020600040101010101" pitchFamily="18" charset="-122"/>
              </a:rPr>
              <a:t>四字要点</a:t>
            </a:r>
          </a:p>
        </p:txBody>
      </p:sp>
      <p:sp>
        <p:nvSpPr>
          <p:cNvPr id="272" name="矩形: 圆角 271">
            <a:extLst>
              <a:ext uri="{FF2B5EF4-FFF2-40B4-BE49-F238E27FC236}">
                <a16:creationId xmlns:a16="http://schemas.microsoft.com/office/drawing/2014/main" id="{10D73185-D519-B924-800F-2D00B2F817DA}"/>
              </a:ext>
            </a:extLst>
          </p:cNvPr>
          <p:cNvSpPr/>
          <p:nvPr/>
        </p:nvSpPr>
        <p:spPr>
          <a:xfrm>
            <a:off x="3323751" y="4193728"/>
            <a:ext cx="1286985" cy="4616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73" name="文本框 272">
            <a:extLst>
              <a:ext uri="{FF2B5EF4-FFF2-40B4-BE49-F238E27FC236}">
                <a16:creationId xmlns:a16="http://schemas.microsoft.com/office/drawing/2014/main" id="{76EF4B04-5E5F-47BF-83AD-93A3641D1F90}"/>
              </a:ext>
            </a:extLst>
          </p:cNvPr>
          <p:cNvSpPr txBox="1"/>
          <p:nvPr/>
        </p:nvSpPr>
        <p:spPr>
          <a:xfrm>
            <a:off x="3422126" y="424703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  <a:cs typeface="OPPOSans H" panose="00020600040101010101" pitchFamily="18" charset="-122"/>
              </a:rPr>
              <a:t>四字要点</a:t>
            </a:r>
          </a:p>
        </p:txBody>
      </p:sp>
      <p:sp>
        <p:nvSpPr>
          <p:cNvPr id="285" name="矩形: 圆角 284">
            <a:extLst>
              <a:ext uri="{FF2B5EF4-FFF2-40B4-BE49-F238E27FC236}">
                <a16:creationId xmlns:a16="http://schemas.microsoft.com/office/drawing/2014/main" id="{E8DD8AFF-9588-C86A-87ED-B4FEF29B51C2}"/>
              </a:ext>
            </a:extLst>
          </p:cNvPr>
          <p:cNvSpPr/>
          <p:nvPr/>
        </p:nvSpPr>
        <p:spPr>
          <a:xfrm>
            <a:off x="3323751" y="2799999"/>
            <a:ext cx="1286985" cy="4616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86" name="文本框 285">
            <a:extLst>
              <a:ext uri="{FF2B5EF4-FFF2-40B4-BE49-F238E27FC236}">
                <a16:creationId xmlns:a16="http://schemas.microsoft.com/office/drawing/2014/main" id="{51EC572E-175C-C899-812D-D4CA2DED8E73}"/>
              </a:ext>
            </a:extLst>
          </p:cNvPr>
          <p:cNvSpPr txBox="1"/>
          <p:nvPr/>
        </p:nvSpPr>
        <p:spPr>
          <a:xfrm>
            <a:off x="3422126" y="28533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  <a:cs typeface="OPPOSans H" panose="00020600040101010101" pitchFamily="18" charset="-122"/>
              </a:rPr>
              <a:t>四字要点</a:t>
            </a:r>
          </a:p>
        </p:txBody>
      </p:sp>
      <p:sp>
        <p:nvSpPr>
          <p:cNvPr id="113" name="左大括号 112">
            <a:extLst>
              <a:ext uri="{FF2B5EF4-FFF2-40B4-BE49-F238E27FC236}">
                <a16:creationId xmlns:a16="http://schemas.microsoft.com/office/drawing/2014/main" id="{40EB828F-8D3A-E6C4-7E97-624C9FB386C8}"/>
              </a:ext>
            </a:extLst>
          </p:cNvPr>
          <p:cNvSpPr/>
          <p:nvPr/>
        </p:nvSpPr>
        <p:spPr>
          <a:xfrm>
            <a:off x="4740847" y="1150307"/>
            <a:ext cx="341340" cy="973591"/>
          </a:xfrm>
          <a:prstGeom prst="leftBrace">
            <a:avLst>
              <a:gd name="adj1" fmla="val 56205"/>
              <a:gd name="adj2" fmla="val 50000"/>
            </a:avLst>
          </a:prstGeom>
          <a:ln w="6350">
            <a:solidFill>
              <a:schemeClr val="bg2">
                <a:lumMod val="9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矩形: 圆角 169">
            <a:extLst>
              <a:ext uri="{FF2B5EF4-FFF2-40B4-BE49-F238E27FC236}">
                <a16:creationId xmlns:a16="http://schemas.microsoft.com/office/drawing/2014/main" id="{5083DD5F-CA5D-A25B-51B9-61597E86C314}"/>
              </a:ext>
            </a:extLst>
          </p:cNvPr>
          <p:cNvSpPr/>
          <p:nvPr/>
        </p:nvSpPr>
        <p:spPr>
          <a:xfrm>
            <a:off x="5209676" y="1218014"/>
            <a:ext cx="1090954" cy="338555"/>
          </a:xfrm>
          <a:prstGeom prst="roundRect">
            <a:avLst>
              <a:gd name="adj" fmla="val 50000"/>
            </a:avLst>
          </a:prstGeom>
          <a:ln w="6350">
            <a:solidFill>
              <a:schemeClr val="bg2">
                <a:lumMod val="9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8" name="矩形: 圆角 167">
            <a:extLst>
              <a:ext uri="{FF2B5EF4-FFF2-40B4-BE49-F238E27FC236}">
                <a16:creationId xmlns:a16="http://schemas.microsoft.com/office/drawing/2014/main" id="{DCAF241A-7407-6374-449F-C2ABD7C9BCA0}"/>
              </a:ext>
            </a:extLst>
          </p:cNvPr>
          <p:cNvSpPr/>
          <p:nvPr/>
        </p:nvSpPr>
        <p:spPr>
          <a:xfrm>
            <a:off x="5209676" y="1704809"/>
            <a:ext cx="1090954" cy="338555"/>
          </a:xfrm>
          <a:prstGeom prst="roundRect">
            <a:avLst>
              <a:gd name="adj" fmla="val 50000"/>
            </a:avLst>
          </a:prstGeom>
          <a:ln w="6350">
            <a:solidFill>
              <a:schemeClr val="bg2">
                <a:lumMod val="9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6" name="矩形: 圆角 165">
            <a:extLst>
              <a:ext uri="{FF2B5EF4-FFF2-40B4-BE49-F238E27FC236}">
                <a16:creationId xmlns:a16="http://schemas.microsoft.com/office/drawing/2014/main" id="{685BD718-3089-0213-CFA8-B67F277B05C4}"/>
              </a:ext>
            </a:extLst>
          </p:cNvPr>
          <p:cNvSpPr/>
          <p:nvPr/>
        </p:nvSpPr>
        <p:spPr>
          <a:xfrm>
            <a:off x="6440782" y="1218014"/>
            <a:ext cx="1090954" cy="338555"/>
          </a:xfrm>
          <a:prstGeom prst="roundRect">
            <a:avLst>
              <a:gd name="adj" fmla="val 50000"/>
            </a:avLst>
          </a:prstGeom>
          <a:ln w="6350">
            <a:solidFill>
              <a:schemeClr val="bg2">
                <a:lumMod val="9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0" name="左大括号 249">
            <a:extLst>
              <a:ext uri="{FF2B5EF4-FFF2-40B4-BE49-F238E27FC236}">
                <a16:creationId xmlns:a16="http://schemas.microsoft.com/office/drawing/2014/main" id="{6B03B873-9F2D-D44D-407C-7DA51AC95B2B}"/>
              </a:ext>
            </a:extLst>
          </p:cNvPr>
          <p:cNvSpPr/>
          <p:nvPr/>
        </p:nvSpPr>
        <p:spPr>
          <a:xfrm>
            <a:off x="4740847" y="5331493"/>
            <a:ext cx="341340" cy="973591"/>
          </a:xfrm>
          <a:prstGeom prst="leftBrace">
            <a:avLst>
              <a:gd name="adj1" fmla="val 56205"/>
              <a:gd name="adj2" fmla="val 50000"/>
            </a:avLst>
          </a:prstGeom>
          <a:ln w="6350">
            <a:solidFill>
              <a:schemeClr val="bg2">
                <a:lumMod val="9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矩形: 圆角 251">
            <a:extLst>
              <a:ext uri="{FF2B5EF4-FFF2-40B4-BE49-F238E27FC236}">
                <a16:creationId xmlns:a16="http://schemas.microsoft.com/office/drawing/2014/main" id="{54B6D584-2988-D73C-834C-B8768FC75E1D}"/>
              </a:ext>
            </a:extLst>
          </p:cNvPr>
          <p:cNvSpPr/>
          <p:nvPr/>
        </p:nvSpPr>
        <p:spPr>
          <a:xfrm>
            <a:off x="5209676" y="5399200"/>
            <a:ext cx="1090954" cy="338555"/>
          </a:xfrm>
          <a:prstGeom prst="roundRect">
            <a:avLst>
              <a:gd name="adj" fmla="val 50000"/>
            </a:avLst>
          </a:prstGeom>
          <a:ln w="6350">
            <a:solidFill>
              <a:schemeClr val="bg2">
                <a:lumMod val="9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3" name="矩形: 圆角 252">
            <a:extLst>
              <a:ext uri="{FF2B5EF4-FFF2-40B4-BE49-F238E27FC236}">
                <a16:creationId xmlns:a16="http://schemas.microsoft.com/office/drawing/2014/main" id="{994FF80C-00EC-4CBD-DF4F-F6F7456358EE}"/>
              </a:ext>
            </a:extLst>
          </p:cNvPr>
          <p:cNvSpPr/>
          <p:nvPr/>
        </p:nvSpPr>
        <p:spPr>
          <a:xfrm>
            <a:off x="5209676" y="5885995"/>
            <a:ext cx="1090954" cy="338555"/>
          </a:xfrm>
          <a:prstGeom prst="roundRect">
            <a:avLst>
              <a:gd name="adj" fmla="val 50000"/>
            </a:avLst>
          </a:prstGeom>
          <a:ln w="6350">
            <a:solidFill>
              <a:schemeClr val="bg2">
                <a:lumMod val="9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5" name="矩形: 圆角 254">
            <a:extLst>
              <a:ext uri="{FF2B5EF4-FFF2-40B4-BE49-F238E27FC236}">
                <a16:creationId xmlns:a16="http://schemas.microsoft.com/office/drawing/2014/main" id="{98488A01-3DB5-99E4-D99E-D53F6EB6A8E4}"/>
              </a:ext>
            </a:extLst>
          </p:cNvPr>
          <p:cNvSpPr/>
          <p:nvPr/>
        </p:nvSpPr>
        <p:spPr>
          <a:xfrm>
            <a:off x="6440782" y="5399200"/>
            <a:ext cx="1090954" cy="338555"/>
          </a:xfrm>
          <a:prstGeom prst="roundRect">
            <a:avLst>
              <a:gd name="adj" fmla="val 50000"/>
            </a:avLst>
          </a:prstGeom>
          <a:ln w="6350">
            <a:solidFill>
              <a:schemeClr val="bg2">
                <a:lumMod val="9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3" name="左大括号 262">
            <a:extLst>
              <a:ext uri="{FF2B5EF4-FFF2-40B4-BE49-F238E27FC236}">
                <a16:creationId xmlns:a16="http://schemas.microsoft.com/office/drawing/2014/main" id="{97EE97B3-8D2E-50A8-2A7E-9808C0AB319B}"/>
              </a:ext>
            </a:extLst>
          </p:cNvPr>
          <p:cNvSpPr/>
          <p:nvPr/>
        </p:nvSpPr>
        <p:spPr>
          <a:xfrm>
            <a:off x="4740847" y="3937765"/>
            <a:ext cx="341340" cy="973591"/>
          </a:xfrm>
          <a:prstGeom prst="leftBrace">
            <a:avLst>
              <a:gd name="adj1" fmla="val 56205"/>
              <a:gd name="adj2" fmla="val 50000"/>
            </a:avLst>
          </a:prstGeom>
          <a:ln w="6350">
            <a:solidFill>
              <a:schemeClr val="bg2">
                <a:lumMod val="9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矩形: 圆角 264">
            <a:extLst>
              <a:ext uri="{FF2B5EF4-FFF2-40B4-BE49-F238E27FC236}">
                <a16:creationId xmlns:a16="http://schemas.microsoft.com/office/drawing/2014/main" id="{3277183E-B537-6096-0B4D-83E50E34D186}"/>
              </a:ext>
            </a:extLst>
          </p:cNvPr>
          <p:cNvSpPr/>
          <p:nvPr/>
        </p:nvSpPr>
        <p:spPr>
          <a:xfrm>
            <a:off x="5209676" y="4005472"/>
            <a:ext cx="1090954" cy="338555"/>
          </a:xfrm>
          <a:prstGeom prst="roundRect">
            <a:avLst>
              <a:gd name="adj" fmla="val 50000"/>
            </a:avLst>
          </a:prstGeom>
          <a:ln w="6350">
            <a:solidFill>
              <a:schemeClr val="bg2">
                <a:lumMod val="9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6" name="矩形: 圆角 265">
            <a:extLst>
              <a:ext uri="{FF2B5EF4-FFF2-40B4-BE49-F238E27FC236}">
                <a16:creationId xmlns:a16="http://schemas.microsoft.com/office/drawing/2014/main" id="{6B7BFE98-4E75-2C2D-2806-F0F69DFA6285}"/>
              </a:ext>
            </a:extLst>
          </p:cNvPr>
          <p:cNvSpPr/>
          <p:nvPr/>
        </p:nvSpPr>
        <p:spPr>
          <a:xfrm>
            <a:off x="5209676" y="4492267"/>
            <a:ext cx="1090954" cy="338555"/>
          </a:xfrm>
          <a:prstGeom prst="roundRect">
            <a:avLst>
              <a:gd name="adj" fmla="val 50000"/>
            </a:avLst>
          </a:prstGeom>
          <a:ln w="6350">
            <a:solidFill>
              <a:schemeClr val="bg2">
                <a:lumMod val="9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8" name="矩形: 圆角 267">
            <a:extLst>
              <a:ext uri="{FF2B5EF4-FFF2-40B4-BE49-F238E27FC236}">
                <a16:creationId xmlns:a16="http://schemas.microsoft.com/office/drawing/2014/main" id="{437E9271-D521-1D23-BCE5-CE22B1E187CA}"/>
              </a:ext>
            </a:extLst>
          </p:cNvPr>
          <p:cNvSpPr/>
          <p:nvPr/>
        </p:nvSpPr>
        <p:spPr>
          <a:xfrm>
            <a:off x="6440782" y="4005472"/>
            <a:ext cx="1090954" cy="338555"/>
          </a:xfrm>
          <a:prstGeom prst="roundRect">
            <a:avLst>
              <a:gd name="adj" fmla="val 50000"/>
            </a:avLst>
          </a:prstGeom>
          <a:ln w="6350">
            <a:solidFill>
              <a:schemeClr val="bg2">
                <a:lumMod val="9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6" name="左大括号 275">
            <a:extLst>
              <a:ext uri="{FF2B5EF4-FFF2-40B4-BE49-F238E27FC236}">
                <a16:creationId xmlns:a16="http://schemas.microsoft.com/office/drawing/2014/main" id="{03625D01-8778-4D6F-A5FA-A699D99B08FE}"/>
              </a:ext>
            </a:extLst>
          </p:cNvPr>
          <p:cNvSpPr/>
          <p:nvPr/>
        </p:nvSpPr>
        <p:spPr>
          <a:xfrm>
            <a:off x="4740847" y="2544036"/>
            <a:ext cx="341340" cy="973591"/>
          </a:xfrm>
          <a:prstGeom prst="leftBrace">
            <a:avLst>
              <a:gd name="adj1" fmla="val 56205"/>
              <a:gd name="adj2" fmla="val 50000"/>
            </a:avLst>
          </a:prstGeom>
          <a:ln w="6350">
            <a:solidFill>
              <a:schemeClr val="bg2">
                <a:lumMod val="9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矩形: 圆角 277">
            <a:extLst>
              <a:ext uri="{FF2B5EF4-FFF2-40B4-BE49-F238E27FC236}">
                <a16:creationId xmlns:a16="http://schemas.microsoft.com/office/drawing/2014/main" id="{09DE58E8-990F-9208-6217-7D1A7CDCCB0B}"/>
              </a:ext>
            </a:extLst>
          </p:cNvPr>
          <p:cNvSpPr/>
          <p:nvPr/>
        </p:nvSpPr>
        <p:spPr>
          <a:xfrm>
            <a:off x="5209676" y="2611743"/>
            <a:ext cx="1090954" cy="338555"/>
          </a:xfrm>
          <a:prstGeom prst="roundRect">
            <a:avLst>
              <a:gd name="adj" fmla="val 50000"/>
            </a:avLst>
          </a:prstGeom>
          <a:ln w="6350">
            <a:solidFill>
              <a:schemeClr val="bg2">
                <a:lumMod val="9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9" name="矩形: 圆角 278">
            <a:extLst>
              <a:ext uri="{FF2B5EF4-FFF2-40B4-BE49-F238E27FC236}">
                <a16:creationId xmlns:a16="http://schemas.microsoft.com/office/drawing/2014/main" id="{47376947-FA1E-3608-6E93-0D2D40B96DE8}"/>
              </a:ext>
            </a:extLst>
          </p:cNvPr>
          <p:cNvSpPr/>
          <p:nvPr/>
        </p:nvSpPr>
        <p:spPr>
          <a:xfrm>
            <a:off x="5209676" y="3098538"/>
            <a:ext cx="1090954" cy="338555"/>
          </a:xfrm>
          <a:prstGeom prst="roundRect">
            <a:avLst>
              <a:gd name="adj" fmla="val 50000"/>
            </a:avLst>
          </a:prstGeom>
          <a:ln w="6350">
            <a:solidFill>
              <a:schemeClr val="bg2">
                <a:lumMod val="9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1" name="矩形: 圆角 280">
            <a:extLst>
              <a:ext uri="{FF2B5EF4-FFF2-40B4-BE49-F238E27FC236}">
                <a16:creationId xmlns:a16="http://schemas.microsoft.com/office/drawing/2014/main" id="{DC7BA283-C5CD-153C-4F17-80879F7EB99B}"/>
              </a:ext>
            </a:extLst>
          </p:cNvPr>
          <p:cNvSpPr/>
          <p:nvPr/>
        </p:nvSpPr>
        <p:spPr>
          <a:xfrm>
            <a:off x="6440782" y="2611743"/>
            <a:ext cx="1090954" cy="338555"/>
          </a:xfrm>
          <a:prstGeom prst="roundRect">
            <a:avLst>
              <a:gd name="adj" fmla="val 50000"/>
            </a:avLst>
          </a:prstGeom>
          <a:ln w="6350">
            <a:solidFill>
              <a:schemeClr val="bg2">
                <a:lumMod val="9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8" name="文本框 287">
            <a:extLst>
              <a:ext uri="{FF2B5EF4-FFF2-40B4-BE49-F238E27FC236}">
                <a16:creationId xmlns:a16="http://schemas.microsoft.com/office/drawing/2014/main" id="{22D00425-DF84-3165-1D72-F335C6A11B73}"/>
              </a:ext>
            </a:extLst>
          </p:cNvPr>
          <p:cNvSpPr txBox="1"/>
          <p:nvPr/>
        </p:nvSpPr>
        <p:spPr>
          <a:xfrm>
            <a:off x="5234270" y="1230842"/>
            <a:ext cx="1041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  <a:cs typeface="OPPOSans R" panose="00020600040101010101" pitchFamily="18" charset="-122"/>
              </a:rPr>
              <a:t>四字要点</a:t>
            </a:r>
          </a:p>
        </p:txBody>
      </p:sp>
      <p:sp>
        <p:nvSpPr>
          <p:cNvPr id="289" name="文本框 288">
            <a:extLst>
              <a:ext uri="{FF2B5EF4-FFF2-40B4-BE49-F238E27FC236}">
                <a16:creationId xmlns:a16="http://schemas.microsoft.com/office/drawing/2014/main" id="{32B53F81-7405-30E9-995C-35E2FF856F5D}"/>
              </a:ext>
            </a:extLst>
          </p:cNvPr>
          <p:cNvSpPr txBox="1"/>
          <p:nvPr/>
        </p:nvSpPr>
        <p:spPr>
          <a:xfrm>
            <a:off x="5234270" y="1717637"/>
            <a:ext cx="1041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  <a:cs typeface="OPPOSans R" panose="00020600040101010101" pitchFamily="18" charset="-122"/>
              </a:rPr>
              <a:t>四字要点</a:t>
            </a:r>
          </a:p>
        </p:txBody>
      </p:sp>
      <p:sp>
        <p:nvSpPr>
          <p:cNvPr id="290" name="文本框 289">
            <a:extLst>
              <a:ext uri="{FF2B5EF4-FFF2-40B4-BE49-F238E27FC236}">
                <a16:creationId xmlns:a16="http://schemas.microsoft.com/office/drawing/2014/main" id="{D9D82BB8-6315-DD7D-3B13-F41DF8AD95AD}"/>
              </a:ext>
            </a:extLst>
          </p:cNvPr>
          <p:cNvSpPr txBox="1"/>
          <p:nvPr/>
        </p:nvSpPr>
        <p:spPr>
          <a:xfrm>
            <a:off x="6465376" y="1230842"/>
            <a:ext cx="1041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  <a:cs typeface="OPPOSans R" panose="00020600040101010101" pitchFamily="18" charset="-122"/>
              </a:rPr>
              <a:t>四字要点</a:t>
            </a:r>
          </a:p>
        </p:txBody>
      </p:sp>
      <p:sp>
        <p:nvSpPr>
          <p:cNvPr id="291" name="文本框 290">
            <a:extLst>
              <a:ext uri="{FF2B5EF4-FFF2-40B4-BE49-F238E27FC236}">
                <a16:creationId xmlns:a16="http://schemas.microsoft.com/office/drawing/2014/main" id="{0739CE70-F458-2EB4-9BEE-58BF94C74C67}"/>
              </a:ext>
            </a:extLst>
          </p:cNvPr>
          <p:cNvSpPr txBox="1"/>
          <p:nvPr/>
        </p:nvSpPr>
        <p:spPr>
          <a:xfrm>
            <a:off x="5234270" y="5412028"/>
            <a:ext cx="1041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  <a:cs typeface="OPPOSans R" panose="00020600040101010101" pitchFamily="18" charset="-122"/>
              </a:rPr>
              <a:t>四字要点</a:t>
            </a:r>
          </a:p>
        </p:txBody>
      </p:sp>
      <p:sp>
        <p:nvSpPr>
          <p:cNvPr id="292" name="文本框 291">
            <a:extLst>
              <a:ext uri="{FF2B5EF4-FFF2-40B4-BE49-F238E27FC236}">
                <a16:creationId xmlns:a16="http://schemas.microsoft.com/office/drawing/2014/main" id="{068CE417-0952-727F-B397-303714FA1724}"/>
              </a:ext>
            </a:extLst>
          </p:cNvPr>
          <p:cNvSpPr txBox="1"/>
          <p:nvPr/>
        </p:nvSpPr>
        <p:spPr>
          <a:xfrm>
            <a:off x="5234270" y="5898823"/>
            <a:ext cx="1041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  <a:cs typeface="OPPOSans R" panose="00020600040101010101" pitchFamily="18" charset="-122"/>
              </a:rPr>
              <a:t>四字要点</a:t>
            </a:r>
          </a:p>
        </p:txBody>
      </p:sp>
      <p:sp>
        <p:nvSpPr>
          <p:cNvPr id="293" name="文本框 292">
            <a:extLst>
              <a:ext uri="{FF2B5EF4-FFF2-40B4-BE49-F238E27FC236}">
                <a16:creationId xmlns:a16="http://schemas.microsoft.com/office/drawing/2014/main" id="{EDD03B79-DEDA-C135-C87F-8FCA26D8BF6B}"/>
              </a:ext>
            </a:extLst>
          </p:cNvPr>
          <p:cNvSpPr txBox="1"/>
          <p:nvPr/>
        </p:nvSpPr>
        <p:spPr>
          <a:xfrm>
            <a:off x="6465376" y="5412028"/>
            <a:ext cx="1041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  <a:cs typeface="OPPOSans R" panose="00020600040101010101" pitchFamily="18" charset="-122"/>
              </a:rPr>
              <a:t>四字要点</a:t>
            </a:r>
          </a:p>
        </p:txBody>
      </p:sp>
      <p:sp>
        <p:nvSpPr>
          <p:cNvPr id="294" name="文本框 293">
            <a:extLst>
              <a:ext uri="{FF2B5EF4-FFF2-40B4-BE49-F238E27FC236}">
                <a16:creationId xmlns:a16="http://schemas.microsoft.com/office/drawing/2014/main" id="{84F18231-256A-E6E1-B449-FE6DC87CBBF5}"/>
              </a:ext>
            </a:extLst>
          </p:cNvPr>
          <p:cNvSpPr txBox="1"/>
          <p:nvPr/>
        </p:nvSpPr>
        <p:spPr>
          <a:xfrm>
            <a:off x="5234270" y="4018300"/>
            <a:ext cx="1041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  <a:cs typeface="OPPOSans R" panose="00020600040101010101" pitchFamily="18" charset="-122"/>
              </a:rPr>
              <a:t>四字要点</a:t>
            </a:r>
          </a:p>
        </p:txBody>
      </p:sp>
      <p:sp>
        <p:nvSpPr>
          <p:cNvPr id="295" name="文本框 294">
            <a:extLst>
              <a:ext uri="{FF2B5EF4-FFF2-40B4-BE49-F238E27FC236}">
                <a16:creationId xmlns:a16="http://schemas.microsoft.com/office/drawing/2014/main" id="{5A523654-C330-0C99-7436-41E16A15C4DE}"/>
              </a:ext>
            </a:extLst>
          </p:cNvPr>
          <p:cNvSpPr txBox="1"/>
          <p:nvPr/>
        </p:nvSpPr>
        <p:spPr>
          <a:xfrm>
            <a:off x="5234270" y="4505095"/>
            <a:ext cx="1041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  <a:cs typeface="OPPOSans R" panose="00020600040101010101" pitchFamily="18" charset="-122"/>
              </a:rPr>
              <a:t>四字要点</a:t>
            </a:r>
          </a:p>
        </p:txBody>
      </p:sp>
      <p:sp>
        <p:nvSpPr>
          <p:cNvPr id="296" name="文本框 295">
            <a:extLst>
              <a:ext uri="{FF2B5EF4-FFF2-40B4-BE49-F238E27FC236}">
                <a16:creationId xmlns:a16="http://schemas.microsoft.com/office/drawing/2014/main" id="{85E67DA7-729D-0A4B-E5C2-7E0D99EF4616}"/>
              </a:ext>
            </a:extLst>
          </p:cNvPr>
          <p:cNvSpPr txBox="1"/>
          <p:nvPr/>
        </p:nvSpPr>
        <p:spPr>
          <a:xfrm>
            <a:off x="6465376" y="4018300"/>
            <a:ext cx="1041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  <a:cs typeface="OPPOSans R" panose="00020600040101010101" pitchFamily="18" charset="-122"/>
              </a:rPr>
              <a:t>四字要点</a:t>
            </a:r>
          </a:p>
        </p:txBody>
      </p:sp>
      <p:sp>
        <p:nvSpPr>
          <p:cNvPr id="297" name="文本框 296">
            <a:extLst>
              <a:ext uri="{FF2B5EF4-FFF2-40B4-BE49-F238E27FC236}">
                <a16:creationId xmlns:a16="http://schemas.microsoft.com/office/drawing/2014/main" id="{0DA8B34F-6F26-688D-BE57-67871E936D78}"/>
              </a:ext>
            </a:extLst>
          </p:cNvPr>
          <p:cNvSpPr txBox="1"/>
          <p:nvPr/>
        </p:nvSpPr>
        <p:spPr>
          <a:xfrm>
            <a:off x="5234270" y="2624571"/>
            <a:ext cx="1041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  <a:cs typeface="OPPOSans R" panose="00020600040101010101" pitchFamily="18" charset="-122"/>
              </a:rPr>
              <a:t>四字要点</a:t>
            </a:r>
          </a:p>
        </p:txBody>
      </p:sp>
      <p:sp>
        <p:nvSpPr>
          <p:cNvPr id="298" name="文本框 297">
            <a:extLst>
              <a:ext uri="{FF2B5EF4-FFF2-40B4-BE49-F238E27FC236}">
                <a16:creationId xmlns:a16="http://schemas.microsoft.com/office/drawing/2014/main" id="{7BCB1160-6BA7-8558-A0FE-E020ECB9DFB2}"/>
              </a:ext>
            </a:extLst>
          </p:cNvPr>
          <p:cNvSpPr txBox="1"/>
          <p:nvPr/>
        </p:nvSpPr>
        <p:spPr>
          <a:xfrm>
            <a:off x="5234270" y="3111366"/>
            <a:ext cx="1041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  <a:cs typeface="OPPOSans R" panose="00020600040101010101" pitchFamily="18" charset="-122"/>
              </a:rPr>
              <a:t>四字要点</a:t>
            </a:r>
          </a:p>
        </p:txBody>
      </p:sp>
      <p:sp>
        <p:nvSpPr>
          <p:cNvPr id="299" name="文本框 298">
            <a:extLst>
              <a:ext uri="{FF2B5EF4-FFF2-40B4-BE49-F238E27FC236}">
                <a16:creationId xmlns:a16="http://schemas.microsoft.com/office/drawing/2014/main" id="{F8485B6A-6A40-BD21-2F76-E8805AA6D3EC}"/>
              </a:ext>
            </a:extLst>
          </p:cNvPr>
          <p:cNvSpPr txBox="1"/>
          <p:nvPr/>
        </p:nvSpPr>
        <p:spPr>
          <a:xfrm>
            <a:off x="6465376" y="2624571"/>
            <a:ext cx="1041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  <a:cs typeface="OPPOSans R" panose="00020600040101010101" pitchFamily="18" charset="-122"/>
              </a:rPr>
              <a:t>四字要点</a:t>
            </a:r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id="{8DE2D70C-D203-23A1-2323-902E2BA82688}"/>
              </a:ext>
            </a:extLst>
          </p:cNvPr>
          <p:cNvSpPr/>
          <p:nvPr/>
        </p:nvSpPr>
        <p:spPr>
          <a:xfrm>
            <a:off x="715308" y="2715641"/>
            <a:ext cx="2024109" cy="202410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96900" dist="393700" dir="5400000" sx="87000" sy="87000" algn="t" rotWithShape="0">
              <a:schemeClr val="accent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1A52FDCA-A2CB-C79E-CF2B-C6E43D51F4F0}"/>
              </a:ext>
            </a:extLst>
          </p:cNvPr>
          <p:cNvSpPr txBox="1"/>
          <p:nvPr/>
        </p:nvSpPr>
        <p:spPr>
          <a:xfrm>
            <a:off x="935297" y="3317790"/>
            <a:ext cx="15883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</a:rPr>
              <a:t>逻辑结构示意图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D38F80B-209C-063A-A554-0F287161BB65}"/>
              </a:ext>
            </a:extLst>
          </p:cNvPr>
          <p:cNvSpPr/>
          <p:nvPr/>
        </p:nvSpPr>
        <p:spPr>
          <a:xfrm>
            <a:off x="7798003" y="1342369"/>
            <a:ext cx="3698672" cy="4966356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0" name="文本框 329">
            <a:extLst>
              <a:ext uri="{FF2B5EF4-FFF2-40B4-BE49-F238E27FC236}">
                <a16:creationId xmlns:a16="http://schemas.microsoft.com/office/drawing/2014/main" id="{21809046-C949-5DD7-F963-4BB4D3C64962}"/>
              </a:ext>
            </a:extLst>
          </p:cNvPr>
          <p:cNvSpPr txBox="1"/>
          <p:nvPr/>
        </p:nvSpPr>
        <p:spPr>
          <a:xfrm>
            <a:off x="8022786" y="2296523"/>
            <a:ext cx="3252696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latin typeface="+mn-ea"/>
              </a:rPr>
              <a:t>品牌拉新和销量引爆，充分发挥全国性牌照优势，全国进行机构布局，不断提升广告投放数量和质量</a:t>
            </a:r>
          </a:p>
        </p:txBody>
      </p:sp>
      <p:sp>
        <p:nvSpPr>
          <p:cNvPr id="331" name="文本框 330">
            <a:extLst>
              <a:ext uri="{FF2B5EF4-FFF2-40B4-BE49-F238E27FC236}">
                <a16:creationId xmlns:a16="http://schemas.microsoft.com/office/drawing/2014/main" id="{C468D4B3-1B89-1720-45F5-3D3657BBB997}"/>
              </a:ext>
            </a:extLst>
          </p:cNvPr>
          <p:cNvSpPr txBox="1"/>
          <p:nvPr/>
        </p:nvSpPr>
        <p:spPr>
          <a:xfrm>
            <a:off x="8022786" y="181788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请于此处填写标题</a:t>
            </a:r>
          </a:p>
        </p:txBody>
      </p:sp>
      <p:sp>
        <p:nvSpPr>
          <p:cNvPr id="363" name="文本框 362">
            <a:extLst>
              <a:ext uri="{FF2B5EF4-FFF2-40B4-BE49-F238E27FC236}">
                <a16:creationId xmlns:a16="http://schemas.microsoft.com/office/drawing/2014/main" id="{765E8736-2E2B-8B02-6D7F-466A0075BD76}"/>
              </a:ext>
            </a:extLst>
          </p:cNvPr>
          <p:cNvSpPr txBox="1"/>
          <p:nvPr/>
        </p:nvSpPr>
        <p:spPr>
          <a:xfrm>
            <a:off x="8268041" y="3615671"/>
            <a:ext cx="2969339" cy="488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>
                    <a:alpha val="3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tx1"/>
                </a:solidFill>
                <a:latin typeface="+mn-ea"/>
                <a:ea typeface="+mn-ea"/>
                <a:cs typeface="OPPOSans R" panose="00020600040101010101" pitchFamily="18" charset="-122"/>
              </a:rPr>
              <a:t>数据是信息的表现形式和载体，可以是符号、文字、数字、语音、图像、视频等。</a:t>
            </a:r>
            <a:endParaRPr lang="zh-CN" altLang="en-US" sz="1100" dirty="0">
              <a:solidFill>
                <a:schemeClr val="tx1"/>
              </a:solidFill>
              <a:latin typeface="+mn-ea"/>
              <a:ea typeface="+mn-ea"/>
              <a:cs typeface="OPPOSans R" panose="00020600040101010101" pitchFamily="18" charset="-122"/>
            </a:endParaRPr>
          </a:p>
        </p:txBody>
      </p:sp>
      <p:sp>
        <p:nvSpPr>
          <p:cNvPr id="362" name="文本框 361">
            <a:extLst>
              <a:ext uri="{FF2B5EF4-FFF2-40B4-BE49-F238E27FC236}">
                <a16:creationId xmlns:a16="http://schemas.microsoft.com/office/drawing/2014/main" id="{933E3BC0-DECE-DB8A-699A-9120DD251F3E}"/>
              </a:ext>
            </a:extLst>
          </p:cNvPr>
          <p:cNvSpPr txBox="1"/>
          <p:nvPr/>
        </p:nvSpPr>
        <p:spPr>
          <a:xfrm>
            <a:off x="8268041" y="3324508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latin typeface="+mj-ea"/>
                <a:ea typeface="+mj-ea"/>
                <a:cs typeface="OPPOSans H" panose="00020600040101010101" pitchFamily="18" charset="-122"/>
              </a:rPr>
              <a:t>请于此处填写标题</a:t>
            </a:r>
            <a:endParaRPr lang="zh-CN" altLang="en-US" sz="1600" dirty="0"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364" name="椭圆 363">
            <a:extLst>
              <a:ext uri="{FF2B5EF4-FFF2-40B4-BE49-F238E27FC236}">
                <a16:creationId xmlns:a16="http://schemas.microsoft.com/office/drawing/2014/main" id="{75A145C8-A758-8E8F-4BA9-9433BDCF5F9E}"/>
              </a:ext>
            </a:extLst>
          </p:cNvPr>
          <p:cNvSpPr/>
          <p:nvPr/>
        </p:nvSpPr>
        <p:spPr>
          <a:xfrm>
            <a:off x="8119754" y="3445498"/>
            <a:ext cx="88107" cy="8810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7" name="文本框 396">
            <a:extLst>
              <a:ext uri="{FF2B5EF4-FFF2-40B4-BE49-F238E27FC236}">
                <a16:creationId xmlns:a16="http://schemas.microsoft.com/office/drawing/2014/main" id="{C57F1A48-2122-E46F-35D3-E2EB2E1D42B7}"/>
              </a:ext>
            </a:extLst>
          </p:cNvPr>
          <p:cNvSpPr txBox="1"/>
          <p:nvPr/>
        </p:nvSpPr>
        <p:spPr>
          <a:xfrm>
            <a:off x="8268041" y="4485570"/>
            <a:ext cx="2969339" cy="488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>
                    <a:alpha val="3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tx1"/>
                </a:solidFill>
                <a:latin typeface="+mn-ea"/>
                <a:ea typeface="+mn-ea"/>
                <a:cs typeface="OPPOSans R" panose="00020600040101010101" pitchFamily="18" charset="-122"/>
              </a:rPr>
              <a:t>数据是信息的表现形式和载体，可以是符号、文字、数字、语音、图像、视频等。</a:t>
            </a:r>
            <a:endParaRPr lang="zh-CN" altLang="en-US" sz="1100" dirty="0">
              <a:solidFill>
                <a:schemeClr val="tx1"/>
              </a:solidFill>
              <a:latin typeface="+mn-ea"/>
              <a:ea typeface="+mn-ea"/>
              <a:cs typeface="OPPOSans R" panose="00020600040101010101" pitchFamily="18" charset="-122"/>
            </a:endParaRPr>
          </a:p>
        </p:txBody>
      </p:sp>
      <p:sp>
        <p:nvSpPr>
          <p:cNvPr id="398" name="文本框 397">
            <a:extLst>
              <a:ext uri="{FF2B5EF4-FFF2-40B4-BE49-F238E27FC236}">
                <a16:creationId xmlns:a16="http://schemas.microsoft.com/office/drawing/2014/main" id="{789BF073-AC43-9077-4872-D1E5A47ADD10}"/>
              </a:ext>
            </a:extLst>
          </p:cNvPr>
          <p:cNvSpPr txBox="1"/>
          <p:nvPr/>
        </p:nvSpPr>
        <p:spPr>
          <a:xfrm>
            <a:off x="8268041" y="4194407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latin typeface="+mj-ea"/>
                <a:ea typeface="+mj-ea"/>
                <a:cs typeface="OPPOSans H" panose="00020600040101010101" pitchFamily="18" charset="-122"/>
              </a:rPr>
              <a:t>请于此处填写标题</a:t>
            </a:r>
            <a:endParaRPr lang="zh-CN" altLang="en-US" sz="1600" dirty="0"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396" name="椭圆 395">
            <a:extLst>
              <a:ext uri="{FF2B5EF4-FFF2-40B4-BE49-F238E27FC236}">
                <a16:creationId xmlns:a16="http://schemas.microsoft.com/office/drawing/2014/main" id="{4143DB36-5A93-1869-5A44-4D41A048445D}"/>
              </a:ext>
            </a:extLst>
          </p:cNvPr>
          <p:cNvSpPr/>
          <p:nvPr/>
        </p:nvSpPr>
        <p:spPr>
          <a:xfrm>
            <a:off x="8119754" y="4315397"/>
            <a:ext cx="88107" cy="8810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3" name="文本框 402">
            <a:extLst>
              <a:ext uri="{FF2B5EF4-FFF2-40B4-BE49-F238E27FC236}">
                <a16:creationId xmlns:a16="http://schemas.microsoft.com/office/drawing/2014/main" id="{9518D9CC-82A1-2225-09BB-8ADD960DC45E}"/>
              </a:ext>
            </a:extLst>
          </p:cNvPr>
          <p:cNvSpPr txBox="1"/>
          <p:nvPr/>
        </p:nvSpPr>
        <p:spPr>
          <a:xfrm>
            <a:off x="8268041" y="5355469"/>
            <a:ext cx="2969339" cy="488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bg1">
                    <a:alpha val="3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tx1"/>
                </a:solidFill>
                <a:latin typeface="+mn-ea"/>
                <a:ea typeface="+mn-ea"/>
                <a:cs typeface="OPPOSans R" panose="00020600040101010101" pitchFamily="18" charset="-122"/>
              </a:rPr>
              <a:t>数据是信息的表现形式和载体，可以是符号、文字、数字、语音、图像、视频等。</a:t>
            </a:r>
            <a:endParaRPr lang="zh-CN" altLang="en-US" sz="1100" dirty="0">
              <a:solidFill>
                <a:schemeClr val="tx1"/>
              </a:solidFill>
              <a:latin typeface="+mn-ea"/>
              <a:ea typeface="+mn-ea"/>
              <a:cs typeface="OPPOSans R" panose="00020600040101010101" pitchFamily="18" charset="-122"/>
            </a:endParaRPr>
          </a:p>
        </p:txBody>
      </p:sp>
      <p:sp>
        <p:nvSpPr>
          <p:cNvPr id="404" name="文本框 403">
            <a:extLst>
              <a:ext uri="{FF2B5EF4-FFF2-40B4-BE49-F238E27FC236}">
                <a16:creationId xmlns:a16="http://schemas.microsoft.com/office/drawing/2014/main" id="{D8F88566-90CA-0410-9853-800D9BB6CA95}"/>
              </a:ext>
            </a:extLst>
          </p:cNvPr>
          <p:cNvSpPr txBox="1"/>
          <p:nvPr/>
        </p:nvSpPr>
        <p:spPr>
          <a:xfrm>
            <a:off x="8268041" y="5064306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latin typeface="+mj-ea"/>
                <a:ea typeface="+mj-ea"/>
                <a:cs typeface="OPPOSans H" panose="00020600040101010101" pitchFamily="18" charset="-122"/>
              </a:rPr>
              <a:t>请于此处填写标题</a:t>
            </a:r>
            <a:endParaRPr lang="zh-CN" altLang="en-US" sz="1600" dirty="0">
              <a:latin typeface="+mj-ea"/>
              <a:ea typeface="+mj-ea"/>
              <a:cs typeface="OPPOSans H" panose="00020600040101010101" pitchFamily="18" charset="-122"/>
            </a:endParaRPr>
          </a:p>
        </p:txBody>
      </p:sp>
      <p:sp>
        <p:nvSpPr>
          <p:cNvPr id="402" name="椭圆 401">
            <a:extLst>
              <a:ext uri="{FF2B5EF4-FFF2-40B4-BE49-F238E27FC236}">
                <a16:creationId xmlns:a16="http://schemas.microsoft.com/office/drawing/2014/main" id="{D2BD46DE-0BDD-F059-D5D7-5B293378A14B}"/>
              </a:ext>
            </a:extLst>
          </p:cNvPr>
          <p:cNvSpPr/>
          <p:nvPr/>
        </p:nvSpPr>
        <p:spPr>
          <a:xfrm>
            <a:off x="8119754" y="5185296"/>
            <a:ext cx="88107" cy="8810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28" name="组合 427">
            <a:extLst>
              <a:ext uri="{FF2B5EF4-FFF2-40B4-BE49-F238E27FC236}">
                <a16:creationId xmlns:a16="http://schemas.microsoft.com/office/drawing/2014/main" id="{A3FDEBA9-6F9B-D03F-6FFB-EE8EF0EA940C}"/>
              </a:ext>
            </a:extLst>
          </p:cNvPr>
          <p:cNvGrpSpPr/>
          <p:nvPr/>
        </p:nvGrpSpPr>
        <p:grpSpPr>
          <a:xfrm>
            <a:off x="565163" y="451345"/>
            <a:ext cx="3337963" cy="768260"/>
            <a:chOff x="550345" y="447729"/>
            <a:chExt cx="3337963" cy="768260"/>
          </a:xfrm>
        </p:grpSpPr>
        <p:sp>
          <p:nvSpPr>
            <p:cNvPr id="426" name="文本框 425">
              <a:extLst>
                <a:ext uri="{FF2B5EF4-FFF2-40B4-BE49-F238E27FC236}">
                  <a16:creationId xmlns:a16="http://schemas.microsoft.com/office/drawing/2014/main" id="{EA782118-E979-EC94-3CAD-C82B4F615FC4}"/>
                </a:ext>
              </a:extLst>
            </p:cNvPr>
            <p:cNvSpPr txBox="1"/>
            <p:nvPr/>
          </p:nvSpPr>
          <p:spPr>
            <a:xfrm>
              <a:off x="550345" y="447729"/>
              <a:ext cx="3337963" cy="658755"/>
            </a:xfrm>
            <a:prstGeom prst="rect">
              <a:avLst/>
            </a:prstGeom>
            <a:noFill/>
            <a:effectLst/>
          </p:spPr>
          <p:txBody>
            <a:bodyPr wrap="square" lIns="103743" tIns="51872" rIns="103743" bIns="51872" rtlCol="0">
              <a:spAutoFit/>
            </a:bodyPr>
            <a:lstStyle/>
            <a:p>
              <a:pPr>
                <a:defRPr/>
              </a:pPr>
              <a:r>
                <a:rPr lang="zh-CN" altLang="en-US" sz="3600">
                  <a:latin typeface="+mj-ea"/>
                  <a:ea typeface="+mj-ea"/>
                  <a:cs typeface="阿里巴巴普惠体 H" panose="00020600040101010101" pitchFamily="18" charset="-122"/>
                </a:rPr>
                <a:t>这里填写标题</a:t>
              </a:r>
            </a:p>
          </p:txBody>
        </p:sp>
        <p:sp>
          <p:nvSpPr>
            <p:cNvPr id="427" name="矩形 426">
              <a:extLst>
                <a:ext uri="{FF2B5EF4-FFF2-40B4-BE49-F238E27FC236}">
                  <a16:creationId xmlns:a16="http://schemas.microsoft.com/office/drawing/2014/main" id="{F0C9E0EC-7F99-8331-062B-C8EFB331CEF3}"/>
                </a:ext>
              </a:extLst>
            </p:cNvPr>
            <p:cNvSpPr/>
            <p:nvPr/>
          </p:nvSpPr>
          <p:spPr>
            <a:xfrm>
              <a:off x="673221" y="1170270"/>
              <a:ext cx="615829" cy="457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5192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117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117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117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1172"/>
</p:tagLst>
</file>

<file path=ppt/theme/theme1.xml><?xml version="1.0" encoding="utf-8"?>
<a:theme xmlns:a="http://schemas.openxmlformats.org/drawingml/2006/main" name="51PPT模板网   www.51pptmoban.com">
  <a:themeElements>
    <a:clrScheme name="自定义 1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937BE"/>
      </a:accent1>
      <a:accent2>
        <a:srgbClr val="FEBC00"/>
      </a:accent2>
      <a:accent3>
        <a:srgbClr val="F7333B"/>
      </a:accent3>
      <a:accent4>
        <a:srgbClr val="FFFFFF"/>
      </a:accent4>
      <a:accent5>
        <a:srgbClr val="000000"/>
      </a:accent5>
      <a:accent6>
        <a:srgbClr val="954F72"/>
      </a:accent6>
      <a:hlink>
        <a:srgbClr val="0563C1"/>
      </a:hlink>
      <a:folHlink>
        <a:srgbClr val="954F72"/>
      </a:folHlink>
    </a:clrScheme>
    <a:fontScheme name="自定义 11">
      <a:majorFont>
        <a:latin typeface="Manrope3 Bold"/>
        <a:ea typeface="OPPOSans H"/>
        <a:cs typeface=""/>
      </a:majorFont>
      <a:minorFont>
        <a:latin typeface="Manrope3 Medium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7343</TotalTime>
  <Words>1061</Words>
  <Application>Microsoft Office PowerPoint</Application>
  <PresentationFormat>宽屏</PresentationFormat>
  <Paragraphs>162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Manrope3 Bold</vt:lpstr>
      <vt:lpstr>Manrope3 Medium</vt:lpstr>
      <vt:lpstr>OPPOSans H</vt:lpstr>
      <vt:lpstr>OPPOSans M</vt:lpstr>
      <vt:lpstr>OPPOSans R</vt:lpstr>
      <vt:lpstr>阿里巴巴普惠体 2.0 55 Regular</vt:lpstr>
      <vt:lpstr>汉仪雅酷黑 45W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3D插画流行元素蓝色商务通用ppt模板</dc:title>
  <dc:creator>kira</dc:creator>
  <cp:keywords>P界达人</cp:keywords>
  <dc:description>www.51pptmoban.com</dc:description>
  <cp:lastModifiedBy>Win user</cp:lastModifiedBy>
  <cp:revision>987</cp:revision>
  <dcterms:created xsi:type="dcterms:W3CDTF">2022-04-19T01:44:08Z</dcterms:created>
  <dcterms:modified xsi:type="dcterms:W3CDTF">2022-10-08T15:03:20Z</dcterms:modified>
</cp:coreProperties>
</file>