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91" r:id="rId2"/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8" r:id="rId15"/>
    <p:sldId id="305" r:id="rId16"/>
    <p:sldId id="306" r:id="rId17"/>
    <p:sldId id="307" r:id="rId18"/>
    <p:sldId id="309" r:id="rId19"/>
    <p:sldId id="310" r:id="rId20"/>
    <p:sldId id="311" r:id="rId21"/>
    <p:sldId id="312" r:id="rId22"/>
    <p:sldId id="313" r:id="rId23"/>
    <p:sldId id="314" r:id="rId24"/>
    <p:sldId id="256" r:id="rId25"/>
    <p:sldId id="315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CCAF"/>
    <a:srgbClr val="F1CD73"/>
    <a:srgbClr val="C9C9C9"/>
    <a:srgbClr val="009589"/>
    <a:srgbClr val="EE253D"/>
    <a:srgbClr val="1D2CF3"/>
    <a:srgbClr val="FFD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545" autoAdjust="0"/>
  </p:normalViewPr>
  <p:slideViewPr>
    <p:cSldViewPr snapToGrid="0">
      <p:cViewPr>
        <p:scale>
          <a:sx n="10" d="100"/>
          <a:sy n="10" d="100"/>
        </p:scale>
        <p:origin x="3570" y="194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926EF6-600D-4A30-ADF6-3C724CB45E3B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C0B769-EA29-45FE-903B-CF2C69C1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56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1658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1817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6055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6514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3288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5875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3670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3958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872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158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909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9554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2494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1685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0999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4907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1447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881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1PP T</a:t>
            </a:r>
            <a:r>
              <a:rPr lang="zh-CN" altLang="en-US" dirty="0"/>
              <a:t>模板网   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835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632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528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4224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772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1529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0B769-EA29-45FE-903B-CF2C69C1A080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948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图形 16">
            <a:extLst>
              <a:ext uri="{FF2B5EF4-FFF2-40B4-BE49-F238E27FC236}">
                <a16:creationId xmlns:a16="http://schemas.microsoft.com/office/drawing/2014/main" id="{8AE648A5-7341-0C73-FCBD-820AF128DB7C}"/>
              </a:ext>
            </a:extLst>
          </p:cNvPr>
          <p:cNvGrpSpPr/>
          <p:nvPr userDrawn="1"/>
        </p:nvGrpSpPr>
        <p:grpSpPr>
          <a:xfrm>
            <a:off x="9986047" y="5621535"/>
            <a:ext cx="1799695" cy="2085552"/>
            <a:chOff x="-753618" y="7606362"/>
            <a:chExt cx="905455" cy="1049274"/>
          </a:xfrm>
        </p:grpSpPr>
        <p:grpSp>
          <p:nvGrpSpPr>
            <p:cNvPr id="58" name="图形 16">
              <a:extLst>
                <a:ext uri="{FF2B5EF4-FFF2-40B4-BE49-F238E27FC236}">
                  <a16:creationId xmlns:a16="http://schemas.microsoft.com/office/drawing/2014/main" id="{AA53BFB4-8735-484D-5A5A-7D5D62D90EF9}"/>
                </a:ext>
              </a:extLst>
            </p:cNvPr>
            <p:cNvGrpSpPr/>
            <p:nvPr/>
          </p:nvGrpSpPr>
          <p:grpSpPr>
            <a:xfrm>
              <a:off x="-753618" y="7606362"/>
              <a:ext cx="703630" cy="968121"/>
              <a:chOff x="-753618" y="7606362"/>
              <a:chExt cx="703630" cy="968121"/>
            </a:xfrm>
          </p:grpSpPr>
          <p:grpSp>
            <p:nvGrpSpPr>
              <p:cNvPr id="67" name="图形 16">
                <a:extLst>
                  <a:ext uri="{FF2B5EF4-FFF2-40B4-BE49-F238E27FC236}">
                    <a16:creationId xmlns:a16="http://schemas.microsoft.com/office/drawing/2014/main" id="{EB26DBB9-741E-3015-F492-5441163B8B31}"/>
                  </a:ext>
                </a:extLst>
              </p:cNvPr>
              <p:cNvGrpSpPr/>
              <p:nvPr/>
            </p:nvGrpSpPr>
            <p:grpSpPr>
              <a:xfrm>
                <a:off x="-753618" y="7778269"/>
                <a:ext cx="653338" cy="796213"/>
                <a:chOff x="-753618" y="7778269"/>
                <a:chExt cx="653338" cy="796213"/>
              </a:xfrm>
            </p:grpSpPr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A07993A5-532E-2F72-2902-D54AC735AC4C}"/>
                    </a:ext>
                  </a:extLst>
                </p:cNvPr>
                <p:cNvSpPr/>
                <p:nvPr/>
              </p:nvSpPr>
              <p:spPr>
                <a:xfrm>
                  <a:off x="-748360" y="7783298"/>
                  <a:ext cx="642823" cy="786155"/>
                </a:xfrm>
                <a:custGeom>
                  <a:avLst/>
                  <a:gdLst>
                    <a:gd name="connsiteX0" fmla="*/ 0 w 642823"/>
                    <a:gd name="connsiteY0" fmla="*/ 0 h 786155"/>
                    <a:gd name="connsiteX1" fmla="*/ 642823 w 642823"/>
                    <a:gd name="connsiteY1" fmla="*/ 0 h 786155"/>
                    <a:gd name="connsiteX2" fmla="*/ 642823 w 642823"/>
                    <a:gd name="connsiteY2" fmla="*/ 786156 h 786155"/>
                    <a:gd name="connsiteX3" fmla="*/ 0 w 642823"/>
                    <a:gd name="connsiteY3" fmla="*/ 786156 h 78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2823" h="786155">
                      <a:moveTo>
                        <a:pt x="0" y="0"/>
                      </a:moveTo>
                      <a:lnTo>
                        <a:pt x="642823" y="0"/>
                      </a:lnTo>
                      <a:lnTo>
                        <a:pt x="642823" y="786156"/>
                      </a:lnTo>
                      <a:lnTo>
                        <a:pt x="0" y="7861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AD48CAEF-CC46-39A6-514A-F2A0EEDC6F7B}"/>
                    </a:ext>
                  </a:extLst>
                </p:cNvPr>
                <p:cNvSpPr/>
                <p:nvPr/>
              </p:nvSpPr>
              <p:spPr>
                <a:xfrm>
                  <a:off x="-753618" y="7778269"/>
                  <a:ext cx="653338" cy="796213"/>
                </a:xfrm>
                <a:custGeom>
                  <a:avLst/>
                  <a:gdLst>
                    <a:gd name="connsiteX0" fmla="*/ 653339 w 653338"/>
                    <a:gd name="connsiteY0" fmla="*/ 796214 h 796213"/>
                    <a:gd name="connsiteX1" fmla="*/ 0 w 653338"/>
                    <a:gd name="connsiteY1" fmla="*/ 796214 h 796213"/>
                    <a:gd name="connsiteX2" fmla="*/ 0 w 653338"/>
                    <a:gd name="connsiteY2" fmla="*/ 0 h 796213"/>
                    <a:gd name="connsiteX3" fmla="*/ 653339 w 653338"/>
                    <a:gd name="connsiteY3" fmla="*/ 0 h 796213"/>
                    <a:gd name="connsiteX4" fmla="*/ 653339 w 653338"/>
                    <a:gd name="connsiteY4" fmla="*/ 796214 h 796213"/>
                    <a:gd name="connsiteX5" fmla="*/ 10516 w 653338"/>
                    <a:gd name="connsiteY5" fmla="*/ 786155 h 796213"/>
                    <a:gd name="connsiteX6" fmla="*/ 642595 w 653338"/>
                    <a:gd name="connsiteY6" fmla="*/ 786155 h 796213"/>
                    <a:gd name="connsiteX7" fmla="*/ 642595 w 653338"/>
                    <a:gd name="connsiteY7" fmla="*/ 10058 h 796213"/>
                    <a:gd name="connsiteX8" fmla="*/ 10516 w 653338"/>
                    <a:gd name="connsiteY8" fmla="*/ 10058 h 796213"/>
                    <a:gd name="connsiteX9" fmla="*/ 10516 w 653338"/>
                    <a:gd name="connsiteY9" fmla="*/ 786155 h 796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338" h="796213">
                      <a:moveTo>
                        <a:pt x="653339" y="796214"/>
                      </a:moveTo>
                      <a:lnTo>
                        <a:pt x="0" y="796214"/>
                      </a:lnTo>
                      <a:lnTo>
                        <a:pt x="0" y="0"/>
                      </a:lnTo>
                      <a:lnTo>
                        <a:pt x="653339" y="0"/>
                      </a:lnTo>
                      <a:lnTo>
                        <a:pt x="653339" y="796214"/>
                      </a:lnTo>
                      <a:close/>
                      <a:moveTo>
                        <a:pt x="10516" y="786155"/>
                      </a:moveTo>
                      <a:lnTo>
                        <a:pt x="642595" y="786155"/>
                      </a:lnTo>
                      <a:lnTo>
                        <a:pt x="642595" y="10058"/>
                      </a:lnTo>
                      <a:lnTo>
                        <a:pt x="10516" y="10058"/>
                      </a:lnTo>
                      <a:lnTo>
                        <a:pt x="10516" y="78615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" name="图形 16">
                <a:extLst>
                  <a:ext uri="{FF2B5EF4-FFF2-40B4-BE49-F238E27FC236}">
                    <a16:creationId xmlns:a16="http://schemas.microsoft.com/office/drawing/2014/main" id="{6AACADFE-982A-48D3-1690-486EB21BD735}"/>
                  </a:ext>
                </a:extLst>
              </p:cNvPr>
              <p:cNvGrpSpPr/>
              <p:nvPr/>
            </p:nvGrpSpPr>
            <p:grpSpPr>
              <a:xfrm>
                <a:off x="-729843" y="7740321"/>
                <a:ext cx="653338" cy="796213"/>
                <a:chOff x="-729843" y="7740321"/>
                <a:chExt cx="653338" cy="796213"/>
              </a:xfrm>
            </p:grpSpPr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145D4184-A8F4-FDE3-6F11-9F5F3583AE3B}"/>
                    </a:ext>
                  </a:extLst>
                </p:cNvPr>
                <p:cNvSpPr/>
                <p:nvPr/>
              </p:nvSpPr>
              <p:spPr>
                <a:xfrm>
                  <a:off x="-724585" y="7745350"/>
                  <a:ext cx="642823" cy="786155"/>
                </a:xfrm>
                <a:custGeom>
                  <a:avLst/>
                  <a:gdLst>
                    <a:gd name="connsiteX0" fmla="*/ 0 w 642823"/>
                    <a:gd name="connsiteY0" fmla="*/ 0 h 786155"/>
                    <a:gd name="connsiteX1" fmla="*/ 642823 w 642823"/>
                    <a:gd name="connsiteY1" fmla="*/ 0 h 786155"/>
                    <a:gd name="connsiteX2" fmla="*/ 642823 w 642823"/>
                    <a:gd name="connsiteY2" fmla="*/ 786155 h 786155"/>
                    <a:gd name="connsiteX3" fmla="*/ 0 w 642823"/>
                    <a:gd name="connsiteY3" fmla="*/ 786155 h 78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2823" h="786155">
                      <a:moveTo>
                        <a:pt x="0" y="0"/>
                      </a:moveTo>
                      <a:lnTo>
                        <a:pt x="642823" y="0"/>
                      </a:lnTo>
                      <a:lnTo>
                        <a:pt x="642823" y="786155"/>
                      </a:lnTo>
                      <a:lnTo>
                        <a:pt x="0" y="7861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4DC3FBF1-AF14-0EED-1CC5-21CAA980E91D}"/>
                    </a:ext>
                  </a:extLst>
                </p:cNvPr>
                <p:cNvSpPr/>
                <p:nvPr/>
              </p:nvSpPr>
              <p:spPr>
                <a:xfrm>
                  <a:off x="-729843" y="7740321"/>
                  <a:ext cx="653338" cy="796213"/>
                </a:xfrm>
                <a:custGeom>
                  <a:avLst/>
                  <a:gdLst>
                    <a:gd name="connsiteX0" fmla="*/ 653339 w 653338"/>
                    <a:gd name="connsiteY0" fmla="*/ 796214 h 796213"/>
                    <a:gd name="connsiteX1" fmla="*/ 0 w 653338"/>
                    <a:gd name="connsiteY1" fmla="*/ 796214 h 796213"/>
                    <a:gd name="connsiteX2" fmla="*/ 0 w 653338"/>
                    <a:gd name="connsiteY2" fmla="*/ 0 h 796213"/>
                    <a:gd name="connsiteX3" fmla="*/ 653339 w 653338"/>
                    <a:gd name="connsiteY3" fmla="*/ 0 h 796213"/>
                    <a:gd name="connsiteX4" fmla="*/ 653339 w 653338"/>
                    <a:gd name="connsiteY4" fmla="*/ 796214 h 796213"/>
                    <a:gd name="connsiteX5" fmla="*/ 10516 w 653338"/>
                    <a:gd name="connsiteY5" fmla="*/ 786155 h 796213"/>
                    <a:gd name="connsiteX6" fmla="*/ 642595 w 653338"/>
                    <a:gd name="connsiteY6" fmla="*/ 786155 h 796213"/>
                    <a:gd name="connsiteX7" fmla="*/ 642595 w 653338"/>
                    <a:gd name="connsiteY7" fmla="*/ 10058 h 796213"/>
                    <a:gd name="connsiteX8" fmla="*/ 10516 w 653338"/>
                    <a:gd name="connsiteY8" fmla="*/ 10058 h 796213"/>
                    <a:gd name="connsiteX9" fmla="*/ 10516 w 653338"/>
                    <a:gd name="connsiteY9" fmla="*/ 786155 h 796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338" h="796213">
                      <a:moveTo>
                        <a:pt x="653339" y="796214"/>
                      </a:moveTo>
                      <a:lnTo>
                        <a:pt x="0" y="796214"/>
                      </a:lnTo>
                      <a:lnTo>
                        <a:pt x="0" y="0"/>
                      </a:lnTo>
                      <a:lnTo>
                        <a:pt x="653339" y="0"/>
                      </a:lnTo>
                      <a:lnTo>
                        <a:pt x="653339" y="796214"/>
                      </a:lnTo>
                      <a:close/>
                      <a:moveTo>
                        <a:pt x="10516" y="786155"/>
                      </a:moveTo>
                      <a:lnTo>
                        <a:pt x="642595" y="786155"/>
                      </a:lnTo>
                      <a:lnTo>
                        <a:pt x="642595" y="10058"/>
                      </a:lnTo>
                      <a:lnTo>
                        <a:pt x="10516" y="10058"/>
                      </a:lnTo>
                      <a:lnTo>
                        <a:pt x="10516" y="78615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9" name="图形 16">
                <a:extLst>
                  <a:ext uri="{FF2B5EF4-FFF2-40B4-BE49-F238E27FC236}">
                    <a16:creationId xmlns:a16="http://schemas.microsoft.com/office/drawing/2014/main" id="{527AF9A0-588A-A667-B561-D92E0374741E}"/>
                  </a:ext>
                </a:extLst>
              </p:cNvPr>
              <p:cNvGrpSpPr/>
              <p:nvPr/>
            </p:nvGrpSpPr>
            <p:grpSpPr>
              <a:xfrm>
                <a:off x="-703326" y="7694830"/>
                <a:ext cx="653338" cy="796213"/>
                <a:chOff x="-703326" y="7694830"/>
                <a:chExt cx="653338" cy="796213"/>
              </a:xfrm>
            </p:grpSpPr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4157BD8D-B0BF-97D7-C953-963FA63BAF7E}"/>
                    </a:ext>
                  </a:extLst>
                </p:cNvPr>
                <p:cNvSpPr/>
                <p:nvPr/>
              </p:nvSpPr>
              <p:spPr>
                <a:xfrm>
                  <a:off x="-698068" y="7699859"/>
                  <a:ext cx="642823" cy="786155"/>
                </a:xfrm>
                <a:custGeom>
                  <a:avLst/>
                  <a:gdLst>
                    <a:gd name="connsiteX0" fmla="*/ 0 w 642823"/>
                    <a:gd name="connsiteY0" fmla="*/ 0 h 786155"/>
                    <a:gd name="connsiteX1" fmla="*/ 642823 w 642823"/>
                    <a:gd name="connsiteY1" fmla="*/ 0 h 786155"/>
                    <a:gd name="connsiteX2" fmla="*/ 642823 w 642823"/>
                    <a:gd name="connsiteY2" fmla="*/ 786156 h 786155"/>
                    <a:gd name="connsiteX3" fmla="*/ 0 w 642823"/>
                    <a:gd name="connsiteY3" fmla="*/ 786156 h 78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2823" h="786155">
                      <a:moveTo>
                        <a:pt x="0" y="0"/>
                      </a:moveTo>
                      <a:lnTo>
                        <a:pt x="642823" y="0"/>
                      </a:lnTo>
                      <a:lnTo>
                        <a:pt x="642823" y="786156"/>
                      </a:lnTo>
                      <a:lnTo>
                        <a:pt x="0" y="7861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15B5A2B9-1F91-DED5-1271-392643D1161F}"/>
                    </a:ext>
                  </a:extLst>
                </p:cNvPr>
                <p:cNvSpPr/>
                <p:nvPr/>
              </p:nvSpPr>
              <p:spPr>
                <a:xfrm>
                  <a:off x="-703326" y="7694830"/>
                  <a:ext cx="653338" cy="796213"/>
                </a:xfrm>
                <a:custGeom>
                  <a:avLst/>
                  <a:gdLst>
                    <a:gd name="connsiteX0" fmla="*/ 653339 w 653338"/>
                    <a:gd name="connsiteY0" fmla="*/ 796214 h 796213"/>
                    <a:gd name="connsiteX1" fmla="*/ 0 w 653338"/>
                    <a:gd name="connsiteY1" fmla="*/ 796214 h 796213"/>
                    <a:gd name="connsiteX2" fmla="*/ 0 w 653338"/>
                    <a:gd name="connsiteY2" fmla="*/ 0 h 796213"/>
                    <a:gd name="connsiteX3" fmla="*/ 653339 w 653338"/>
                    <a:gd name="connsiteY3" fmla="*/ 0 h 796213"/>
                    <a:gd name="connsiteX4" fmla="*/ 653339 w 653338"/>
                    <a:gd name="connsiteY4" fmla="*/ 796214 h 796213"/>
                    <a:gd name="connsiteX5" fmla="*/ 10516 w 653338"/>
                    <a:gd name="connsiteY5" fmla="*/ 786155 h 796213"/>
                    <a:gd name="connsiteX6" fmla="*/ 642595 w 653338"/>
                    <a:gd name="connsiteY6" fmla="*/ 786155 h 796213"/>
                    <a:gd name="connsiteX7" fmla="*/ 642595 w 653338"/>
                    <a:gd name="connsiteY7" fmla="*/ 10058 h 796213"/>
                    <a:gd name="connsiteX8" fmla="*/ 10516 w 653338"/>
                    <a:gd name="connsiteY8" fmla="*/ 10058 h 796213"/>
                    <a:gd name="connsiteX9" fmla="*/ 10516 w 653338"/>
                    <a:gd name="connsiteY9" fmla="*/ 786155 h 796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338" h="796213">
                      <a:moveTo>
                        <a:pt x="653339" y="796214"/>
                      </a:moveTo>
                      <a:lnTo>
                        <a:pt x="0" y="796214"/>
                      </a:lnTo>
                      <a:lnTo>
                        <a:pt x="0" y="0"/>
                      </a:lnTo>
                      <a:lnTo>
                        <a:pt x="653339" y="0"/>
                      </a:lnTo>
                      <a:lnTo>
                        <a:pt x="653339" y="796214"/>
                      </a:lnTo>
                      <a:close/>
                      <a:moveTo>
                        <a:pt x="10516" y="786155"/>
                      </a:moveTo>
                      <a:lnTo>
                        <a:pt x="642595" y="786155"/>
                      </a:lnTo>
                      <a:lnTo>
                        <a:pt x="642595" y="10058"/>
                      </a:lnTo>
                      <a:lnTo>
                        <a:pt x="10516" y="10058"/>
                      </a:lnTo>
                      <a:lnTo>
                        <a:pt x="10516" y="78615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928DA4DC-5849-BCFE-965C-EBF1C69A13A7}"/>
                  </a:ext>
                </a:extLst>
              </p:cNvPr>
              <p:cNvSpPr/>
              <p:nvPr/>
            </p:nvSpPr>
            <p:spPr>
              <a:xfrm>
                <a:off x="-663092" y="7606362"/>
                <a:ext cx="118414" cy="224713"/>
              </a:xfrm>
              <a:custGeom>
                <a:avLst/>
                <a:gdLst>
                  <a:gd name="connsiteX0" fmla="*/ 56921 w 118414"/>
                  <a:gd name="connsiteY0" fmla="*/ 0 h 224713"/>
                  <a:gd name="connsiteX1" fmla="*/ 0 w 118414"/>
                  <a:gd name="connsiteY1" fmla="*/ 88468 h 224713"/>
                  <a:gd name="connsiteX2" fmla="*/ 32233 w 118414"/>
                  <a:gd name="connsiteY2" fmla="*/ 88468 h 224713"/>
                  <a:gd name="connsiteX3" fmla="*/ 56921 w 118414"/>
                  <a:gd name="connsiteY3" fmla="*/ 30404 h 224713"/>
                  <a:gd name="connsiteX4" fmla="*/ 86639 w 118414"/>
                  <a:gd name="connsiteY4" fmla="*/ 147904 h 224713"/>
                  <a:gd name="connsiteX5" fmla="*/ 81610 w 118414"/>
                  <a:gd name="connsiteY5" fmla="*/ 206883 h 224713"/>
                  <a:gd name="connsiteX6" fmla="*/ 94640 w 118414"/>
                  <a:gd name="connsiteY6" fmla="*/ 224485 h 224713"/>
                  <a:gd name="connsiteX7" fmla="*/ 97384 w 118414"/>
                  <a:gd name="connsiteY7" fmla="*/ 224714 h 224713"/>
                  <a:gd name="connsiteX8" fmla="*/ 112928 w 118414"/>
                  <a:gd name="connsiteY8" fmla="*/ 212141 h 224713"/>
                  <a:gd name="connsiteX9" fmla="*/ 118415 w 118414"/>
                  <a:gd name="connsiteY9" fmla="*/ 148133 h 224713"/>
                  <a:gd name="connsiteX10" fmla="*/ 56921 w 118414"/>
                  <a:gd name="connsiteY10" fmla="*/ 0 h 22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414" h="224713">
                    <a:moveTo>
                      <a:pt x="56921" y="0"/>
                    </a:moveTo>
                    <a:cubicBezTo>
                      <a:pt x="20574" y="0"/>
                      <a:pt x="5715" y="54864"/>
                      <a:pt x="0" y="88468"/>
                    </a:cubicBezTo>
                    <a:lnTo>
                      <a:pt x="32233" y="88468"/>
                    </a:lnTo>
                    <a:cubicBezTo>
                      <a:pt x="39319" y="49378"/>
                      <a:pt x="52121" y="31318"/>
                      <a:pt x="56921" y="30404"/>
                    </a:cubicBezTo>
                    <a:cubicBezTo>
                      <a:pt x="65837" y="32004"/>
                      <a:pt x="86639" y="74066"/>
                      <a:pt x="86639" y="147904"/>
                    </a:cubicBezTo>
                    <a:cubicBezTo>
                      <a:pt x="86639" y="168478"/>
                      <a:pt x="85039" y="188824"/>
                      <a:pt x="81610" y="206883"/>
                    </a:cubicBezTo>
                    <a:cubicBezTo>
                      <a:pt x="80239" y="215113"/>
                      <a:pt x="85954" y="222885"/>
                      <a:pt x="94640" y="224485"/>
                    </a:cubicBezTo>
                    <a:cubicBezTo>
                      <a:pt x="95555" y="224714"/>
                      <a:pt x="96469" y="224714"/>
                      <a:pt x="97384" y="224714"/>
                    </a:cubicBezTo>
                    <a:cubicBezTo>
                      <a:pt x="104927" y="224714"/>
                      <a:pt x="111785" y="219456"/>
                      <a:pt x="112928" y="212141"/>
                    </a:cubicBezTo>
                    <a:cubicBezTo>
                      <a:pt x="116586" y="192253"/>
                      <a:pt x="118415" y="170536"/>
                      <a:pt x="118415" y="148133"/>
                    </a:cubicBezTo>
                    <a:cubicBezTo>
                      <a:pt x="118415" y="76581"/>
                      <a:pt x="99212" y="0"/>
                      <a:pt x="569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89964A71-8C5D-0CE7-B6DA-610760A53558}"/>
                  </a:ext>
                </a:extLst>
              </p:cNvPr>
              <p:cNvSpPr/>
              <p:nvPr/>
            </p:nvSpPr>
            <p:spPr>
              <a:xfrm>
                <a:off x="-460781" y="7606362"/>
                <a:ext cx="118414" cy="224713"/>
              </a:xfrm>
              <a:custGeom>
                <a:avLst/>
                <a:gdLst>
                  <a:gd name="connsiteX0" fmla="*/ 56921 w 118414"/>
                  <a:gd name="connsiteY0" fmla="*/ 0 h 224713"/>
                  <a:gd name="connsiteX1" fmla="*/ 0 w 118414"/>
                  <a:gd name="connsiteY1" fmla="*/ 88468 h 224713"/>
                  <a:gd name="connsiteX2" fmla="*/ 32232 w 118414"/>
                  <a:gd name="connsiteY2" fmla="*/ 88468 h 224713"/>
                  <a:gd name="connsiteX3" fmla="*/ 56921 w 118414"/>
                  <a:gd name="connsiteY3" fmla="*/ 30404 h 224713"/>
                  <a:gd name="connsiteX4" fmla="*/ 86639 w 118414"/>
                  <a:gd name="connsiteY4" fmla="*/ 147904 h 224713"/>
                  <a:gd name="connsiteX5" fmla="*/ 81610 w 118414"/>
                  <a:gd name="connsiteY5" fmla="*/ 206883 h 224713"/>
                  <a:gd name="connsiteX6" fmla="*/ 94640 w 118414"/>
                  <a:gd name="connsiteY6" fmla="*/ 224485 h 224713"/>
                  <a:gd name="connsiteX7" fmla="*/ 97383 w 118414"/>
                  <a:gd name="connsiteY7" fmla="*/ 224714 h 224713"/>
                  <a:gd name="connsiteX8" fmla="*/ 112928 w 118414"/>
                  <a:gd name="connsiteY8" fmla="*/ 212141 h 224713"/>
                  <a:gd name="connsiteX9" fmla="*/ 118414 w 118414"/>
                  <a:gd name="connsiteY9" fmla="*/ 148133 h 224713"/>
                  <a:gd name="connsiteX10" fmla="*/ 56921 w 118414"/>
                  <a:gd name="connsiteY10" fmla="*/ 0 h 22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414" h="224713">
                    <a:moveTo>
                      <a:pt x="56921" y="0"/>
                    </a:moveTo>
                    <a:cubicBezTo>
                      <a:pt x="20574" y="0"/>
                      <a:pt x="5715" y="54864"/>
                      <a:pt x="0" y="88468"/>
                    </a:cubicBezTo>
                    <a:lnTo>
                      <a:pt x="32232" y="88468"/>
                    </a:lnTo>
                    <a:cubicBezTo>
                      <a:pt x="39319" y="49378"/>
                      <a:pt x="52120" y="31318"/>
                      <a:pt x="56921" y="30404"/>
                    </a:cubicBezTo>
                    <a:cubicBezTo>
                      <a:pt x="65836" y="32004"/>
                      <a:pt x="86639" y="74066"/>
                      <a:pt x="86639" y="147904"/>
                    </a:cubicBezTo>
                    <a:cubicBezTo>
                      <a:pt x="86639" y="168478"/>
                      <a:pt x="85039" y="188824"/>
                      <a:pt x="81610" y="206883"/>
                    </a:cubicBezTo>
                    <a:cubicBezTo>
                      <a:pt x="80238" y="215113"/>
                      <a:pt x="85953" y="222885"/>
                      <a:pt x="94640" y="224485"/>
                    </a:cubicBezTo>
                    <a:cubicBezTo>
                      <a:pt x="95554" y="224714"/>
                      <a:pt x="96469" y="224714"/>
                      <a:pt x="97383" y="224714"/>
                    </a:cubicBezTo>
                    <a:cubicBezTo>
                      <a:pt x="104927" y="224714"/>
                      <a:pt x="111785" y="219456"/>
                      <a:pt x="112928" y="212141"/>
                    </a:cubicBezTo>
                    <a:cubicBezTo>
                      <a:pt x="116586" y="192253"/>
                      <a:pt x="118414" y="170536"/>
                      <a:pt x="118414" y="148133"/>
                    </a:cubicBezTo>
                    <a:cubicBezTo>
                      <a:pt x="118414" y="76581"/>
                      <a:pt x="99212" y="0"/>
                      <a:pt x="569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92DDAADD-886B-8E06-ADAF-7BEDAF22F017}"/>
                  </a:ext>
                </a:extLst>
              </p:cNvPr>
              <p:cNvSpPr/>
              <p:nvPr/>
            </p:nvSpPr>
            <p:spPr>
              <a:xfrm>
                <a:off x="-258470" y="7606362"/>
                <a:ext cx="118414" cy="224713"/>
              </a:xfrm>
              <a:custGeom>
                <a:avLst/>
                <a:gdLst>
                  <a:gd name="connsiteX0" fmla="*/ 56921 w 118414"/>
                  <a:gd name="connsiteY0" fmla="*/ 0 h 224713"/>
                  <a:gd name="connsiteX1" fmla="*/ 0 w 118414"/>
                  <a:gd name="connsiteY1" fmla="*/ 88468 h 224713"/>
                  <a:gd name="connsiteX2" fmla="*/ 32232 w 118414"/>
                  <a:gd name="connsiteY2" fmla="*/ 88468 h 224713"/>
                  <a:gd name="connsiteX3" fmla="*/ 56921 w 118414"/>
                  <a:gd name="connsiteY3" fmla="*/ 30404 h 224713"/>
                  <a:gd name="connsiteX4" fmla="*/ 86639 w 118414"/>
                  <a:gd name="connsiteY4" fmla="*/ 147904 h 224713"/>
                  <a:gd name="connsiteX5" fmla="*/ 81610 w 118414"/>
                  <a:gd name="connsiteY5" fmla="*/ 206883 h 224713"/>
                  <a:gd name="connsiteX6" fmla="*/ 94640 w 118414"/>
                  <a:gd name="connsiteY6" fmla="*/ 224485 h 224713"/>
                  <a:gd name="connsiteX7" fmla="*/ 97383 w 118414"/>
                  <a:gd name="connsiteY7" fmla="*/ 224714 h 224713"/>
                  <a:gd name="connsiteX8" fmla="*/ 112928 w 118414"/>
                  <a:gd name="connsiteY8" fmla="*/ 212141 h 224713"/>
                  <a:gd name="connsiteX9" fmla="*/ 118414 w 118414"/>
                  <a:gd name="connsiteY9" fmla="*/ 148133 h 224713"/>
                  <a:gd name="connsiteX10" fmla="*/ 56921 w 118414"/>
                  <a:gd name="connsiteY10" fmla="*/ 0 h 22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414" h="224713">
                    <a:moveTo>
                      <a:pt x="56921" y="0"/>
                    </a:moveTo>
                    <a:cubicBezTo>
                      <a:pt x="20574" y="0"/>
                      <a:pt x="5715" y="54864"/>
                      <a:pt x="0" y="88468"/>
                    </a:cubicBezTo>
                    <a:lnTo>
                      <a:pt x="32232" y="88468"/>
                    </a:lnTo>
                    <a:cubicBezTo>
                      <a:pt x="39319" y="49378"/>
                      <a:pt x="52120" y="31318"/>
                      <a:pt x="56921" y="30404"/>
                    </a:cubicBezTo>
                    <a:cubicBezTo>
                      <a:pt x="65836" y="32004"/>
                      <a:pt x="86639" y="74066"/>
                      <a:pt x="86639" y="147904"/>
                    </a:cubicBezTo>
                    <a:cubicBezTo>
                      <a:pt x="86639" y="168478"/>
                      <a:pt x="85039" y="188824"/>
                      <a:pt x="81610" y="206883"/>
                    </a:cubicBezTo>
                    <a:cubicBezTo>
                      <a:pt x="80238" y="215113"/>
                      <a:pt x="85953" y="222885"/>
                      <a:pt x="94640" y="224485"/>
                    </a:cubicBezTo>
                    <a:cubicBezTo>
                      <a:pt x="95554" y="224714"/>
                      <a:pt x="96469" y="224714"/>
                      <a:pt x="97383" y="224714"/>
                    </a:cubicBezTo>
                    <a:cubicBezTo>
                      <a:pt x="104927" y="224714"/>
                      <a:pt x="111785" y="219456"/>
                      <a:pt x="112928" y="212141"/>
                    </a:cubicBezTo>
                    <a:cubicBezTo>
                      <a:pt x="116586" y="192253"/>
                      <a:pt x="118414" y="170536"/>
                      <a:pt x="118414" y="148133"/>
                    </a:cubicBezTo>
                    <a:cubicBezTo>
                      <a:pt x="118414" y="76581"/>
                      <a:pt x="99212" y="0"/>
                      <a:pt x="569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D1E0726D-743C-E118-D008-61658D1D41DA}"/>
                  </a:ext>
                </a:extLst>
              </p:cNvPr>
              <p:cNvSpPr/>
              <p:nvPr/>
            </p:nvSpPr>
            <p:spPr>
              <a:xfrm>
                <a:off x="-621258" y="7904685"/>
                <a:ext cx="468172" cy="27889"/>
              </a:xfrm>
              <a:custGeom>
                <a:avLst/>
                <a:gdLst>
                  <a:gd name="connsiteX0" fmla="*/ 0 w 468172"/>
                  <a:gd name="connsiteY0" fmla="*/ 0 h 27889"/>
                  <a:gd name="connsiteX1" fmla="*/ 468173 w 468172"/>
                  <a:gd name="connsiteY1" fmla="*/ 0 h 27889"/>
                  <a:gd name="connsiteX2" fmla="*/ 468173 w 468172"/>
                  <a:gd name="connsiteY2" fmla="*/ 27889 h 27889"/>
                  <a:gd name="connsiteX3" fmla="*/ 0 w 468172"/>
                  <a:gd name="connsiteY3" fmla="*/ 27889 h 2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8172" h="27889">
                    <a:moveTo>
                      <a:pt x="0" y="0"/>
                    </a:moveTo>
                    <a:lnTo>
                      <a:pt x="468173" y="0"/>
                    </a:lnTo>
                    <a:lnTo>
                      <a:pt x="468173" y="27889"/>
                    </a:lnTo>
                    <a:lnTo>
                      <a:pt x="0" y="27889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8111C1F7-53A2-8791-E60F-D2C7FBCB76AE}"/>
                  </a:ext>
                </a:extLst>
              </p:cNvPr>
              <p:cNvSpPr/>
              <p:nvPr/>
            </p:nvSpPr>
            <p:spPr>
              <a:xfrm>
                <a:off x="-621258" y="7970293"/>
                <a:ext cx="468172" cy="27889"/>
              </a:xfrm>
              <a:custGeom>
                <a:avLst/>
                <a:gdLst>
                  <a:gd name="connsiteX0" fmla="*/ 0 w 468172"/>
                  <a:gd name="connsiteY0" fmla="*/ 0 h 27889"/>
                  <a:gd name="connsiteX1" fmla="*/ 468173 w 468172"/>
                  <a:gd name="connsiteY1" fmla="*/ 0 h 27889"/>
                  <a:gd name="connsiteX2" fmla="*/ 468173 w 468172"/>
                  <a:gd name="connsiteY2" fmla="*/ 27889 h 27889"/>
                  <a:gd name="connsiteX3" fmla="*/ 0 w 468172"/>
                  <a:gd name="connsiteY3" fmla="*/ 27889 h 2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8172" h="27889">
                    <a:moveTo>
                      <a:pt x="0" y="0"/>
                    </a:moveTo>
                    <a:lnTo>
                      <a:pt x="468173" y="0"/>
                    </a:lnTo>
                    <a:lnTo>
                      <a:pt x="468173" y="27889"/>
                    </a:lnTo>
                    <a:lnTo>
                      <a:pt x="0" y="27889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F95FE53D-5BCA-76A8-0FBB-1036E9C00964}"/>
                  </a:ext>
                </a:extLst>
              </p:cNvPr>
              <p:cNvSpPr/>
              <p:nvPr/>
            </p:nvSpPr>
            <p:spPr>
              <a:xfrm>
                <a:off x="-621258" y="8036130"/>
                <a:ext cx="148132" cy="27889"/>
              </a:xfrm>
              <a:custGeom>
                <a:avLst/>
                <a:gdLst>
                  <a:gd name="connsiteX0" fmla="*/ 0 w 148132"/>
                  <a:gd name="connsiteY0" fmla="*/ 0 h 27889"/>
                  <a:gd name="connsiteX1" fmla="*/ 148133 w 148132"/>
                  <a:gd name="connsiteY1" fmla="*/ 0 h 27889"/>
                  <a:gd name="connsiteX2" fmla="*/ 148133 w 148132"/>
                  <a:gd name="connsiteY2" fmla="*/ 27889 h 27889"/>
                  <a:gd name="connsiteX3" fmla="*/ 0 w 148132"/>
                  <a:gd name="connsiteY3" fmla="*/ 27889 h 2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132" h="27889">
                    <a:moveTo>
                      <a:pt x="0" y="0"/>
                    </a:moveTo>
                    <a:lnTo>
                      <a:pt x="148133" y="0"/>
                    </a:lnTo>
                    <a:lnTo>
                      <a:pt x="148133" y="27889"/>
                    </a:lnTo>
                    <a:lnTo>
                      <a:pt x="0" y="27889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9" name="图形 16">
              <a:extLst>
                <a:ext uri="{FF2B5EF4-FFF2-40B4-BE49-F238E27FC236}">
                  <a16:creationId xmlns:a16="http://schemas.microsoft.com/office/drawing/2014/main" id="{AE02DF41-4BEA-1182-4A69-02F98BA65F60}"/>
                </a:ext>
              </a:extLst>
            </p:cNvPr>
            <p:cNvGrpSpPr/>
            <p:nvPr/>
          </p:nvGrpSpPr>
          <p:grpSpPr>
            <a:xfrm>
              <a:off x="-304647" y="7738463"/>
              <a:ext cx="456485" cy="917172"/>
              <a:chOff x="-304647" y="7738463"/>
              <a:chExt cx="456485" cy="917172"/>
            </a:xfrm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485674A0-6C4F-FA22-5F9C-662AB9255E13}"/>
                  </a:ext>
                </a:extLst>
              </p:cNvPr>
              <p:cNvSpPr/>
              <p:nvPr/>
            </p:nvSpPr>
            <p:spPr>
              <a:xfrm>
                <a:off x="-293217" y="7836333"/>
                <a:ext cx="423824" cy="701802"/>
              </a:xfrm>
              <a:custGeom>
                <a:avLst/>
                <a:gdLst>
                  <a:gd name="connsiteX0" fmla="*/ 115672 w 423824"/>
                  <a:gd name="connsiteY0" fmla="*/ 701802 h 701802"/>
                  <a:gd name="connsiteX1" fmla="*/ 0 w 423824"/>
                  <a:gd name="connsiteY1" fmla="*/ 651739 h 701802"/>
                  <a:gd name="connsiteX2" fmla="*/ 308153 w 423824"/>
                  <a:gd name="connsiteY2" fmla="*/ 0 h 701802"/>
                  <a:gd name="connsiteX3" fmla="*/ 423825 w 423824"/>
                  <a:gd name="connsiteY3" fmla="*/ 49835 h 70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3824" h="701802">
                    <a:moveTo>
                      <a:pt x="115672" y="701802"/>
                    </a:moveTo>
                    <a:lnTo>
                      <a:pt x="0" y="651739"/>
                    </a:lnTo>
                    <a:lnTo>
                      <a:pt x="308153" y="0"/>
                    </a:lnTo>
                    <a:lnTo>
                      <a:pt x="423825" y="49835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624A4300-5F53-31AC-4F27-CA8EF35FB012}"/>
                  </a:ext>
                </a:extLst>
              </p:cNvPr>
              <p:cNvSpPr/>
              <p:nvPr/>
            </p:nvSpPr>
            <p:spPr>
              <a:xfrm>
                <a:off x="-304647" y="8476642"/>
                <a:ext cx="132588" cy="172821"/>
              </a:xfrm>
              <a:custGeom>
                <a:avLst/>
                <a:gdLst>
                  <a:gd name="connsiteX0" fmla="*/ 16917 w 132588"/>
                  <a:gd name="connsiteY0" fmla="*/ 0 h 172821"/>
                  <a:gd name="connsiteX1" fmla="*/ 2744 w 132588"/>
                  <a:gd name="connsiteY1" fmla="*/ 29947 h 172821"/>
                  <a:gd name="connsiteX2" fmla="*/ 0 w 132588"/>
                  <a:gd name="connsiteY2" fmla="*/ 167335 h 172821"/>
                  <a:gd name="connsiteX3" fmla="*/ 12345 w 132588"/>
                  <a:gd name="connsiteY3" fmla="*/ 172822 h 172821"/>
                  <a:gd name="connsiteX4" fmla="*/ 118415 w 132588"/>
                  <a:gd name="connsiteY4" fmla="*/ 80010 h 172821"/>
                  <a:gd name="connsiteX5" fmla="*/ 132588 w 132588"/>
                  <a:gd name="connsiteY5" fmla="*/ 50063 h 172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588" h="172821">
                    <a:moveTo>
                      <a:pt x="16917" y="0"/>
                    </a:moveTo>
                    <a:lnTo>
                      <a:pt x="2744" y="29947"/>
                    </a:lnTo>
                    <a:lnTo>
                      <a:pt x="0" y="167335"/>
                    </a:lnTo>
                    <a:lnTo>
                      <a:pt x="12345" y="172822"/>
                    </a:lnTo>
                    <a:lnTo>
                      <a:pt x="118415" y="80010"/>
                    </a:lnTo>
                    <a:lnTo>
                      <a:pt x="132588" y="50063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1424B0D5-02DF-4337-2CE6-17FD67B4EEE1}"/>
                  </a:ext>
                </a:extLst>
              </p:cNvPr>
              <p:cNvSpPr/>
              <p:nvPr/>
            </p:nvSpPr>
            <p:spPr>
              <a:xfrm>
                <a:off x="-304225" y="8638719"/>
                <a:ext cx="14208" cy="16916"/>
              </a:xfrm>
              <a:custGeom>
                <a:avLst/>
                <a:gdLst>
                  <a:gd name="connsiteX0" fmla="*/ 3464 w 14208"/>
                  <a:gd name="connsiteY0" fmla="*/ 3658 h 16916"/>
                  <a:gd name="connsiteX1" fmla="*/ 9636 w 14208"/>
                  <a:gd name="connsiteY1" fmla="*/ 6401 h 16916"/>
                  <a:gd name="connsiteX2" fmla="*/ 2549 w 14208"/>
                  <a:gd name="connsiteY2" fmla="*/ 13716 h 16916"/>
                  <a:gd name="connsiteX3" fmla="*/ 2549 w 14208"/>
                  <a:gd name="connsiteY3" fmla="*/ 13716 h 16916"/>
                  <a:gd name="connsiteX4" fmla="*/ 2549 w 14208"/>
                  <a:gd name="connsiteY4" fmla="*/ 13716 h 16916"/>
                  <a:gd name="connsiteX5" fmla="*/ 3464 w 14208"/>
                  <a:gd name="connsiteY5" fmla="*/ 3658 h 16916"/>
                  <a:gd name="connsiteX6" fmla="*/ 1178 w 14208"/>
                  <a:gd name="connsiteY6" fmla="*/ 0 h 16916"/>
                  <a:gd name="connsiteX7" fmla="*/ 35 w 14208"/>
                  <a:gd name="connsiteY7" fmla="*/ 13716 h 16916"/>
                  <a:gd name="connsiteX8" fmla="*/ 2092 w 14208"/>
                  <a:gd name="connsiteY8" fmla="*/ 16916 h 16916"/>
                  <a:gd name="connsiteX9" fmla="*/ 4607 w 14208"/>
                  <a:gd name="connsiteY9" fmla="*/ 15545 h 16916"/>
                  <a:gd name="connsiteX10" fmla="*/ 14208 w 14208"/>
                  <a:gd name="connsiteY10" fmla="*/ 5715 h 16916"/>
                  <a:gd name="connsiteX11" fmla="*/ 1178 w 14208"/>
                  <a:gd name="connsiteY11" fmla="*/ 0 h 16916"/>
                  <a:gd name="connsiteX12" fmla="*/ 1178 w 14208"/>
                  <a:gd name="connsiteY12" fmla="*/ 0 h 1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208" h="16916">
                    <a:moveTo>
                      <a:pt x="3464" y="3658"/>
                    </a:moveTo>
                    <a:lnTo>
                      <a:pt x="9636" y="6401"/>
                    </a:lnTo>
                    <a:lnTo>
                      <a:pt x="2549" y="13716"/>
                    </a:lnTo>
                    <a:cubicBezTo>
                      <a:pt x="2549" y="13716"/>
                      <a:pt x="2549" y="13716"/>
                      <a:pt x="2549" y="13716"/>
                    </a:cubicBezTo>
                    <a:cubicBezTo>
                      <a:pt x="2549" y="13716"/>
                      <a:pt x="2549" y="13716"/>
                      <a:pt x="2549" y="13716"/>
                    </a:cubicBezTo>
                    <a:lnTo>
                      <a:pt x="3464" y="3658"/>
                    </a:lnTo>
                    <a:moveTo>
                      <a:pt x="1178" y="0"/>
                    </a:moveTo>
                    <a:lnTo>
                      <a:pt x="35" y="13716"/>
                    </a:lnTo>
                    <a:cubicBezTo>
                      <a:pt x="-194" y="15773"/>
                      <a:pt x="720" y="16916"/>
                      <a:pt x="2092" y="16916"/>
                    </a:cubicBezTo>
                    <a:cubicBezTo>
                      <a:pt x="2778" y="16916"/>
                      <a:pt x="3692" y="16459"/>
                      <a:pt x="4607" y="15545"/>
                    </a:cubicBezTo>
                    <a:lnTo>
                      <a:pt x="14208" y="5715"/>
                    </a:lnTo>
                    <a:lnTo>
                      <a:pt x="1178" y="0"/>
                    </a:lnTo>
                    <a:lnTo>
                      <a:pt x="1178" y="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AFFC9EB-AB2F-113D-0FBD-1B4BCEE34683}"/>
                  </a:ext>
                </a:extLst>
              </p:cNvPr>
              <p:cNvSpPr/>
              <p:nvPr/>
            </p:nvSpPr>
            <p:spPr>
              <a:xfrm>
                <a:off x="22021" y="7786853"/>
                <a:ext cx="121300" cy="85827"/>
              </a:xfrm>
              <a:custGeom>
                <a:avLst/>
                <a:gdLst>
                  <a:gd name="connsiteX0" fmla="*/ 83896 w 121300"/>
                  <a:gd name="connsiteY0" fmla="*/ 5360 h 85827"/>
                  <a:gd name="connsiteX1" fmla="*/ 0 w 121300"/>
                  <a:gd name="connsiteY1" fmla="*/ 35764 h 85827"/>
                  <a:gd name="connsiteX2" fmla="*/ 115671 w 121300"/>
                  <a:gd name="connsiteY2" fmla="*/ 85828 h 85827"/>
                  <a:gd name="connsiteX3" fmla="*/ 83896 w 121300"/>
                  <a:gd name="connsiteY3" fmla="*/ 5360 h 8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300" h="85827">
                    <a:moveTo>
                      <a:pt x="83896" y="5360"/>
                    </a:moveTo>
                    <a:cubicBezTo>
                      <a:pt x="51892" y="-8356"/>
                      <a:pt x="14402" y="5132"/>
                      <a:pt x="0" y="35764"/>
                    </a:cubicBezTo>
                    <a:lnTo>
                      <a:pt x="115671" y="85828"/>
                    </a:lnTo>
                    <a:cubicBezTo>
                      <a:pt x="130073" y="55195"/>
                      <a:pt x="115900" y="19305"/>
                      <a:pt x="83896" y="536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B0BA4855-5D53-2141-795E-85FB8A075A5C}"/>
                  </a:ext>
                </a:extLst>
              </p:cNvPr>
              <p:cNvSpPr/>
              <p:nvPr/>
            </p:nvSpPr>
            <p:spPr>
              <a:xfrm>
                <a:off x="-288417" y="8504988"/>
                <a:ext cx="89154" cy="42062"/>
              </a:xfrm>
              <a:custGeom>
                <a:avLst/>
                <a:gdLst>
                  <a:gd name="connsiteX0" fmla="*/ 86868 w 89154"/>
                  <a:gd name="connsiteY0" fmla="*/ 42062 h 42062"/>
                  <a:gd name="connsiteX1" fmla="*/ 0 w 89154"/>
                  <a:gd name="connsiteY1" fmla="*/ 4801 h 42062"/>
                  <a:gd name="connsiteX2" fmla="*/ 2286 w 89154"/>
                  <a:gd name="connsiteY2" fmla="*/ 0 h 42062"/>
                  <a:gd name="connsiteX3" fmla="*/ 89154 w 89154"/>
                  <a:gd name="connsiteY3" fmla="*/ 3749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54" h="42062">
                    <a:moveTo>
                      <a:pt x="86868" y="42062"/>
                    </a:moveTo>
                    <a:lnTo>
                      <a:pt x="0" y="4801"/>
                    </a:lnTo>
                    <a:lnTo>
                      <a:pt x="2286" y="0"/>
                    </a:lnTo>
                    <a:lnTo>
                      <a:pt x="89154" y="37490"/>
                    </a:ln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C24EC687-9B05-46EB-7B91-3312E75F754B}"/>
                  </a:ext>
                </a:extLst>
              </p:cNvPr>
              <p:cNvSpPr/>
              <p:nvPr/>
            </p:nvSpPr>
            <p:spPr>
              <a:xfrm>
                <a:off x="17924" y="7895554"/>
                <a:ext cx="133913" cy="252361"/>
              </a:xfrm>
              <a:custGeom>
                <a:avLst/>
                <a:gdLst>
                  <a:gd name="connsiteX0" fmla="*/ 16214 w 133913"/>
                  <a:gd name="connsiteY0" fmla="*/ 252361 h 252361"/>
                  <a:gd name="connsiteX1" fmla="*/ 9127 w 133913"/>
                  <a:gd name="connsiteY1" fmla="*/ 250990 h 252361"/>
                  <a:gd name="connsiteX2" fmla="*/ 3183 w 133913"/>
                  <a:gd name="connsiteY2" fmla="*/ 248475 h 252361"/>
                  <a:gd name="connsiteX3" fmla="*/ 440 w 133913"/>
                  <a:gd name="connsiteY3" fmla="*/ 241846 h 252361"/>
                  <a:gd name="connsiteX4" fmla="*/ 7527 w 133913"/>
                  <a:gd name="connsiteY4" fmla="*/ 239331 h 252361"/>
                  <a:gd name="connsiteX5" fmla="*/ 13470 w 133913"/>
                  <a:gd name="connsiteY5" fmla="*/ 241846 h 252361"/>
                  <a:gd name="connsiteX6" fmla="*/ 32901 w 133913"/>
                  <a:gd name="connsiteY6" fmla="*/ 228358 h 252361"/>
                  <a:gd name="connsiteX7" fmla="*/ 120455 w 133913"/>
                  <a:gd name="connsiteY7" fmla="*/ 43421 h 252361"/>
                  <a:gd name="connsiteX8" fmla="*/ 122970 w 133913"/>
                  <a:gd name="connsiteY8" fmla="*/ 28333 h 252361"/>
                  <a:gd name="connsiteX9" fmla="*/ 118169 w 133913"/>
                  <a:gd name="connsiteY9" fmla="*/ 20789 h 252361"/>
                  <a:gd name="connsiteX10" fmla="*/ 92566 w 133913"/>
                  <a:gd name="connsiteY10" fmla="*/ 9588 h 252361"/>
                  <a:gd name="connsiteX11" fmla="*/ 89823 w 133913"/>
                  <a:gd name="connsiteY11" fmla="*/ 2959 h 252361"/>
                  <a:gd name="connsiteX12" fmla="*/ 96909 w 133913"/>
                  <a:gd name="connsiteY12" fmla="*/ 444 h 252361"/>
                  <a:gd name="connsiteX13" fmla="*/ 122513 w 133913"/>
                  <a:gd name="connsiteY13" fmla="*/ 11645 h 252361"/>
                  <a:gd name="connsiteX14" fmla="*/ 133485 w 133913"/>
                  <a:gd name="connsiteY14" fmla="*/ 26962 h 252361"/>
                  <a:gd name="connsiteX15" fmla="*/ 130056 w 133913"/>
                  <a:gd name="connsiteY15" fmla="*/ 47764 h 252361"/>
                  <a:gd name="connsiteX16" fmla="*/ 42503 w 133913"/>
                  <a:gd name="connsiteY16" fmla="*/ 232702 h 252361"/>
                  <a:gd name="connsiteX17" fmla="*/ 16214 w 133913"/>
                  <a:gd name="connsiteY17" fmla="*/ 252361 h 252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913" h="252361">
                    <a:moveTo>
                      <a:pt x="16214" y="252361"/>
                    </a:moveTo>
                    <a:cubicBezTo>
                      <a:pt x="13699" y="252361"/>
                      <a:pt x="11413" y="251904"/>
                      <a:pt x="9127" y="250990"/>
                    </a:cubicBezTo>
                    <a:lnTo>
                      <a:pt x="3183" y="248475"/>
                    </a:lnTo>
                    <a:cubicBezTo>
                      <a:pt x="440" y="247332"/>
                      <a:pt x="-703" y="244360"/>
                      <a:pt x="440" y="241846"/>
                    </a:cubicBezTo>
                    <a:cubicBezTo>
                      <a:pt x="1583" y="239331"/>
                      <a:pt x="4784" y="238188"/>
                      <a:pt x="7527" y="239331"/>
                    </a:cubicBezTo>
                    <a:lnTo>
                      <a:pt x="13470" y="241846"/>
                    </a:lnTo>
                    <a:cubicBezTo>
                      <a:pt x="18500" y="244132"/>
                      <a:pt x="27872" y="239102"/>
                      <a:pt x="32901" y="228358"/>
                    </a:cubicBezTo>
                    <a:lnTo>
                      <a:pt x="120455" y="43421"/>
                    </a:lnTo>
                    <a:cubicBezTo>
                      <a:pt x="122741" y="38392"/>
                      <a:pt x="123884" y="32905"/>
                      <a:pt x="122970" y="28333"/>
                    </a:cubicBezTo>
                    <a:cubicBezTo>
                      <a:pt x="122513" y="26047"/>
                      <a:pt x="121370" y="22161"/>
                      <a:pt x="118169" y="20789"/>
                    </a:cubicBezTo>
                    <a:lnTo>
                      <a:pt x="92566" y="9588"/>
                    </a:lnTo>
                    <a:cubicBezTo>
                      <a:pt x="89823" y="8445"/>
                      <a:pt x="88680" y="5473"/>
                      <a:pt x="89823" y="2959"/>
                    </a:cubicBezTo>
                    <a:cubicBezTo>
                      <a:pt x="90966" y="444"/>
                      <a:pt x="94166" y="-699"/>
                      <a:pt x="96909" y="444"/>
                    </a:cubicBezTo>
                    <a:lnTo>
                      <a:pt x="122513" y="11645"/>
                    </a:lnTo>
                    <a:cubicBezTo>
                      <a:pt x="128228" y="14160"/>
                      <a:pt x="132342" y="19646"/>
                      <a:pt x="133485" y="26962"/>
                    </a:cubicBezTo>
                    <a:cubicBezTo>
                      <a:pt x="134628" y="33591"/>
                      <a:pt x="133485" y="40906"/>
                      <a:pt x="130056" y="47764"/>
                    </a:cubicBezTo>
                    <a:lnTo>
                      <a:pt x="42503" y="232702"/>
                    </a:lnTo>
                    <a:cubicBezTo>
                      <a:pt x="36788" y="244817"/>
                      <a:pt x="26043" y="252361"/>
                      <a:pt x="16214" y="2523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13966FE3-C30E-D225-22F7-14740EDAFCE5}"/>
                  </a:ext>
                </a:extLst>
              </p:cNvPr>
              <p:cNvSpPr/>
              <p:nvPr/>
            </p:nvSpPr>
            <p:spPr>
              <a:xfrm>
                <a:off x="72880" y="7738463"/>
                <a:ext cx="73617" cy="91726"/>
              </a:xfrm>
              <a:custGeom>
                <a:avLst/>
                <a:gdLst>
                  <a:gd name="connsiteX0" fmla="*/ 20007 w 73617"/>
                  <a:gd name="connsiteY0" fmla="*/ 89869 h 91726"/>
                  <a:gd name="connsiteX1" fmla="*/ 13377 w 73617"/>
                  <a:gd name="connsiteY1" fmla="*/ 87126 h 91726"/>
                  <a:gd name="connsiteX2" fmla="*/ 1947 w 73617"/>
                  <a:gd name="connsiteY2" fmla="*/ 58322 h 91726"/>
                  <a:gd name="connsiteX3" fmla="*/ 23436 w 73617"/>
                  <a:gd name="connsiteY3" fmla="*/ 12831 h 91726"/>
                  <a:gd name="connsiteX4" fmla="*/ 53611 w 73617"/>
                  <a:gd name="connsiteY4" fmla="*/ 1858 h 91726"/>
                  <a:gd name="connsiteX5" fmla="*/ 60240 w 73617"/>
                  <a:gd name="connsiteY5" fmla="*/ 4601 h 91726"/>
                  <a:gd name="connsiteX6" fmla="*/ 71670 w 73617"/>
                  <a:gd name="connsiteY6" fmla="*/ 33405 h 91726"/>
                  <a:gd name="connsiteX7" fmla="*/ 50182 w 73617"/>
                  <a:gd name="connsiteY7" fmla="*/ 78896 h 91726"/>
                  <a:gd name="connsiteX8" fmla="*/ 20007 w 73617"/>
                  <a:gd name="connsiteY8" fmla="*/ 89869 h 9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617" h="91726">
                    <a:moveTo>
                      <a:pt x="20007" y="89869"/>
                    </a:moveTo>
                    <a:lnTo>
                      <a:pt x="13377" y="87126"/>
                    </a:lnTo>
                    <a:cubicBezTo>
                      <a:pt x="1947" y="82096"/>
                      <a:pt x="-3082" y="69295"/>
                      <a:pt x="1947" y="58322"/>
                    </a:cubicBezTo>
                    <a:lnTo>
                      <a:pt x="23436" y="12831"/>
                    </a:lnTo>
                    <a:cubicBezTo>
                      <a:pt x="28694" y="1858"/>
                      <a:pt x="42181" y="-2943"/>
                      <a:pt x="53611" y="1858"/>
                    </a:cubicBezTo>
                    <a:lnTo>
                      <a:pt x="60240" y="4601"/>
                    </a:lnTo>
                    <a:cubicBezTo>
                      <a:pt x="71670" y="9630"/>
                      <a:pt x="76700" y="22432"/>
                      <a:pt x="71670" y="33405"/>
                    </a:cubicBezTo>
                    <a:lnTo>
                      <a:pt x="50182" y="78896"/>
                    </a:lnTo>
                    <a:cubicBezTo>
                      <a:pt x="45153" y="89869"/>
                      <a:pt x="31437" y="94669"/>
                      <a:pt x="20007" y="898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6" name="Rectangle 20">
            <a:extLst>
              <a:ext uri="{FF2B5EF4-FFF2-40B4-BE49-F238E27FC236}">
                <a16:creationId xmlns:a16="http://schemas.microsoft.com/office/drawing/2014/main" id="{3EC03C70-F70E-4D97-86EC-1F02519F7D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675722" y="1947863"/>
            <a:ext cx="8808806" cy="28575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 noEditPoints="1"/>
          </p:cNvSpPr>
          <p:nvPr userDrawn="1"/>
        </p:nvSpPr>
        <p:spPr bwMode="auto">
          <a:xfrm>
            <a:off x="0" y="-1038226"/>
            <a:ext cx="6738938" cy="3730625"/>
          </a:xfrm>
          <a:custGeom>
            <a:avLst/>
            <a:gdLst>
              <a:gd name="T0" fmla="*/ 0 w 4245"/>
              <a:gd name="T1" fmla="*/ 1381 h 2350"/>
              <a:gd name="T2" fmla="*/ 0 w 4245"/>
              <a:gd name="T3" fmla="*/ 1399 h 2350"/>
              <a:gd name="T4" fmla="*/ 846 w 4245"/>
              <a:gd name="T5" fmla="*/ 2245 h 2350"/>
              <a:gd name="T6" fmla="*/ 855 w 4245"/>
              <a:gd name="T7" fmla="*/ 2236 h 2350"/>
              <a:gd name="T8" fmla="*/ 0 w 4245"/>
              <a:gd name="T9" fmla="*/ 1381 h 2350"/>
              <a:gd name="T10" fmla="*/ 3763 w 4245"/>
              <a:gd name="T11" fmla="*/ 0 h 2350"/>
              <a:gd name="T12" fmla="*/ 3745 w 4245"/>
              <a:gd name="T13" fmla="*/ 0 h 2350"/>
              <a:gd name="T14" fmla="*/ 4227 w 4245"/>
              <a:gd name="T15" fmla="*/ 482 h 2350"/>
              <a:gd name="T16" fmla="*/ 2367 w 4245"/>
              <a:gd name="T17" fmla="*/ 2342 h 2350"/>
              <a:gd name="T18" fmla="*/ 2376 w 4245"/>
              <a:gd name="T19" fmla="*/ 2350 h 2350"/>
              <a:gd name="T20" fmla="*/ 4245 w 4245"/>
              <a:gd name="T21" fmla="*/ 482 h 2350"/>
              <a:gd name="T22" fmla="*/ 3763 w 4245"/>
              <a:gd name="T23" fmla="*/ 0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45" h="2350">
                <a:moveTo>
                  <a:pt x="0" y="1381"/>
                </a:moveTo>
                <a:lnTo>
                  <a:pt x="0" y="1399"/>
                </a:lnTo>
                <a:lnTo>
                  <a:pt x="846" y="2245"/>
                </a:lnTo>
                <a:lnTo>
                  <a:pt x="855" y="2236"/>
                </a:lnTo>
                <a:lnTo>
                  <a:pt x="0" y="1381"/>
                </a:lnTo>
                <a:moveTo>
                  <a:pt x="3763" y="0"/>
                </a:moveTo>
                <a:lnTo>
                  <a:pt x="3745" y="0"/>
                </a:lnTo>
                <a:lnTo>
                  <a:pt x="4227" y="482"/>
                </a:lnTo>
                <a:lnTo>
                  <a:pt x="2367" y="2342"/>
                </a:lnTo>
                <a:lnTo>
                  <a:pt x="2376" y="2350"/>
                </a:lnTo>
                <a:lnTo>
                  <a:pt x="4245" y="482"/>
                </a:lnTo>
                <a:lnTo>
                  <a:pt x="376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E8C7B6E5-CFCD-9CFC-57D2-234755B91FE6}"/>
              </a:ext>
            </a:extLst>
          </p:cNvPr>
          <p:cNvSpPr/>
          <p:nvPr userDrawn="1"/>
        </p:nvSpPr>
        <p:spPr>
          <a:xfrm>
            <a:off x="2541099" y="6232283"/>
            <a:ext cx="5943872" cy="625718"/>
          </a:xfrm>
          <a:custGeom>
            <a:avLst/>
            <a:gdLst>
              <a:gd name="connsiteX0" fmla="*/ 2971936 w 5943872"/>
              <a:gd name="connsiteY0" fmla="*/ 0 h 625718"/>
              <a:gd name="connsiteX1" fmla="*/ 5841110 w 5943872"/>
              <a:gd name="connsiteY1" fmla="*/ 579260 h 625718"/>
              <a:gd name="connsiteX2" fmla="*/ 5943872 w 5943872"/>
              <a:gd name="connsiteY2" fmla="*/ 625718 h 625718"/>
              <a:gd name="connsiteX3" fmla="*/ 0 w 5943872"/>
              <a:gd name="connsiteY3" fmla="*/ 625718 h 625718"/>
              <a:gd name="connsiteX4" fmla="*/ 102762 w 5943872"/>
              <a:gd name="connsiteY4" fmla="*/ 579260 h 625718"/>
              <a:gd name="connsiteX5" fmla="*/ 2971936 w 5943872"/>
              <a:gd name="connsiteY5" fmla="*/ 0 h 625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3872" h="625718">
                <a:moveTo>
                  <a:pt x="2971936" y="0"/>
                </a:moveTo>
                <a:cubicBezTo>
                  <a:pt x="3989676" y="0"/>
                  <a:pt x="4959241" y="206261"/>
                  <a:pt x="5841110" y="579260"/>
                </a:cubicBezTo>
                <a:lnTo>
                  <a:pt x="5943872" y="625718"/>
                </a:lnTo>
                <a:lnTo>
                  <a:pt x="0" y="625718"/>
                </a:lnTo>
                <a:lnTo>
                  <a:pt x="102762" y="579260"/>
                </a:lnTo>
                <a:cubicBezTo>
                  <a:pt x="984631" y="206261"/>
                  <a:pt x="1954197" y="0"/>
                  <a:pt x="2971936" y="0"/>
                </a:cubicBezTo>
                <a:close/>
              </a:path>
            </a:pathLst>
          </a:custGeom>
          <a:solidFill>
            <a:srgbClr val="F1CD7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764A9A3-9528-66FC-A758-F96EE8CF0649}"/>
              </a:ext>
            </a:extLst>
          </p:cNvPr>
          <p:cNvGrpSpPr/>
          <p:nvPr userDrawn="1"/>
        </p:nvGrpSpPr>
        <p:grpSpPr>
          <a:xfrm>
            <a:off x="10531201" y="473723"/>
            <a:ext cx="1212196" cy="630829"/>
            <a:chOff x="7199276" y="-898224"/>
            <a:chExt cx="2842365" cy="1479171"/>
          </a:xfrm>
          <a:gradFill>
            <a:gsLst>
              <a:gs pos="0">
                <a:srgbClr val="F1CD73"/>
              </a:gs>
              <a:gs pos="100000">
                <a:srgbClr val="F1CD73">
                  <a:alpha val="0"/>
                </a:srgbClr>
              </a:gs>
            </a:gsLst>
            <a:lin ang="5400000" scaled="1"/>
          </a:gradFill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C0A3A1F-5E2F-DD0D-9B56-6556FBD084FA}"/>
                </a:ext>
              </a:extLst>
            </p:cNvPr>
            <p:cNvGrpSpPr/>
            <p:nvPr/>
          </p:nvGrpSpPr>
          <p:grpSpPr>
            <a:xfrm>
              <a:off x="7199276" y="-898224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CAB33D2C-E2FF-E19A-B7B3-F773AA76139B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09AE3442-B272-2175-D51E-D5B3BD030103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E125218B-1ABE-4DCD-7D69-B8F83619D5E9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6C46BAF8-B22A-D651-25FC-7AF56F165E10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7CABFBF4-40ED-EBB4-0E54-B785C248C210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B1972374-B3D9-A05D-CB35-5D7B1B2C94AB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C8BBCF55-3741-C28F-7360-37BB7671D39D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B27E4D7-E1D2-DB06-36D4-8EA44EFAC279}"/>
                </a:ext>
              </a:extLst>
            </p:cNvPr>
            <p:cNvGrpSpPr/>
            <p:nvPr/>
          </p:nvGrpSpPr>
          <p:grpSpPr>
            <a:xfrm>
              <a:off x="7199276" y="-501096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0F772893-2A6D-EA03-9EB9-F80BCA893FDE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31A3C6C8-45D5-0077-49A6-FE365B264A4C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EB101AD6-D379-96B3-4149-9742444D2D2F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DD13B996-37E3-830D-6525-46F7D88F4936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2EAFEC12-CBC9-6F0C-13FE-0A66D3C7D6BE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BCDBCAAC-F71A-3DB2-159A-4831658BDF19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54A5C8F6-C7ED-243F-1C16-374A659E745F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8612AFE-BC5D-D094-F594-E432CD513E83}"/>
                </a:ext>
              </a:extLst>
            </p:cNvPr>
            <p:cNvGrpSpPr/>
            <p:nvPr/>
          </p:nvGrpSpPr>
          <p:grpSpPr>
            <a:xfrm>
              <a:off x="7199276" y="-103968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E1171AC5-60AD-D39D-C464-36EE31F71304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E0F19004-DE1C-FCCD-2E60-19FEA8F89A4B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0542947F-8A3C-DBF1-FB6E-C9FC37B101F4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CD4EE125-5AA3-78B0-EC03-D6119D11289C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A8D6626A-2D10-0603-B8CF-A81A26935EF3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05044B71-790E-AD97-3589-2E7C10F4EDBF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F57273DC-330C-5165-5F04-27CA50078C01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FB3A3E4-83CA-3FA1-57F2-D4A48D9C1CC8}"/>
                </a:ext>
              </a:extLst>
            </p:cNvPr>
            <p:cNvGrpSpPr/>
            <p:nvPr/>
          </p:nvGrpSpPr>
          <p:grpSpPr>
            <a:xfrm>
              <a:off x="7199276" y="293160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34789E11-0D1F-4BE5-8949-E204644FD0EF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1951C23B-C73E-3AD0-2A11-15B57773E2CD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CA2D5366-73B7-00AF-F8E7-E1179E7B5B9D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0A2F4F87-A784-E395-98BD-0A0E0FF46ED4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E9EB7820-9844-9B3B-6D52-FBFBD276EEE4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FB65C57F-D024-884A-2AF7-559F66961609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0365228C-83F6-BFEF-A493-43132DE883F6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15CA3E3-525E-6D82-7ECA-2600926FD897}"/>
              </a:ext>
            </a:extLst>
          </p:cNvPr>
          <p:cNvGrpSpPr/>
          <p:nvPr userDrawn="1"/>
        </p:nvGrpSpPr>
        <p:grpSpPr>
          <a:xfrm>
            <a:off x="-1112895" y="244834"/>
            <a:ext cx="1743075" cy="364332"/>
            <a:chOff x="1124234" y="4407267"/>
            <a:chExt cx="1743075" cy="364332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3B87548-7F4E-58FE-9669-4482DCF386C7}"/>
                </a:ext>
              </a:extLst>
            </p:cNvPr>
            <p:cNvSpPr/>
            <p:nvPr/>
          </p:nvSpPr>
          <p:spPr>
            <a:xfrm>
              <a:off x="1124234" y="4407267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rgbClr val="1D2C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8EB2598-6B2A-8DFD-D77A-612D57D0C7B5}"/>
                </a:ext>
              </a:extLst>
            </p:cNvPr>
            <p:cNvSpPr/>
            <p:nvPr/>
          </p:nvSpPr>
          <p:spPr>
            <a:xfrm>
              <a:off x="1124234" y="4528711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rgbClr val="1D2CF3">
                  <a:alpha val="4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0395B40-552A-3975-F04A-612374872E8C}"/>
                </a:ext>
              </a:extLst>
            </p:cNvPr>
            <p:cNvSpPr/>
            <p:nvPr/>
          </p:nvSpPr>
          <p:spPr>
            <a:xfrm>
              <a:off x="1124234" y="4650155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rgbClr val="1D2CF3">
                  <a:alpha val="1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95F7360F-D922-0156-98C8-756DF828AD69}"/>
              </a:ext>
            </a:extLst>
          </p:cNvPr>
          <p:cNvSpPr/>
          <p:nvPr userDrawn="1"/>
        </p:nvSpPr>
        <p:spPr>
          <a:xfrm>
            <a:off x="5601997" y="6392412"/>
            <a:ext cx="5161764" cy="465589"/>
          </a:xfrm>
          <a:custGeom>
            <a:avLst/>
            <a:gdLst>
              <a:gd name="connsiteX0" fmla="*/ 2580882 w 5161764"/>
              <a:gd name="connsiteY0" fmla="*/ 0 h 465589"/>
              <a:gd name="connsiteX1" fmla="*/ 5115321 w 5161764"/>
              <a:gd name="connsiteY1" fmla="*/ 447277 h 465589"/>
              <a:gd name="connsiteX2" fmla="*/ 5161764 w 5161764"/>
              <a:gd name="connsiteY2" fmla="*/ 465589 h 465589"/>
              <a:gd name="connsiteX3" fmla="*/ 0 w 5161764"/>
              <a:gd name="connsiteY3" fmla="*/ 465589 h 465589"/>
              <a:gd name="connsiteX4" fmla="*/ 46443 w 5161764"/>
              <a:gd name="connsiteY4" fmla="*/ 447277 h 465589"/>
              <a:gd name="connsiteX5" fmla="*/ 2580882 w 5161764"/>
              <a:gd name="connsiteY5" fmla="*/ 0 h 465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61764" h="465589">
                <a:moveTo>
                  <a:pt x="2580882" y="0"/>
                </a:moveTo>
                <a:cubicBezTo>
                  <a:pt x="3471404" y="0"/>
                  <a:pt x="4325043" y="157918"/>
                  <a:pt x="5115321" y="447277"/>
                </a:cubicBezTo>
                <a:lnTo>
                  <a:pt x="5161764" y="465589"/>
                </a:lnTo>
                <a:lnTo>
                  <a:pt x="0" y="465589"/>
                </a:lnTo>
                <a:lnTo>
                  <a:pt x="46443" y="447277"/>
                </a:lnTo>
                <a:cubicBezTo>
                  <a:pt x="836722" y="157918"/>
                  <a:pt x="1690360" y="0"/>
                  <a:pt x="2580882" y="0"/>
                </a:cubicBezTo>
                <a:close/>
              </a:path>
            </a:pathLst>
          </a:custGeom>
          <a:solidFill>
            <a:srgbClr val="F1CD73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07E1A803-D69F-BBA4-2894-DAFC22DAC326}"/>
              </a:ext>
            </a:extLst>
          </p:cNvPr>
          <p:cNvSpPr/>
          <p:nvPr userDrawn="1"/>
        </p:nvSpPr>
        <p:spPr>
          <a:xfrm>
            <a:off x="9410962" y="6607266"/>
            <a:ext cx="2781038" cy="250734"/>
          </a:xfrm>
          <a:custGeom>
            <a:avLst/>
            <a:gdLst>
              <a:gd name="connsiteX0" fmla="*/ 1907914 w 2781038"/>
              <a:gd name="connsiteY0" fmla="*/ 0 h 250734"/>
              <a:gd name="connsiteX1" fmla="*/ 2661568 w 2781038"/>
              <a:gd name="connsiteY1" fmla="*/ 38056 h 250734"/>
              <a:gd name="connsiteX2" fmla="*/ 2781038 w 2781038"/>
              <a:gd name="connsiteY2" fmla="*/ 53237 h 250734"/>
              <a:gd name="connsiteX3" fmla="*/ 2781038 w 2781038"/>
              <a:gd name="connsiteY3" fmla="*/ 250734 h 250734"/>
              <a:gd name="connsiteX4" fmla="*/ 0 w 2781038"/>
              <a:gd name="connsiteY4" fmla="*/ 250734 h 250734"/>
              <a:gd name="connsiteX5" fmla="*/ 65756 w 2781038"/>
              <a:gd name="connsiteY5" fmla="*/ 232062 h 250734"/>
              <a:gd name="connsiteX6" fmla="*/ 1907914 w 2781038"/>
              <a:gd name="connsiteY6" fmla="*/ 0 h 250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81038" h="250734">
                <a:moveTo>
                  <a:pt x="1907914" y="0"/>
                </a:moveTo>
                <a:cubicBezTo>
                  <a:pt x="2162349" y="0"/>
                  <a:pt x="2413773" y="12891"/>
                  <a:pt x="2661568" y="38056"/>
                </a:cubicBezTo>
                <a:lnTo>
                  <a:pt x="2781038" y="53237"/>
                </a:lnTo>
                <a:lnTo>
                  <a:pt x="2781038" y="250734"/>
                </a:lnTo>
                <a:lnTo>
                  <a:pt x="0" y="250734"/>
                </a:lnTo>
                <a:lnTo>
                  <a:pt x="65756" y="232062"/>
                </a:lnTo>
                <a:cubicBezTo>
                  <a:pt x="654558" y="80570"/>
                  <a:pt x="1271827" y="0"/>
                  <a:pt x="1907914" y="0"/>
                </a:cubicBezTo>
                <a:close/>
              </a:path>
            </a:pathLst>
          </a:custGeom>
          <a:solidFill>
            <a:srgbClr val="F1C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pull/>
      </p:transition>
    </mc:Choice>
    <mc:Fallback xmlns="">
      <p:transition spd="slow" advClick="0" advTm="3000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pull/>
      </p:transition>
    </mc:Choice>
    <mc:Fallback xmlns="">
      <p:transition spd="slow" advClick="0" advTm="3000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pull/>
      </p:transition>
    </mc:Choice>
    <mc:Fallback xmlns="">
      <p:transition spd="slow" advClick="0" advTm="3000">
        <p:pull/>
      </p:transition>
    </mc:Fallback>
  </mc:AlternateConten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矩形: 圆角 274">
            <a:extLst>
              <a:ext uri="{FF2B5EF4-FFF2-40B4-BE49-F238E27FC236}">
                <a16:creationId xmlns:a16="http://schemas.microsoft.com/office/drawing/2014/main" id="{46B431AE-DD05-6740-6F1F-5B114CD8CB26}"/>
              </a:ext>
            </a:extLst>
          </p:cNvPr>
          <p:cNvSpPr/>
          <p:nvPr/>
        </p:nvSpPr>
        <p:spPr>
          <a:xfrm>
            <a:off x="1124234" y="1729541"/>
            <a:ext cx="2945165" cy="431582"/>
          </a:xfrm>
          <a:prstGeom prst="roundRect">
            <a:avLst>
              <a:gd name="adj" fmla="val 50000"/>
            </a:avLst>
          </a:prstGeom>
          <a:solidFill>
            <a:srgbClr val="51CC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47A8A13-AC6C-E77B-5D8B-A186F9F91765}"/>
              </a:ext>
            </a:extLst>
          </p:cNvPr>
          <p:cNvSpPr/>
          <p:nvPr/>
        </p:nvSpPr>
        <p:spPr>
          <a:xfrm>
            <a:off x="5220927" y="1506694"/>
            <a:ext cx="14742246" cy="14742246"/>
          </a:xfrm>
          <a:prstGeom prst="ellipse">
            <a:avLst/>
          </a:prstGeom>
          <a:solidFill>
            <a:srgbClr val="F1C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934782" y="2606405"/>
            <a:ext cx="5496646" cy="822595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8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简约商务汇报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47874" y="3874282"/>
            <a:ext cx="4222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模板网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时间：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2022.10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47F6E6-E1B5-25C6-6D2C-DF6224F8A4AF}"/>
              </a:ext>
            </a:extLst>
          </p:cNvPr>
          <p:cNvSpPr txBox="1"/>
          <p:nvPr/>
        </p:nvSpPr>
        <p:spPr>
          <a:xfrm>
            <a:off x="1403345" y="1745976"/>
            <a:ext cx="23869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ffectLst/>
              </a:rPr>
              <a:t>Business reporting</a:t>
            </a:r>
          </a:p>
        </p:txBody>
      </p:sp>
      <p:grpSp>
        <p:nvGrpSpPr>
          <p:cNvPr id="208" name="图形 16">
            <a:extLst>
              <a:ext uri="{FF2B5EF4-FFF2-40B4-BE49-F238E27FC236}">
                <a16:creationId xmlns:a16="http://schemas.microsoft.com/office/drawing/2014/main" id="{C2184E3A-BF09-7C5A-DBE5-9FE901F2EC28}"/>
              </a:ext>
            </a:extLst>
          </p:cNvPr>
          <p:cNvGrpSpPr/>
          <p:nvPr/>
        </p:nvGrpSpPr>
        <p:grpSpPr>
          <a:xfrm>
            <a:off x="7142103" y="1230229"/>
            <a:ext cx="4005985" cy="4642280"/>
            <a:chOff x="-753618" y="7606362"/>
            <a:chExt cx="905455" cy="1049274"/>
          </a:xfrm>
        </p:grpSpPr>
        <p:grpSp>
          <p:nvGrpSpPr>
            <p:cNvPr id="209" name="图形 16">
              <a:extLst>
                <a:ext uri="{FF2B5EF4-FFF2-40B4-BE49-F238E27FC236}">
                  <a16:creationId xmlns:a16="http://schemas.microsoft.com/office/drawing/2014/main" id="{EDDC38CF-6B32-2AF7-580D-0E165D5CC014}"/>
                </a:ext>
              </a:extLst>
            </p:cNvPr>
            <p:cNvGrpSpPr/>
            <p:nvPr/>
          </p:nvGrpSpPr>
          <p:grpSpPr>
            <a:xfrm>
              <a:off x="-753618" y="7606362"/>
              <a:ext cx="703630" cy="968121"/>
              <a:chOff x="-753618" y="7606362"/>
              <a:chExt cx="703630" cy="968121"/>
            </a:xfrm>
          </p:grpSpPr>
          <p:grpSp>
            <p:nvGrpSpPr>
              <p:cNvPr id="218" name="图形 16">
                <a:extLst>
                  <a:ext uri="{FF2B5EF4-FFF2-40B4-BE49-F238E27FC236}">
                    <a16:creationId xmlns:a16="http://schemas.microsoft.com/office/drawing/2014/main" id="{338B9C9C-5840-A25A-982D-FB6E6C7F0926}"/>
                  </a:ext>
                </a:extLst>
              </p:cNvPr>
              <p:cNvGrpSpPr/>
              <p:nvPr/>
            </p:nvGrpSpPr>
            <p:grpSpPr>
              <a:xfrm>
                <a:off x="-753618" y="7778269"/>
                <a:ext cx="653338" cy="796213"/>
                <a:chOff x="-753618" y="7778269"/>
                <a:chExt cx="653338" cy="796213"/>
              </a:xfrm>
            </p:grpSpPr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C985A63A-10CC-53AE-AAE7-70E6ED52296A}"/>
                    </a:ext>
                  </a:extLst>
                </p:cNvPr>
                <p:cNvSpPr/>
                <p:nvPr/>
              </p:nvSpPr>
              <p:spPr>
                <a:xfrm>
                  <a:off x="-748360" y="7783298"/>
                  <a:ext cx="642823" cy="786155"/>
                </a:xfrm>
                <a:custGeom>
                  <a:avLst/>
                  <a:gdLst>
                    <a:gd name="connsiteX0" fmla="*/ 0 w 642823"/>
                    <a:gd name="connsiteY0" fmla="*/ 0 h 786155"/>
                    <a:gd name="connsiteX1" fmla="*/ 642823 w 642823"/>
                    <a:gd name="connsiteY1" fmla="*/ 0 h 786155"/>
                    <a:gd name="connsiteX2" fmla="*/ 642823 w 642823"/>
                    <a:gd name="connsiteY2" fmla="*/ 786156 h 786155"/>
                    <a:gd name="connsiteX3" fmla="*/ 0 w 642823"/>
                    <a:gd name="connsiteY3" fmla="*/ 786156 h 78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2823" h="786155">
                      <a:moveTo>
                        <a:pt x="0" y="0"/>
                      </a:moveTo>
                      <a:lnTo>
                        <a:pt x="642823" y="0"/>
                      </a:lnTo>
                      <a:lnTo>
                        <a:pt x="642823" y="786156"/>
                      </a:lnTo>
                      <a:lnTo>
                        <a:pt x="0" y="7861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49189A07-5AD5-681E-F28B-65EB654B0DBC}"/>
                    </a:ext>
                  </a:extLst>
                </p:cNvPr>
                <p:cNvSpPr/>
                <p:nvPr/>
              </p:nvSpPr>
              <p:spPr>
                <a:xfrm>
                  <a:off x="-753618" y="7778269"/>
                  <a:ext cx="653338" cy="796213"/>
                </a:xfrm>
                <a:custGeom>
                  <a:avLst/>
                  <a:gdLst>
                    <a:gd name="connsiteX0" fmla="*/ 653339 w 653338"/>
                    <a:gd name="connsiteY0" fmla="*/ 796214 h 796213"/>
                    <a:gd name="connsiteX1" fmla="*/ 0 w 653338"/>
                    <a:gd name="connsiteY1" fmla="*/ 796214 h 796213"/>
                    <a:gd name="connsiteX2" fmla="*/ 0 w 653338"/>
                    <a:gd name="connsiteY2" fmla="*/ 0 h 796213"/>
                    <a:gd name="connsiteX3" fmla="*/ 653339 w 653338"/>
                    <a:gd name="connsiteY3" fmla="*/ 0 h 796213"/>
                    <a:gd name="connsiteX4" fmla="*/ 653339 w 653338"/>
                    <a:gd name="connsiteY4" fmla="*/ 796214 h 796213"/>
                    <a:gd name="connsiteX5" fmla="*/ 10516 w 653338"/>
                    <a:gd name="connsiteY5" fmla="*/ 786155 h 796213"/>
                    <a:gd name="connsiteX6" fmla="*/ 642595 w 653338"/>
                    <a:gd name="connsiteY6" fmla="*/ 786155 h 796213"/>
                    <a:gd name="connsiteX7" fmla="*/ 642595 w 653338"/>
                    <a:gd name="connsiteY7" fmla="*/ 10058 h 796213"/>
                    <a:gd name="connsiteX8" fmla="*/ 10516 w 653338"/>
                    <a:gd name="connsiteY8" fmla="*/ 10058 h 796213"/>
                    <a:gd name="connsiteX9" fmla="*/ 10516 w 653338"/>
                    <a:gd name="connsiteY9" fmla="*/ 786155 h 796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338" h="796213">
                      <a:moveTo>
                        <a:pt x="653339" y="796214"/>
                      </a:moveTo>
                      <a:lnTo>
                        <a:pt x="0" y="796214"/>
                      </a:lnTo>
                      <a:lnTo>
                        <a:pt x="0" y="0"/>
                      </a:lnTo>
                      <a:lnTo>
                        <a:pt x="653339" y="0"/>
                      </a:lnTo>
                      <a:lnTo>
                        <a:pt x="653339" y="796214"/>
                      </a:lnTo>
                      <a:close/>
                      <a:moveTo>
                        <a:pt x="10516" y="786155"/>
                      </a:moveTo>
                      <a:lnTo>
                        <a:pt x="642595" y="786155"/>
                      </a:lnTo>
                      <a:lnTo>
                        <a:pt x="642595" y="10058"/>
                      </a:lnTo>
                      <a:lnTo>
                        <a:pt x="10516" y="10058"/>
                      </a:lnTo>
                      <a:lnTo>
                        <a:pt x="10516" y="78615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9" name="图形 16">
                <a:extLst>
                  <a:ext uri="{FF2B5EF4-FFF2-40B4-BE49-F238E27FC236}">
                    <a16:creationId xmlns:a16="http://schemas.microsoft.com/office/drawing/2014/main" id="{B8D597B7-F18C-3EFB-2236-CBF35D22FA61}"/>
                  </a:ext>
                </a:extLst>
              </p:cNvPr>
              <p:cNvGrpSpPr/>
              <p:nvPr/>
            </p:nvGrpSpPr>
            <p:grpSpPr>
              <a:xfrm>
                <a:off x="-729843" y="7740321"/>
                <a:ext cx="653338" cy="796213"/>
                <a:chOff x="-729843" y="7740321"/>
                <a:chExt cx="653338" cy="796213"/>
              </a:xfrm>
            </p:grpSpPr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7C811CC9-FB62-C8F3-7143-E500A51750A9}"/>
                    </a:ext>
                  </a:extLst>
                </p:cNvPr>
                <p:cNvSpPr/>
                <p:nvPr/>
              </p:nvSpPr>
              <p:spPr>
                <a:xfrm>
                  <a:off x="-724585" y="7745350"/>
                  <a:ext cx="642823" cy="786155"/>
                </a:xfrm>
                <a:custGeom>
                  <a:avLst/>
                  <a:gdLst>
                    <a:gd name="connsiteX0" fmla="*/ 0 w 642823"/>
                    <a:gd name="connsiteY0" fmla="*/ 0 h 786155"/>
                    <a:gd name="connsiteX1" fmla="*/ 642823 w 642823"/>
                    <a:gd name="connsiteY1" fmla="*/ 0 h 786155"/>
                    <a:gd name="connsiteX2" fmla="*/ 642823 w 642823"/>
                    <a:gd name="connsiteY2" fmla="*/ 786155 h 786155"/>
                    <a:gd name="connsiteX3" fmla="*/ 0 w 642823"/>
                    <a:gd name="connsiteY3" fmla="*/ 786155 h 78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2823" h="786155">
                      <a:moveTo>
                        <a:pt x="0" y="0"/>
                      </a:moveTo>
                      <a:lnTo>
                        <a:pt x="642823" y="0"/>
                      </a:lnTo>
                      <a:lnTo>
                        <a:pt x="642823" y="786155"/>
                      </a:lnTo>
                      <a:lnTo>
                        <a:pt x="0" y="7861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730A1181-CF39-297A-7B0D-682D8B3FF6D0}"/>
                    </a:ext>
                  </a:extLst>
                </p:cNvPr>
                <p:cNvSpPr/>
                <p:nvPr/>
              </p:nvSpPr>
              <p:spPr>
                <a:xfrm>
                  <a:off x="-729843" y="7740321"/>
                  <a:ext cx="653338" cy="796213"/>
                </a:xfrm>
                <a:custGeom>
                  <a:avLst/>
                  <a:gdLst>
                    <a:gd name="connsiteX0" fmla="*/ 653339 w 653338"/>
                    <a:gd name="connsiteY0" fmla="*/ 796214 h 796213"/>
                    <a:gd name="connsiteX1" fmla="*/ 0 w 653338"/>
                    <a:gd name="connsiteY1" fmla="*/ 796214 h 796213"/>
                    <a:gd name="connsiteX2" fmla="*/ 0 w 653338"/>
                    <a:gd name="connsiteY2" fmla="*/ 0 h 796213"/>
                    <a:gd name="connsiteX3" fmla="*/ 653339 w 653338"/>
                    <a:gd name="connsiteY3" fmla="*/ 0 h 796213"/>
                    <a:gd name="connsiteX4" fmla="*/ 653339 w 653338"/>
                    <a:gd name="connsiteY4" fmla="*/ 796214 h 796213"/>
                    <a:gd name="connsiteX5" fmla="*/ 10516 w 653338"/>
                    <a:gd name="connsiteY5" fmla="*/ 786155 h 796213"/>
                    <a:gd name="connsiteX6" fmla="*/ 642595 w 653338"/>
                    <a:gd name="connsiteY6" fmla="*/ 786155 h 796213"/>
                    <a:gd name="connsiteX7" fmla="*/ 642595 w 653338"/>
                    <a:gd name="connsiteY7" fmla="*/ 10058 h 796213"/>
                    <a:gd name="connsiteX8" fmla="*/ 10516 w 653338"/>
                    <a:gd name="connsiteY8" fmla="*/ 10058 h 796213"/>
                    <a:gd name="connsiteX9" fmla="*/ 10516 w 653338"/>
                    <a:gd name="connsiteY9" fmla="*/ 786155 h 796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338" h="796213">
                      <a:moveTo>
                        <a:pt x="653339" y="796214"/>
                      </a:moveTo>
                      <a:lnTo>
                        <a:pt x="0" y="796214"/>
                      </a:lnTo>
                      <a:lnTo>
                        <a:pt x="0" y="0"/>
                      </a:lnTo>
                      <a:lnTo>
                        <a:pt x="653339" y="0"/>
                      </a:lnTo>
                      <a:lnTo>
                        <a:pt x="653339" y="796214"/>
                      </a:lnTo>
                      <a:close/>
                      <a:moveTo>
                        <a:pt x="10516" y="786155"/>
                      </a:moveTo>
                      <a:lnTo>
                        <a:pt x="642595" y="786155"/>
                      </a:lnTo>
                      <a:lnTo>
                        <a:pt x="642595" y="10058"/>
                      </a:lnTo>
                      <a:lnTo>
                        <a:pt x="10516" y="10058"/>
                      </a:lnTo>
                      <a:lnTo>
                        <a:pt x="10516" y="78615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0" name="图形 16">
                <a:extLst>
                  <a:ext uri="{FF2B5EF4-FFF2-40B4-BE49-F238E27FC236}">
                    <a16:creationId xmlns:a16="http://schemas.microsoft.com/office/drawing/2014/main" id="{8DE959E0-59A9-C724-20C7-94A4728B43CC}"/>
                  </a:ext>
                </a:extLst>
              </p:cNvPr>
              <p:cNvGrpSpPr/>
              <p:nvPr/>
            </p:nvGrpSpPr>
            <p:grpSpPr>
              <a:xfrm>
                <a:off x="-703326" y="7694830"/>
                <a:ext cx="653338" cy="796213"/>
                <a:chOff x="-703326" y="7694830"/>
                <a:chExt cx="653338" cy="796213"/>
              </a:xfrm>
            </p:grpSpPr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FB330C16-7F4B-2176-40D1-2419CA1956A9}"/>
                    </a:ext>
                  </a:extLst>
                </p:cNvPr>
                <p:cNvSpPr/>
                <p:nvPr/>
              </p:nvSpPr>
              <p:spPr>
                <a:xfrm>
                  <a:off x="-698068" y="7699859"/>
                  <a:ext cx="642823" cy="786155"/>
                </a:xfrm>
                <a:custGeom>
                  <a:avLst/>
                  <a:gdLst>
                    <a:gd name="connsiteX0" fmla="*/ 0 w 642823"/>
                    <a:gd name="connsiteY0" fmla="*/ 0 h 786155"/>
                    <a:gd name="connsiteX1" fmla="*/ 642823 w 642823"/>
                    <a:gd name="connsiteY1" fmla="*/ 0 h 786155"/>
                    <a:gd name="connsiteX2" fmla="*/ 642823 w 642823"/>
                    <a:gd name="connsiteY2" fmla="*/ 786156 h 786155"/>
                    <a:gd name="connsiteX3" fmla="*/ 0 w 642823"/>
                    <a:gd name="connsiteY3" fmla="*/ 786156 h 78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2823" h="786155">
                      <a:moveTo>
                        <a:pt x="0" y="0"/>
                      </a:moveTo>
                      <a:lnTo>
                        <a:pt x="642823" y="0"/>
                      </a:lnTo>
                      <a:lnTo>
                        <a:pt x="642823" y="786156"/>
                      </a:lnTo>
                      <a:lnTo>
                        <a:pt x="0" y="7861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ED537A35-8567-ACB2-EF59-C42032AE59F0}"/>
                    </a:ext>
                  </a:extLst>
                </p:cNvPr>
                <p:cNvSpPr/>
                <p:nvPr/>
              </p:nvSpPr>
              <p:spPr>
                <a:xfrm>
                  <a:off x="-703326" y="7694830"/>
                  <a:ext cx="653338" cy="796213"/>
                </a:xfrm>
                <a:custGeom>
                  <a:avLst/>
                  <a:gdLst>
                    <a:gd name="connsiteX0" fmla="*/ 653339 w 653338"/>
                    <a:gd name="connsiteY0" fmla="*/ 796214 h 796213"/>
                    <a:gd name="connsiteX1" fmla="*/ 0 w 653338"/>
                    <a:gd name="connsiteY1" fmla="*/ 796214 h 796213"/>
                    <a:gd name="connsiteX2" fmla="*/ 0 w 653338"/>
                    <a:gd name="connsiteY2" fmla="*/ 0 h 796213"/>
                    <a:gd name="connsiteX3" fmla="*/ 653339 w 653338"/>
                    <a:gd name="connsiteY3" fmla="*/ 0 h 796213"/>
                    <a:gd name="connsiteX4" fmla="*/ 653339 w 653338"/>
                    <a:gd name="connsiteY4" fmla="*/ 796214 h 796213"/>
                    <a:gd name="connsiteX5" fmla="*/ 10516 w 653338"/>
                    <a:gd name="connsiteY5" fmla="*/ 786155 h 796213"/>
                    <a:gd name="connsiteX6" fmla="*/ 642595 w 653338"/>
                    <a:gd name="connsiteY6" fmla="*/ 786155 h 796213"/>
                    <a:gd name="connsiteX7" fmla="*/ 642595 w 653338"/>
                    <a:gd name="connsiteY7" fmla="*/ 10058 h 796213"/>
                    <a:gd name="connsiteX8" fmla="*/ 10516 w 653338"/>
                    <a:gd name="connsiteY8" fmla="*/ 10058 h 796213"/>
                    <a:gd name="connsiteX9" fmla="*/ 10516 w 653338"/>
                    <a:gd name="connsiteY9" fmla="*/ 786155 h 796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338" h="796213">
                      <a:moveTo>
                        <a:pt x="653339" y="796214"/>
                      </a:moveTo>
                      <a:lnTo>
                        <a:pt x="0" y="796214"/>
                      </a:lnTo>
                      <a:lnTo>
                        <a:pt x="0" y="0"/>
                      </a:lnTo>
                      <a:lnTo>
                        <a:pt x="653339" y="0"/>
                      </a:lnTo>
                      <a:lnTo>
                        <a:pt x="653339" y="796214"/>
                      </a:lnTo>
                      <a:close/>
                      <a:moveTo>
                        <a:pt x="10516" y="786155"/>
                      </a:moveTo>
                      <a:lnTo>
                        <a:pt x="642595" y="786155"/>
                      </a:lnTo>
                      <a:lnTo>
                        <a:pt x="642595" y="10058"/>
                      </a:lnTo>
                      <a:lnTo>
                        <a:pt x="10516" y="10058"/>
                      </a:lnTo>
                      <a:lnTo>
                        <a:pt x="10516" y="78615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81713714-9AAE-1767-B0B0-A0208A9DBB4D}"/>
                  </a:ext>
                </a:extLst>
              </p:cNvPr>
              <p:cNvSpPr/>
              <p:nvPr/>
            </p:nvSpPr>
            <p:spPr>
              <a:xfrm>
                <a:off x="-663092" y="7606362"/>
                <a:ext cx="118414" cy="224713"/>
              </a:xfrm>
              <a:custGeom>
                <a:avLst/>
                <a:gdLst>
                  <a:gd name="connsiteX0" fmla="*/ 56921 w 118414"/>
                  <a:gd name="connsiteY0" fmla="*/ 0 h 224713"/>
                  <a:gd name="connsiteX1" fmla="*/ 0 w 118414"/>
                  <a:gd name="connsiteY1" fmla="*/ 88468 h 224713"/>
                  <a:gd name="connsiteX2" fmla="*/ 32233 w 118414"/>
                  <a:gd name="connsiteY2" fmla="*/ 88468 h 224713"/>
                  <a:gd name="connsiteX3" fmla="*/ 56921 w 118414"/>
                  <a:gd name="connsiteY3" fmla="*/ 30404 h 224713"/>
                  <a:gd name="connsiteX4" fmla="*/ 86639 w 118414"/>
                  <a:gd name="connsiteY4" fmla="*/ 147904 h 224713"/>
                  <a:gd name="connsiteX5" fmla="*/ 81610 w 118414"/>
                  <a:gd name="connsiteY5" fmla="*/ 206883 h 224713"/>
                  <a:gd name="connsiteX6" fmla="*/ 94640 w 118414"/>
                  <a:gd name="connsiteY6" fmla="*/ 224485 h 224713"/>
                  <a:gd name="connsiteX7" fmla="*/ 97384 w 118414"/>
                  <a:gd name="connsiteY7" fmla="*/ 224714 h 224713"/>
                  <a:gd name="connsiteX8" fmla="*/ 112928 w 118414"/>
                  <a:gd name="connsiteY8" fmla="*/ 212141 h 224713"/>
                  <a:gd name="connsiteX9" fmla="*/ 118415 w 118414"/>
                  <a:gd name="connsiteY9" fmla="*/ 148133 h 224713"/>
                  <a:gd name="connsiteX10" fmla="*/ 56921 w 118414"/>
                  <a:gd name="connsiteY10" fmla="*/ 0 h 22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414" h="224713">
                    <a:moveTo>
                      <a:pt x="56921" y="0"/>
                    </a:moveTo>
                    <a:cubicBezTo>
                      <a:pt x="20574" y="0"/>
                      <a:pt x="5715" y="54864"/>
                      <a:pt x="0" y="88468"/>
                    </a:cubicBezTo>
                    <a:lnTo>
                      <a:pt x="32233" y="88468"/>
                    </a:lnTo>
                    <a:cubicBezTo>
                      <a:pt x="39319" y="49378"/>
                      <a:pt x="52121" y="31318"/>
                      <a:pt x="56921" y="30404"/>
                    </a:cubicBezTo>
                    <a:cubicBezTo>
                      <a:pt x="65837" y="32004"/>
                      <a:pt x="86639" y="74066"/>
                      <a:pt x="86639" y="147904"/>
                    </a:cubicBezTo>
                    <a:cubicBezTo>
                      <a:pt x="86639" y="168478"/>
                      <a:pt x="85039" y="188824"/>
                      <a:pt x="81610" y="206883"/>
                    </a:cubicBezTo>
                    <a:cubicBezTo>
                      <a:pt x="80239" y="215113"/>
                      <a:pt x="85954" y="222885"/>
                      <a:pt x="94640" y="224485"/>
                    </a:cubicBezTo>
                    <a:cubicBezTo>
                      <a:pt x="95555" y="224714"/>
                      <a:pt x="96469" y="224714"/>
                      <a:pt x="97384" y="224714"/>
                    </a:cubicBezTo>
                    <a:cubicBezTo>
                      <a:pt x="104927" y="224714"/>
                      <a:pt x="111785" y="219456"/>
                      <a:pt x="112928" y="212141"/>
                    </a:cubicBezTo>
                    <a:cubicBezTo>
                      <a:pt x="116586" y="192253"/>
                      <a:pt x="118415" y="170536"/>
                      <a:pt x="118415" y="148133"/>
                    </a:cubicBezTo>
                    <a:cubicBezTo>
                      <a:pt x="118415" y="76581"/>
                      <a:pt x="99212" y="0"/>
                      <a:pt x="569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16F2B980-77B5-D105-5D6B-AF5D0DE2A4D7}"/>
                  </a:ext>
                </a:extLst>
              </p:cNvPr>
              <p:cNvSpPr/>
              <p:nvPr/>
            </p:nvSpPr>
            <p:spPr>
              <a:xfrm>
                <a:off x="-460781" y="7606362"/>
                <a:ext cx="118414" cy="224713"/>
              </a:xfrm>
              <a:custGeom>
                <a:avLst/>
                <a:gdLst>
                  <a:gd name="connsiteX0" fmla="*/ 56921 w 118414"/>
                  <a:gd name="connsiteY0" fmla="*/ 0 h 224713"/>
                  <a:gd name="connsiteX1" fmla="*/ 0 w 118414"/>
                  <a:gd name="connsiteY1" fmla="*/ 88468 h 224713"/>
                  <a:gd name="connsiteX2" fmla="*/ 32232 w 118414"/>
                  <a:gd name="connsiteY2" fmla="*/ 88468 h 224713"/>
                  <a:gd name="connsiteX3" fmla="*/ 56921 w 118414"/>
                  <a:gd name="connsiteY3" fmla="*/ 30404 h 224713"/>
                  <a:gd name="connsiteX4" fmla="*/ 86639 w 118414"/>
                  <a:gd name="connsiteY4" fmla="*/ 147904 h 224713"/>
                  <a:gd name="connsiteX5" fmla="*/ 81610 w 118414"/>
                  <a:gd name="connsiteY5" fmla="*/ 206883 h 224713"/>
                  <a:gd name="connsiteX6" fmla="*/ 94640 w 118414"/>
                  <a:gd name="connsiteY6" fmla="*/ 224485 h 224713"/>
                  <a:gd name="connsiteX7" fmla="*/ 97383 w 118414"/>
                  <a:gd name="connsiteY7" fmla="*/ 224714 h 224713"/>
                  <a:gd name="connsiteX8" fmla="*/ 112928 w 118414"/>
                  <a:gd name="connsiteY8" fmla="*/ 212141 h 224713"/>
                  <a:gd name="connsiteX9" fmla="*/ 118414 w 118414"/>
                  <a:gd name="connsiteY9" fmla="*/ 148133 h 224713"/>
                  <a:gd name="connsiteX10" fmla="*/ 56921 w 118414"/>
                  <a:gd name="connsiteY10" fmla="*/ 0 h 22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414" h="224713">
                    <a:moveTo>
                      <a:pt x="56921" y="0"/>
                    </a:moveTo>
                    <a:cubicBezTo>
                      <a:pt x="20574" y="0"/>
                      <a:pt x="5715" y="54864"/>
                      <a:pt x="0" y="88468"/>
                    </a:cubicBezTo>
                    <a:lnTo>
                      <a:pt x="32232" y="88468"/>
                    </a:lnTo>
                    <a:cubicBezTo>
                      <a:pt x="39319" y="49378"/>
                      <a:pt x="52120" y="31318"/>
                      <a:pt x="56921" y="30404"/>
                    </a:cubicBezTo>
                    <a:cubicBezTo>
                      <a:pt x="65836" y="32004"/>
                      <a:pt x="86639" y="74066"/>
                      <a:pt x="86639" y="147904"/>
                    </a:cubicBezTo>
                    <a:cubicBezTo>
                      <a:pt x="86639" y="168478"/>
                      <a:pt x="85039" y="188824"/>
                      <a:pt x="81610" y="206883"/>
                    </a:cubicBezTo>
                    <a:cubicBezTo>
                      <a:pt x="80238" y="215113"/>
                      <a:pt x="85953" y="222885"/>
                      <a:pt x="94640" y="224485"/>
                    </a:cubicBezTo>
                    <a:cubicBezTo>
                      <a:pt x="95554" y="224714"/>
                      <a:pt x="96469" y="224714"/>
                      <a:pt x="97383" y="224714"/>
                    </a:cubicBezTo>
                    <a:cubicBezTo>
                      <a:pt x="104927" y="224714"/>
                      <a:pt x="111785" y="219456"/>
                      <a:pt x="112928" y="212141"/>
                    </a:cubicBezTo>
                    <a:cubicBezTo>
                      <a:pt x="116586" y="192253"/>
                      <a:pt x="118414" y="170536"/>
                      <a:pt x="118414" y="148133"/>
                    </a:cubicBezTo>
                    <a:cubicBezTo>
                      <a:pt x="118414" y="76581"/>
                      <a:pt x="99212" y="0"/>
                      <a:pt x="569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1CBC8507-CDFE-6942-9732-F9A4FEB4A41A}"/>
                  </a:ext>
                </a:extLst>
              </p:cNvPr>
              <p:cNvSpPr/>
              <p:nvPr/>
            </p:nvSpPr>
            <p:spPr>
              <a:xfrm>
                <a:off x="-258470" y="7606362"/>
                <a:ext cx="118414" cy="224713"/>
              </a:xfrm>
              <a:custGeom>
                <a:avLst/>
                <a:gdLst>
                  <a:gd name="connsiteX0" fmla="*/ 56921 w 118414"/>
                  <a:gd name="connsiteY0" fmla="*/ 0 h 224713"/>
                  <a:gd name="connsiteX1" fmla="*/ 0 w 118414"/>
                  <a:gd name="connsiteY1" fmla="*/ 88468 h 224713"/>
                  <a:gd name="connsiteX2" fmla="*/ 32232 w 118414"/>
                  <a:gd name="connsiteY2" fmla="*/ 88468 h 224713"/>
                  <a:gd name="connsiteX3" fmla="*/ 56921 w 118414"/>
                  <a:gd name="connsiteY3" fmla="*/ 30404 h 224713"/>
                  <a:gd name="connsiteX4" fmla="*/ 86639 w 118414"/>
                  <a:gd name="connsiteY4" fmla="*/ 147904 h 224713"/>
                  <a:gd name="connsiteX5" fmla="*/ 81610 w 118414"/>
                  <a:gd name="connsiteY5" fmla="*/ 206883 h 224713"/>
                  <a:gd name="connsiteX6" fmla="*/ 94640 w 118414"/>
                  <a:gd name="connsiteY6" fmla="*/ 224485 h 224713"/>
                  <a:gd name="connsiteX7" fmla="*/ 97383 w 118414"/>
                  <a:gd name="connsiteY7" fmla="*/ 224714 h 224713"/>
                  <a:gd name="connsiteX8" fmla="*/ 112928 w 118414"/>
                  <a:gd name="connsiteY8" fmla="*/ 212141 h 224713"/>
                  <a:gd name="connsiteX9" fmla="*/ 118414 w 118414"/>
                  <a:gd name="connsiteY9" fmla="*/ 148133 h 224713"/>
                  <a:gd name="connsiteX10" fmla="*/ 56921 w 118414"/>
                  <a:gd name="connsiteY10" fmla="*/ 0 h 22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414" h="224713">
                    <a:moveTo>
                      <a:pt x="56921" y="0"/>
                    </a:moveTo>
                    <a:cubicBezTo>
                      <a:pt x="20574" y="0"/>
                      <a:pt x="5715" y="54864"/>
                      <a:pt x="0" y="88468"/>
                    </a:cubicBezTo>
                    <a:lnTo>
                      <a:pt x="32232" y="88468"/>
                    </a:lnTo>
                    <a:cubicBezTo>
                      <a:pt x="39319" y="49378"/>
                      <a:pt x="52120" y="31318"/>
                      <a:pt x="56921" y="30404"/>
                    </a:cubicBezTo>
                    <a:cubicBezTo>
                      <a:pt x="65836" y="32004"/>
                      <a:pt x="86639" y="74066"/>
                      <a:pt x="86639" y="147904"/>
                    </a:cubicBezTo>
                    <a:cubicBezTo>
                      <a:pt x="86639" y="168478"/>
                      <a:pt x="85039" y="188824"/>
                      <a:pt x="81610" y="206883"/>
                    </a:cubicBezTo>
                    <a:cubicBezTo>
                      <a:pt x="80238" y="215113"/>
                      <a:pt x="85953" y="222885"/>
                      <a:pt x="94640" y="224485"/>
                    </a:cubicBezTo>
                    <a:cubicBezTo>
                      <a:pt x="95554" y="224714"/>
                      <a:pt x="96469" y="224714"/>
                      <a:pt x="97383" y="224714"/>
                    </a:cubicBezTo>
                    <a:cubicBezTo>
                      <a:pt x="104927" y="224714"/>
                      <a:pt x="111785" y="219456"/>
                      <a:pt x="112928" y="212141"/>
                    </a:cubicBezTo>
                    <a:cubicBezTo>
                      <a:pt x="116586" y="192253"/>
                      <a:pt x="118414" y="170536"/>
                      <a:pt x="118414" y="148133"/>
                    </a:cubicBezTo>
                    <a:cubicBezTo>
                      <a:pt x="118414" y="76581"/>
                      <a:pt x="99212" y="0"/>
                      <a:pt x="569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44FAC850-70EC-D41A-F1CF-954752531621}"/>
                  </a:ext>
                </a:extLst>
              </p:cNvPr>
              <p:cNvSpPr/>
              <p:nvPr/>
            </p:nvSpPr>
            <p:spPr>
              <a:xfrm>
                <a:off x="-621258" y="7904685"/>
                <a:ext cx="468172" cy="27889"/>
              </a:xfrm>
              <a:custGeom>
                <a:avLst/>
                <a:gdLst>
                  <a:gd name="connsiteX0" fmla="*/ 0 w 468172"/>
                  <a:gd name="connsiteY0" fmla="*/ 0 h 27889"/>
                  <a:gd name="connsiteX1" fmla="*/ 468173 w 468172"/>
                  <a:gd name="connsiteY1" fmla="*/ 0 h 27889"/>
                  <a:gd name="connsiteX2" fmla="*/ 468173 w 468172"/>
                  <a:gd name="connsiteY2" fmla="*/ 27889 h 27889"/>
                  <a:gd name="connsiteX3" fmla="*/ 0 w 468172"/>
                  <a:gd name="connsiteY3" fmla="*/ 27889 h 2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8172" h="27889">
                    <a:moveTo>
                      <a:pt x="0" y="0"/>
                    </a:moveTo>
                    <a:lnTo>
                      <a:pt x="468173" y="0"/>
                    </a:lnTo>
                    <a:lnTo>
                      <a:pt x="468173" y="27889"/>
                    </a:lnTo>
                    <a:lnTo>
                      <a:pt x="0" y="27889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6B312D10-0D97-8980-BA94-8B77A62041A1}"/>
                  </a:ext>
                </a:extLst>
              </p:cNvPr>
              <p:cNvSpPr/>
              <p:nvPr/>
            </p:nvSpPr>
            <p:spPr>
              <a:xfrm>
                <a:off x="-621258" y="7970293"/>
                <a:ext cx="468172" cy="27889"/>
              </a:xfrm>
              <a:custGeom>
                <a:avLst/>
                <a:gdLst>
                  <a:gd name="connsiteX0" fmla="*/ 0 w 468172"/>
                  <a:gd name="connsiteY0" fmla="*/ 0 h 27889"/>
                  <a:gd name="connsiteX1" fmla="*/ 468173 w 468172"/>
                  <a:gd name="connsiteY1" fmla="*/ 0 h 27889"/>
                  <a:gd name="connsiteX2" fmla="*/ 468173 w 468172"/>
                  <a:gd name="connsiteY2" fmla="*/ 27889 h 27889"/>
                  <a:gd name="connsiteX3" fmla="*/ 0 w 468172"/>
                  <a:gd name="connsiteY3" fmla="*/ 27889 h 2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8172" h="27889">
                    <a:moveTo>
                      <a:pt x="0" y="0"/>
                    </a:moveTo>
                    <a:lnTo>
                      <a:pt x="468173" y="0"/>
                    </a:lnTo>
                    <a:lnTo>
                      <a:pt x="468173" y="27889"/>
                    </a:lnTo>
                    <a:lnTo>
                      <a:pt x="0" y="27889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3B20E798-7EE2-93A9-3FC1-3DDCDAE8A513}"/>
                  </a:ext>
                </a:extLst>
              </p:cNvPr>
              <p:cNvSpPr/>
              <p:nvPr/>
            </p:nvSpPr>
            <p:spPr>
              <a:xfrm>
                <a:off x="-621258" y="8036130"/>
                <a:ext cx="148132" cy="27889"/>
              </a:xfrm>
              <a:custGeom>
                <a:avLst/>
                <a:gdLst>
                  <a:gd name="connsiteX0" fmla="*/ 0 w 148132"/>
                  <a:gd name="connsiteY0" fmla="*/ 0 h 27889"/>
                  <a:gd name="connsiteX1" fmla="*/ 148133 w 148132"/>
                  <a:gd name="connsiteY1" fmla="*/ 0 h 27889"/>
                  <a:gd name="connsiteX2" fmla="*/ 148133 w 148132"/>
                  <a:gd name="connsiteY2" fmla="*/ 27889 h 27889"/>
                  <a:gd name="connsiteX3" fmla="*/ 0 w 148132"/>
                  <a:gd name="connsiteY3" fmla="*/ 27889 h 2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132" h="27889">
                    <a:moveTo>
                      <a:pt x="0" y="0"/>
                    </a:moveTo>
                    <a:lnTo>
                      <a:pt x="148133" y="0"/>
                    </a:lnTo>
                    <a:lnTo>
                      <a:pt x="148133" y="27889"/>
                    </a:lnTo>
                    <a:lnTo>
                      <a:pt x="0" y="27889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0" name="图形 16">
              <a:extLst>
                <a:ext uri="{FF2B5EF4-FFF2-40B4-BE49-F238E27FC236}">
                  <a16:creationId xmlns:a16="http://schemas.microsoft.com/office/drawing/2014/main" id="{199A28C7-56D5-15B2-C0DF-68B33A5E783C}"/>
                </a:ext>
              </a:extLst>
            </p:cNvPr>
            <p:cNvGrpSpPr/>
            <p:nvPr/>
          </p:nvGrpSpPr>
          <p:grpSpPr>
            <a:xfrm>
              <a:off x="-304647" y="7738463"/>
              <a:ext cx="456485" cy="917172"/>
              <a:chOff x="-304647" y="7738463"/>
              <a:chExt cx="456485" cy="917172"/>
            </a:xfrm>
          </p:grpSpPr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656D76EC-F929-1A2A-E09A-00515BB83BF1}"/>
                  </a:ext>
                </a:extLst>
              </p:cNvPr>
              <p:cNvSpPr/>
              <p:nvPr/>
            </p:nvSpPr>
            <p:spPr>
              <a:xfrm>
                <a:off x="-293217" y="7836333"/>
                <a:ext cx="423824" cy="701802"/>
              </a:xfrm>
              <a:custGeom>
                <a:avLst/>
                <a:gdLst>
                  <a:gd name="connsiteX0" fmla="*/ 115672 w 423824"/>
                  <a:gd name="connsiteY0" fmla="*/ 701802 h 701802"/>
                  <a:gd name="connsiteX1" fmla="*/ 0 w 423824"/>
                  <a:gd name="connsiteY1" fmla="*/ 651739 h 701802"/>
                  <a:gd name="connsiteX2" fmla="*/ 308153 w 423824"/>
                  <a:gd name="connsiteY2" fmla="*/ 0 h 701802"/>
                  <a:gd name="connsiteX3" fmla="*/ 423825 w 423824"/>
                  <a:gd name="connsiteY3" fmla="*/ 49835 h 70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3824" h="701802">
                    <a:moveTo>
                      <a:pt x="115672" y="701802"/>
                    </a:moveTo>
                    <a:lnTo>
                      <a:pt x="0" y="651739"/>
                    </a:lnTo>
                    <a:lnTo>
                      <a:pt x="308153" y="0"/>
                    </a:lnTo>
                    <a:lnTo>
                      <a:pt x="423825" y="49835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E606AB71-A75D-7AC3-ED72-3E3DD782B59A}"/>
                  </a:ext>
                </a:extLst>
              </p:cNvPr>
              <p:cNvSpPr/>
              <p:nvPr/>
            </p:nvSpPr>
            <p:spPr>
              <a:xfrm>
                <a:off x="-304647" y="8476642"/>
                <a:ext cx="132588" cy="172821"/>
              </a:xfrm>
              <a:custGeom>
                <a:avLst/>
                <a:gdLst>
                  <a:gd name="connsiteX0" fmla="*/ 16917 w 132588"/>
                  <a:gd name="connsiteY0" fmla="*/ 0 h 172821"/>
                  <a:gd name="connsiteX1" fmla="*/ 2744 w 132588"/>
                  <a:gd name="connsiteY1" fmla="*/ 29947 h 172821"/>
                  <a:gd name="connsiteX2" fmla="*/ 0 w 132588"/>
                  <a:gd name="connsiteY2" fmla="*/ 167335 h 172821"/>
                  <a:gd name="connsiteX3" fmla="*/ 12345 w 132588"/>
                  <a:gd name="connsiteY3" fmla="*/ 172822 h 172821"/>
                  <a:gd name="connsiteX4" fmla="*/ 118415 w 132588"/>
                  <a:gd name="connsiteY4" fmla="*/ 80010 h 172821"/>
                  <a:gd name="connsiteX5" fmla="*/ 132588 w 132588"/>
                  <a:gd name="connsiteY5" fmla="*/ 50063 h 172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588" h="172821">
                    <a:moveTo>
                      <a:pt x="16917" y="0"/>
                    </a:moveTo>
                    <a:lnTo>
                      <a:pt x="2744" y="29947"/>
                    </a:lnTo>
                    <a:lnTo>
                      <a:pt x="0" y="167335"/>
                    </a:lnTo>
                    <a:lnTo>
                      <a:pt x="12345" y="172822"/>
                    </a:lnTo>
                    <a:lnTo>
                      <a:pt x="118415" y="80010"/>
                    </a:lnTo>
                    <a:lnTo>
                      <a:pt x="132588" y="50063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1FBE1C2F-E29C-822B-46F7-279750EDF0A2}"/>
                  </a:ext>
                </a:extLst>
              </p:cNvPr>
              <p:cNvSpPr/>
              <p:nvPr/>
            </p:nvSpPr>
            <p:spPr>
              <a:xfrm>
                <a:off x="-304225" y="8638719"/>
                <a:ext cx="14208" cy="16916"/>
              </a:xfrm>
              <a:custGeom>
                <a:avLst/>
                <a:gdLst>
                  <a:gd name="connsiteX0" fmla="*/ 3464 w 14208"/>
                  <a:gd name="connsiteY0" fmla="*/ 3658 h 16916"/>
                  <a:gd name="connsiteX1" fmla="*/ 9636 w 14208"/>
                  <a:gd name="connsiteY1" fmla="*/ 6401 h 16916"/>
                  <a:gd name="connsiteX2" fmla="*/ 2549 w 14208"/>
                  <a:gd name="connsiteY2" fmla="*/ 13716 h 16916"/>
                  <a:gd name="connsiteX3" fmla="*/ 2549 w 14208"/>
                  <a:gd name="connsiteY3" fmla="*/ 13716 h 16916"/>
                  <a:gd name="connsiteX4" fmla="*/ 2549 w 14208"/>
                  <a:gd name="connsiteY4" fmla="*/ 13716 h 16916"/>
                  <a:gd name="connsiteX5" fmla="*/ 3464 w 14208"/>
                  <a:gd name="connsiteY5" fmla="*/ 3658 h 16916"/>
                  <a:gd name="connsiteX6" fmla="*/ 1178 w 14208"/>
                  <a:gd name="connsiteY6" fmla="*/ 0 h 16916"/>
                  <a:gd name="connsiteX7" fmla="*/ 35 w 14208"/>
                  <a:gd name="connsiteY7" fmla="*/ 13716 h 16916"/>
                  <a:gd name="connsiteX8" fmla="*/ 2092 w 14208"/>
                  <a:gd name="connsiteY8" fmla="*/ 16916 h 16916"/>
                  <a:gd name="connsiteX9" fmla="*/ 4607 w 14208"/>
                  <a:gd name="connsiteY9" fmla="*/ 15545 h 16916"/>
                  <a:gd name="connsiteX10" fmla="*/ 14208 w 14208"/>
                  <a:gd name="connsiteY10" fmla="*/ 5715 h 16916"/>
                  <a:gd name="connsiteX11" fmla="*/ 1178 w 14208"/>
                  <a:gd name="connsiteY11" fmla="*/ 0 h 16916"/>
                  <a:gd name="connsiteX12" fmla="*/ 1178 w 14208"/>
                  <a:gd name="connsiteY12" fmla="*/ 0 h 1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208" h="16916">
                    <a:moveTo>
                      <a:pt x="3464" y="3658"/>
                    </a:moveTo>
                    <a:lnTo>
                      <a:pt x="9636" y="6401"/>
                    </a:lnTo>
                    <a:lnTo>
                      <a:pt x="2549" y="13716"/>
                    </a:lnTo>
                    <a:cubicBezTo>
                      <a:pt x="2549" y="13716"/>
                      <a:pt x="2549" y="13716"/>
                      <a:pt x="2549" y="13716"/>
                    </a:cubicBezTo>
                    <a:cubicBezTo>
                      <a:pt x="2549" y="13716"/>
                      <a:pt x="2549" y="13716"/>
                      <a:pt x="2549" y="13716"/>
                    </a:cubicBezTo>
                    <a:lnTo>
                      <a:pt x="3464" y="3658"/>
                    </a:lnTo>
                    <a:moveTo>
                      <a:pt x="1178" y="0"/>
                    </a:moveTo>
                    <a:lnTo>
                      <a:pt x="35" y="13716"/>
                    </a:lnTo>
                    <a:cubicBezTo>
                      <a:pt x="-194" y="15773"/>
                      <a:pt x="720" y="16916"/>
                      <a:pt x="2092" y="16916"/>
                    </a:cubicBezTo>
                    <a:cubicBezTo>
                      <a:pt x="2778" y="16916"/>
                      <a:pt x="3692" y="16459"/>
                      <a:pt x="4607" y="15545"/>
                    </a:cubicBezTo>
                    <a:lnTo>
                      <a:pt x="14208" y="5715"/>
                    </a:lnTo>
                    <a:lnTo>
                      <a:pt x="1178" y="0"/>
                    </a:lnTo>
                    <a:lnTo>
                      <a:pt x="1178" y="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1472208A-8C4B-9911-E8E5-C9462EE89F3A}"/>
                  </a:ext>
                </a:extLst>
              </p:cNvPr>
              <p:cNvSpPr/>
              <p:nvPr/>
            </p:nvSpPr>
            <p:spPr>
              <a:xfrm>
                <a:off x="22021" y="7786853"/>
                <a:ext cx="121300" cy="85827"/>
              </a:xfrm>
              <a:custGeom>
                <a:avLst/>
                <a:gdLst>
                  <a:gd name="connsiteX0" fmla="*/ 83896 w 121300"/>
                  <a:gd name="connsiteY0" fmla="*/ 5360 h 85827"/>
                  <a:gd name="connsiteX1" fmla="*/ 0 w 121300"/>
                  <a:gd name="connsiteY1" fmla="*/ 35764 h 85827"/>
                  <a:gd name="connsiteX2" fmla="*/ 115671 w 121300"/>
                  <a:gd name="connsiteY2" fmla="*/ 85828 h 85827"/>
                  <a:gd name="connsiteX3" fmla="*/ 83896 w 121300"/>
                  <a:gd name="connsiteY3" fmla="*/ 5360 h 8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300" h="85827">
                    <a:moveTo>
                      <a:pt x="83896" y="5360"/>
                    </a:moveTo>
                    <a:cubicBezTo>
                      <a:pt x="51892" y="-8356"/>
                      <a:pt x="14402" y="5132"/>
                      <a:pt x="0" y="35764"/>
                    </a:cubicBezTo>
                    <a:lnTo>
                      <a:pt x="115671" y="85828"/>
                    </a:lnTo>
                    <a:cubicBezTo>
                      <a:pt x="130073" y="55195"/>
                      <a:pt x="115900" y="19305"/>
                      <a:pt x="83896" y="536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47D009DF-4AB7-F496-085D-F341EF2CDC16}"/>
                  </a:ext>
                </a:extLst>
              </p:cNvPr>
              <p:cNvSpPr/>
              <p:nvPr/>
            </p:nvSpPr>
            <p:spPr>
              <a:xfrm>
                <a:off x="-288417" y="8504988"/>
                <a:ext cx="89154" cy="42062"/>
              </a:xfrm>
              <a:custGeom>
                <a:avLst/>
                <a:gdLst>
                  <a:gd name="connsiteX0" fmla="*/ 86868 w 89154"/>
                  <a:gd name="connsiteY0" fmla="*/ 42062 h 42062"/>
                  <a:gd name="connsiteX1" fmla="*/ 0 w 89154"/>
                  <a:gd name="connsiteY1" fmla="*/ 4801 h 42062"/>
                  <a:gd name="connsiteX2" fmla="*/ 2286 w 89154"/>
                  <a:gd name="connsiteY2" fmla="*/ 0 h 42062"/>
                  <a:gd name="connsiteX3" fmla="*/ 89154 w 89154"/>
                  <a:gd name="connsiteY3" fmla="*/ 3749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54" h="42062">
                    <a:moveTo>
                      <a:pt x="86868" y="42062"/>
                    </a:moveTo>
                    <a:lnTo>
                      <a:pt x="0" y="4801"/>
                    </a:lnTo>
                    <a:lnTo>
                      <a:pt x="2286" y="0"/>
                    </a:lnTo>
                    <a:lnTo>
                      <a:pt x="89154" y="37490"/>
                    </a:ln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873F1604-A684-4B6B-FA9D-E71A7761CD06}"/>
                  </a:ext>
                </a:extLst>
              </p:cNvPr>
              <p:cNvSpPr/>
              <p:nvPr/>
            </p:nvSpPr>
            <p:spPr>
              <a:xfrm>
                <a:off x="17924" y="7895554"/>
                <a:ext cx="133913" cy="252361"/>
              </a:xfrm>
              <a:custGeom>
                <a:avLst/>
                <a:gdLst>
                  <a:gd name="connsiteX0" fmla="*/ 16214 w 133913"/>
                  <a:gd name="connsiteY0" fmla="*/ 252361 h 252361"/>
                  <a:gd name="connsiteX1" fmla="*/ 9127 w 133913"/>
                  <a:gd name="connsiteY1" fmla="*/ 250990 h 252361"/>
                  <a:gd name="connsiteX2" fmla="*/ 3183 w 133913"/>
                  <a:gd name="connsiteY2" fmla="*/ 248475 h 252361"/>
                  <a:gd name="connsiteX3" fmla="*/ 440 w 133913"/>
                  <a:gd name="connsiteY3" fmla="*/ 241846 h 252361"/>
                  <a:gd name="connsiteX4" fmla="*/ 7527 w 133913"/>
                  <a:gd name="connsiteY4" fmla="*/ 239331 h 252361"/>
                  <a:gd name="connsiteX5" fmla="*/ 13470 w 133913"/>
                  <a:gd name="connsiteY5" fmla="*/ 241846 h 252361"/>
                  <a:gd name="connsiteX6" fmla="*/ 32901 w 133913"/>
                  <a:gd name="connsiteY6" fmla="*/ 228358 h 252361"/>
                  <a:gd name="connsiteX7" fmla="*/ 120455 w 133913"/>
                  <a:gd name="connsiteY7" fmla="*/ 43421 h 252361"/>
                  <a:gd name="connsiteX8" fmla="*/ 122970 w 133913"/>
                  <a:gd name="connsiteY8" fmla="*/ 28333 h 252361"/>
                  <a:gd name="connsiteX9" fmla="*/ 118169 w 133913"/>
                  <a:gd name="connsiteY9" fmla="*/ 20789 h 252361"/>
                  <a:gd name="connsiteX10" fmla="*/ 92566 w 133913"/>
                  <a:gd name="connsiteY10" fmla="*/ 9588 h 252361"/>
                  <a:gd name="connsiteX11" fmla="*/ 89823 w 133913"/>
                  <a:gd name="connsiteY11" fmla="*/ 2959 h 252361"/>
                  <a:gd name="connsiteX12" fmla="*/ 96909 w 133913"/>
                  <a:gd name="connsiteY12" fmla="*/ 444 h 252361"/>
                  <a:gd name="connsiteX13" fmla="*/ 122513 w 133913"/>
                  <a:gd name="connsiteY13" fmla="*/ 11645 h 252361"/>
                  <a:gd name="connsiteX14" fmla="*/ 133485 w 133913"/>
                  <a:gd name="connsiteY14" fmla="*/ 26962 h 252361"/>
                  <a:gd name="connsiteX15" fmla="*/ 130056 w 133913"/>
                  <a:gd name="connsiteY15" fmla="*/ 47764 h 252361"/>
                  <a:gd name="connsiteX16" fmla="*/ 42503 w 133913"/>
                  <a:gd name="connsiteY16" fmla="*/ 232702 h 252361"/>
                  <a:gd name="connsiteX17" fmla="*/ 16214 w 133913"/>
                  <a:gd name="connsiteY17" fmla="*/ 252361 h 252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913" h="252361">
                    <a:moveTo>
                      <a:pt x="16214" y="252361"/>
                    </a:moveTo>
                    <a:cubicBezTo>
                      <a:pt x="13699" y="252361"/>
                      <a:pt x="11413" y="251904"/>
                      <a:pt x="9127" y="250990"/>
                    </a:cubicBezTo>
                    <a:lnTo>
                      <a:pt x="3183" y="248475"/>
                    </a:lnTo>
                    <a:cubicBezTo>
                      <a:pt x="440" y="247332"/>
                      <a:pt x="-703" y="244360"/>
                      <a:pt x="440" y="241846"/>
                    </a:cubicBezTo>
                    <a:cubicBezTo>
                      <a:pt x="1583" y="239331"/>
                      <a:pt x="4784" y="238188"/>
                      <a:pt x="7527" y="239331"/>
                    </a:cubicBezTo>
                    <a:lnTo>
                      <a:pt x="13470" y="241846"/>
                    </a:lnTo>
                    <a:cubicBezTo>
                      <a:pt x="18500" y="244132"/>
                      <a:pt x="27872" y="239102"/>
                      <a:pt x="32901" y="228358"/>
                    </a:cubicBezTo>
                    <a:lnTo>
                      <a:pt x="120455" y="43421"/>
                    </a:lnTo>
                    <a:cubicBezTo>
                      <a:pt x="122741" y="38392"/>
                      <a:pt x="123884" y="32905"/>
                      <a:pt x="122970" y="28333"/>
                    </a:cubicBezTo>
                    <a:cubicBezTo>
                      <a:pt x="122513" y="26047"/>
                      <a:pt x="121370" y="22161"/>
                      <a:pt x="118169" y="20789"/>
                    </a:cubicBezTo>
                    <a:lnTo>
                      <a:pt x="92566" y="9588"/>
                    </a:lnTo>
                    <a:cubicBezTo>
                      <a:pt x="89823" y="8445"/>
                      <a:pt x="88680" y="5473"/>
                      <a:pt x="89823" y="2959"/>
                    </a:cubicBezTo>
                    <a:cubicBezTo>
                      <a:pt x="90966" y="444"/>
                      <a:pt x="94166" y="-699"/>
                      <a:pt x="96909" y="444"/>
                    </a:cubicBezTo>
                    <a:lnTo>
                      <a:pt x="122513" y="11645"/>
                    </a:lnTo>
                    <a:cubicBezTo>
                      <a:pt x="128228" y="14160"/>
                      <a:pt x="132342" y="19646"/>
                      <a:pt x="133485" y="26962"/>
                    </a:cubicBezTo>
                    <a:cubicBezTo>
                      <a:pt x="134628" y="33591"/>
                      <a:pt x="133485" y="40906"/>
                      <a:pt x="130056" y="47764"/>
                    </a:cubicBezTo>
                    <a:lnTo>
                      <a:pt x="42503" y="232702"/>
                    </a:lnTo>
                    <a:cubicBezTo>
                      <a:pt x="36788" y="244817"/>
                      <a:pt x="26043" y="252361"/>
                      <a:pt x="16214" y="2523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D3DE6EFF-BC69-F432-E8D5-24376CE95D96}"/>
                  </a:ext>
                </a:extLst>
              </p:cNvPr>
              <p:cNvSpPr/>
              <p:nvPr/>
            </p:nvSpPr>
            <p:spPr>
              <a:xfrm>
                <a:off x="72880" y="7738463"/>
                <a:ext cx="73617" cy="91726"/>
              </a:xfrm>
              <a:custGeom>
                <a:avLst/>
                <a:gdLst>
                  <a:gd name="connsiteX0" fmla="*/ 20007 w 73617"/>
                  <a:gd name="connsiteY0" fmla="*/ 89869 h 91726"/>
                  <a:gd name="connsiteX1" fmla="*/ 13377 w 73617"/>
                  <a:gd name="connsiteY1" fmla="*/ 87126 h 91726"/>
                  <a:gd name="connsiteX2" fmla="*/ 1947 w 73617"/>
                  <a:gd name="connsiteY2" fmla="*/ 58322 h 91726"/>
                  <a:gd name="connsiteX3" fmla="*/ 23436 w 73617"/>
                  <a:gd name="connsiteY3" fmla="*/ 12831 h 91726"/>
                  <a:gd name="connsiteX4" fmla="*/ 53611 w 73617"/>
                  <a:gd name="connsiteY4" fmla="*/ 1858 h 91726"/>
                  <a:gd name="connsiteX5" fmla="*/ 60240 w 73617"/>
                  <a:gd name="connsiteY5" fmla="*/ 4601 h 91726"/>
                  <a:gd name="connsiteX6" fmla="*/ 71670 w 73617"/>
                  <a:gd name="connsiteY6" fmla="*/ 33405 h 91726"/>
                  <a:gd name="connsiteX7" fmla="*/ 50182 w 73617"/>
                  <a:gd name="connsiteY7" fmla="*/ 78896 h 91726"/>
                  <a:gd name="connsiteX8" fmla="*/ 20007 w 73617"/>
                  <a:gd name="connsiteY8" fmla="*/ 89869 h 9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617" h="91726">
                    <a:moveTo>
                      <a:pt x="20007" y="89869"/>
                    </a:moveTo>
                    <a:lnTo>
                      <a:pt x="13377" y="87126"/>
                    </a:lnTo>
                    <a:cubicBezTo>
                      <a:pt x="1947" y="82096"/>
                      <a:pt x="-3082" y="69295"/>
                      <a:pt x="1947" y="58322"/>
                    </a:cubicBezTo>
                    <a:lnTo>
                      <a:pt x="23436" y="12831"/>
                    </a:lnTo>
                    <a:cubicBezTo>
                      <a:pt x="28694" y="1858"/>
                      <a:pt x="42181" y="-2943"/>
                      <a:pt x="53611" y="1858"/>
                    </a:cubicBezTo>
                    <a:lnTo>
                      <a:pt x="60240" y="4601"/>
                    </a:lnTo>
                    <a:cubicBezTo>
                      <a:pt x="71670" y="9630"/>
                      <a:pt x="76700" y="22432"/>
                      <a:pt x="71670" y="33405"/>
                    </a:cubicBezTo>
                    <a:lnTo>
                      <a:pt x="50182" y="78896"/>
                    </a:lnTo>
                    <a:cubicBezTo>
                      <a:pt x="45153" y="89869"/>
                      <a:pt x="31437" y="94669"/>
                      <a:pt x="20007" y="898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70" name="组合 269">
            <a:extLst>
              <a:ext uri="{FF2B5EF4-FFF2-40B4-BE49-F238E27FC236}">
                <a16:creationId xmlns:a16="http://schemas.microsoft.com/office/drawing/2014/main" id="{9F516B88-8D0D-4AF1-BD0B-332AF8A1006C}"/>
              </a:ext>
            </a:extLst>
          </p:cNvPr>
          <p:cNvGrpSpPr/>
          <p:nvPr/>
        </p:nvGrpSpPr>
        <p:grpSpPr>
          <a:xfrm>
            <a:off x="10531201" y="473723"/>
            <a:ext cx="1212196" cy="630829"/>
            <a:chOff x="7199276" y="-898224"/>
            <a:chExt cx="2842365" cy="1479171"/>
          </a:xfrm>
          <a:gradFill>
            <a:gsLst>
              <a:gs pos="0">
                <a:srgbClr val="F1CD73"/>
              </a:gs>
              <a:gs pos="100000">
                <a:srgbClr val="F1CD73">
                  <a:alpha val="0"/>
                </a:srgbClr>
              </a:gs>
            </a:gsLst>
            <a:lin ang="5400000" scaled="1"/>
          </a:gradFill>
        </p:grpSpPr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6BC5C662-92F3-4112-CC7C-1B37D7754F3E}"/>
                </a:ext>
              </a:extLst>
            </p:cNvPr>
            <p:cNvGrpSpPr/>
            <p:nvPr/>
          </p:nvGrpSpPr>
          <p:grpSpPr>
            <a:xfrm>
              <a:off x="7199276" y="-898224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37" name="椭圆 236">
                <a:extLst>
                  <a:ext uri="{FF2B5EF4-FFF2-40B4-BE49-F238E27FC236}">
                    <a16:creationId xmlns:a16="http://schemas.microsoft.com/office/drawing/2014/main" id="{48AA2062-134E-52FA-19A1-80D662C15731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椭圆 238">
                <a:extLst>
                  <a:ext uri="{FF2B5EF4-FFF2-40B4-BE49-F238E27FC236}">
                    <a16:creationId xmlns:a16="http://schemas.microsoft.com/office/drawing/2014/main" id="{0BD4BE39-7CF9-A8F7-063B-B0DAF37D0FCF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>
                <a:extLst>
                  <a:ext uri="{FF2B5EF4-FFF2-40B4-BE49-F238E27FC236}">
                    <a16:creationId xmlns:a16="http://schemas.microsoft.com/office/drawing/2014/main" id="{7A72D9D5-DDAD-5A16-FD28-CA85E54953D3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椭圆 240">
                <a:extLst>
                  <a:ext uri="{FF2B5EF4-FFF2-40B4-BE49-F238E27FC236}">
                    <a16:creationId xmlns:a16="http://schemas.microsoft.com/office/drawing/2014/main" id="{7B248795-7290-E0F1-B768-175C56A599C0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椭圆 241">
                <a:extLst>
                  <a:ext uri="{FF2B5EF4-FFF2-40B4-BE49-F238E27FC236}">
                    <a16:creationId xmlns:a16="http://schemas.microsoft.com/office/drawing/2014/main" id="{79341C67-3B0D-88B7-1B48-B64F47C39B4C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椭圆 242">
                <a:extLst>
                  <a:ext uri="{FF2B5EF4-FFF2-40B4-BE49-F238E27FC236}">
                    <a16:creationId xmlns:a16="http://schemas.microsoft.com/office/drawing/2014/main" id="{B0A4A2FA-276E-7054-08FC-1A548B3A080A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椭圆 243">
                <a:extLst>
                  <a:ext uri="{FF2B5EF4-FFF2-40B4-BE49-F238E27FC236}">
                    <a16:creationId xmlns:a16="http://schemas.microsoft.com/office/drawing/2014/main" id="{595379C4-F185-86F6-CEA8-58D3C288A936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484BB4CA-644F-4450-0AB0-13C758C38B89}"/>
                </a:ext>
              </a:extLst>
            </p:cNvPr>
            <p:cNvGrpSpPr/>
            <p:nvPr/>
          </p:nvGrpSpPr>
          <p:grpSpPr>
            <a:xfrm>
              <a:off x="7199276" y="-501096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47" name="椭圆 246">
                <a:extLst>
                  <a:ext uri="{FF2B5EF4-FFF2-40B4-BE49-F238E27FC236}">
                    <a16:creationId xmlns:a16="http://schemas.microsoft.com/office/drawing/2014/main" id="{D80994EE-80DE-B9FE-6D6D-F02CC5D7D214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椭圆 247">
                <a:extLst>
                  <a:ext uri="{FF2B5EF4-FFF2-40B4-BE49-F238E27FC236}">
                    <a16:creationId xmlns:a16="http://schemas.microsoft.com/office/drawing/2014/main" id="{9D451922-4E49-6517-B990-1FB56C8F7530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椭圆 248">
                <a:extLst>
                  <a:ext uri="{FF2B5EF4-FFF2-40B4-BE49-F238E27FC236}">
                    <a16:creationId xmlns:a16="http://schemas.microsoft.com/office/drawing/2014/main" id="{6E8D886C-3261-9F79-D71E-992256D192AD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椭圆 249">
                <a:extLst>
                  <a:ext uri="{FF2B5EF4-FFF2-40B4-BE49-F238E27FC236}">
                    <a16:creationId xmlns:a16="http://schemas.microsoft.com/office/drawing/2014/main" id="{E9417252-FA27-2D3A-7668-3D4E1B36FDAD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椭圆 250">
                <a:extLst>
                  <a:ext uri="{FF2B5EF4-FFF2-40B4-BE49-F238E27FC236}">
                    <a16:creationId xmlns:a16="http://schemas.microsoft.com/office/drawing/2014/main" id="{9D931AFB-EF71-4F83-7317-10BC0EBB41C0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椭圆 251">
                <a:extLst>
                  <a:ext uri="{FF2B5EF4-FFF2-40B4-BE49-F238E27FC236}">
                    <a16:creationId xmlns:a16="http://schemas.microsoft.com/office/drawing/2014/main" id="{47457F1B-B03F-65D2-8D8B-A1853D980338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椭圆 252">
                <a:extLst>
                  <a:ext uri="{FF2B5EF4-FFF2-40B4-BE49-F238E27FC236}">
                    <a16:creationId xmlns:a16="http://schemas.microsoft.com/office/drawing/2014/main" id="{24A3FFB1-AB87-D5C3-2BAC-39327960F9C9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4" name="组合 253">
              <a:extLst>
                <a:ext uri="{FF2B5EF4-FFF2-40B4-BE49-F238E27FC236}">
                  <a16:creationId xmlns:a16="http://schemas.microsoft.com/office/drawing/2014/main" id="{6CCD336E-6DE5-6147-E1C5-7D0D133B3526}"/>
                </a:ext>
              </a:extLst>
            </p:cNvPr>
            <p:cNvGrpSpPr/>
            <p:nvPr/>
          </p:nvGrpSpPr>
          <p:grpSpPr>
            <a:xfrm>
              <a:off x="7199276" y="-103968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55" name="椭圆 254">
                <a:extLst>
                  <a:ext uri="{FF2B5EF4-FFF2-40B4-BE49-F238E27FC236}">
                    <a16:creationId xmlns:a16="http://schemas.microsoft.com/office/drawing/2014/main" id="{3F9066AF-16A4-79D6-5FE0-AB2212484129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椭圆 255">
                <a:extLst>
                  <a:ext uri="{FF2B5EF4-FFF2-40B4-BE49-F238E27FC236}">
                    <a16:creationId xmlns:a16="http://schemas.microsoft.com/office/drawing/2014/main" id="{15EFB2F6-0AE4-C6BD-8FB7-86F1CCBFBA9B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椭圆 256">
                <a:extLst>
                  <a:ext uri="{FF2B5EF4-FFF2-40B4-BE49-F238E27FC236}">
                    <a16:creationId xmlns:a16="http://schemas.microsoft.com/office/drawing/2014/main" id="{58B258BD-7A4C-7F86-3B37-F44CFC1A0271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椭圆 257">
                <a:extLst>
                  <a:ext uri="{FF2B5EF4-FFF2-40B4-BE49-F238E27FC236}">
                    <a16:creationId xmlns:a16="http://schemas.microsoft.com/office/drawing/2014/main" id="{48A6CB3D-581D-86F6-C19F-50E23F9A6D44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椭圆 258">
                <a:extLst>
                  <a:ext uri="{FF2B5EF4-FFF2-40B4-BE49-F238E27FC236}">
                    <a16:creationId xmlns:a16="http://schemas.microsoft.com/office/drawing/2014/main" id="{D3F264D5-46AB-301C-E291-649A3B972697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椭圆 259">
                <a:extLst>
                  <a:ext uri="{FF2B5EF4-FFF2-40B4-BE49-F238E27FC236}">
                    <a16:creationId xmlns:a16="http://schemas.microsoft.com/office/drawing/2014/main" id="{D6B15C48-F826-6E90-AD00-6C3080D90230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椭圆 260">
                <a:extLst>
                  <a:ext uri="{FF2B5EF4-FFF2-40B4-BE49-F238E27FC236}">
                    <a16:creationId xmlns:a16="http://schemas.microsoft.com/office/drawing/2014/main" id="{B8C1E937-03EC-A95D-B8E2-0C878214FEA9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2" name="组合 261">
              <a:extLst>
                <a:ext uri="{FF2B5EF4-FFF2-40B4-BE49-F238E27FC236}">
                  <a16:creationId xmlns:a16="http://schemas.microsoft.com/office/drawing/2014/main" id="{2ABE16B1-2145-4B27-224E-A7B10D6F0AFB}"/>
                </a:ext>
              </a:extLst>
            </p:cNvPr>
            <p:cNvGrpSpPr/>
            <p:nvPr/>
          </p:nvGrpSpPr>
          <p:grpSpPr>
            <a:xfrm>
              <a:off x="7199276" y="293160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63" name="椭圆 262">
                <a:extLst>
                  <a:ext uri="{FF2B5EF4-FFF2-40B4-BE49-F238E27FC236}">
                    <a16:creationId xmlns:a16="http://schemas.microsoft.com/office/drawing/2014/main" id="{50946FEB-E1B2-92CD-3470-A822A3DCD1D7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椭圆 263">
                <a:extLst>
                  <a:ext uri="{FF2B5EF4-FFF2-40B4-BE49-F238E27FC236}">
                    <a16:creationId xmlns:a16="http://schemas.microsoft.com/office/drawing/2014/main" id="{6BC87DC2-EB84-A6F7-7659-AC843EA097A4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椭圆 264">
                <a:extLst>
                  <a:ext uri="{FF2B5EF4-FFF2-40B4-BE49-F238E27FC236}">
                    <a16:creationId xmlns:a16="http://schemas.microsoft.com/office/drawing/2014/main" id="{ED6E166B-D0E3-6FE5-BC9D-606C731F1168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椭圆 265">
                <a:extLst>
                  <a:ext uri="{FF2B5EF4-FFF2-40B4-BE49-F238E27FC236}">
                    <a16:creationId xmlns:a16="http://schemas.microsoft.com/office/drawing/2014/main" id="{E8C1BF5B-87AD-9400-70C4-A943D4C6DCD3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椭圆 266">
                <a:extLst>
                  <a:ext uri="{FF2B5EF4-FFF2-40B4-BE49-F238E27FC236}">
                    <a16:creationId xmlns:a16="http://schemas.microsoft.com/office/drawing/2014/main" id="{CB9ACD4B-253A-04DC-0EE4-7F31D20869AC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椭圆 267">
                <a:extLst>
                  <a:ext uri="{FF2B5EF4-FFF2-40B4-BE49-F238E27FC236}">
                    <a16:creationId xmlns:a16="http://schemas.microsoft.com/office/drawing/2014/main" id="{55D0ACDE-7CE2-1A87-BD12-63E5A94645CE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椭圆 268">
                <a:extLst>
                  <a:ext uri="{FF2B5EF4-FFF2-40B4-BE49-F238E27FC236}">
                    <a16:creationId xmlns:a16="http://schemas.microsoft.com/office/drawing/2014/main" id="{8D77A566-7128-1A4A-57CE-B9C398198CD3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2" name="组合 281">
            <a:extLst>
              <a:ext uri="{FF2B5EF4-FFF2-40B4-BE49-F238E27FC236}">
                <a16:creationId xmlns:a16="http://schemas.microsoft.com/office/drawing/2014/main" id="{9EBEBB43-21D0-C964-D690-BA573E41A1F7}"/>
              </a:ext>
            </a:extLst>
          </p:cNvPr>
          <p:cNvGrpSpPr/>
          <p:nvPr/>
        </p:nvGrpSpPr>
        <p:grpSpPr>
          <a:xfrm>
            <a:off x="6047793" y="-629755"/>
            <a:ext cx="1439270" cy="1439270"/>
            <a:chOff x="1031245" y="4117396"/>
            <a:chExt cx="2418463" cy="2418463"/>
          </a:xfrm>
        </p:grpSpPr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7B7F4304-4A61-1362-4E5F-2783A13EF912}"/>
                </a:ext>
              </a:extLst>
            </p:cNvPr>
            <p:cNvSpPr/>
            <p:nvPr/>
          </p:nvSpPr>
          <p:spPr>
            <a:xfrm>
              <a:off x="1412245" y="4498396"/>
              <a:ext cx="1656463" cy="1656463"/>
            </a:xfrm>
            <a:prstGeom prst="ellipse">
              <a:avLst/>
            </a:prstGeom>
            <a:noFill/>
            <a:ln w="12700" cap="flat" cmpd="sng" algn="ctr">
              <a:solidFill>
                <a:srgbClr val="C9C9C9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B0557A80-BEDC-5D84-5BCA-DD7B7F87CF03}"/>
                </a:ext>
              </a:extLst>
            </p:cNvPr>
            <p:cNvSpPr/>
            <p:nvPr/>
          </p:nvSpPr>
          <p:spPr>
            <a:xfrm>
              <a:off x="1031245" y="4117396"/>
              <a:ext cx="2418463" cy="2418463"/>
            </a:xfrm>
            <a:prstGeom prst="ellipse">
              <a:avLst/>
            </a:prstGeom>
            <a:noFill/>
            <a:ln w="12700" cap="flat" cmpd="sng" algn="ctr">
              <a:solidFill>
                <a:srgbClr val="C9C9C9">
                  <a:alpha val="1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7D02ADEA-42D8-96D0-7A7B-3BC160177135}"/>
                </a:ext>
              </a:extLst>
            </p:cNvPr>
            <p:cNvSpPr/>
            <p:nvPr/>
          </p:nvSpPr>
          <p:spPr>
            <a:xfrm>
              <a:off x="1221745" y="4307896"/>
              <a:ext cx="2037463" cy="2037463"/>
            </a:xfrm>
            <a:prstGeom prst="ellipse">
              <a:avLst/>
            </a:prstGeom>
            <a:noFill/>
            <a:ln w="12700" cap="flat" cmpd="sng" algn="ctr">
              <a:solidFill>
                <a:srgbClr val="C9C9C9">
                  <a:alpha val="7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BA9F3191-9184-7BED-1F75-198CB2C314B6}"/>
                </a:ext>
              </a:extLst>
            </p:cNvPr>
            <p:cNvSpPr/>
            <p:nvPr/>
          </p:nvSpPr>
          <p:spPr>
            <a:xfrm>
              <a:off x="1602745" y="4688896"/>
              <a:ext cx="1275463" cy="1275463"/>
            </a:xfrm>
            <a:prstGeom prst="ellipse">
              <a:avLst/>
            </a:prstGeom>
            <a:noFill/>
            <a:ln>
              <a:solidFill>
                <a:srgbClr val="F1CD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3" name="组合 322">
            <a:extLst>
              <a:ext uri="{FF2B5EF4-FFF2-40B4-BE49-F238E27FC236}">
                <a16:creationId xmlns:a16="http://schemas.microsoft.com/office/drawing/2014/main" id="{E4508281-8C55-1519-74B2-5B1CEEC56A72}"/>
              </a:ext>
            </a:extLst>
          </p:cNvPr>
          <p:cNvGrpSpPr/>
          <p:nvPr/>
        </p:nvGrpSpPr>
        <p:grpSpPr>
          <a:xfrm>
            <a:off x="1137838" y="5401350"/>
            <a:ext cx="696795" cy="930856"/>
            <a:chOff x="285519" y="252586"/>
            <a:chExt cx="696795" cy="930856"/>
          </a:xfrm>
        </p:grpSpPr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310B83A-F394-F0D8-019C-3285606920DD}"/>
                </a:ext>
              </a:extLst>
            </p:cNvPr>
            <p:cNvSpPr/>
            <p:nvPr/>
          </p:nvSpPr>
          <p:spPr>
            <a:xfrm>
              <a:off x="285519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1CD73"/>
                </a:gs>
                <a:gs pos="100000">
                  <a:srgbClr val="F1CD73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8B4560E2-8DF6-9051-9BEC-2396588AEA56}"/>
                </a:ext>
              </a:extLst>
            </p:cNvPr>
            <p:cNvSpPr/>
            <p:nvPr/>
          </p:nvSpPr>
          <p:spPr>
            <a:xfrm>
              <a:off x="537602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1CD73"/>
                </a:gs>
                <a:gs pos="100000">
                  <a:srgbClr val="F1CD73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136AEA3-9E35-8AA1-BE35-8E0759909FE6}"/>
                </a:ext>
              </a:extLst>
            </p:cNvPr>
            <p:cNvSpPr/>
            <p:nvPr/>
          </p:nvSpPr>
          <p:spPr>
            <a:xfrm>
              <a:off x="792396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1CD73"/>
                </a:gs>
                <a:gs pos="100000">
                  <a:srgbClr val="F1CD73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14" name="组合 313">
            <a:extLst>
              <a:ext uri="{FF2B5EF4-FFF2-40B4-BE49-F238E27FC236}">
                <a16:creationId xmlns:a16="http://schemas.microsoft.com/office/drawing/2014/main" id="{EEDF539C-8A6E-FC76-A43E-C19590A64195}"/>
              </a:ext>
            </a:extLst>
          </p:cNvPr>
          <p:cNvGrpSpPr/>
          <p:nvPr/>
        </p:nvGrpSpPr>
        <p:grpSpPr>
          <a:xfrm>
            <a:off x="1137838" y="4453262"/>
            <a:ext cx="1743075" cy="364332"/>
            <a:chOff x="1124234" y="4407267"/>
            <a:chExt cx="1743075" cy="364332"/>
          </a:xfrm>
        </p:grpSpPr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3DCDDA92-084D-E8BB-94EA-138506794C46}"/>
                </a:ext>
              </a:extLst>
            </p:cNvPr>
            <p:cNvSpPr/>
            <p:nvPr/>
          </p:nvSpPr>
          <p:spPr>
            <a:xfrm>
              <a:off x="1124234" y="4407267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6350">
              <a:solidFill>
                <a:srgbClr val="51CC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2B3F3E8-FC50-2DD5-6719-94D46C1C4CBE}"/>
                </a:ext>
              </a:extLst>
            </p:cNvPr>
            <p:cNvSpPr/>
            <p:nvPr/>
          </p:nvSpPr>
          <p:spPr>
            <a:xfrm>
              <a:off x="1124234" y="4528711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6350">
              <a:solidFill>
                <a:srgbClr val="51CC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0EFB1F76-1F16-D810-CDFC-D335ED254236}"/>
                </a:ext>
              </a:extLst>
            </p:cNvPr>
            <p:cNvSpPr/>
            <p:nvPr/>
          </p:nvSpPr>
          <p:spPr>
            <a:xfrm>
              <a:off x="1124234" y="4650155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6350">
              <a:solidFill>
                <a:srgbClr val="51CC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9" name="组合 318">
            <a:extLst>
              <a:ext uri="{FF2B5EF4-FFF2-40B4-BE49-F238E27FC236}">
                <a16:creationId xmlns:a16="http://schemas.microsoft.com/office/drawing/2014/main" id="{55BB61E1-FA1A-BAC5-E7CD-1CE7E7F6126E}"/>
              </a:ext>
            </a:extLst>
          </p:cNvPr>
          <p:cNvGrpSpPr/>
          <p:nvPr/>
        </p:nvGrpSpPr>
        <p:grpSpPr>
          <a:xfrm>
            <a:off x="-711165" y="535090"/>
            <a:ext cx="1743075" cy="364332"/>
            <a:chOff x="1124234" y="4407267"/>
            <a:chExt cx="1743075" cy="364332"/>
          </a:xfrm>
        </p:grpSpPr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EEBB5328-0FFF-33B0-2072-699272A37C0B}"/>
                </a:ext>
              </a:extLst>
            </p:cNvPr>
            <p:cNvSpPr/>
            <p:nvPr/>
          </p:nvSpPr>
          <p:spPr>
            <a:xfrm>
              <a:off x="1124234" y="4407267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rgbClr val="1D2C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E564276C-EE3D-C5F5-0027-C16B0B9C8515}"/>
                </a:ext>
              </a:extLst>
            </p:cNvPr>
            <p:cNvSpPr/>
            <p:nvPr/>
          </p:nvSpPr>
          <p:spPr>
            <a:xfrm>
              <a:off x="1124234" y="4528711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rgbClr val="1D2CF3">
                  <a:alpha val="4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8AFAB846-4AFA-79B5-4903-746E9C144FE0}"/>
                </a:ext>
              </a:extLst>
            </p:cNvPr>
            <p:cNvSpPr/>
            <p:nvPr/>
          </p:nvSpPr>
          <p:spPr>
            <a:xfrm>
              <a:off x="1124234" y="4650155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rgbClr val="1D2CF3">
                  <a:alpha val="1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6623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1420005" y="250735"/>
            <a:ext cx="409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1420005" y="736809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A40EC8-22F9-B760-CE96-BA54AB7908DE}"/>
              </a:ext>
            </a:extLst>
          </p:cNvPr>
          <p:cNvGrpSpPr/>
          <p:nvPr/>
        </p:nvGrpSpPr>
        <p:grpSpPr>
          <a:xfrm>
            <a:off x="335671" y="113482"/>
            <a:ext cx="952171" cy="952171"/>
            <a:chOff x="5619728" y="975806"/>
            <a:chExt cx="952171" cy="95217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497796-8CB0-951B-882C-B64A0D0E7089}"/>
                </a:ext>
              </a:extLst>
            </p:cNvPr>
            <p:cNvSpPr/>
            <p:nvPr/>
          </p:nvSpPr>
          <p:spPr>
            <a:xfrm>
              <a:off x="5619728" y="97580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DD3528-5BA1-6205-6780-99BF5BB3A7F2}"/>
                </a:ext>
              </a:extLst>
            </p:cNvPr>
            <p:cNvSpPr txBox="1"/>
            <p:nvPr/>
          </p:nvSpPr>
          <p:spPr>
            <a:xfrm>
              <a:off x="5674107" y="110715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02</a:t>
              </a:r>
            </a:p>
          </p:txBody>
        </p:sp>
      </p:grpSp>
      <p:grpSp>
        <p:nvGrpSpPr>
          <p:cNvPr id="4" name="íṩḷîdê">
            <a:extLst>
              <a:ext uri="{FF2B5EF4-FFF2-40B4-BE49-F238E27FC236}">
                <a16:creationId xmlns:a16="http://schemas.microsoft.com/office/drawing/2014/main" id="{587517D7-C43C-BA7D-39A7-FAAF9E460B7C}"/>
              </a:ext>
            </a:extLst>
          </p:cNvPr>
          <p:cNvGrpSpPr/>
          <p:nvPr/>
        </p:nvGrpSpPr>
        <p:grpSpPr>
          <a:xfrm>
            <a:off x="1801005" y="1694460"/>
            <a:ext cx="3579941" cy="3824681"/>
            <a:chOff x="2851150" y="1536999"/>
            <a:chExt cx="3343910" cy="3276300"/>
          </a:xfrm>
        </p:grpSpPr>
        <p:sp>
          <p:nvSpPr>
            <p:cNvPr id="38" name="ïšḻíḑè">
              <a:extLst>
                <a:ext uri="{FF2B5EF4-FFF2-40B4-BE49-F238E27FC236}">
                  <a16:creationId xmlns:a16="http://schemas.microsoft.com/office/drawing/2014/main" id="{ECC7B519-8132-FBC3-610D-5A3A5B48271F}"/>
                </a:ext>
              </a:extLst>
            </p:cNvPr>
            <p:cNvSpPr/>
            <p:nvPr/>
          </p:nvSpPr>
          <p:spPr>
            <a:xfrm>
              <a:off x="2954354" y="1537000"/>
              <a:ext cx="3240706" cy="3276299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îSlîdé">
              <a:extLst>
                <a:ext uri="{FF2B5EF4-FFF2-40B4-BE49-F238E27FC236}">
                  <a16:creationId xmlns:a16="http://schemas.microsoft.com/office/drawing/2014/main" id="{608D50F4-6CDB-8D5B-6167-627AB9AEA003}"/>
                </a:ext>
              </a:extLst>
            </p:cNvPr>
            <p:cNvSpPr/>
            <p:nvPr/>
          </p:nvSpPr>
          <p:spPr>
            <a:xfrm>
              <a:off x="2851150" y="1536999"/>
              <a:ext cx="1723865" cy="3276300"/>
            </a:xfrm>
            <a:prstGeom prst="parallelogram">
              <a:avLst>
                <a:gd name="adj" fmla="val 93965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íš1ïḍé">
            <a:extLst>
              <a:ext uri="{FF2B5EF4-FFF2-40B4-BE49-F238E27FC236}">
                <a16:creationId xmlns:a16="http://schemas.microsoft.com/office/drawing/2014/main" id="{B6601C26-09DB-AC6F-2002-21970357208E}"/>
              </a:ext>
            </a:extLst>
          </p:cNvPr>
          <p:cNvGrpSpPr/>
          <p:nvPr/>
        </p:nvGrpSpPr>
        <p:grpSpPr>
          <a:xfrm>
            <a:off x="2558051" y="2397404"/>
            <a:ext cx="2919223" cy="3121737"/>
            <a:chOff x="3559745" y="2139156"/>
            <a:chExt cx="2726755" cy="2674144"/>
          </a:xfrm>
        </p:grpSpPr>
        <p:sp>
          <p:nvSpPr>
            <p:cNvPr id="36" name="iṡḷïḋè">
              <a:extLst>
                <a:ext uri="{FF2B5EF4-FFF2-40B4-BE49-F238E27FC236}">
                  <a16:creationId xmlns:a16="http://schemas.microsoft.com/office/drawing/2014/main" id="{FA418CD7-D35B-B14E-6D48-2286559E6D11}"/>
                </a:ext>
              </a:extLst>
            </p:cNvPr>
            <p:cNvSpPr/>
            <p:nvPr/>
          </p:nvSpPr>
          <p:spPr>
            <a:xfrm>
              <a:off x="3661410" y="2139156"/>
              <a:ext cx="2625090" cy="26741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i$ļïḍe">
              <a:extLst>
                <a:ext uri="{FF2B5EF4-FFF2-40B4-BE49-F238E27FC236}">
                  <a16:creationId xmlns:a16="http://schemas.microsoft.com/office/drawing/2014/main" id="{26784BEA-9025-6A81-70CB-11718C2221C9}"/>
                </a:ext>
              </a:extLst>
            </p:cNvPr>
            <p:cNvSpPr/>
            <p:nvPr/>
          </p:nvSpPr>
          <p:spPr>
            <a:xfrm>
              <a:off x="3559745" y="2139156"/>
              <a:ext cx="1415480" cy="2674143"/>
            </a:xfrm>
            <a:prstGeom prst="parallelogram">
              <a:avLst>
                <a:gd name="adj" fmla="val 92647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íṩḷíďé">
            <a:extLst>
              <a:ext uri="{FF2B5EF4-FFF2-40B4-BE49-F238E27FC236}">
                <a16:creationId xmlns:a16="http://schemas.microsoft.com/office/drawing/2014/main" id="{ED86931D-E95E-089F-E8F8-1C75794893C6}"/>
              </a:ext>
            </a:extLst>
          </p:cNvPr>
          <p:cNvGrpSpPr/>
          <p:nvPr/>
        </p:nvGrpSpPr>
        <p:grpSpPr>
          <a:xfrm>
            <a:off x="3285736" y="3080312"/>
            <a:ext cx="2305265" cy="2438829"/>
            <a:chOff x="4241174" y="2724149"/>
            <a:chExt cx="2153276" cy="2089151"/>
          </a:xfrm>
        </p:grpSpPr>
        <p:sp>
          <p:nvSpPr>
            <p:cNvPr id="34" name="ïṩliďe">
              <a:extLst>
                <a:ext uri="{FF2B5EF4-FFF2-40B4-BE49-F238E27FC236}">
                  <a16:creationId xmlns:a16="http://schemas.microsoft.com/office/drawing/2014/main" id="{26D8367D-5344-E84D-9838-D3EB537B5411}"/>
                </a:ext>
              </a:extLst>
            </p:cNvPr>
            <p:cNvSpPr/>
            <p:nvPr/>
          </p:nvSpPr>
          <p:spPr>
            <a:xfrm>
              <a:off x="4348480" y="2724150"/>
              <a:ext cx="2045970" cy="2089150"/>
            </a:xfrm>
            <a:prstGeom prst="triangle">
              <a:avLst/>
            </a:prstGeom>
            <a:solidFill>
              <a:srgbClr val="F1CD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îṡ1ïḍé">
              <a:extLst>
                <a:ext uri="{FF2B5EF4-FFF2-40B4-BE49-F238E27FC236}">
                  <a16:creationId xmlns:a16="http://schemas.microsoft.com/office/drawing/2014/main" id="{C331548C-D2C5-20B2-0654-22F21B908855}"/>
                </a:ext>
              </a:extLst>
            </p:cNvPr>
            <p:cNvSpPr/>
            <p:nvPr/>
          </p:nvSpPr>
          <p:spPr>
            <a:xfrm>
              <a:off x="4241174" y="2724149"/>
              <a:ext cx="1132839" cy="2089150"/>
            </a:xfrm>
            <a:prstGeom prst="parallelogram">
              <a:avLst>
                <a:gd name="adj" fmla="val 90398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iṩlíḍê">
            <a:extLst>
              <a:ext uri="{FF2B5EF4-FFF2-40B4-BE49-F238E27FC236}">
                <a16:creationId xmlns:a16="http://schemas.microsoft.com/office/drawing/2014/main" id="{47AB7EF1-45B4-AA08-7C23-76DCE0C6CD14}"/>
              </a:ext>
            </a:extLst>
          </p:cNvPr>
          <p:cNvGrpSpPr/>
          <p:nvPr/>
        </p:nvGrpSpPr>
        <p:grpSpPr>
          <a:xfrm>
            <a:off x="4075810" y="3851249"/>
            <a:ext cx="1622225" cy="1667892"/>
            <a:chOff x="4980780" y="3384549"/>
            <a:chExt cx="1515270" cy="1428751"/>
          </a:xfrm>
        </p:grpSpPr>
        <p:sp>
          <p:nvSpPr>
            <p:cNvPr id="30" name="íṣliďe">
              <a:extLst>
                <a:ext uri="{FF2B5EF4-FFF2-40B4-BE49-F238E27FC236}">
                  <a16:creationId xmlns:a16="http://schemas.microsoft.com/office/drawing/2014/main" id="{522C37F1-EFDD-E6CB-D8F3-40B36D4410DB}"/>
                </a:ext>
              </a:extLst>
            </p:cNvPr>
            <p:cNvSpPr/>
            <p:nvPr/>
          </p:nvSpPr>
          <p:spPr>
            <a:xfrm>
              <a:off x="5085080" y="3384550"/>
              <a:ext cx="1410970" cy="1428750"/>
            </a:xfrm>
            <a:prstGeom prst="triangl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iṥ1íḑe">
              <a:extLst>
                <a:ext uri="{FF2B5EF4-FFF2-40B4-BE49-F238E27FC236}">
                  <a16:creationId xmlns:a16="http://schemas.microsoft.com/office/drawing/2014/main" id="{4F53372E-54BB-903B-E9FF-B97626E628F7}"/>
                </a:ext>
              </a:extLst>
            </p:cNvPr>
            <p:cNvSpPr/>
            <p:nvPr/>
          </p:nvSpPr>
          <p:spPr>
            <a:xfrm>
              <a:off x="4980780" y="3384549"/>
              <a:ext cx="810420" cy="1428749"/>
            </a:xfrm>
            <a:prstGeom prst="parallelogram">
              <a:avLst>
                <a:gd name="adj" fmla="val 87189"/>
              </a:avLst>
            </a:prstGeom>
            <a:solidFill>
              <a:srgbClr val="009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8" name="Straight Connector 102">
            <a:extLst>
              <a:ext uri="{FF2B5EF4-FFF2-40B4-BE49-F238E27FC236}">
                <a16:creationId xmlns:a16="http://schemas.microsoft.com/office/drawing/2014/main" id="{AA109642-48B9-26FB-8C20-02C6C6A9B408}"/>
              </a:ext>
            </a:extLst>
          </p:cNvPr>
          <p:cNvCxnSpPr/>
          <p:nvPr/>
        </p:nvCxnSpPr>
        <p:spPr>
          <a:xfrm>
            <a:off x="5476344" y="4376965"/>
            <a:ext cx="564821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íSlîdê">
            <a:extLst>
              <a:ext uri="{FF2B5EF4-FFF2-40B4-BE49-F238E27FC236}">
                <a16:creationId xmlns:a16="http://schemas.microsoft.com/office/drawing/2014/main" id="{86A7FD2D-FFA1-D70A-9EE1-D5E028FE924C}"/>
              </a:ext>
            </a:extLst>
          </p:cNvPr>
          <p:cNvSpPr>
            <a:spLocks/>
          </p:cNvSpPr>
          <p:nvPr/>
        </p:nvSpPr>
        <p:spPr bwMode="auto">
          <a:xfrm>
            <a:off x="3443708" y="2348540"/>
            <a:ext cx="360250" cy="360346"/>
          </a:xfrm>
          <a:custGeom>
            <a:avLst/>
            <a:gdLst>
              <a:gd name="T0" fmla="*/ 239 w 480"/>
              <a:gd name="T1" fmla="*/ 0 h 480"/>
              <a:gd name="T2" fmla="*/ 239 w 480"/>
              <a:gd name="T3" fmla="*/ 0 h 480"/>
              <a:gd name="T4" fmla="*/ 0 w 480"/>
              <a:gd name="T5" fmla="*/ 248 h 480"/>
              <a:gd name="T6" fmla="*/ 239 w 480"/>
              <a:gd name="T7" fmla="*/ 479 h 480"/>
              <a:gd name="T8" fmla="*/ 479 w 480"/>
              <a:gd name="T9" fmla="*/ 240 h 480"/>
              <a:gd name="T10" fmla="*/ 239 w 480"/>
              <a:gd name="T11" fmla="*/ 0 h 480"/>
              <a:gd name="T12" fmla="*/ 239 w 480"/>
              <a:gd name="T13" fmla="*/ 426 h 480"/>
              <a:gd name="T14" fmla="*/ 239 w 480"/>
              <a:gd name="T15" fmla="*/ 426 h 480"/>
              <a:gd name="T16" fmla="*/ 53 w 480"/>
              <a:gd name="T17" fmla="*/ 248 h 480"/>
              <a:gd name="T18" fmla="*/ 239 w 480"/>
              <a:gd name="T19" fmla="*/ 53 h 480"/>
              <a:gd name="T20" fmla="*/ 426 w 480"/>
              <a:gd name="T21" fmla="*/ 240 h 480"/>
              <a:gd name="T22" fmla="*/ 239 w 480"/>
              <a:gd name="T23" fmla="*/ 426 h 480"/>
              <a:gd name="T24" fmla="*/ 123 w 480"/>
              <a:gd name="T25" fmla="*/ 354 h 480"/>
              <a:gd name="T26" fmla="*/ 123 w 480"/>
              <a:gd name="T27" fmla="*/ 354 h 480"/>
              <a:gd name="T28" fmla="*/ 283 w 480"/>
              <a:gd name="T29" fmla="*/ 293 h 480"/>
              <a:gd name="T30" fmla="*/ 354 w 480"/>
              <a:gd name="T31" fmla="*/ 124 h 480"/>
              <a:gd name="T32" fmla="*/ 186 w 480"/>
              <a:gd name="T33" fmla="*/ 195 h 480"/>
              <a:gd name="T34" fmla="*/ 123 w 480"/>
              <a:gd name="T35" fmla="*/ 354 h 480"/>
              <a:gd name="T36" fmla="*/ 213 w 480"/>
              <a:gd name="T37" fmla="*/ 213 h 480"/>
              <a:gd name="T38" fmla="*/ 213 w 480"/>
              <a:gd name="T39" fmla="*/ 213 h 480"/>
              <a:gd name="T40" fmla="*/ 310 w 480"/>
              <a:gd name="T41" fmla="*/ 169 h 480"/>
              <a:gd name="T42" fmla="*/ 266 w 480"/>
              <a:gd name="T43" fmla="*/ 266 h 480"/>
              <a:gd name="T44" fmla="*/ 213 w 480"/>
              <a:gd name="T45" fmla="*/ 266 h 480"/>
              <a:gd name="T46" fmla="*/ 213 w 480"/>
              <a:gd name="T47" fmla="*/ 213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80" h="480">
                <a:moveTo>
                  <a:pt x="239" y="0"/>
                </a:moveTo>
                <a:lnTo>
                  <a:pt x="239" y="0"/>
                </a:lnTo>
                <a:cubicBezTo>
                  <a:pt x="107" y="9"/>
                  <a:pt x="0" y="115"/>
                  <a:pt x="0" y="248"/>
                </a:cubicBezTo>
                <a:cubicBezTo>
                  <a:pt x="0" y="372"/>
                  <a:pt x="107" y="479"/>
                  <a:pt x="239" y="479"/>
                </a:cubicBezTo>
                <a:cubicBezTo>
                  <a:pt x="372" y="479"/>
                  <a:pt x="479" y="372"/>
                  <a:pt x="479" y="240"/>
                </a:cubicBezTo>
                <a:cubicBezTo>
                  <a:pt x="479" y="107"/>
                  <a:pt x="363" y="0"/>
                  <a:pt x="239" y="0"/>
                </a:cubicBezTo>
                <a:close/>
                <a:moveTo>
                  <a:pt x="239" y="426"/>
                </a:moveTo>
                <a:lnTo>
                  <a:pt x="239" y="426"/>
                </a:lnTo>
                <a:cubicBezTo>
                  <a:pt x="142" y="434"/>
                  <a:pt x="53" y="346"/>
                  <a:pt x="53" y="248"/>
                </a:cubicBezTo>
                <a:cubicBezTo>
                  <a:pt x="53" y="142"/>
                  <a:pt x="133" y="53"/>
                  <a:pt x="239" y="53"/>
                </a:cubicBezTo>
                <a:cubicBezTo>
                  <a:pt x="336" y="53"/>
                  <a:pt x="426" y="133"/>
                  <a:pt x="426" y="240"/>
                </a:cubicBezTo>
                <a:cubicBezTo>
                  <a:pt x="426" y="346"/>
                  <a:pt x="345" y="426"/>
                  <a:pt x="239" y="426"/>
                </a:cubicBezTo>
                <a:close/>
                <a:moveTo>
                  <a:pt x="123" y="354"/>
                </a:moveTo>
                <a:lnTo>
                  <a:pt x="123" y="354"/>
                </a:lnTo>
                <a:cubicBezTo>
                  <a:pt x="123" y="354"/>
                  <a:pt x="239" y="337"/>
                  <a:pt x="283" y="293"/>
                </a:cubicBezTo>
                <a:cubicBezTo>
                  <a:pt x="336" y="240"/>
                  <a:pt x="354" y="124"/>
                  <a:pt x="354" y="124"/>
                </a:cubicBezTo>
                <a:cubicBezTo>
                  <a:pt x="354" y="124"/>
                  <a:pt x="239" y="142"/>
                  <a:pt x="186" y="195"/>
                </a:cubicBezTo>
                <a:cubicBezTo>
                  <a:pt x="142" y="240"/>
                  <a:pt x="123" y="354"/>
                  <a:pt x="123" y="354"/>
                </a:cubicBezTo>
                <a:close/>
                <a:moveTo>
                  <a:pt x="213" y="213"/>
                </a:moveTo>
                <a:lnTo>
                  <a:pt x="213" y="213"/>
                </a:lnTo>
                <a:cubicBezTo>
                  <a:pt x="239" y="195"/>
                  <a:pt x="274" y="178"/>
                  <a:pt x="310" y="169"/>
                </a:cubicBezTo>
                <a:cubicBezTo>
                  <a:pt x="301" y="204"/>
                  <a:pt x="283" y="248"/>
                  <a:pt x="266" y="266"/>
                </a:cubicBezTo>
                <a:cubicBezTo>
                  <a:pt x="248" y="275"/>
                  <a:pt x="230" y="275"/>
                  <a:pt x="213" y="266"/>
                </a:cubicBezTo>
                <a:cubicBezTo>
                  <a:pt x="204" y="248"/>
                  <a:pt x="204" y="231"/>
                  <a:pt x="213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ísľïḍe">
            <a:extLst>
              <a:ext uri="{FF2B5EF4-FFF2-40B4-BE49-F238E27FC236}">
                <a16:creationId xmlns:a16="http://schemas.microsoft.com/office/drawing/2014/main" id="{065C894E-D23F-9BD7-694F-0CF8DE818A54}"/>
              </a:ext>
            </a:extLst>
          </p:cNvPr>
          <p:cNvSpPr>
            <a:spLocks/>
          </p:cNvSpPr>
          <p:nvPr/>
        </p:nvSpPr>
        <p:spPr bwMode="auto">
          <a:xfrm>
            <a:off x="3869778" y="3051930"/>
            <a:ext cx="315219" cy="312650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iṩ1idé">
            <a:extLst>
              <a:ext uri="{FF2B5EF4-FFF2-40B4-BE49-F238E27FC236}">
                <a16:creationId xmlns:a16="http://schemas.microsoft.com/office/drawing/2014/main" id="{86B6E27E-2EA3-42E8-1783-2C2BFE515B66}"/>
              </a:ext>
            </a:extLst>
          </p:cNvPr>
          <p:cNvSpPr>
            <a:spLocks/>
          </p:cNvSpPr>
          <p:nvPr/>
        </p:nvSpPr>
        <p:spPr bwMode="auto">
          <a:xfrm>
            <a:off x="4275807" y="3712196"/>
            <a:ext cx="320519" cy="347097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îśḻiḍé">
            <a:extLst>
              <a:ext uri="{FF2B5EF4-FFF2-40B4-BE49-F238E27FC236}">
                <a16:creationId xmlns:a16="http://schemas.microsoft.com/office/drawing/2014/main" id="{F9368F02-114C-CE56-4D61-ECBAA1C20A0F}"/>
              </a:ext>
            </a:extLst>
          </p:cNvPr>
          <p:cNvSpPr>
            <a:spLocks/>
          </p:cNvSpPr>
          <p:nvPr/>
        </p:nvSpPr>
        <p:spPr bwMode="auto">
          <a:xfrm>
            <a:off x="4709579" y="4304699"/>
            <a:ext cx="347007" cy="307356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3" name="Straight Connector 38">
            <a:extLst>
              <a:ext uri="{FF2B5EF4-FFF2-40B4-BE49-F238E27FC236}">
                <a16:creationId xmlns:a16="http://schemas.microsoft.com/office/drawing/2014/main" id="{B285090A-DFAF-0EC1-286C-EEC919D07564}"/>
              </a:ext>
            </a:extLst>
          </p:cNvPr>
          <p:cNvCxnSpPr/>
          <p:nvPr/>
        </p:nvCxnSpPr>
        <p:spPr>
          <a:xfrm>
            <a:off x="5017554" y="3490623"/>
            <a:ext cx="564821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40">
            <a:extLst>
              <a:ext uri="{FF2B5EF4-FFF2-40B4-BE49-F238E27FC236}">
                <a16:creationId xmlns:a16="http://schemas.microsoft.com/office/drawing/2014/main" id="{5CB31E32-0153-172C-4109-69B960227A6A}"/>
              </a:ext>
            </a:extLst>
          </p:cNvPr>
          <p:cNvCxnSpPr/>
          <p:nvPr/>
        </p:nvCxnSpPr>
        <p:spPr>
          <a:xfrm>
            <a:off x="4464563" y="2756905"/>
            <a:ext cx="564821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41">
            <a:extLst>
              <a:ext uri="{FF2B5EF4-FFF2-40B4-BE49-F238E27FC236}">
                <a16:creationId xmlns:a16="http://schemas.microsoft.com/office/drawing/2014/main" id="{D6FC739C-79CC-B32D-D630-57DD7E3D309F}"/>
              </a:ext>
            </a:extLst>
          </p:cNvPr>
          <p:cNvCxnSpPr/>
          <p:nvPr/>
        </p:nvCxnSpPr>
        <p:spPr>
          <a:xfrm>
            <a:off x="3951591" y="1958716"/>
            <a:ext cx="564821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BD7A9A9-A422-3028-EE55-C9C4755E8DD5}"/>
              </a:ext>
            </a:extLst>
          </p:cNvPr>
          <p:cNvGrpSpPr/>
          <p:nvPr/>
        </p:nvGrpSpPr>
        <p:grpSpPr>
          <a:xfrm>
            <a:off x="4655718" y="1662485"/>
            <a:ext cx="4691286" cy="608160"/>
            <a:chOff x="4331148" y="1648600"/>
            <a:chExt cx="4691286" cy="60816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6E6ACB4-7109-E6DF-507A-6F695FE50006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A844DC8-7DD6-DCE2-F329-4F4F78A6BFE2}"/>
                </a:ext>
              </a:extLst>
            </p:cNvPr>
            <p:cNvSpPr txBox="1"/>
            <p:nvPr/>
          </p:nvSpPr>
          <p:spPr>
            <a:xfrm>
              <a:off x="4332612" y="1995150"/>
              <a:ext cx="4689822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4B14905-3ED8-89D1-964C-A3A5743DC0C8}"/>
              </a:ext>
            </a:extLst>
          </p:cNvPr>
          <p:cNvGrpSpPr/>
          <p:nvPr/>
        </p:nvGrpSpPr>
        <p:grpSpPr>
          <a:xfrm>
            <a:off x="5180216" y="2499884"/>
            <a:ext cx="4691286" cy="608161"/>
            <a:chOff x="4331148" y="1648600"/>
            <a:chExt cx="4691286" cy="60816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C51F3E0-8A7D-5CB0-A301-2E058AC8029A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4A9C340-F25B-1C90-9D00-CC74A7CC13F4}"/>
                </a:ext>
              </a:extLst>
            </p:cNvPr>
            <p:cNvSpPr txBox="1"/>
            <p:nvPr/>
          </p:nvSpPr>
          <p:spPr>
            <a:xfrm>
              <a:off x="4332612" y="1995151"/>
              <a:ext cx="4689822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AFC9328-8F91-9D88-2AF2-BD10107CB33D}"/>
              </a:ext>
            </a:extLst>
          </p:cNvPr>
          <p:cNvGrpSpPr/>
          <p:nvPr/>
        </p:nvGrpSpPr>
        <p:grpSpPr>
          <a:xfrm>
            <a:off x="5742223" y="3252902"/>
            <a:ext cx="4520828" cy="608161"/>
            <a:chOff x="4331148" y="1648600"/>
            <a:chExt cx="4520828" cy="608161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DE2EC9F-A4CA-6385-61E0-FB43AFBDB5E9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35B0FCE-E6DA-AE08-E2B4-9A50BF74AD1B}"/>
                </a:ext>
              </a:extLst>
            </p:cNvPr>
            <p:cNvSpPr txBox="1"/>
            <p:nvPr/>
          </p:nvSpPr>
          <p:spPr>
            <a:xfrm>
              <a:off x="4332611" y="1995151"/>
              <a:ext cx="451936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E61731B-7FC0-3E59-464D-381ABE3335F7}"/>
              </a:ext>
            </a:extLst>
          </p:cNvPr>
          <p:cNvGrpSpPr/>
          <p:nvPr/>
        </p:nvGrpSpPr>
        <p:grpSpPr>
          <a:xfrm>
            <a:off x="6148370" y="4155260"/>
            <a:ext cx="4660782" cy="608161"/>
            <a:chOff x="4331148" y="1648600"/>
            <a:chExt cx="4660782" cy="60816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0B106DC-FC6C-81CB-0FED-DDD0E6393F1C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85DC76F-8C7A-2E20-CA19-66029CA630FC}"/>
                </a:ext>
              </a:extLst>
            </p:cNvPr>
            <p:cNvSpPr txBox="1"/>
            <p:nvPr/>
          </p:nvSpPr>
          <p:spPr>
            <a:xfrm>
              <a:off x="4332612" y="1995151"/>
              <a:ext cx="465931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03993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1420005" y="250735"/>
            <a:ext cx="409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1420005" y="736809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A40EC8-22F9-B760-CE96-BA54AB7908DE}"/>
              </a:ext>
            </a:extLst>
          </p:cNvPr>
          <p:cNvGrpSpPr/>
          <p:nvPr/>
        </p:nvGrpSpPr>
        <p:grpSpPr>
          <a:xfrm>
            <a:off x="335671" y="113482"/>
            <a:ext cx="952171" cy="952171"/>
            <a:chOff x="5619728" y="975806"/>
            <a:chExt cx="952171" cy="95217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497796-8CB0-951B-882C-B64A0D0E7089}"/>
                </a:ext>
              </a:extLst>
            </p:cNvPr>
            <p:cNvSpPr/>
            <p:nvPr/>
          </p:nvSpPr>
          <p:spPr>
            <a:xfrm>
              <a:off x="5619728" y="97580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DD3528-5BA1-6205-6780-99BF5BB3A7F2}"/>
                </a:ext>
              </a:extLst>
            </p:cNvPr>
            <p:cNvSpPr txBox="1"/>
            <p:nvPr/>
          </p:nvSpPr>
          <p:spPr>
            <a:xfrm>
              <a:off x="5674107" y="110715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02</a:t>
              </a:r>
            </a:p>
          </p:txBody>
        </p:sp>
      </p:grpSp>
      <p:grpSp>
        <p:nvGrpSpPr>
          <p:cNvPr id="3" name="Shape 816">
            <a:extLst>
              <a:ext uri="{FF2B5EF4-FFF2-40B4-BE49-F238E27FC236}">
                <a16:creationId xmlns:a16="http://schemas.microsoft.com/office/drawing/2014/main" id="{CF3CD85D-E570-7DAD-C450-B4E1C266ABEF}"/>
              </a:ext>
            </a:extLst>
          </p:cNvPr>
          <p:cNvGrpSpPr/>
          <p:nvPr/>
        </p:nvGrpSpPr>
        <p:grpSpPr>
          <a:xfrm>
            <a:off x="4288539" y="1627189"/>
            <a:ext cx="3614921" cy="3603621"/>
            <a:chOff x="2067107" y="3521079"/>
            <a:chExt cx="7229842" cy="7207240"/>
          </a:xfrm>
        </p:grpSpPr>
        <p:sp>
          <p:nvSpPr>
            <p:cNvPr id="4" name="Shape 817">
              <a:extLst>
                <a:ext uri="{FF2B5EF4-FFF2-40B4-BE49-F238E27FC236}">
                  <a16:creationId xmlns:a16="http://schemas.microsoft.com/office/drawing/2014/main" id="{6E30B6D0-9C47-7B82-1EB6-C822C15574A1}"/>
                </a:ext>
              </a:extLst>
            </p:cNvPr>
            <p:cNvSpPr/>
            <p:nvPr/>
          </p:nvSpPr>
          <p:spPr>
            <a:xfrm>
              <a:off x="2067108" y="3544167"/>
              <a:ext cx="3537992" cy="35389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0" y="120000"/>
                  </a:lnTo>
                  <a:cubicBezTo>
                    <a:pt x="0" y="53725"/>
                    <a:pt x="53725" y="0"/>
                    <a:pt x="119999" y="0"/>
                  </a:cubicBezTo>
                  <a:lnTo>
                    <a:pt x="120000" y="120000"/>
                  </a:lnTo>
                  <a:close/>
                </a:path>
              </a:pathLst>
            </a:custGeom>
            <a:solidFill>
              <a:srgbClr val="F1CD73"/>
            </a:solidFill>
            <a:ln>
              <a:noFill/>
            </a:ln>
          </p:spPr>
          <p:txBody>
            <a:bodyPr lIns="45713" tIns="45713" rIns="45713" bIns="45713" anchor="ctr" anchorCtr="0">
              <a:noAutofit/>
            </a:bodyPr>
            <a:lstStyle/>
            <a:p>
              <a:pPr defTabSz="457200"/>
              <a:endParaRPr sz="7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" name="Shape 819">
              <a:extLst>
                <a:ext uri="{FF2B5EF4-FFF2-40B4-BE49-F238E27FC236}">
                  <a16:creationId xmlns:a16="http://schemas.microsoft.com/office/drawing/2014/main" id="{C8376B14-D901-B3BE-725B-1B62FDBCA16B}"/>
                </a:ext>
              </a:extLst>
            </p:cNvPr>
            <p:cNvSpPr/>
            <p:nvPr/>
          </p:nvSpPr>
          <p:spPr>
            <a:xfrm rot="5400000">
              <a:off x="5758495" y="3521540"/>
              <a:ext cx="3538914" cy="353799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0" y="120000"/>
                  </a:lnTo>
                  <a:cubicBezTo>
                    <a:pt x="0" y="53725"/>
                    <a:pt x="53725" y="0"/>
                    <a:pt x="119999" y="0"/>
                  </a:cubicBezTo>
                  <a:lnTo>
                    <a:pt x="120000" y="120000"/>
                  </a:lnTo>
                  <a:close/>
                </a:path>
              </a:pathLst>
            </a:custGeom>
            <a:solidFill>
              <a:srgbClr val="51CCAF"/>
            </a:solidFill>
            <a:ln>
              <a:noFill/>
            </a:ln>
          </p:spPr>
          <p:txBody>
            <a:bodyPr lIns="45713" tIns="45713" rIns="45713" bIns="45713" anchor="ctr" anchorCtr="0">
              <a:noAutofit/>
            </a:bodyPr>
            <a:lstStyle/>
            <a:p>
              <a:pPr defTabSz="457200"/>
              <a:endParaRPr sz="7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" name="Shape 821">
              <a:extLst>
                <a:ext uri="{FF2B5EF4-FFF2-40B4-BE49-F238E27FC236}">
                  <a16:creationId xmlns:a16="http://schemas.microsoft.com/office/drawing/2014/main" id="{69544D98-BF2C-D401-05B3-418329CEF2F0}"/>
                </a:ext>
              </a:extLst>
            </p:cNvPr>
            <p:cNvSpPr/>
            <p:nvPr/>
          </p:nvSpPr>
          <p:spPr>
            <a:xfrm rot="-5400000">
              <a:off x="2066646" y="7189866"/>
              <a:ext cx="3538914" cy="353799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0" y="120000"/>
                  </a:lnTo>
                  <a:cubicBezTo>
                    <a:pt x="0" y="53725"/>
                    <a:pt x="53725" y="0"/>
                    <a:pt x="119999" y="0"/>
                  </a:cubicBezTo>
                  <a:lnTo>
                    <a:pt x="120000" y="12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45713" tIns="45713" rIns="45713" bIns="45713" anchor="ctr" anchorCtr="0">
              <a:noAutofit/>
            </a:bodyPr>
            <a:lstStyle/>
            <a:p>
              <a:pPr defTabSz="457200"/>
              <a:endParaRPr sz="7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Shape 823">
              <a:extLst>
                <a:ext uri="{FF2B5EF4-FFF2-40B4-BE49-F238E27FC236}">
                  <a16:creationId xmlns:a16="http://schemas.microsoft.com/office/drawing/2014/main" id="{43108EE8-A726-AE17-3D2C-8C55AD3F806F}"/>
                </a:ext>
              </a:extLst>
            </p:cNvPr>
            <p:cNvSpPr/>
            <p:nvPr/>
          </p:nvSpPr>
          <p:spPr>
            <a:xfrm rot="10800000">
              <a:off x="5758957" y="7175892"/>
              <a:ext cx="3537992" cy="35389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0" y="120000"/>
                  </a:lnTo>
                  <a:cubicBezTo>
                    <a:pt x="0" y="53725"/>
                    <a:pt x="53725" y="0"/>
                    <a:pt x="119999" y="0"/>
                  </a:cubicBezTo>
                  <a:lnTo>
                    <a:pt x="120000" y="1200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45713" tIns="45713" rIns="45713" bIns="45713" anchor="ctr" anchorCtr="0">
              <a:noAutofit/>
            </a:bodyPr>
            <a:lstStyle/>
            <a:p>
              <a:pPr defTabSz="457200"/>
              <a:endParaRPr sz="7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Shape 825">
              <a:extLst>
                <a:ext uri="{FF2B5EF4-FFF2-40B4-BE49-F238E27FC236}">
                  <a16:creationId xmlns:a16="http://schemas.microsoft.com/office/drawing/2014/main" id="{63CD9CE6-A349-717C-9A08-E30388C4D721}"/>
                </a:ext>
              </a:extLst>
            </p:cNvPr>
            <p:cNvSpPr/>
            <p:nvPr/>
          </p:nvSpPr>
          <p:spPr>
            <a:xfrm>
              <a:off x="5063578" y="6382151"/>
              <a:ext cx="1221546" cy="106249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23" y="60000"/>
                  </a:moveTo>
                  <a:lnTo>
                    <a:pt x="6523" y="60000"/>
                  </a:lnTo>
                  <a:cubicBezTo>
                    <a:pt x="6523" y="34372"/>
                    <a:pt x="25369" y="12490"/>
                    <a:pt x="51110" y="8230"/>
                  </a:cubicBezTo>
                  <a:cubicBezTo>
                    <a:pt x="76850" y="3970"/>
                    <a:pt x="101963" y="18577"/>
                    <a:pt x="110521" y="42788"/>
                  </a:cubicBezTo>
                  <a:lnTo>
                    <a:pt x="116429" y="42788"/>
                  </a:lnTo>
                  <a:lnTo>
                    <a:pt x="106953" y="59999"/>
                  </a:lnTo>
                  <a:lnTo>
                    <a:pt x="90336" y="42788"/>
                  </a:lnTo>
                  <a:lnTo>
                    <a:pt x="95919" y="42788"/>
                  </a:lnTo>
                  <a:lnTo>
                    <a:pt x="95919" y="42788"/>
                  </a:lnTo>
                  <a:cubicBezTo>
                    <a:pt x="87359" y="27418"/>
                    <a:pt x="68574" y="19475"/>
                    <a:pt x="50451" y="23560"/>
                  </a:cubicBezTo>
                  <a:cubicBezTo>
                    <a:pt x="32328" y="27646"/>
                    <a:pt x="19570" y="42700"/>
                    <a:pt x="19570" y="6000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13" tIns="45713" rIns="45713" bIns="45713" anchor="ctr" anchorCtr="0">
              <a:noAutofit/>
            </a:bodyPr>
            <a:lstStyle/>
            <a:p>
              <a:pPr defTabSz="457200"/>
              <a:endParaRPr sz="7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Shape 826">
              <a:extLst>
                <a:ext uri="{FF2B5EF4-FFF2-40B4-BE49-F238E27FC236}">
                  <a16:creationId xmlns:a16="http://schemas.microsoft.com/office/drawing/2014/main" id="{79E3E186-450C-AAC9-4D1C-453A4E7F09D9}"/>
                </a:ext>
              </a:extLst>
            </p:cNvPr>
            <p:cNvSpPr/>
            <p:nvPr/>
          </p:nvSpPr>
          <p:spPr>
            <a:xfrm rot="10800000">
              <a:off x="5063578" y="6790800"/>
              <a:ext cx="1221546" cy="106249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23" y="60000"/>
                  </a:moveTo>
                  <a:lnTo>
                    <a:pt x="6523" y="60000"/>
                  </a:lnTo>
                  <a:cubicBezTo>
                    <a:pt x="6523" y="34372"/>
                    <a:pt x="25369" y="12490"/>
                    <a:pt x="51110" y="8230"/>
                  </a:cubicBezTo>
                  <a:cubicBezTo>
                    <a:pt x="76850" y="3970"/>
                    <a:pt x="101963" y="18577"/>
                    <a:pt x="110521" y="42788"/>
                  </a:cubicBezTo>
                  <a:lnTo>
                    <a:pt x="116429" y="42788"/>
                  </a:lnTo>
                  <a:lnTo>
                    <a:pt x="106953" y="59999"/>
                  </a:lnTo>
                  <a:lnTo>
                    <a:pt x="90336" y="42788"/>
                  </a:lnTo>
                  <a:lnTo>
                    <a:pt x="95919" y="42788"/>
                  </a:lnTo>
                  <a:lnTo>
                    <a:pt x="95919" y="42788"/>
                  </a:lnTo>
                  <a:cubicBezTo>
                    <a:pt x="87359" y="27418"/>
                    <a:pt x="68574" y="19475"/>
                    <a:pt x="50451" y="23560"/>
                  </a:cubicBezTo>
                  <a:cubicBezTo>
                    <a:pt x="32328" y="27646"/>
                    <a:pt x="19570" y="42700"/>
                    <a:pt x="19570" y="6000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13" tIns="45713" rIns="45713" bIns="45713" anchor="ctr" anchorCtr="0">
              <a:noAutofit/>
            </a:bodyPr>
            <a:lstStyle/>
            <a:p>
              <a:pPr defTabSz="457200"/>
              <a:endParaRPr sz="7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" name="íSlîdê">
            <a:extLst>
              <a:ext uri="{FF2B5EF4-FFF2-40B4-BE49-F238E27FC236}">
                <a16:creationId xmlns:a16="http://schemas.microsoft.com/office/drawing/2014/main" id="{FEDFA116-7497-3854-2E59-08680B13EB75}"/>
              </a:ext>
            </a:extLst>
          </p:cNvPr>
          <p:cNvSpPr>
            <a:spLocks/>
          </p:cNvSpPr>
          <p:nvPr/>
        </p:nvSpPr>
        <p:spPr bwMode="auto">
          <a:xfrm>
            <a:off x="5152785" y="2488240"/>
            <a:ext cx="360250" cy="360346"/>
          </a:xfrm>
          <a:custGeom>
            <a:avLst/>
            <a:gdLst>
              <a:gd name="T0" fmla="*/ 239 w 480"/>
              <a:gd name="T1" fmla="*/ 0 h 480"/>
              <a:gd name="T2" fmla="*/ 239 w 480"/>
              <a:gd name="T3" fmla="*/ 0 h 480"/>
              <a:gd name="T4" fmla="*/ 0 w 480"/>
              <a:gd name="T5" fmla="*/ 248 h 480"/>
              <a:gd name="T6" fmla="*/ 239 w 480"/>
              <a:gd name="T7" fmla="*/ 479 h 480"/>
              <a:gd name="T8" fmla="*/ 479 w 480"/>
              <a:gd name="T9" fmla="*/ 240 h 480"/>
              <a:gd name="T10" fmla="*/ 239 w 480"/>
              <a:gd name="T11" fmla="*/ 0 h 480"/>
              <a:gd name="T12" fmla="*/ 239 w 480"/>
              <a:gd name="T13" fmla="*/ 426 h 480"/>
              <a:gd name="T14" fmla="*/ 239 w 480"/>
              <a:gd name="T15" fmla="*/ 426 h 480"/>
              <a:gd name="T16" fmla="*/ 53 w 480"/>
              <a:gd name="T17" fmla="*/ 248 h 480"/>
              <a:gd name="T18" fmla="*/ 239 w 480"/>
              <a:gd name="T19" fmla="*/ 53 h 480"/>
              <a:gd name="T20" fmla="*/ 426 w 480"/>
              <a:gd name="T21" fmla="*/ 240 h 480"/>
              <a:gd name="T22" fmla="*/ 239 w 480"/>
              <a:gd name="T23" fmla="*/ 426 h 480"/>
              <a:gd name="T24" fmla="*/ 123 w 480"/>
              <a:gd name="T25" fmla="*/ 354 h 480"/>
              <a:gd name="T26" fmla="*/ 123 w 480"/>
              <a:gd name="T27" fmla="*/ 354 h 480"/>
              <a:gd name="T28" fmla="*/ 283 w 480"/>
              <a:gd name="T29" fmla="*/ 293 h 480"/>
              <a:gd name="T30" fmla="*/ 354 w 480"/>
              <a:gd name="T31" fmla="*/ 124 h 480"/>
              <a:gd name="T32" fmla="*/ 186 w 480"/>
              <a:gd name="T33" fmla="*/ 195 h 480"/>
              <a:gd name="T34" fmla="*/ 123 w 480"/>
              <a:gd name="T35" fmla="*/ 354 h 480"/>
              <a:gd name="T36" fmla="*/ 213 w 480"/>
              <a:gd name="T37" fmla="*/ 213 h 480"/>
              <a:gd name="T38" fmla="*/ 213 w 480"/>
              <a:gd name="T39" fmla="*/ 213 h 480"/>
              <a:gd name="T40" fmla="*/ 310 w 480"/>
              <a:gd name="T41" fmla="*/ 169 h 480"/>
              <a:gd name="T42" fmla="*/ 266 w 480"/>
              <a:gd name="T43" fmla="*/ 266 h 480"/>
              <a:gd name="T44" fmla="*/ 213 w 480"/>
              <a:gd name="T45" fmla="*/ 266 h 480"/>
              <a:gd name="T46" fmla="*/ 213 w 480"/>
              <a:gd name="T47" fmla="*/ 213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80" h="480">
                <a:moveTo>
                  <a:pt x="239" y="0"/>
                </a:moveTo>
                <a:lnTo>
                  <a:pt x="239" y="0"/>
                </a:lnTo>
                <a:cubicBezTo>
                  <a:pt x="107" y="9"/>
                  <a:pt x="0" y="115"/>
                  <a:pt x="0" y="248"/>
                </a:cubicBezTo>
                <a:cubicBezTo>
                  <a:pt x="0" y="372"/>
                  <a:pt x="107" y="479"/>
                  <a:pt x="239" y="479"/>
                </a:cubicBezTo>
                <a:cubicBezTo>
                  <a:pt x="372" y="479"/>
                  <a:pt x="479" y="372"/>
                  <a:pt x="479" y="240"/>
                </a:cubicBezTo>
                <a:cubicBezTo>
                  <a:pt x="479" y="107"/>
                  <a:pt x="363" y="0"/>
                  <a:pt x="239" y="0"/>
                </a:cubicBezTo>
                <a:close/>
                <a:moveTo>
                  <a:pt x="239" y="426"/>
                </a:moveTo>
                <a:lnTo>
                  <a:pt x="239" y="426"/>
                </a:lnTo>
                <a:cubicBezTo>
                  <a:pt x="142" y="434"/>
                  <a:pt x="53" y="346"/>
                  <a:pt x="53" y="248"/>
                </a:cubicBezTo>
                <a:cubicBezTo>
                  <a:pt x="53" y="142"/>
                  <a:pt x="133" y="53"/>
                  <a:pt x="239" y="53"/>
                </a:cubicBezTo>
                <a:cubicBezTo>
                  <a:pt x="336" y="53"/>
                  <a:pt x="426" y="133"/>
                  <a:pt x="426" y="240"/>
                </a:cubicBezTo>
                <a:cubicBezTo>
                  <a:pt x="426" y="346"/>
                  <a:pt x="345" y="426"/>
                  <a:pt x="239" y="426"/>
                </a:cubicBezTo>
                <a:close/>
                <a:moveTo>
                  <a:pt x="123" y="354"/>
                </a:moveTo>
                <a:lnTo>
                  <a:pt x="123" y="354"/>
                </a:lnTo>
                <a:cubicBezTo>
                  <a:pt x="123" y="354"/>
                  <a:pt x="239" y="337"/>
                  <a:pt x="283" y="293"/>
                </a:cubicBezTo>
                <a:cubicBezTo>
                  <a:pt x="336" y="240"/>
                  <a:pt x="354" y="124"/>
                  <a:pt x="354" y="124"/>
                </a:cubicBezTo>
                <a:cubicBezTo>
                  <a:pt x="354" y="124"/>
                  <a:pt x="239" y="142"/>
                  <a:pt x="186" y="195"/>
                </a:cubicBezTo>
                <a:cubicBezTo>
                  <a:pt x="142" y="240"/>
                  <a:pt x="123" y="354"/>
                  <a:pt x="123" y="354"/>
                </a:cubicBezTo>
                <a:close/>
                <a:moveTo>
                  <a:pt x="213" y="213"/>
                </a:moveTo>
                <a:lnTo>
                  <a:pt x="213" y="213"/>
                </a:lnTo>
                <a:cubicBezTo>
                  <a:pt x="239" y="195"/>
                  <a:pt x="274" y="178"/>
                  <a:pt x="310" y="169"/>
                </a:cubicBezTo>
                <a:cubicBezTo>
                  <a:pt x="301" y="204"/>
                  <a:pt x="283" y="248"/>
                  <a:pt x="266" y="266"/>
                </a:cubicBezTo>
                <a:cubicBezTo>
                  <a:pt x="248" y="275"/>
                  <a:pt x="230" y="275"/>
                  <a:pt x="213" y="266"/>
                </a:cubicBezTo>
                <a:cubicBezTo>
                  <a:pt x="204" y="248"/>
                  <a:pt x="204" y="231"/>
                  <a:pt x="213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ísľïḍe">
            <a:extLst>
              <a:ext uri="{FF2B5EF4-FFF2-40B4-BE49-F238E27FC236}">
                <a16:creationId xmlns:a16="http://schemas.microsoft.com/office/drawing/2014/main" id="{19CC27F5-07BF-E6B6-CBDA-91E93EACDF49}"/>
              </a:ext>
            </a:extLst>
          </p:cNvPr>
          <p:cNvSpPr>
            <a:spLocks/>
          </p:cNvSpPr>
          <p:nvPr/>
        </p:nvSpPr>
        <p:spPr bwMode="auto">
          <a:xfrm>
            <a:off x="6703742" y="2535936"/>
            <a:ext cx="315219" cy="312650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iṩ1idé">
            <a:extLst>
              <a:ext uri="{FF2B5EF4-FFF2-40B4-BE49-F238E27FC236}">
                <a16:creationId xmlns:a16="http://schemas.microsoft.com/office/drawing/2014/main" id="{74661399-4D7A-FD1C-62F7-E45B2D79FB24}"/>
              </a:ext>
            </a:extLst>
          </p:cNvPr>
          <p:cNvSpPr>
            <a:spLocks/>
          </p:cNvSpPr>
          <p:nvPr/>
        </p:nvSpPr>
        <p:spPr bwMode="auto">
          <a:xfrm>
            <a:off x="5192516" y="4084148"/>
            <a:ext cx="320519" cy="347097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îśḻiḍé">
            <a:extLst>
              <a:ext uri="{FF2B5EF4-FFF2-40B4-BE49-F238E27FC236}">
                <a16:creationId xmlns:a16="http://schemas.microsoft.com/office/drawing/2014/main" id="{573F4A9C-4F05-095B-A5F3-CBB91149CEA2}"/>
              </a:ext>
            </a:extLst>
          </p:cNvPr>
          <p:cNvSpPr>
            <a:spLocks/>
          </p:cNvSpPr>
          <p:nvPr/>
        </p:nvSpPr>
        <p:spPr bwMode="auto">
          <a:xfrm>
            <a:off x="6788009" y="4104018"/>
            <a:ext cx="347007" cy="307356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E35301E-3E63-9B63-FD50-9C789F996E5A}"/>
              </a:ext>
            </a:extLst>
          </p:cNvPr>
          <p:cNvGrpSpPr/>
          <p:nvPr/>
        </p:nvGrpSpPr>
        <p:grpSpPr>
          <a:xfrm>
            <a:off x="7980387" y="2052890"/>
            <a:ext cx="3002382" cy="777436"/>
            <a:chOff x="4331148" y="1648600"/>
            <a:chExt cx="3002382" cy="77743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C2C87ED-7D31-05E3-692F-9731B60B74CE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D11260C-F261-5330-6555-26DCBA08B964}"/>
                </a:ext>
              </a:extLst>
            </p:cNvPr>
            <p:cNvSpPr txBox="1"/>
            <p:nvPr/>
          </p:nvSpPr>
          <p:spPr>
            <a:xfrm>
              <a:off x="4332612" y="1995149"/>
              <a:ext cx="300091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3F988BD-7FB9-C8D5-4E2E-6CD53EEC0C26}"/>
              </a:ext>
            </a:extLst>
          </p:cNvPr>
          <p:cNvGrpSpPr/>
          <p:nvPr/>
        </p:nvGrpSpPr>
        <p:grpSpPr>
          <a:xfrm>
            <a:off x="7980387" y="3957363"/>
            <a:ext cx="3002382" cy="777436"/>
            <a:chOff x="4331148" y="1648600"/>
            <a:chExt cx="3002382" cy="77743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C3F3281-F764-93F1-F559-767A7E8DDCBB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C067D5A-FEC4-5ADD-4818-E0C2CA6C6FE7}"/>
                </a:ext>
              </a:extLst>
            </p:cNvPr>
            <p:cNvSpPr txBox="1"/>
            <p:nvPr/>
          </p:nvSpPr>
          <p:spPr>
            <a:xfrm>
              <a:off x="4332612" y="1995149"/>
              <a:ext cx="300091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33902D1-C684-3F7A-F527-C678B47B7CBB}"/>
              </a:ext>
            </a:extLst>
          </p:cNvPr>
          <p:cNvGrpSpPr/>
          <p:nvPr/>
        </p:nvGrpSpPr>
        <p:grpSpPr>
          <a:xfrm>
            <a:off x="1209231" y="2052890"/>
            <a:ext cx="3000918" cy="777436"/>
            <a:chOff x="4332612" y="1648600"/>
            <a:chExt cx="3000918" cy="77743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38F0F87-E29A-6CE4-C1FC-29EFF15AFCCB}"/>
                </a:ext>
              </a:extLst>
            </p:cNvPr>
            <p:cNvSpPr txBox="1"/>
            <p:nvPr/>
          </p:nvSpPr>
          <p:spPr>
            <a:xfrm>
              <a:off x="5544366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F3B790E-3137-751A-4F03-D0922D7423A7}"/>
                </a:ext>
              </a:extLst>
            </p:cNvPr>
            <p:cNvSpPr txBox="1"/>
            <p:nvPr/>
          </p:nvSpPr>
          <p:spPr>
            <a:xfrm>
              <a:off x="4332612" y="1995149"/>
              <a:ext cx="300091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4F5D078-39D9-F813-AC3D-9444C6687134}"/>
              </a:ext>
            </a:extLst>
          </p:cNvPr>
          <p:cNvGrpSpPr/>
          <p:nvPr/>
        </p:nvGrpSpPr>
        <p:grpSpPr>
          <a:xfrm>
            <a:off x="1209231" y="3957363"/>
            <a:ext cx="3000918" cy="777436"/>
            <a:chOff x="4332612" y="1648600"/>
            <a:chExt cx="3000918" cy="77743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FB7429D-A1A3-3659-B1D4-A1CF746121D8}"/>
                </a:ext>
              </a:extLst>
            </p:cNvPr>
            <p:cNvSpPr txBox="1"/>
            <p:nvPr/>
          </p:nvSpPr>
          <p:spPr>
            <a:xfrm>
              <a:off x="5544366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EAB9ACD-3841-F50D-270B-A6C2A4A167AB}"/>
                </a:ext>
              </a:extLst>
            </p:cNvPr>
            <p:cNvSpPr txBox="1"/>
            <p:nvPr/>
          </p:nvSpPr>
          <p:spPr>
            <a:xfrm>
              <a:off x="4332612" y="1995149"/>
              <a:ext cx="300091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47480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1420005" y="250735"/>
            <a:ext cx="409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1420005" y="736809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A40EC8-22F9-B760-CE96-BA54AB7908DE}"/>
              </a:ext>
            </a:extLst>
          </p:cNvPr>
          <p:cNvGrpSpPr/>
          <p:nvPr/>
        </p:nvGrpSpPr>
        <p:grpSpPr>
          <a:xfrm>
            <a:off x="335671" y="113482"/>
            <a:ext cx="952171" cy="952171"/>
            <a:chOff x="5619728" y="975806"/>
            <a:chExt cx="952171" cy="95217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497796-8CB0-951B-882C-B64A0D0E7089}"/>
                </a:ext>
              </a:extLst>
            </p:cNvPr>
            <p:cNvSpPr/>
            <p:nvPr/>
          </p:nvSpPr>
          <p:spPr>
            <a:xfrm>
              <a:off x="5619728" y="97580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DD3528-5BA1-6205-6780-99BF5BB3A7F2}"/>
                </a:ext>
              </a:extLst>
            </p:cNvPr>
            <p:cNvSpPr txBox="1"/>
            <p:nvPr/>
          </p:nvSpPr>
          <p:spPr>
            <a:xfrm>
              <a:off x="5674107" y="110715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02</a:t>
              </a:r>
            </a:p>
          </p:txBody>
        </p:sp>
      </p:grpSp>
      <p:grpSp>
        <p:nvGrpSpPr>
          <p:cNvPr id="4" name="Shape 61">
            <a:extLst>
              <a:ext uri="{FF2B5EF4-FFF2-40B4-BE49-F238E27FC236}">
                <a16:creationId xmlns:a16="http://schemas.microsoft.com/office/drawing/2014/main" id="{EBD28DC3-4E0B-24EA-FB79-B153ACBDE6EF}"/>
              </a:ext>
            </a:extLst>
          </p:cNvPr>
          <p:cNvGrpSpPr/>
          <p:nvPr/>
        </p:nvGrpSpPr>
        <p:grpSpPr>
          <a:xfrm>
            <a:off x="1134073" y="3466469"/>
            <a:ext cx="1622984" cy="392739"/>
            <a:chOff x="4621547" y="7220767"/>
            <a:chExt cx="2471893" cy="598163"/>
          </a:xfrm>
          <a:solidFill>
            <a:srgbClr val="F1CD73"/>
          </a:solidFill>
        </p:grpSpPr>
        <p:sp>
          <p:nvSpPr>
            <p:cNvPr id="20" name="Shape 62">
              <a:extLst>
                <a:ext uri="{FF2B5EF4-FFF2-40B4-BE49-F238E27FC236}">
                  <a16:creationId xmlns:a16="http://schemas.microsoft.com/office/drawing/2014/main" id="{BB1860FC-B59F-47E4-7A79-F0DD3540C727}"/>
                </a:ext>
              </a:extLst>
            </p:cNvPr>
            <p:cNvSpPr/>
            <p:nvPr/>
          </p:nvSpPr>
          <p:spPr>
            <a:xfrm rot="-5400000" flipH="1">
              <a:off x="5696560" y="6145754"/>
              <a:ext cx="321868" cy="247189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txBody>
            <a:bodyPr lIns="109700" tIns="54850" rIns="109700" bIns="54850" anchor="ctr" anchorCtr="0">
              <a:noAutofit/>
            </a:bodyPr>
            <a:lstStyle/>
            <a:p>
              <a:pPr algn="ctr" defTabSz="457200"/>
              <a:endParaRPr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Shape 63">
              <a:extLst>
                <a:ext uri="{FF2B5EF4-FFF2-40B4-BE49-F238E27FC236}">
                  <a16:creationId xmlns:a16="http://schemas.microsoft.com/office/drawing/2014/main" id="{37DB8ACD-E1B6-05AD-5ED0-67729FA835FD}"/>
                </a:ext>
              </a:extLst>
            </p:cNvPr>
            <p:cNvSpPr/>
            <p:nvPr/>
          </p:nvSpPr>
          <p:spPr>
            <a:xfrm rot="5400000">
              <a:off x="5746001" y="7418885"/>
              <a:ext cx="342077" cy="4580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9619" y="117966"/>
                  </a:moveTo>
                  <a:lnTo>
                    <a:pt x="19619" y="117966"/>
                  </a:lnTo>
                  <a:cubicBezTo>
                    <a:pt x="114068" y="67118"/>
                    <a:pt x="114068" y="67118"/>
                    <a:pt x="114068" y="67118"/>
                  </a:cubicBezTo>
                  <a:cubicBezTo>
                    <a:pt x="118174" y="65084"/>
                    <a:pt x="119543" y="63050"/>
                    <a:pt x="119543" y="60338"/>
                  </a:cubicBezTo>
                  <a:cubicBezTo>
                    <a:pt x="119543" y="57288"/>
                    <a:pt x="118174" y="54576"/>
                    <a:pt x="114068" y="52542"/>
                  </a:cubicBezTo>
                  <a:cubicBezTo>
                    <a:pt x="19619" y="1694"/>
                    <a:pt x="19619" y="1694"/>
                    <a:pt x="19619" y="1694"/>
                  </a:cubicBezTo>
                  <a:cubicBezTo>
                    <a:pt x="15969" y="0"/>
                    <a:pt x="10494" y="0"/>
                    <a:pt x="6387" y="1694"/>
                  </a:cubicBezTo>
                  <a:cubicBezTo>
                    <a:pt x="2281" y="2711"/>
                    <a:pt x="0" y="5423"/>
                    <a:pt x="0" y="9491"/>
                  </a:cubicBezTo>
                  <a:cubicBezTo>
                    <a:pt x="0" y="109830"/>
                    <a:pt x="0" y="109830"/>
                    <a:pt x="0" y="109830"/>
                  </a:cubicBezTo>
                  <a:cubicBezTo>
                    <a:pt x="0" y="113898"/>
                    <a:pt x="2281" y="116610"/>
                    <a:pt x="6387" y="118644"/>
                  </a:cubicBezTo>
                  <a:cubicBezTo>
                    <a:pt x="10494" y="119661"/>
                    <a:pt x="15969" y="119661"/>
                    <a:pt x="19619" y="117966"/>
                  </a:cubicBezTo>
                </a:path>
              </a:pathLst>
            </a:custGeom>
            <a:grp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/>
              <a:endParaRPr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" name="Shape 64">
            <a:extLst>
              <a:ext uri="{FF2B5EF4-FFF2-40B4-BE49-F238E27FC236}">
                <a16:creationId xmlns:a16="http://schemas.microsoft.com/office/drawing/2014/main" id="{7CFD1B03-F4A0-E988-701A-0F120FF6568F}"/>
              </a:ext>
            </a:extLst>
          </p:cNvPr>
          <p:cNvGrpSpPr/>
          <p:nvPr/>
        </p:nvGrpSpPr>
        <p:grpSpPr>
          <a:xfrm>
            <a:off x="4437662" y="3466472"/>
            <a:ext cx="1622984" cy="406677"/>
            <a:chOff x="9653093" y="7220771"/>
            <a:chExt cx="2471893" cy="619391"/>
          </a:xfrm>
          <a:solidFill>
            <a:srgbClr val="C9C9C9"/>
          </a:solidFill>
        </p:grpSpPr>
        <p:sp>
          <p:nvSpPr>
            <p:cNvPr id="18" name="Shape 65">
              <a:extLst>
                <a:ext uri="{FF2B5EF4-FFF2-40B4-BE49-F238E27FC236}">
                  <a16:creationId xmlns:a16="http://schemas.microsoft.com/office/drawing/2014/main" id="{AFB17A1F-0A52-0AEF-195D-38480E7BF58B}"/>
                </a:ext>
              </a:extLst>
            </p:cNvPr>
            <p:cNvSpPr/>
            <p:nvPr/>
          </p:nvSpPr>
          <p:spPr>
            <a:xfrm>
              <a:off x="9653093" y="7220771"/>
              <a:ext cx="2471893" cy="321871"/>
            </a:xfrm>
            <a:prstGeom prst="rect">
              <a:avLst/>
            </a:prstGeom>
            <a:grpFill/>
            <a:ln>
              <a:noFill/>
            </a:ln>
          </p:spPr>
          <p:txBody>
            <a:bodyPr lIns="109700" tIns="54850" rIns="109700" bIns="54850" anchor="ctr" anchorCtr="0">
              <a:noAutofit/>
            </a:bodyPr>
            <a:lstStyle/>
            <a:p>
              <a:pPr algn="ctr" defTabSz="457200"/>
              <a:endParaRPr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Shape 66">
              <a:extLst>
                <a:ext uri="{FF2B5EF4-FFF2-40B4-BE49-F238E27FC236}">
                  <a16:creationId xmlns:a16="http://schemas.microsoft.com/office/drawing/2014/main" id="{378618DD-9A9C-A2C4-643A-748A14C9FDBF}"/>
                </a:ext>
              </a:extLst>
            </p:cNvPr>
            <p:cNvSpPr/>
            <p:nvPr/>
          </p:nvSpPr>
          <p:spPr>
            <a:xfrm rot="5400000">
              <a:off x="10755033" y="7440117"/>
              <a:ext cx="342077" cy="4580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9619" y="117966"/>
                  </a:moveTo>
                  <a:lnTo>
                    <a:pt x="19619" y="117966"/>
                  </a:lnTo>
                  <a:cubicBezTo>
                    <a:pt x="114068" y="67118"/>
                    <a:pt x="114068" y="67118"/>
                    <a:pt x="114068" y="67118"/>
                  </a:cubicBezTo>
                  <a:cubicBezTo>
                    <a:pt x="118174" y="65084"/>
                    <a:pt x="119543" y="63050"/>
                    <a:pt x="119543" y="60338"/>
                  </a:cubicBezTo>
                  <a:cubicBezTo>
                    <a:pt x="119543" y="57288"/>
                    <a:pt x="118174" y="54576"/>
                    <a:pt x="114068" y="52542"/>
                  </a:cubicBezTo>
                  <a:cubicBezTo>
                    <a:pt x="19619" y="1694"/>
                    <a:pt x="19619" y="1694"/>
                    <a:pt x="19619" y="1694"/>
                  </a:cubicBezTo>
                  <a:cubicBezTo>
                    <a:pt x="15969" y="0"/>
                    <a:pt x="10494" y="0"/>
                    <a:pt x="6387" y="1694"/>
                  </a:cubicBezTo>
                  <a:cubicBezTo>
                    <a:pt x="2281" y="2711"/>
                    <a:pt x="0" y="5423"/>
                    <a:pt x="0" y="9491"/>
                  </a:cubicBezTo>
                  <a:cubicBezTo>
                    <a:pt x="0" y="109830"/>
                    <a:pt x="0" y="109830"/>
                    <a:pt x="0" y="109830"/>
                  </a:cubicBezTo>
                  <a:cubicBezTo>
                    <a:pt x="0" y="113898"/>
                    <a:pt x="2281" y="116610"/>
                    <a:pt x="6387" y="118644"/>
                  </a:cubicBezTo>
                  <a:cubicBezTo>
                    <a:pt x="10494" y="119661"/>
                    <a:pt x="15969" y="119661"/>
                    <a:pt x="19619" y="117966"/>
                  </a:cubicBezTo>
                </a:path>
              </a:pathLst>
            </a:custGeom>
            <a:grp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/>
              <a:endParaRPr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" name="Shape 67">
            <a:extLst>
              <a:ext uri="{FF2B5EF4-FFF2-40B4-BE49-F238E27FC236}">
                <a16:creationId xmlns:a16="http://schemas.microsoft.com/office/drawing/2014/main" id="{EC00633F-61B6-567D-4B27-248629FA14F2}"/>
              </a:ext>
            </a:extLst>
          </p:cNvPr>
          <p:cNvGrpSpPr/>
          <p:nvPr/>
        </p:nvGrpSpPr>
        <p:grpSpPr>
          <a:xfrm>
            <a:off x="7741252" y="3466470"/>
            <a:ext cx="1622984" cy="396678"/>
            <a:chOff x="14684640" y="7220768"/>
            <a:chExt cx="2471893" cy="604161"/>
          </a:xfrm>
          <a:solidFill>
            <a:srgbClr val="51CCAF"/>
          </a:solidFill>
        </p:grpSpPr>
        <p:sp>
          <p:nvSpPr>
            <p:cNvPr id="16" name="Shape 68">
              <a:extLst>
                <a:ext uri="{FF2B5EF4-FFF2-40B4-BE49-F238E27FC236}">
                  <a16:creationId xmlns:a16="http://schemas.microsoft.com/office/drawing/2014/main" id="{A9D2B9B5-ABC8-234F-C4E3-663A6A4FF1C6}"/>
                </a:ext>
              </a:extLst>
            </p:cNvPr>
            <p:cNvSpPr/>
            <p:nvPr/>
          </p:nvSpPr>
          <p:spPr>
            <a:xfrm>
              <a:off x="14684640" y="7220768"/>
              <a:ext cx="2471893" cy="321871"/>
            </a:xfrm>
            <a:prstGeom prst="rect">
              <a:avLst/>
            </a:prstGeom>
            <a:grpFill/>
            <a:ln>
              <a:noFill/>
            </a:ln>
          </p:spPr>
          <p:txBody>
            <a:bodyPr lIns="109700" tIns="54850" rIns="109700" bIns="54850" anchor="ctr" anchorCtr="0">
              <a:noAutofit/>
            </a:bodyPr>
            <a:lstStyle/>
            <a:p>
              <a:pPr algn="ctr" defTabSz="457200"/>
              <a:endParaRPr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Shape 69">
              <a:extLst>
                <a:ext uri="{FF2B5EF4-FFF2-40B4-BE49-F238E27FC236}">
                  <a16:creationId xmlns:a16="http://schemas.microsoft.com/office/drawing/2014/main" id="{C5500321-AAB4-E786-C869-A5E051426AF6}"/>
                </a:ext>
              </a:extLst>
            </p:cNvPr>
            <p:cNvSpPr/>
            <p:nvPr/>
          </p:nvSpPr>
          <p:spPr>
            <a:xfrm rot="5400000">
              <a:off x="15834926" y="7424885"/>
              <a:ext cx="342077" cy="4580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9619" y="117966"/>
                  </a:moveTo>
                  <a:lnTo>
                    <a:pt x="19619" y="117966"/>
                  </a:lnTo>
                  <a:cubicBezTo>
                    <a:pt x="114068" y="67118"/>
                    <a:pt x="114068" y="67118"/>
                    <a:pt x="114068" y="67118"/>
                  </a:cubicBezTo>
                  <a:cubicBezTo>
                    <a:pt x="118174" y="65084"/>
                    <a:pt x="119543" y="63050"/>
                    <a:pt x="119543" y="60338"/>
                  </a:cubicBezTo>
                  <a:cubicBezTo>
                    <a:pt x="119543" y="57288"/>
                    <a:pt x="118174" y="54576"/>
                    <a:pt x="114068" y="52542"/>
                  </a:cubicBezTo>
                  <a:cubicBezTo>
                    <a:pt x="19619" y="1694"/>
                    <a:pt x="19619" y="1694"/>
                    <a:pt x="19619" y="1694"/>
                  </a:cubicBezTo>
                  <a:cubicBezTo>
                    <a:pt x="15969" y="0"/>
                    <a:pt x="10494" y="0"/>
                    <a:pt x="6387" y="1694"/>
                  </a:cubicBezTo>
                  <a:cubicBezTo>
                    <a:pt x="2281" y="2711"/>
                    <a:pt x="0" y="5423"/>
                    <a:pt x="0" y="9491"/>
                  </a:cubicBezTo>
                  <a:cubicBezTo>
                    <a:pt x="0" y="109830"/>
                    <a:pt x="0" y="109830"/>
                    <a:pt x="0" y="109830"/>
                  </a:cubicBezTo>
                  <a:cubicBezTo>
                    <a:pt x="0" y="113898"/>
                    <a:pt x="2281" y="116610"/>
                    <a:pt x="6387" y="118644"/>
                  </a:cubicBezTo>
                  <a:cubicBezTo>
                    <a:pt x="10494" y="119661"/>
                    <a:pt x="15969" y="119661"/>
                    <a:pt x="19619" y="117966"/>
                  </a:cubicBezTo>
                </a:path>
              </a:pathLst>
            </a:custGeom>
            <a:grp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/>
              <a:endParaRPr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" name="Shape 70">
            <a:extLst>
              <a:ext uri="{FF2B5EF4-FFF2-40B4-BE49-F238E27FC236}">
                <a16:creationId xmlns:a16="http://schemas.microsoft.com/office/drawing/2014/main" id="{F597425F-F7B8-5D31-A194-CD2BB3707FE9}"/>
              </a:ext>
            </a:extLst>
          </p:cNvPr>
          <p:cNvGrpSpPr/>
          <p:nvPr/>
        </p:nvGrpSpPr>
        <p:grpSpPr>
          <a:xfrm>
            <a:off x="9393046" y="3285743"/>
            <a:ext cx="1622984" cy="392055"/>
            <a:chOff x="17200413" y="6945511"/>
            <a:chExt cx="2471893" cy="597120"/>
          </a:xfrm>
        </p:grpSpPr>
        <p:sp>
          <p:nvSpPr>
            <p:cNvPr id="14" name="Shape 71">
              <a:extLst>
                <a:ext uri="{FF2B5EF4-FFF2-40B4-BE49-F238E27FC236}">
                  <a16:creationId xmlns:a16="http://schemas.microsoft.com/office/drawing/2014/main" id="{71045330-3F0F-143A-71BC-77A19AA74B8F}"/>
                </a:ext>
              </a:extLst>
            </p:cNvPr>
            <p:cNvSpPr/>
            <p:nvPr/>
          </p:nvSpPr>
          <p:spPr>
            <a:xfrm rot="5400000">
              <a:off x="18275426" y="6145750"/>
              <a:ext cx="321868" cy="247189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lIns="109700" tIns="54850" rIns="109700" bIns="54850" anchor="ctr" anchorCtr="0">
              <a:noAutofit/>
            </a:bodyPr>
            <a:lstStyle/>
            <a:p>
              <a:pPr algn="ctr" defTabSz="457200"/>
              <a:endParaRPr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Shape 72">
              <a:extLst>
                <a:ext uri="{FF2B5EF4-FFF2-40B4-BE49-F238E27FC236}">
                  <a16:creationId xmlns:a16="http://schemas.microsoft.com/office/drawing/2014/main" id="{0E755142-850A-7529-6A89-BAC5ADD13624}"/>
                </a:ext>
              </a:extLst>
            </p:cNvPr>
            <p:cNvSpPr/>
            <p:nvPr/>
          </p:nvSpPr>
          <p:spPr>
            <a:xfrm rot="-5400000">
              <a:off x="18271028" y="6887543"/>
              <a:ext cx="342077" cy="4580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9619" y="117966"/>
                  </a:moveTo>
                  <a:lnTo>
                    <a:pt x="19619" y="117966"/>
                  </a:lnTo>
                  <a:cubicBezTo>
                    <a:pt x="114068" y="67118"/>
                    <a:pt x="114068" y="67118"/>
                    <a:pt x="114068" y="67118"/>
                  </a:cubicBezTo>
                  <a:cubicBezTo>
                    <a:pt x="118174" y="65084"/>
                    <a:pt x="119543" y="63050"/>
                    <a:pt x="119543" y="60338"/>
                  </a:cubicBezTo>
                  <a:cubicBezTo>
                    <a:pt x="119543" y="57288"/>
                    <a:pt x="118174" y="54576"/>
                    <a:pt x="114068" y="52542"/>
                  </a:cubicBezTo>
                  <a:cubicBezTo>
                    <a:pt x="19619" y="1694"/>
                    <a:pt x="19619" y="1694"/>
                    <a:pt x="19619" y="1694"/>
                  </a:cubicBezTo>
                  <a:cubicBezTo>
                    <a:pt x="15969" y="0"/>
                    <a:pt x="10494" y="0"/>
                    <a:pt x="6387" y="1694"/>
                  </a:cubicBezTo>
                  <a:cubicBezTo>
                    <a:pt x="2281" y="2711"/>
                    <a:pt x="0" y="5423"/>
                    <a:pt x="0" y="9491"/>
                  </a:cubicBezTo>
                  <a:cubicBezTo>
                    <a:pt x="0" y="109830"/>
                    <a:pt x="0" y="109830"/>
                    <a:pt x="0" y="109830"/>
                  </a:cubicBezTo>
                  <a:cubicBezTo>
                    <a:pt x="0" y="113898"/>
                    <a:pt x="2281" y="116610"/>
                    <a:pt x="6387" y="118644"/>
                  </a:cubicBezTo>
                  <a:cubicBezTo>
                    <a:pt x="10494" y="119661"/>
                    <a:pt x="15969" y="119661"/>
                    <a:pt x="19619" y="117966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/>
              <a:endParaRPr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" name="Shape 73">
            <a:extLst>
              <a:ext uri="{FF2B5EF4-FFF2-40B4-BE49-F238E27FC236}">
                <a16:creationId xmlns:a16="http://schemas.microsoft.com/office/drawing/2014/main" id="{7AF9F986-4979-68F9-1BC8-589B271F7ECF}"/>
              </a:ext>
            </a:extLst>
          </p:cNvPr>
          <p:cNvGrpSpPr/>
          <p:nvPr/>
        </p:nvGrpSpPr>
        <p:grpSpPr>
          <a:xfrm>
            <a:off x="6089457" y="3271803"/>
            <a:ext cx="1622984" cy="406000"/>
            <a:chOff x="12168867" y="6924280"/>
            <a:chExt cx="2471893" cy="618359"/>
          </a:xfrm>
        </p:grpSpPr>
        <p:sp>
          <p:nvSpPr>
            <p:cNvPr id="12" name="Shape 74">
              <a:extLst>
                <a:ext uri="{FF2B5EF4-FFF2-40B4-BE49-F238E27FC236}">
                  <a16:creationId xmlns:a16="http://schemas.microsoft.com/office/drawing/2014/main" id="{5567E981-F158-6DFC-DC65-2979DE2EC660}"/>
                </a:ext>
              </a:extLst>
            </p:cNvPr>
            <p:cNvSpPr/>
            <p:nvPr/>
          </p:nvSpPr>
          <p:spPr>
            <a:xfrm>
              <a:off x="12168867" y="7220768"/>
              <a:ext cx="2471893" cy="3218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lIns="109700" tIns="54850" rIns="109700" bIns="54850" anchor="ctr" anchorCtr="0">
              <a:noAutofit/>
            </a:bodyPr>
            <a:lstStyle/>
            <a:p>
              <a:pPr algn="ctr" defTabSz="457200"/>
              <a:endParaRPr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Shape 75">
              <a:extLst>
                <a:ext uri="{FF2B5EF4-FFF2-40B4-BE49-F238E27FC236}">
                  <a16:creationId xmlns:a16="http://schemas.microsoft.com/office/drawing/2014/main" id="{72952F75-886D-206A-0A7C-7B5BCB4B2782}"/>
                </a:ext>
              </a:extLst>
            </p:cNvPr>
            <p:cNvSpPr/>
            <p:nvPr/>
          </p:nvSpPr>
          <p:spPr>
            <a:xfrm rot="-5400000">
              <a:off x="13261997" y="6866312"/>
              <a:ext cx="342077" cy="4580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9619" y="117966"/>
                  </a:moveTo>
                  <a:lnTo>
                    <a:pt x="19619" y="117966"/>
                  </a:lnTo>
                  <a:cubicBezTo>
                    <a:pt x="114068" y="67118"/>
                    <a:pt x="114068" y="67118"/>
                    <a:pt x="114068" y="67118"/>
                  </a:cubicBezTo>
                  <a:cubicBezTo>
                    <a:pt x="118174" y="65084"/>
                    <a:pt x="119543" y="63050"/>
                    <a:pt x="119543" y="60338"/>
                  </a:cubicBezTo>
                  <a:cubicBezTo>
                    <a:pt x="119543" y="57288"/>
                    <a:pt x="118174" y="54576"/>
                    <a:pt x="114068" y="52542"/>
                  </a:cubicBezTo>
                  <a:cubicBezTo>
                    <a:pt x="19619" y="1694"/>
                    <a:pt x="19619" y="1694"/>
                    <a:pt x="19619" y="1694"/>
                  </a:cubicBezTo>
                  <a:cubicBezTo>
                    <a:pt x="15969" y="0"/>
                    <a:pt x="10494" y="0"/>
                    <a:pt x="6387" y="1694"/>
                  </a:cubicBezTo>
                  <a:cubicBezTo>
                    <a:pt x="2281" y="2711"/>
                    <a:pt x="0" y="5423"/>
                    <a:pt x="0" y="9491"/>
                  </a:cubicBezTo>
                  <a:cubicBezTo>
                    <a:pt x="0" y="109830"/>
                    <a:pt x="0" y="109830"/>
                    <a:pt x="0" y="109830"/>
                  </a:cubicBezTo>
                  <a:cubicBezTo>
                    <a:pt x="0" y="113898"/>
                    <a:pt x="2281" y="116610"/>
                    <a:pt x="6387" y="118644"/>
                  </a:cubicBezTo>
                  <a:cubicBezTo>
                    <a:pt x="10494" y="119661"/>
                    <a:pt x="15969" y="119661"/>
                    <a:pt x="19619" y="11796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/>
              <a:endParaRPr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" name="Shape 76">
            <a:extLst>
              <a:ext uri="{FF2B5EF4-FFF2-40B4-BE49-F238E27FC236}">
                <a16:creationId xmlns:a16="http://schemas.microsoft.com/office/drawing/2014/main" id="{8EFD3AEE-90A4-435C-10C0-1E94CEC44B1A}"/>
              </a:ext>
            </a:extLst>
          </p:cNvPr>
          <p:cNvGrpSpPr/>
          <p:nvPr/>
        </p:nvGrpSpPr>
        <p:grpSpPr>
          <a:xfrm>
            <a:off x="2785868" y="3281804"/>
            <a:ext cx="1622984" cy="396003"/>
            <a:chOff x="7137321" y="6939512"/>
            <a:chExt cx="2471893" cy="603133"/>
          </a:xfrm>
          <a:solidFill>
            <a:srgbClr val="51CCAF"/>
          </a:solidFill>
        </p:grpSpPr>
        <p:sp>
          <p:nvSpPr>
            <p:cNvPr id="10" name="Shape 77">
              <a:extLst>
                <a:ext uri="{FF2B5EF4-FFF2-40B4-BE49-F238E27FC236}">
                  <a16:creationId xmlns:a16="http://schemas.microsoft.com/office/drawing/2014/main" id="{A7656F61-B92A-30EB-9E6F-7F2A7A17A165}"/>
                </a:ext>
              </a:extLst>
            </p:cNvPr>
            <p:cNvSpPr/>
            <p:nvPr/>
          </p:nvSpPr>
          <p:spPr>
            <a:xfrm>
              <a:off x="7137321" y="7220774"/>
              <a:ext cx="2471893" cy="321871"/>
            </a:xfrm>
            <a:prstGeom prst="rect">
              <a:avLst/>
            </a:prstGeom>
            <a:grpFill/>
            <a:ln>
              <a:noFill/>
            </a:ln>
          </p:spPr>
          <p:txBody>
            <a:bodyPr lIns="109700" tIns="54850" rIns="109700" bIns="54850" anchor="ctr" anchorCtr="0">
              <a:noAutofit/>
            </a:bodyPr>
            <a:lstStyle/>
            <a:p>
              <a:pPr algn="ctr" defTabSz="457200"/>
              <a:endParaRPr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Shape 78">
              <a:extLst>
                <a:ext uri="{FF2B5EF4-FFF2-40B4-BE49-F238E27FC236}">
                  <a16:creationId xmlns:a16="http://schemas.microsoft.com/office/drawing/2014/main" id="{BA91D9EC-C0A9-B606-12C6-3FE17BEDDCDF}"/>
                </a:ext>
              </a:extLst>
            </p:cNvPr>
            <p:cNvSpPr/>
            <p:nvPr/>
          </p:nvSpPr>
          <p:spPr>
            <a:xfrm rot="-5400000">
              <a:off x="8182103" y="6881544"/>
              <a:ext cx="342077" cy="4580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9619" y="117966"/>
                  </a:moveTo>
                  <a:lnTo>
                    <a:pt x="19619" y="117966"/>
                  </a:lnTo>
                  <a:cubicBezTo>
                    <a:pt x="114068" y="67118"/>
                    <a:pt x="114068" y="67118"/>
                    <a:pt x="114068" y="67118"/>
                  </a:cubicBezTo>
                  <a:cubicBezTo>
                    <a:pt x="118174" y="65084"/>
                    <a:pt x="119543" y="63050"/>
                    <a:pt x="119543" y="60338"/>
                  </a:cubicBezTo>
                  <a:cubicBezTo>
                    <a:pt x="119543" y="57288"/>
                    <a:pt x="118174" y="54576"/>
                    <a:pt x="114068" y="52542"/>
                  </a:cubicBezTo>
                  <a:cubicBezTo>
                    <a:pt x="19619" y="1694"/>
                    <a:pt x="19619" y="1694"/>
                    <a:pt x="19619" y="1694"/>
                  </a:cubicBezTo>
                  <a:cubicBezTo>
                    <a:pt x="15969" y="0"/>
                    <a:pt x="10494" y="0"/>
                    <a:pt x="6387" y="1694"/>
                  </a:cubicBezTo>
                  <a:cubicBezTo>
                    <a:pt x="2281" y="2711"/>
                    <a:pt x="0" y="5423"/>
                    <a:pt x="0" y="9491"/>
                  </a:cubicBezTo>
                  <a:cubicBezTo>
                    <a:pt x="0" y="109830"/>
                    <a:pt x="0" y="109830"/>
                    <a:pt x="0" y="109830"/>
                  </a:cubicBezTo>
                  <a:cubicBezTo>
                    <a:pt x="0" y="113898"/>
                    <a:pt x="2281" y="116610"/>
                    <a:pt x="6387" y="118644"/>
                  </a:cubicBezTo>
                  <a:cubicBezTo>
                    <a:pt x="10494" y="119661"/>
                    <a:pt x="15969" y="119661"/>
                    <a:pt x="19619" y="117966"/>
                  </a:cubicBezTo>
                </a:path>
              </a:pathLst>
            </a:custGeom>
            <a:grp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/>
              <a:endParaRPr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" name="Shape 79">
            <a:extLst>
              <a:ext uri="{FF2B5EF4-FFF2-40B4-BE49-F238E27FC236}">
                <a16:creationId xmlns:a16="http://schemas.microsoft.com/office/drawing/2014/main" id="{FCCAB5A2-ED2E-31A8-97FE-592D0B7080C2}"/>
              </a:ext>
            </a:extLst>
          </p:cNvPr>
          <p:cNvSpPr/>
          <p:nvPr/>
        </p:nvSpPr>
        <p:spPr>
          <a:xfrm>
            <a:off x="1482342" y="1739143"/>
            <a:ext cx="1033719" cy="1052152"/>
          </a:xfrm>
          <a:prstGeom prst="ellipse">
            <a:avLst/>
          </a:prstGeom>
          <a:solidFill>
            <a:srgbClr val="F1CD73"/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121888" tIns="60938" rIns="121888" bIns="60938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Shape 80">
            <a:extLst>
              <a:ext uri="{FF2B5EF4-FFF2-40B4-BE49-F238E27FC236}">
                <a16:creationId xmlns:a16="http://schemas.microsoft.com/office/drawing/2014/main" id="{77433F09-B43A-C353-58CC-052E44B0792A}"/>
              </a:ext>
            </a:extLst>
          </p:cNvPr>
          <p:cNvSpPr/>
          <p:nvPr/>
        </p:nvSpPr>
        <p:spPr>
          <a:xfrm>
            <a:off x="3053346" y="4366727"/>
            <a:ext cx="1033719" cy="1052152"/>
          </a:xfrm>
          <a:prstGeom prst="ellipse">
            <a:avLst/>
          </a:prstGeom>
          <a:solidFill>
            <a:srgbClr val="51CCAF"/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121888" tIns="60938" rIns="121888" bIns="60938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" name="Shape 82">
            <a:extLst>
              <a:ext uri="{FF2B5EF4-FFF2-40B4-BE49-F238E27FC236}">
                <a16:creationId xmlns:a16="http://schemas.microsoft.com/office/drawing/2014/main" id="{DD069281-03A4-92E2-2DB4-37E3463FB198}"/>
              </a:ext>
            </a:extLst>
          </p:cNvPr>
          <p:cNvCxnSpPr/>
          <p:nvPr/>
        </p:nvCxnSpPr>
        <p:spPr>
          <a:xfrm rot="10800000">
            <a:off x="1999201" y="2886051"/>
            <a:ext cx="0" cy="429431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6" name="Shape 83">
            <a:extLst>
              <a:ext uri="{FF2B5EF4-FFF2-40B4-BE49-F238E27FC236}">
                <a16:creationId xmlns:a16="http://schemas.microsoft.com/office/drawing/2014/main" id="{37B25345-633E-4663-2075-1F2DA7B73ABB}"/>
              </a:ext>
            </a:extLst>
          </p:cNvPr>
          <p:cNvCxnSpPr/>
          <p:nvPr/>
        </p:nvCxnSpPr>
        <p:spPr>
          <a:xfrm rot="10800000">
            <a:off x="3570205" y="3829346"/>
            <a:ext cx="0" cy="429431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7" name="Shape 84">
            <a:extLst>
              <a:ext uri="{FF2B5EF4-FFF2-40B4-BE49-F238E27FC236}">
                <a16:creationId xmlns:a16="http://schemas.microsoft.com/office/drawing/2014/main" id="{12F4E3A8-B6A5-A32A-2FBE-834CBB5FDCA3}"/>
              </a:ext>
            </a:extLst>
          </p:cNvPr>
          <p:cNvSpPr/>
          <p:nvPr/>
        </p:nvSpPr>
        <p:spPr>
          <a:xfrm>
            <a:off x="4730324" y="1739143"/>
            <a:ext cx="1033719" cy="1052152"/>
          </a:xfrm>
          <a:prstGeom prst="ellipse">
            <a:avLst/>
          </a:prstGeom>
          <a:solidFill>
            <a:srgbClr val="C9C9C9"/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121888" tIns="60938" rIns="121888" bIns="60938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85">
            <a:extLst>
              <a:ext uri="{FF2B5EF4-FFF2-40B4-BE49-F238E27FC236}">
                <a16:creationId xmlns:a16="http://schemas.microsoft.com/office/drawing/2014/main" id="{F33A274F-CCFD-2308-EC9E-165643D76142}"/>
              </a:ext>
            </a:extLst>
          </p:cNvPr>
          <p:cNvSpPr/>
          <p:nvPr/>
        </p:nvSpPr>
        <p:spPr>
          <a:xfrm>
            <a:off x="6448163" y="4366727"/>
            <a:ext cx="1033719" cy="1052152"/>
          </a:xfrm>
          <a:prstGeom prst="ellipse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21888" tIns="60938" rIns="121888" bIns="60938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2" name="Shape 86">
            <a:extLst>
              <a:ext uri="{FF2B5EF4-FFF2-40B4-BE49-F238E27FC236}">
                <a16:creationId xmlns:a16="http://schemas.microsoft.com/office/drawing/2014/main" id="{F85ACD0B-21AF-96F2-AFE6-ABDE8DDF5765}"/>
              </a:ext>
            </a:extLst>
          </p:cNvPr>
          <p:cNvCxnSpPr/>
          <p:nvPr/>
        </p:nvCxnSpPr>
        <p:spPr>
          <a:xfrm rot="10800000">
            <a:off x="5247182" y="2886051"/>
            <a:ext cx="0" cy="429431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4" name="Shape 87">
            <a:extLst>
              <a:ext uri="{FF2B5EF4-FFF2-40B4-BE49-F238E27FC236}">
                <a16:creationId xmlns:a16="http://schemas.microsoft.com/office/drawing/2014/main" id="{FED1454C-BF14-1462-E940-E7219F4682F8}"/>
              </a:ext>
            </a:extLst>
          </p:cNvPr>
          <p:cNvCxnSpPr/>
          <p:nvPr/>
        </p:nvCxnSpPr>
        <p:spPr>
          <a:xfrm rot="10800000">
            <a:off x="6965021" y="3829346"/>
            <a:ext cx="0" cy="429431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5" name="Shape 88">
            <a:extLst>
              <a:ext uri="{FF2B5EF4-FFF2-40B4-BE49-F238E27FC236}">
                <a16:creationId xmlns:a16="http://schemas.microsoft.com/office/drawing/2014/main" id="{1F7104C7-B30E-9DAA-6C06-F081E886B365}"/>
              </a:ext>
            </a:extLst>
          </p:cNvPr>
          <p:cNvSpPr/>
          <p:nvPr/>
        </p:nvSpPr>
        <p:spPr>
          <a:xfrm>
            <a:off x="8086670" y="1739143"/>
            <a:ext cx="1033719" cy="1052152"/>
          </a:xfrm>
          <a:prstGeom prst="ellipse">
            <a:avLst/>
          </a:prstGeom>
          <a:solidFill>
            <a:srgbClr val="51CCAF"/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121888" tIns="60938" rIns="121888" bIns="60938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Shape 89">
            <a:extLst>
              <a:ext uri="{FF2B5EF4-FFF2-40B4-BE49-F238E27FC236}">
                <a16:creationId xmlns:a16="http://schemas.microsoft.com/office/drawing/2014/main" id="{971CF1F4-16A6-8B05-9195-89B127CBAD33}"/>
              </a:ext>
            </a:extLst>
          </p:cNvPr>
          <p:cNvSpPr/>
          <p:nvPr/>
        </p:nvSpPr>
        <p:spPr>
          <a:xfrm>
            <a:off x="9657673" y="4366727"/>
            <a:ext cx="1033719" cy="1052152"/>
          </a:xfrm>
          <a:prstGeom prst="ellipse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21888" tIns="60938" rIns="121888" bIns="60938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7" name="Shape 90">
            <a:extLst>
              <a:ext uri="{FF2B5EF4-FFF2-40B4-BE49-F238E27FC236}">
                <a16:creationId xmlns:a16="http://schemas.microsoft.com/office/drawing/2014/main" id="{E03587C9-2BC2-B7C2-4D64-73C38C520948}"/>
              </a:ext>
            </a:extLst>
          </p:cNvPr>
          <p:cNvCxnSpPr/>
          <p:nvPr/>
        </p:nvCxnSpPr>
        <p:spPr>
          <a:xfrm rot="10800000">
            <a:off x="8603527" y="2886051"/>
            <a:ext cx="0" cy="429431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8" name="Shape 91">
            <a:extLst>
              <a:ext uri="{FF2B5EF4-FFF2-40B4-BE49-F238E27FC236}">
                <a16:creationId xmlns:a16="http://schemas.microsoft.com/office/drawing/2014/main" id="{38FE09EF-7886-1C87-C981-A85460B27047}"/>
              </a:ext>
            </a:extLst>
          </p:cNvPr>
          <p:cNvCxnSpPr/>
          <p:nvPr/>
        </p:nvCxnSpPr>
        <p:spPr>
          <a:xfrm rot="10800000">
            <a:off x="10174531" y="3829346"/>
            <a:ext cx="0" cy="429431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44" name="Shape 99">
            <a:extLst>
              <a:ext uri="{FF2B5EF4-FFF2-40B4-BE49-F238E27FC236}">
                <a16:creationId xmlns:a16="http://schemas.microsoft.com/office/drawing/2014/main" id="{97E67D26-3A84-30B3-83B9-049371B3115E}"/>
              </a:ext>
            </a:extLst>
          </p:cNvPr>
          <p:cNvSpPr/>
          <p:nvPr/>
        </p:nvSpPr>
        <p:spPr>
          <a:xfrm>
            <a:off x="8419043" y="2095396"/>
            <a:ext cx="368969" cy="3689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69" y="2082"/>
                </a:moveTo>
                <a:lnTo>
                  <a:pt x="59869" y="2082"/>
                </a:lnTo>
                <a:cubicBezTo>
                  <a:pt x="25249" y="2082"/>
                  <a:pt x="0" y="27592"/>
                  <a:pt x="0" y="62212"/>
                </a:cubicBezTo>
                <a:cubicBezTo>
                  <a:pt x="0" y="94490"/>
                  <a:pt x="27592" y="119739"/>
                  <a:pt x="59869" y="119739"/>
                </a:cubicBezTo>
                <a:cubicBezTo>
                  <a:pt x="94490" y="119739"/>
                  <a:pt x="119739" y="92147"/>
                  <a:pt x="119739" y="59869"/>
                </a:cubicBezTo>
                <a:cubicBezTo>
                  <a:pt x="119739" y="27592"/>
                  <a:pt x="92147" y="0"/>
                  <a:pt x="59869" y="2082"/>
                </a:cubicBezTo>
                <a:close/>
                <a:moveTo>
                  <a:pt x="59869" y="9110"/>
                </a:moveTo>
                <a:lnTo>
                  <a:pt x="59869" y="9110"/>
                </a:lnTo>
                <a:cubicBezTo>
                  <a:pt x="66637" y="9110"/>
                  <a:pt x="75748" y="11453"/>
                  <a:pt x="83036" y="13796"/>
                </a:cubicBezTo>
                <a:cubicBezTo>
                  <a:pt x="75748" y="27592"/>
                  <a:pt x="75748" y="27592"/>
                  <a:pt x="75748" y="27592"/>
                </a:cubicBezTo>
                <a:cubicBezTo>
                  <a:pt x="71583" y="25249"/>
                  <a:pt x="64295" y="25249"/>
                  <a:pt x="59869" y="25249"/>
                </a:cubicBezTo>
                <a:cubicBezTo>
                  <a:pt x="52841" y="25249"/>
                  <a:pt x="48156" y="25249"/>
                  <a:pt x="43731" y="27592"/>
                </a:cubicBezTo>
                <a:cubicBezTo>
                  <a:pt x="36702" y="13796"/>
                  <a:pt x="36702" y="13796"/>
                  <a:pt x="36702" y="13796"/>
                </a:cubicBezTo>
                <a:cubicBezTo>
                  <a:pt x="43731" y="11453"/>
                  <a:pt x="50498" y="9110"/>
                  <a:pt x="59869" y="9110"/>
                </a:cubicBezTo>
                <a:close/>
                <a:moveTo>
                  <a:pt x="27592" y="76008"/>
                </a:moveTo>
                <a:lnTo>
                  <a:pt x="27592" y="76008"/>
                </a:lnTo>
                <a:cubicBezTo>
                  <a:pt x="13796" y="85119"/>
                  <a:pt x="13796" y="85119"/>
                  <a:pt x="13796" y="85119"/>
                </a:cubicBezTo>
                <a:cubicBezTo>
                  <a:pt x="9110" y="78351"/>
                  <a:pt x="9110" y="68980"/>
                  <a:pt x="9110" y="62212"/>
                </a:cubicBezTo>
                <a:cubicBezTo>
                  <a:pt x="6767" y="53101"/>
                  <a:pt x="9110" y="43470"/>
                  <a:pt x="13796" y="36702"/>
                </a:cubicBezTo>
                <a:cubicBezTo>
                  <a:pt x="27592" y="43470"/>
                  <a:pt x="27592" y="43470"/>
                  <a:pt x="27592" y="43470"/>
                </a:cubicBezTo>
                <a:cubicBezTo>
                  <a:pt x="25249" y="48156"/>
                  <a:pt x="22906" y="55184"/>
                  <a:pt x="22906" y="59869"/>
                </a:cubicBezTo>
                <a:cubicBezTo>
                  <a:pt x="22906" y="66898"/>
                  <a:pt x="25249" y="71323"/>
                  <a:pt x="27592" y="76008"/>
                </a:cubicBezTo>
                <a:close/>
                <a:moveTo>
                  <a:pt x="59869" y="112711"/>
                </a:moveTo>
                <a:lnTo>
                  <a:pt x="59869" y="112711"/>
                </a:lnTo>
                <a:cubicBezTo>
                  <a:pt x="50498" y="112711"/>
                  <a:pt x="43731" y="110629"/>
                  <a:pt x="36702" y="105943"/>
                </a:cubicBezTo>
                <a:cubicBezTo>
                  <a:pt x="43731" y="92147"/>
                  <a:pt x="43731" y="92147"/>
                  <a:pt x="43731" y="92147"/>
                </a:cubicBezTo>
                <a:cubicBezTo>
                  <a:pt x="48156" y="94490"/>
                  <a:pt x="52841" y="96832"/>
                  <a:pt x="59869" y="96832"/>
                </a:cubicBezTo>
                <a:cubicBezTo>
                  <a:pt x="64295" y="96832"/>
                  <a:pt x="71583" y="94490"/>
                  <a:pt x="75748" y="92147"/>
                </a:cubicBezTo>
                <a:cubicBezTo>
                  <a:pt x="83036" y="105943"/>
                  <a:pt x="83036" y="105943"/>
                  <a:pt x="83036" y="105943"/>
                </a:cubicBezTo>
                <a:cubicBezTo>
                  <a:pt x="75748" y="110629"/>
                  <a:pt x="69240" y="112711"/>
                  <a:pt x="59869" y="112711"/>
                </a:cubicBezTo>
                <a:close/>
                <a:moveTo>
                  <a:pt x="59869" y="89804"/>
                </a:moveTo>
                <a:lnTo>
                  <a:pt x="59869" y="89804"/>
                </a:lnTo>
                <a:cubicBezTo>
                  <a:pt x="43731" y="89804"/>
                  <a:pt x="32277" y="76008"/>
                  <a:pt x="32277" y="59869"/>
                </a:cubicBezTo>
                <a:cubicBezTo>
                  <a:pt x="32277" y="43470"/>
                  <a:pt x="43731" y="32017"/>
                  <a:pt x="59869" y="32017"/>
                </a:cubicBezTo>
                <a:cubicBezTo>
                  <a:pt x="75748" y="32017"/>
                  <a:pt x="87462" y="43470"/>
                  <a:pt x="87462" y="59869"/>
                </a:cubicBezTo>
                <a:cubicBezTo>
                  <a:pt x="87462" y="76008"/>
                  <a:pt x="75748" y="89804"/>
                  <a:pt x="59869" y="89804"/>
                </a:cubicBezTo>
                <a:close/>
                <a:moveTo>
                  <a:pt x="92147" y="76008"/>
                </a:moveTo>
                <a:lnTo>
                  <a:pt x="92147" y="76008"/>
                </a:lnTo>
                <a:cubicBezTo>
                  <a:pt x="94490" y="71323"/>
                  <a:pt x="96832" y="66898"/>
                  <a:pt x="96832" y="59869"/>
                </a:cubicBezTo>
                <a:cubicBezTo>
                  <a:pt x="96832" y="55184"/>
                  <a:pt x="94490" y="48156"/>
                  <a:pt x="92147" y="43470"/>
                </a:cubicBezTo>
                <a:cubicBezTo>
                  <a:pt x="105943" y="36702"/>
                  <a:pt x="105943" y="36702"/>
                  <a:pt x="105943" y="36702"/>
                </a:cubicBezTo>
                <a:cubicBezTo>
                  <a:pt x="108286" y="43470"/>
                  <a:pt x="110629" y="50759"/>
                  <a:pt x="110629" y="59869"/>
                </a:cubicBezTo>
                <a:cubicBezTo>
                  <a:pt x="110629" y="68980"/>
                  <a:pt x="108286" y="76008"/>
                  <a:pt x="105943" y="85119"/>
                </a:cubicBezTo>
                <a:lnTo>
                  <a:pt x="92147" y="7600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Shape 100">
            <a:extLst>
              <a:ext uri="{FF2B5EF4-FFF2-40B4-BE49-F238E27FC236}">
                <a16:creationId xmlns:a16="http://schemas.microsoft.com/office/drawing/2014/main" id="{87BA782E-27A1-A4ED-5654-A7CAD8F48622}"/>
              </a:ext>
            </a:extLst>
          </p:cNvPr>
          <p:cNvSpPr/>
          <p:nvPr/>
        </p:nvSpPr>
        <p:spPr>
          <a:xfrm>
            <a:off x="3392761" y="4705609"/>
            <a:ext cx="354886" cy="36615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7027" y="87532"/>
                </a:moveTo>
                <a:lnTo>
                  <a:pt x="67027" y="87532"/>
                </a:lnTo>
                <a:cubicBezTo>
                  <a:pt x="67027" y="78441"/>
                  <a:pt x="74324" y="73506"/>
                  <a:pt x="86486" y="66753"/>
                </a:cubicBezTo>
                <a:cubicBezTo>
                  <a:pt x="100810" y="57402"/>
                  <a:pt x="119729" y="45974"/>
                  <a:pt x="119729" y="18441"/>
                </a:cubicBezTo>
                <a:cubicBezTo>
                  <a:pt x="119729" y="16103"/>
                  <a:pt x="117297" y="13766"/>
                  <a:pt x="115135" y="13766"/>
                </a:cubicBezTo>
                <a:cubicBezTo>
                  <a:pt x="93513" y="13766"/>
                  <a:pt x="93513" y="13766"/>
                  <a:pt x="93513" y="13766"/>
                </a:cubicBezTo>
                <a:cubicBezTo>
                  <a:pt x="88648" y="7012"/>
                  <a:pt x="79189" y="0"/>
                  <a:pt x="60000" y="0"/>
                </a:cubicBezTo>
                <a:cubicBezTo>
                  <a:pt x="40810" y="0"/>
                  <a:pt x="31351" y="7012"/>
                  <a:pt x="26486" y="13766"/>
                </a:cubicBezTo>
                <a:cubicBezTo>
                  <a:pt x="4864" y="13766"/>
                  <a:pt x="4864" y="13766"/>
                  <a:pt x="4864" y="13766"/>
                </a:cubicBezTo>
                <a:cubicBezTo>
                  <a:pt x="2432" y="13766"/>
                  <a:pt x="0" y="16103"/>
                  <a:pt x="0" y="18441"/>
                </a:cubicBezTo>
                <a:cubicBezTo>
                  <a:pt x="0" y="45974"/>
                  <a:pt x="16756" y="57402"/>
                  <a:pt x="33513" y="66753"/>
                </a:cubicBezTo>
                <a:cubicBezTo>
                  <a:pt x="45675" y="73506"/>
                  <a:pt x="52702" y="78441"/>
                  <a:pt x="52702" y="87532"/>
                </a:cubicBezTo>
                <a:cubicBezTo>
                  <a:pt x="52702" y="96623"/>
                  <a:pt x="52702" y="96623"/>
                  <a:pt x="52702" y="96623"/>
                </a:cubicBezTo>
                <a:cubicBezTo>
                  <a:pt x="38378" y="98961"/>
                  <a:pt x="28918" y="103636"/>
                  <a:pt x="28918" y="108051"/>
                </a:cubicBezTo>
                <a:cubicBezTo>
                  <a:pt x="28918" y="115064"/>
                  <a:pt x="43243" y="119740"/>
                  <a:pt x="60000" y="119740"/>
                </a:cubicBezTo>
                <a:cubicBezTo>
                  <a:pt x="76486" y="119740"/>
                  <a:pt x="88648" y="115064"/>
                  <a:pt x="88648" y="108051"/>
                </a:cubicBezTo>
                <a:cubicBezTo>
                  <a:pt x="88648" y="103636"/>
                  <a:pt x="81621" y="98961"/>
                  <a:pt x="67027" y="96623"/>
                </a:cubicBezTo>
                <a:lnTo>
                  <a:pt x="67027" y="87532"/>
                </a:lnTo>
                <a:close/>
                <a:moveTo>
                  <a:pt x="86486" y="55064"/>
                </a:moveTo>
                <a:lnTo>
                  <a:pt x="86486" y="55064"/>
                </a:lnTo>
                <a:cubicBezTo>
                  <a:pt x="91081" y="48311"/>
                  <a:pt x="93513" y="36883"/>
                  <a:pt x="93513" y="23116"/>
                </a:cubicBezTo>
                <a:cubicBezTo>
                  <a:pt x="110270" y="23116"/>
                  <a:pt x="110270" y="23116"/>
                  <a:pt x="110270" y="23116"/>
                </a:cubicBezTo>
                <a:cubicBezTo>
                  <a:pt x="107837" y="39220"/>
                  <a:pt x="98378" y="48311"/>
                  <a:pt x="86486" y="55064"/>
                </a:cubicBezTo>
                <a:close/>
                <a:moveTo>
                  <a:pt x="60000" y="9350"/>
                </a:moveTo>
                <a:lnTo>
                  <a:pt x="60000" y="9350"/>
                </a:lnTo>
                <a:cubicBezTo>
                  <a:pt x="79189" y="9350"/>
                  <a:pt x="86486" y="16103"/>
                  <a:pt x="86486" y="18441"/>
                </a:cubicBezTo>
                <a:cubicBezTo>
                  <a:pt x="86486" y="20779"/>
                  <a:pt x="79189" y="27532"/>
                  <a:pt x="60000" y="29870"/>
                </a:cubicBezTo>
                <a:cubicBezTo>
                  <a:pt x="40810" y="27532"/>
                  <a:pt x="33513" y="20779"/>
                  <a:pt x="33513" y="18441"/>
                </a:cubicBezTo>
                <a:cubicBezTo>
                  <a:pt x="33513" y="16103"/>
                  <a:pt x="40810" y="9350"/>
                  <a:pt x="60000" y="9350"/>
                </a:cubicBezTo>
                <a:close/>
                <a:moveTo>
                  <a:pt x="9729" y="23116"/>
                </a:moveTo>
                <a:lnTo>
                  <a:pt x="9729" y="23116"/>
                </a:lnTo>
                <a:cubicBezTo>
                  <a:pt x="26486" y="23116"/>
                  <a:pt x="26486" y="23116"/>
                  <a:pt x="26486" y="23116"/>
                </a:cubicBezTo>
                <a:cubicBezTo>
                  <a:pt x="26486" y="36883"/>
                  <a:pt x="28918" y="48311"/>
                  <a:pt x="33513" y="55064"/>
                </a:cubicBezTo>
                <a:cubicBezTo>
                  <a:pt x="21621" y="48311"/>
                  <a:pt x="9729" y="39220"/>
                  <a:pt x="9729" y="2311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Shape 101">
            <a:extLst>
              <a:ext uri="{FF2B5EF4-FFF2-40B4-BE49-F238E27FC236}">
                <a16:creationId xmlns:a16="http://schemas.microsoft.com/office/drawing/2014/main" id="{CD065C0D-33D0-4CC2-2330-766A83D90D55}"/>
              </a:ext>
            </a:extLst>
          </p:cNvPr>
          <p:cNvSpPr/>
          <p:nvPr/>
        </p:nvSpPr>
        <p:spPr>
          <a:xfrm>
            <a:off x="5065012" y="2050098"/>
            <a:ext cx="363334" cy="4224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966" y="41876"/>
                </a:moveTo>
                <a:lnTo>
                  <a:pt x="114966" y="41876"/>
                </a:lnTo>
                <a:cubicBezTo>
                  <a:pt x="39999" y="67767"/>
                  <a:pt x="70463" y="0"/>
                  <a:pt x="11655" y="36022"/>
                </a:cubicBezTo>
                <a:cubicBezTo>
                  <a:pt x="0" y="40075"/>
                  <a:pt x="0" y="40075"/>
                  <a:pt x="0" y="40075"/>
                </a:cubicBezTo>
                <a:cubicBezTo>
                  <a:pt x="23311" y="119774"/>
                  <a:pt x="23311" y="119774"/>
                  <a:pt x="23311" y="119774"/>
                </a:cubicBezTo>
                <a:cubicBezTo>
                  <a:pt x="37350" y="119774"/>
                  <a:pt x="37350" y="119774"/>
                  <a:pt x="37350" y="119774"/>
                </a:cubicBezTo>
                <a:cubicBezTo>
                  <a:pt x="25695" y="79924"/>
                  <a:pt x="25695" y="79924"/>
                  <a:pt x="25695" y="79924"/>
                </a:cubicBezTo>
                <a:cubicBezTo>
                  <a:pt x="77615" y="43902"/>
                  <a:pt x="56423" y="119774"/>
                  <a:pt x="117350" y="43902"/>
                </a:cubicBezTo>
                <a:cubicBezTo>
                  <a:pt x="119735" y="43902"/>
                  <a:pt x="117350" y="41876"/>
                  <a:pt x="114966" y="41876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Shape 102">
            <a:extLst>
              <a:ext uri="{FF2B5EF4-FFF2-40B4-BE49-F238E27FC236}">
                <a16:creationId xmlns:a16="http://schemas.microsoft.com/office/drawing/2014/main" id="{5D59B58F-A76C-165A-DD6F-B05890F759E2}"/>
              </a:ext>
            </a:extLst>
          </p:cNvPr>
          <p:cNvSpPr/>
          <p:nvPr/>
        </p:nvSpPr>
        <p:spPr>
          <a:xfrm>
            <a:off x="1819402" y="2122904"/>
            <a:ext cx="368969" cy="3267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396" y="62493"/>
                </a:moveTo>
                <a:lnTo>
                  <a:pt x="117396" y="62493"/>
                </a:lnTo>
                <a:cubicBezTo>
                  <a:pt x="64295" y="4987"/>
                  <a:pt x="64295" y="4987"/>
                  <a:pt x="64295" y="4987"/>
                </a:cubicBezTo>
                <a:cubicBezTo>
                  <a:pt x="61952" y="0"/>
                  <a:pt x="57527" y="0"/>
                  <a:pt x="55184" y="4987"/>
                </a:cubicBezTo>
                <a:cubicBezTo>
                  <a:pt x="2342" y="62493"/>
                  <a:pt x="2342" y="62493"/>
                  <a:pt x="2342" y="62493"/>
                </a:cubicBezTo>
                <a:cubicBezTo>
                  <a:pt x="0" y="64841"/>
                  <a:pt x="2342" y="67481"/>
                  <a:pt x="4685" y="67481"/>
                </a:cubicBezTo>
                <a:cubicBezTo>
                  <a:pt x="16138" y="67481"/>
                  <a:pt x="16138" y="67481"/>
                  <a:pt x="16138" y="67481"/>
                </a:cubicBezTo>
                <a:cubicBezTo>
                  <a:pt x="16138" y="114425"/>
                  <a:pt x="16138" y="114425"/>
                  <a:pt x="16138" y="114425"/>
                </a:cubicBezTo>
                <a:cubicBezTo>
                  <a:pt x="16138" y="117066"/>
                  <a:pt x="16138" y="119706"/>
                  <a:pt x="20563" y="119706"/>
                </a:cubicBezTo>
                <a:cubicBezTo>
                  <a:pt x="46073" y="119706"/>
                  <a:pt x="46073" y="119706"/>
                  <a:pt x="46073" y="119706"/>
                </a:cubicBezTo>
                <a:cubicBezTo>
                  <a:pt x="46073" y="72762"/>
                  <a:pt x="46073" y="72762"/>
                  <a:pt x="46073" y="72762"/>
                </a:cubicBezTo>
                <a:cubicBezTo>
                  <a:pt x="73665" y="72762"/>
                  <a:pt x="73665" y="72762"/>
                  <a:pt x="73665" y="72762"/>
                </a:cubicBezTo>
                <a:cubicBezTo>
                  <a:pt x="73665" y="119706"/>
                  <a:pt x="73665" y="119706"/>
                  <a:pt x="73665" y="119706"/>
                </a:cubicBezTo>
                <a:cubicBezTo>
                  <a:pt x="99175" y="119706"/>
                  <a:pt x="99175" y="119706"/>
                  <a:pt x="99175" y="119706"/>
                </a:cubicBezTo>
                <a:cubicBezTo>
                  <a:pt x="103600" y="119706"/>
                  <a:pt x="103600" y="117066"/>
                  <a:pt x="103600" y="114425"/>
                </a:cubicBezTo>
                <a:cubicBezTo>
                  <a:pt x="103600" y="67481"/>
                  <a:pt x="103600" y="67481"/>
                  <a:pt x="103600" y="67481"/>
                </a:cubicBezTo>
                <a:cubicBezTo>
                  <a:pt x="115314" y="67481"/>
                  <a:pt x="115314" y="67481"/>
                  <a:pt x="115314" y="67481"/>
                </a:cubicBezTo>
                <a:cubicBezTo>
                  <a:pt x="117396" y="67481"/>
                  <a:pt x="119739" y="64841"/>
                  <a:pt x="117396" y="62493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Shape 103">
            <a:extLst>
              <a:ext uri="{FF2B5EF4-FFF2-40B4-BE49-F238E27FC236}">
                <a16:creationId xmlns:a16="http://schemas.microsoft.com/office/drawing/2014/main" id="{0753FAC7-4B73-8486-BA47-71286554A1A2}"/>
              </a:ext>
            </a:extLst>
          </p:cNvPr>
          <p:cNvSpPr/>
          <p:nvPr/>
        </p:nvSpPr>
        <p:spPr>
          <a:xfrm>
            <a:off x="9986722" y="4692965"/>
            <a:ext cx="380235" cy="38305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4" y="0"/>
                </a:moveTo>
                <a:lnTo>
                  <a:pt x="59874" y="0"/>
                </a:lnTo>
                <a:cubicBezTo>
                  <a:pt x="26555" y="0"/>
                  <a:pt x="0" y="26555"/>
                  <a:pt x="0" y="59874"/>
                </a:cubicBezTo>
                <a:cubicBezTo>
                  <a:pt x="0" y="93194"/>
                  <a:pt x="26555" y="119749"/>
                  <a:pt x="59874" y="119749"/>
                </a:cubicBezTo>
                <a:cubicBezTo>
                  <a:pt x="93194" y="119749"/>
                  <a:pt x="119749" y="93194"/>
                  <a:pt x="119749" y="59874"/>
                </a:cubicBezTo>
                <a:cubicBezTo>
                  <a:pt x="119749" y="26555"/>
                  <a:pt x="93194" y="0"/>
                  <a:pt x="59874" y="0"/>
                </a:cubicBezTo>
                <a:close/>
                <a:moveTo>
                  <a:pt x="110981" y="59874"/>
                </a:moveTo>
                <a:lnTo>
                  <a:pt x="110981" y="59874"/>
                </a:lnTo>
                <a:cubicBezTo>
                  <a:pt x="110981" y="73152"/>
                  <a:pt x="106471" y="82171"/>
                  <a:pt x="99958" y="90939"/>
                </a:cubicBezTo>
                <a:cubicBezTo>
                  <a:pt x="97703" y="90939"/>
                  <a:pt x="95448" y="86430"/>
                  <a:pt x="97703" y="82171"/>
                </a:cubicBezTo>
                <a:cubicBezTo>
                  <a:pt x="99958" y="77661"/>
                  <a:pt x="99958" y="68893"/>
                  <a:pt x="99958" y="64384"/>
                </a:cubicBezTo>
                <a:cubicBezTo>
                  <a:pt x="99958" y="59874"/>
                  <a:pt x="97703" y="51106"/>
                  <a:pt x="93194" y="51106"/>
                </a:cubicBezTo>
                <a:cubicBezTo>
                  <a:pt x="86680" y="51106"/>
                  <a:pt x="84425" y="51106"/>
                  <a:pt x="79916" y="44592"/>
                </a:cubicBezTo>
                <a:cubicBezTo>
                  <a:pt x="75407" y="31064"/>
                  <a:pt x="93194" y="28810"/>
                  <a:pt x="86680" y="22045"/>
                </a:cubicBezTo>
                <a:cubicBezTo>
                  <a:pt x="84425" y="20041"/>
                  <a:pt x="75407" y="28810"/>
                  <a:pt x="73402" y="15532"/>
                </a:cubicBezTo>
                <a:lnTo>
                  <a:pt x="75407" y="13277"/>
                </a:lnTo>
                <a:cubicBezTo>
                  <a:pt x="95448" y="20041"/>
                  <a:pt x="110981" y="37578"/>
                  <a:pt x="110981" y="59874"/>
                </a:cubicBezTo>
                <a:close/>
                <a:moveTo>
                  <a:pt x="53110" y="11022"/>
                </a:moveTo>
                <a:lnTo>
                  <a:pt x="53110" y="11022"/>
                </a:lnTo>
                <a:cubicBezTo>
                  <a:pt x="51106" y="13277"/>
                  <a:pt x="48601" y="13277"/>
                  <a:pt x="46597" y="15532"/>
                </a:cubicBezTo>
                <a:cubicBezTo>
                  <a:pt x="42087" y="20041"/>
                  <a:pt x="39832" y="17787"/>
                  <a:pt x="37578" y="22045"/>
                </a:cubicBezTo>
                <a:cubicBezTo>
                  <a:pt x="35323" y="26555"/>
                  <a:pt x="28810" y="31064"/>
                  <a:pt x="28810" y="33319"/>
                </a:cubicBezTo>
                <a:cubicBezTo>
                  <a:pt x="28810" y="35574"/>
                  <a:pt x="33319" y="39832"/>
                  <a:pt x="33319" y="39832"/>
                </a:cubicBezTo>
                <a:cubicBezTo>
                  <a:pt x="35323" y="37578"/>
                  <a:pt x="39832" y="37578"/>
                  <a:pt x="44342" y="39832"/>
                </a:cubicBezTo>
                <a:cubicBezTo>
                  <a:pt x="46597" y="39832"/>
                  <a:pt x="68893" y="42338"/>
                  <a:pt x="62129" y="59874"/>
                </a:cubicBezTo>
                <a:cubicBezTo>
                  <a:pt x="59874" y="66638"/>
                  <a:pt x="48601" y="64384"/>
                  <a:pt x="46597" y="73152"/>
                </a:cubicBezTo>
                <a:cubicBezTo>
                  <a:pt x="46597" y="75407"/>
                  <a:pt x="46597" y="82171"/>
                  <a:pt x="44342" y="84425"/>
                </a:cubicBezTo>
                <a:cubicBezTo>
                  <a:pt x="44342" y="86430"/>
                  <a:pt x="46597" y="97703"/>
                  <a:pt x="44342" y="97703"/>
                </a:cubicBezTo>
                <a:cubicBezTo>
                  <a:pt x="42087" y="97703"/>
                  <a:pt x="33319" y="86430"/>
                  <a:pt x="33319" y="86430"/>
                </a:cubicBezTo>
                <a:cubicBezTo>
                  <a:pt x="33319" y="84425"/>
                  <a:pt x="31064" y="77661"/>
                  <a:pt x="31064" y="71148"/>
                </a:cubicBezTo>
                <a:cubicBezTo>
                  <a:pt x="31064" y="66638"/>
                  <a:pt x="22045" y="66638"/>
                  <a:pt x="22045" y="59874"/>
                </a:cubicBezTo>
                <a:cubicBezTo>
                  <a:pt x="22045" y="53361"/>
                  <a:pt x="26555" y="48851"/>
                  <a:pt x="26555" y="46597"/>
                </a:cubicBezTo>
                <a:cubicBezTo>
                  <a:pt x="24300" y="42338"/>
                  <a:pt x="15532" y="42338"/>
                  <a:pt x="13277" y="42338"/>
                </a:cubicBezTo>
                <a:cubicBezTo>
                  <a:pt x="20041" y="24300"/>
                  <a:pt x="35323" y="13277"/>
                  <a:pt x="53110" y="11022"/>
                </a:cubicBezTo>
                <a:close/>
                <a:moveTo>
                  <a:pt x="44342" y="108726"/>
                </a:moveTo>
                <a:lnTo>
                  <a:pt x="44342" y="108726"/>
                </a:lnTo>
                <a:cubicBezTo>
                  <a:pt x="46597" y="106471"/>
                  <a:pt x="46597" y="104217"/>
                  <a:pt x="51106" y="104217"/>
                </a:cubicBezTo>
                <a:cubicBezTo>
                  <a:pt x="53110" y="104217"/>
                  <a:pt x="55365" y="104217"/>
                  <a:pt x="59874" y="101962"/>
                </a:cubicBezTo>
                <a:cubicBezTo>
                  <a:pt x="62129" y="101962"/>
                  <a:pt x="68893" y="99707"/>
                  <a:pt x="73402" y="97703"/>
                </a:cubicBezTo>
                <a:cubicBezTo>
                  <a:pt x="77661" y="97703"/>
                  <a:pt x="86680" y="99707"/>
                  <a:pt x="88684" y="101962"/>
                </a:cubicBezTo>
                <a:cubicBezTo>
                  <a:pt x="79916" y="108726"/>
                  <a:pt x="71148" y="110981"/>
                  <a:pt x="59874" y="110981"/>
                </a:cubicBezTo>
                <a:cubicBezTo>
                  <a:pt x="55365" y="110981"/>
                  <a:pt x="48601" y="110981"/>
                  <a:pt x="44342" y="10872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Shape 104">
            <a:extLst>
              <a:ext uri="{FF2B5EF4-FFF2-40B4-BE49-F238E27FC236}">
                <a16:creationId xmlns:a16="http://schemas.microsoft.com/office/drawing/2014/main" id="{90202D33-B91F-6594-4082-FC3FD2A0895D}"/>
              </a:ext>
            </a:extLst>
          </p:cNvPr>
          <p:cNvSpPr/>
          <p:nvPr/>
        </p:nvSpPr>
        <p:spPr>
          <a:xfrm>
            <a:off x="6793181" y="4711989"/>
            <a:ext cx="397134" cy="3548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18918"/>
                </a:moveTo>
                <a:lnTo>
                  <a:pt x="106961" y="18918"/>
                </a:lnTo>
                <a:cubicBezTo>
                  <a:pt x="102857" y="18918"/>
                  <a:pt x="102857" y="18918"/>
                  <a:pt x="102857" y="18918"/>
                </a:cubicBezTo>
                <a:cubicBezTo>
                  <a:pt x="102857" y="119729"/>
                  <a:pt x="102857" y="119729"/>
                  <a:pt x="102857" y="119729"/>
                </a:cubicBezTo>
                <a:cubicBezTo>
                  <a:pt x="106961" y="119729"/>
                  <a:pt x="106961" y="119729"/>
                  <a:pt x="106961" y="119729"/>
                </a:cubicBezTo>
                <a:cubicBezTo>
                  <a:pt x="115653" y="119729"/>
                  <a:pt x="119758" y="114864"/>
                  <a:pt x="119758" y="107567"/>
                </a:cubicBezTo>
                <a:cubicBezTo>
                  <a:pt x="119758" y="33513"/>
                  <a:pt x="119758" y="33513"/>
                  <a:pt x="119758" y="33513"/>
                </a:cubicBezTo>
                <a:cubicBezTo>
                  <a:pt x="119758" y="26216"/>
                  <a:pt x="115653" y="18918"/>
                  <a:pt x="106961" y="18918"/>
                </a:cubicBezTo>
                <a:close/>
                <a:moveTo>
                  <a:pt x="0" y="33513"/>
                </a:moveTo>
                <a:lnTo>
                  <a:pt x="0" y="33513"/>
                </a:lnTo>
                <a:cubicBezTo>
                  <a:pt x="0" y="107567"/>
                  <a:pt x="0" y="107567"/>
                  <a:pt x="0" y="107567"/>
                </a:cubicBezTo>
                <a:cubicBezTo>
                  <a:pt x="0" y="114864"/>
                  <a:pt x="6277" y="119729"/>
                  <a:pt x="12796" y="119729"/>
                </a:cubicBezTo>
                <a:cubicBezTo>
                  <a:pt x="17142" y="119729"/>
                  <a:pt x="17142" y="119729"/>
                  <a:pt x="17142" y="119729"/>
                </a:cubicBezTo>
                <a:cubicBezTo>
                  <a:pt x="17142" y="18918"/>
                  <a:pt x="17142" y="18918"/>
                  <a:pt x="17142" y="18918"/>
                </a:cubicBezTo>
                <a:cubicBezTo>
                  <a:pt x="12796" y="18918"/>
                  <a:pt x="12796" y="18918"/>
                  <a:pt x="12796" y="18918"/>
                </a:cubicBezTo>
                <a:cubicBezTo>
                  <a:pt x="6277" y="18918"/>
                  <a:pt x="0" y="26216"/>
                  <a:pt x="0" y="33513"/>
                </a:cubicBezTo>
                <a:close/>
                <a:moveTo>
                  <a:pt x="81368" y="7027"/>
                </a:moveTo>
                <a:lnTo>
                  <a:pt x="81368" y="7027"/>
                </a:lnTo>
                <a:cubicBezTo>
                  <a:pt x="77022" y="4594"/>
                  <a:pt x="70503" y="0"/>
                  <a:pt x="59879" y="0"/>
                </a:cubicBezTo>
                <a:cubicBezTo>
                  <a:pt x="49255" y="0"/>
                  <a:pt x="42736" y="4594"/>
                  <a:pt x="38631" y="7027"/>
                </a:cubicBezTo>
                <a:cubicBezTo>
                  <a:pt x="38631" y="18918"/>
                  <a:pt x="38631" y="18918"/>
                  <a:pt x="38631" y="18918"/>
                </a:cubicBezTo>
                <a:cubicBezTo>
                  <a:pt x="25835" y="18918"/>
                  <a:pt x="25835" y="18918"/>
                  <a:pt x="25835" y="18918"/>
                </a:cubicBezTo>
                <a:cubicBezTo>
                  <a:pt x="25835" y="119729"/>
                  <a:pt x="25835" y="119729"/>
                  <a:pt x="25835" y="119729"/>
                </a:cubicBezTo>
                <a:cubicBezTo>
                  <a:pt x="94164" y="119729"/>
                  <a:pt x="94164" y="119729"/>
                  <a:pt x="94164" y="119729"/>
                </a:cubicBezTo>
                <a:cubicBezTo>
                  <a:pt x="94164" y="18918"/>
                  <a:pt x="94164" y="18918"/>
                  <a:pt x="94164" y="18918"/>
                </a:cubicBezTo>
                <a:cubicBezTo>
                  <a:pt x="81368" y="18918"/>
                  <a:pt x="81368" y="18918"/>
                  <a:pt x="81368" y="18918"/>
                </a:cubicBezTo>
                <a:lnTo>
                  <a:pt x="81368" y="7027"/>
                </a:lnTo>
                <a:close/>
                <a:moveTo>
                  <a:pt x="72676" y="18918"/>
                </a:moveTo>
                <a:lnTo>
                  <a:pt x="72676" y="18918"/>
                </a:lnTo>
                <a:cubicBezTo>
                  <a:pt x="47082" y="18918"/>
                  <a:pt x="47082" y="18918"/>
                  <a:pt x="47082" y="18918"/>
                </a:cubicBezTo>
                <a:cubicBezTo>
                  <a:pt x="47082" y="11891"/>
                  <a:pt x="47082" y="11891"/>
                  <a:pt x="47082" y="11891"/>
                </a:cubicBezTo>
                <a:cubicBezTo>
                  <a:pt x="49255" y="9459"/>
                  <a:pt x="53601" y="7027"/>
                  <a:pt x="59879" y="7027"/>
                </a:cubicBezTo>
                <a:cubicBezTo>
                  <a:pt x="66398" y="7027"/>
                  <a:pt x="70503" y="9459"/>
                  <a:pt x="72676" y="11891"/>
                </a:cubicBezTo>
                <a:lnTo>
                  <a:pt x="72676" y="1891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5C2E747-428E-7F5D-8C86-1DF3E7C7FCC7}"/>
              </a:ext>
            </a:extLst>
          </p:cNvPr>
          <p:cNvGrpSpPr/>
          <p:nvPr/>
        </p:nvGrpSpPr>
        <p:grpSpPr>
          <a:xfrm>
            <a:off x="2806465" y="1997501"/>
            <a:ext cx="1789164" cy="946713"/>
            <a:chOff x="4331148" y="1648600"/>
            <a:chExt cx="1789164" cy="946713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5DE4147-05E1-EFDE-1442-A0ACCD3F431C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05ABA0B-0E44-A7B6-A16A-5F836D31CADA}"/>
                </a:ext>
              </a:extLst>
            </p:cNvPr>
            <p:cNvSpPr txBox="1"/>
            <p:nvPr/>
          </p:nvSpPr>
          <p:spPr>
            <a:xfrm>
              <a:off x="4332612" y="1995149"/>
              <a:ext cx="1723666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C6F8FF3A-A6FD-8338-C50F-42656EE6F72A}"/>
              </a:ext>
            </a:extLst>
          </p:cNvPr>
          <p:cNvSpPr txBox="1"/>
          <p:nvPr/>
        </p:nvSpPr>
        <p:spPr>
          <a:xfrm>
            <a:off x="2806465" y="1510621"/>
            <a:ext cx="1120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2021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5D2279E-12F7-A107-2FB6-AB4CD60E4CBA}"/>
              </a:ext>
            </a:extLst>
          </p:cNvPr>
          <p:cNvGrpSpPr/>
          <p:nvPr/>
        </p:nvGrpSpPr>
        <p:grpSpPr>
          <a:xfrm>
            <a:off x="6131320" y="1997501"/>
            <a:ext cx="1789164" cy="946713"/>
            <a:chOff x="4331148" y="1648600"/>
            <a:chExt cx="1789164" cy="94671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766243D-857F-DC06-9A35-09A58C6C8108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6229FCC-DEED-1859-5900-B7E448DA4EB1}"/>
                </a:ext>
              </a:extLst>
            </p:cNvPr>
            <p:cNvSpPr txBox="1"/>
            <p:nvPr/>
          </p:nvSpPr>
          <p:spPr>
            <a:xfrm>
              <a:off x="4332612" y="1995149"/>
              <a:ext cx="1723666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83F6F8F8-8274-F5BE-31D5-4AA64F89C605}"/>
              </a:ext>
            </a:extLst>
          </p:cNvPr>
          <p:cNvSpPr txBox="1"/>
          <p:nvPr/>
        </p:nvSpPr>
        <p:spPr>
          <a:xfrm>
            <a:off x="6131320" y="1510621"/>
            <a:ext cx="1120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2023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3F89F03-3853-68DB-7B18-FFE57575DBDE}"/>
              </a:ext>
            </a:extLst>
          </p:cNvPr>
          <p:cNvGrpSpPr/>
          <p:nvPr/>
        </p:nvGrpSpPr>
        <p:grpSpPr>
          <a:xfrm>
            <a:off x="9426312" y="1997501"/>
            <a:ext cx="1789164" cy="946713"/>
            <a:chOff x="4331148" y="1648600"/>
            <a:chExt cx="1789164" cy="946713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0F0E11D-0F92-E01F-2107-EC3C6D4AF622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A6CC765-0024-A8B4-06DC-8A91C8DB4998}"/>
                </a:ext>
              </a:extLst>
            </p:cNvPr>
            <p:cNvSpPr txBox="1"/>
            <p:nvPr/>
          </p:nvSpPr>
          <p:spPr>
            <a:xfrm>
              <a:off x="4332612" y="1995149"/>
              <a:ext cx="1723666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C945FCA6-3625-309F-F697-2DDA8611998A}"/>
              </a:ext>
            </a:extLst>
          </p:cNvPr>
          <p:cNvSpPr txBox="1"/>
          <p:nvPr/>
        </p:nvSpPr>
        <p:spPr>
          <a:xfrm>
            <a:off x="9426312" y="1510621"/>
            <a:ext cx="1120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2025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0737BA4-D6A0-F6DD-2F1C-89AD2C084D90}"/>
              </a:ext>
            </a:extLst>
          </p:cNvPr>
          <p:cNvGrpSpPr/>
          <p:nvPr/>
        </p:nvGrpSpPr>
        <p:grpSpPr>
          <a:xfrm>
            <a:off x="1264179" y="4575521"/>
            <a:ext cx="1789164" cy="946713"/>
            <a:chOff x="4331148" y="1648600"/>
            <a:chExt cx="1789164" cy="946713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E5B21D9-2AC9-D26D-881C-E566FF4522FA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AA4CDA1-8ECC-5636-561F-B6DCC5CD02F4}"/>
                </a:ext>
              </a:extLst>
            </p:cNvPr>
            <p:cNvSpPr txBox="1"/>
            <p:nvPr/>
          </p:nvSpPr>
          <p:spPr>
            <a:xfrm>
              <a:off x="4332612" y="1995149"/>
              <a:ext cx="1723666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D51B143D-F99E-71F8-2098-88D43A8E5BE6}"/>
              </a:ext>
            </a:extLst>
          </p:cNvPr>
          <p:cNvSpPr txBox="1"/>
          <p:nvPr/>
        </p:nvSpPr>
        <p:spPr>
          <a:xfrm>
            <a:off x="1264179" y="4088641"/>
            <a:ext cx="1120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2020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F84EA02-DCC8-6357-B97A-C0D44785033C}"/>
              </a:ext>
            </a:extLst>
          </p:cNvPr>
          <p:cNvGrpSpPr/>
          <p:nvPr/>
        </p:nvGrpSpPr>
        <p:grpSpPr>
          <a:xfrm>
            <a:off x="4426480" y="4575521"/>
            <a:ext cx="1789164" cy="946713"/>
            <a:chOff x="4331148" y="1648600"/>
            <a:chExt cx="1789164" cy="946713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1F2640D-81BB-6C6A-3AAB-EA0D5A1A3AA7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8FB4333F-FBF6-CC39-7CBB-5C8FEF61C8BB}"/>
                </a:ext>
              </a:extLst>
            </p:cNvPr>
            <p:cNvSpPr txBox="1"/>
            <p:nvPr/>
          </p:nvSpPr>
          <p:spPr>
            <a:xfrm>
              <a:off x="4332612" y="1995149"/>
              <a:ext cx="1723666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DB4E50FA-130E-CE6D-6291-ED2DD48051CD}"/>
              </a:ext>
            </a:extLst>
          </p:cNvPr>
          <p:cNvSpPr txBox="1"/>
          <p:nvPr/>
        </p:nvSpPr>
        <p:spPr>
          <a:xfrm>
            <a:off x="4426480" y="4088641"/>
            <a:ext cx="1120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2022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CC8BA5E5-EA58-0564-7635-FF89F21D5654}"/>
              </a:ext>
            </a:extLst>
          </p:cNvPr>
          <p:cNvGrpSpPr/>
          <p:nvPr/>
        </p:nvGrpSpPr>
        <p:grpSpPr>
          <a:xfrm>
            <a:off x="7799159" y="4575521"/>
            <a:ext cx="1789164" cy="946713"/>
            <a:chOff x="4331148" y="1648600"/>
            <a:chExt cx="1789164" cy="946713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78A171FA-10C3-0CD8-479D-34421640DE3C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13B61F8-A13C-EC7B-1647-17D9BA82768D}"/>
                </a:ext>
              </a:extLst>
            </p:cNvPr>
            <p:cNvSpPr txBox="1"/>
            <p:nvPr/>
          </p:nvSpPr>
          <p:spPr>
            <a:xfrm>
              <a:off x="4332612" y="1995149"/>
              <a:ext cx="1723666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07DD775D-E0EA-E6B4-25C5-32A07CC455A5}"/>
              </a:ext>
            </a:extLst>
          </p:cNvPr>
          <p:cNvSpPr txBox="1"/>
          <p:nvPr/>
        </p:nvSpPr>
        <p:spPr>
          <a:xfrm>
            <a:off x="7799159" y="4088641"/>
            <a:ext cx="1120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2024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94805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id="{D47A8A13-AC6C-E77B-5D8B-A186F9F91765}"/>
              </a:ext>
            </a:extLst>
          </p:cNvPr>
          <p:cNvSpPr/>
          <p:nvPr/>
        </p:nvSpPr>
        <p:spPr>
          <a:xfrm>
            <a:off x="-1275123" y="3338734"/>
            <a:ext cx="14742246" cy="14742246"/>
          </a:xfrm>
          <a:prstGeom prst="ellipse">
            <a:avLst/>
          </a:prstGeom>
          <a:solidFill>
            <a:srgbClr val="F1C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70" name="组合 269">
            <a:extLst>
              <a:ext uri="{FF2B5EF4-FFF2-40B4-BE49-F238E27FC236}">
                <a16:creationId xmlns:a16="http://schemas.microsoft.com/office/drawing/2014/main" id="{9F516B88-8D0D-4AF1-BD0B-332AF8A1006C}"/>
              </a:ext>
            </a:extLst>
          </p:cNvPr>
          <p:cNvGrpSpPr/>
          <p:nvPr/>
        </p:nvGrpSpPr>
        <p:grpSpPr>
          <a:xfrm>
            <a:off x="10531201" y="473723"/>
            <a:ext cx="1212196" cy="630829"/>
            <a:chOff x="7199276" y="-898224"/>
            <a:chExt cx="2842365" cy="1479171"/>
          </a:xfrm>
          <a:gradFill>
            <a:gsLst>
              <a:gs pos="0">
                <a:srgbClr val="F1CD73"/>
              </a:gs>
              <a:gs pos="100000">
                <a:srgbClr val="F1CD73">
                  <a:alpha val="0"/>
                </a:srgbClr>
              </a:gs>
            </a:gsLst>
            <a:lin ang="5400000" scaled="1"/>
          </a:gradFill>
        </p:grpSpPr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6BC5C662-92F3-4112-CC7C-1B37D7754F3E}"/>
                </a:ext>
              </a:extLst>
            </p:cNvPr>
            <p:cNvGrpSpPr/>
            <p:nvPr/>
          </p:nvGrpSpPr>
          <p:grpSpPr>
            <a:xfrm>
              <a:off x="7199276" y="-898224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37" name="椭圆 236">
                <a:extLst>
                  <a:ext uri="{FF2B5EF4-FFF2-40B4-BE49-F238E27FC236}">
                    <a16:creationId xmlns:a16="http://schemas.microsoft.com/office/drawing/2014/main" id="{48AA2062-134E-52FA-19A1-80D662C15731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椭圆 238">
                <a:extLst>
                  <a:ext uri="{FF2B5EF4-FFF2-40B4-BE49-F238E27FC236}">
                    <a16:creationId xmlns:a16="http://schemas.microsoft.com/office/drawing/2014/main" id="{0BD4BE39-7CF9-A8F7-063B-B0DAF37D0FCF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>
                <a:extLst>
                  <a:ext uri="{FF2B5EF4-FFF2-40B4-BE49-F238E27FC236}">
                    <a16:creationId xmlns:a16="http://schemas.microsoft.com/office/drawing/2014/main" id="{7A72D9D5-DDAD-5A16-FD28-CA85E54953D3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椭圆 240">
                <a:extLst>
                  <a:ext uri="{FF2B5EF4-FFF2-40B4-BE49-F238E27FC236}">
                    <a16:creationId xmlns:a16="http://schemas.microsoft.com/office/drawing/2014/main" id="{7B248795-7290-E0F1-B768-175C56A599C0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椭圆 241">
                <a:extLst>
                  <a:ext uri="{FF2B5EF4-FFF2-40B4-BE49-F238E27FC236}">
                    <a16:creationId xmlns:a16="http://schemas.microsoft.com/office/drawing/2014/main" id="{79341C67-3B0D-88B7-1B48-B64F47C39B4C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椭圆 242">
                <a:extLst>
                  <a:ext uri="{FF2B5EF4-FFF2-40B4-BE49-F238E27FC236}">
                    <a16:creationId xmlns:a16="http://schemas.microsoft.com/office/drawing/2014/main" id="{B0A4A2FA-276E-7054-08FC-1A548B3A080A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椭圆 243">
                <a:extLst>
                  <a:ext uri="{FF2B5EF4-FFF2-40B4-BE49-F238E27FC236}">
                    <a16:creationId xmlns:a16="http://schemas.microsoft.com/office/drawing/2014/main" id="{595379C4-F185-86F6-CEA8-58D3C288A936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484BB4CA-644F-4450-0AB0-13C758C38B89}"/>
                </a:ext>
              </a:extLst>
            </p:cNvPr>
            <p:cNvGrpSpPr/>
            <p:nvPr/>
          </p:nvGrpSpPr>
          <p:grpSpPr>
            <a:xfrm>
              <a:off x="7199276" y="-501096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47" name="椭圆 246">
                <a:extLst>
                  <a:ext uri="{FF2B5EF4-FFF2-40B4-BE49-F238E27FC236}">
                    <a16:creationId xmlns:a16="http://schemas.microsoft.com/office/drawing/2014/main" id="{D80994EE-80DE-B9FE-6D6D-F02CC5D7D214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椭圆 247">
                <a:extLst>
                  <a:ext uri="{FF2B5EF4-FFF2-40B4-BE49-F238E27FC236}">
                    <a16:creationId xmlns:a16="http://schemas.microsoft.com/office/drawing/2014/main" id="{9D451922-4E49-6517-B990-1FB56C8F7530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椭圆 248">
                <a:extLst>
                  <a:ext uri="{FF2B5EF4-FFF2-40B4-BE49-F238E27FC236}">
                    <a16:creationId xmlns:a16="http://schemas.microsoft.com/office/drawing/2014/main" id="{6E8D886C-3261-9F79-D71E-992256D192AD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椭圆 249">
                <a:extLst>
                  <a:ext uri="{FF2B5EF4-FFF2-40B4-BE49-F238E27FC236}">
                    <a16:creationId xmlns:a16="http://schemas.microsoft.com/office/drawing/2014/main" id="{E9417252-FA27-2D3A-7668-3D4E1B36FDAD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椭圆 250">
                <a:extLst>
                  <a:ext uri="{FF2B5EF4-FFF2-40B4-BE49-F238E27FC236}">
                    <a16:creationId xmlns:a16="http://schemas.microsoft.com/office/drawing/2014/main" id="{9D931AFB-EF71-4F83-7317-10BC0EBB41C0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椭圆 251">
                <a:extLst>
                  <a:ext uri="{FF2B5EF4-FFF2-40B4-BE49-F238E27FC236}">
                    <a16:creationId xmlns:a16="http://schemas.microsoft.com/office/drawing/2014/main" id="{47457F1B-B03F-65D2-8D8B-A1853D980338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椭圆 252">
                <a:extLst>
                  <a:ext uri="{FF2B5EF4-FFF2-40B4-BE49-F238E27FC236}">
                    <a16:creationId xmlns:a16="http://schemas.microsoft.com/office/drawing/2014/main" id="{24A3FFB1-AB87-D5C3-2BAC-39327960F9C9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4" name="组合 253">
              <a:extLst>
                <a:ext uri="{FF2B5EF4-FFF2-40B4-BE49-F238E27FC236}">
                  <a16:creationId xmlns:a16="http://schemas.microsoft.com/office/drawing/2014/main" id="{6CCD336E-6DE5-6147-E1C5-7D0D133B3526}"/>
                </a:ext>
              </a:extLst>
            </p:cNvPr>
            <p:cNvGrpSpPr/>
            <p:nvPr/>
          </p:nvGrpSpPr>
          <p:grpSpPr>
            <a:xfrm>
              <a:off x="7199276" y="-103968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55" name="椭圆 254">
                <a:extLst>
                  <a:ext uri="{FF2B5EF4-FFF2-40B4-BE49-F238E27FC236}">
                    <a16:creationId xmlns:a16="http://schemas.microsoft.com/office/drawing/2014/main" id="{3F9066AF-16A4-79D6-5FE0-AB2212484129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椭圆 255">
                <a:extLst>
                  <a:ext uri="{FF2B5EF4-FFF2-40B4-BE49-F238E27FC236}">
                    <a16:creationId xmlns:a16="http://schemas.microsoft.com/office/drawing/2014/main" id="{15EFB2F6-0AE4-C6BD-8FB7-86F1CCBFBA9B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椭圆 256">
                <a:extLst>
                  <a:ext uri="{FF2B5EF4-FFF2-40B4-BE49-F238E27FC236}">
                    <a16:creationId xmlns:a16="http://schemas.microsoft.com/office/drawing/2014/main" id="{58B258BD-7A4C-7F86-3B37-F44CFC1A0271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椭圆 257">
                <a:extLst>
                  <a:ext uri="{FF2B5EF4-FFF2-40B4-BE49-F238E27FC236}">
                    <a16:creationId xmlns:a16="http://schemas.microsoft.com/office/drawing/2014/main" id="{48A6CB3D-581D-86F6-C19F-50E23F9A6D44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椭圆 258">
                <a:extLst>
                  <a:ext uri="{FF2B5EF4-FFF2-40B4-BE49-F238E27FC236}">
                    <a16:creationId xmlns:a16="http://schemas.microsoft.com/office/drawing/2014/main" id="{D3F264D5-46AB-301C-E291-649A3B972697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椭圆 259">
                <a:extLst>
                  <a:ext uri="{FF2B5EF4-FFF2-40B4-BE49-F238E27FC236}">
                    <a16:creationId xmlns:a16="http://schemas.microsoft.com/office/drawing/2014/main" id="{D6B15C48-F826-6E90-AD00-6C3080D90230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椭圆 260">
                <a:extLst>
                  <a:ext uri="{FF2B5EF4-FFF2-40B4-BE49-F238E27FC236}">
                    <a16:creationId xmlns:a16="http://schemas.microsoft.com/office/drawing/2014/main" id="{B8C1E937-03EC-A95D-B8E2-0C878214FEA9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2" name="组合 261">
              <a:extLst>
                <a:ext uri="{FF2B5EF4-FFF2-40B4-BE49-F238E27FC236}">
                  <a16:creationId xmlns:a16="http://schemas.microsoft.com/office/drawing/2014/main" id="{2ABE16B1-2145-4B27-224E-A7B10D6F0AFB}"/>
                </a:ext>
              </a:extLst>
            </p:cNvPr>
            <p:cNvGrpSpPr/>
            <p:nvPr/>
          </p:nvGrpSpPr>
          <p:grpSpPr>
            <a:xfrm>
              <a:off x="7199276" y="293160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63" name="椭圆 262">
                <a:extLst>
                  <a:ext uri="{FF2B5EF4-FFF2-40B4-BE49-F238E27FC236}">
                    <a16:creationId xmlns:a16="http://schemas.microsoft.com/office/drawing/2014/main" id="{50946FEB-E1B2-92CD-3470-A822A3DCD1D7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椭圆 263">
                <a:extLst>
                  <a:ext uri="{FF2B5EF4-FFF2-40B4-BE49-F238E27FC236}">
                    <a16:creationId xmlns:a16="http://schemas.microsoft.com/office/drawing/2014/main" id="{6BC87DC2-EB84-A6F7-7659-AC843EA097A4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椭圆 264">
                <a:extLst>
                  <a:ext uri="{FF2B5EF4-FFF2-40B4-BE49-F238E27FC236}">
                    <a16:creationId xmlns:a16="http://schemas.microsoft.com/office/drawing/2014/main" id="{ED6E166B-D0E3-6FE5-BC9D-606C731F1168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椭圆 265">
                <a:extLst>
                  <a:ext uri="{FF2B5EF4-FFF2-40B4-BE49-F238E27FC236}">
                    <a16:creationId xmlns:a16="http://schemas.microsoft.com/office/drawing/2014/main" id="{E8C1BF5B-87AD-9400-70C4-A943D4C6DCD3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椭圆 266">
                <a:extLst>
                  <a:ext uri="{FF2B5EF4-FFF2-40B4-BE49-F238E27FC236}">
                    <a16:creationId xmlns:a16="http://schemas.microsoft.com/office/drawing/2014/main" id="{CB9ACD4B-253A-04DC-0EE4-7F31D20869AC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椭圆 267">
                <a:extLst>
                  <a:ext uri="{FF2B5EF4-FFF2-40B4-BE49-F238E27FC236}">
                    <a16:creationId xmlns:a16="http://schemas.microsoft.com/office/drawing/2014/main" id="{55D0ACDE-7CE2-1A87-BD12-63E5A94645CE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椭圆 268">
                <a:extLst>
                  <a:ext uri="{FF2B5EF4-FFF2-40B4-BE49-F238E27FC236}">
                    <a16:creationId xmlns:a16="http://schemas.microsoft.com/office/drawing/2014/main" id="{8D77A566-7128-1A4A-57CE-B9C398198CD3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2" name="组合 281">
            <a:extLst>
              <a:ext uri="{FF2B5EF4-FFF2-40B4-BE49-F238E27FC236}">
                <a16:creationId xmlns:a16="http://schemas.microsoft.com/office/drawing/2014/main" id="{9EBEBB43-21D0-C964-D690-BA573E41A1F7}"/>
              </a:ext>
            </a:extLst>
          </p:cNvPr>
          <p:cNvGrpSpPr/>
          <p:nvPr/>
        </p:nvGrpSpPr>
        <p:grpSpPr>
          <a:xfrm>
            <a:off x="1326572" y="827580"/>
            <a:ext cx="1439270" cy="1439270"/>
            <a:chOff x="1031245" y="4117396"/>
            <a:chExt cx="2418463" cy="2418463"/>
          </a:xfrm>
        </p:grpSpPr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7B7F4304-4A61-1362-4E5F-2783A13EF912}"/>
                </a:ext>
              </a:extLst>
            </p:cNvPr>
            <p:cNvSpPr/>
            <p:nvPr/>
          </p:nvSpPr>
          <p:spPr>
            <a:xfrm>
              <a:off x="1412245" y="4498396"/>
              <a:ext cx="1656463" cy="1656463"/>
            </a:xfrm>
            <a:prstGeom prst="ellipse">
              <a:avLst/>
            </a:prstGeom>
            <a:noFill/>
            <a:ln w="12700" cap="flat" cmpd="sng" algn="ctr">
              <a:solidFill>
                <a:srgbClr val="C9C9C9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B0557A80-BEDC-5D84-5BCA-DD7B7F87CF03}"/>
                </a:ext>
              </a:extLst>
            </p:cNvPr>
            <p:cNvSpPr/>
            <p:nvPr/>
          </p:nvSpPr>
          <p:spPr>
            <a:xfrm>
              <a:off x="1031245" y="4117396"/>
              <a:ext cx="2418463" cy="2418463"/>
            </a:xfrm>
            <a:prstGeom prst="ellipse">
              <a:avLst/>
            </a:prstGeom>
            <a:noFill/>
            <a:ln w="12700" cap="flat" cmpd="sng" algn="ctr">
              <a:solidFill>
                <a:srgbClr val="C9C9C9">
                  <a:alpha val="1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7D02ADEA-42D8-96D0-7A7B-3BC160177135}"/>
                </a:ext>
              </a:extLst>
            </p:cNvPr>
            <p:cNvSpPr/>
            <p:nvPr/>
          </p:nvSpPr>
          <p:spPr>
            <a:xfrm>
              <a:off x="1221745" y="4307896"/>
              <a:ext cx="2037463" cy="2037463"/>
            </a:xfrm>
            <a:prstGeom prst="ellipse">
              <a:avLst/>
            </a:prstGeom>
            <a:noFill/>
            <a:ln w="12700" cap="flat" cmpd="sng" algn="ctr">
              <a:solidFill>
                <a:srgbClr val="C9C9C9">
                  <a:alpha val="7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BA9F3191-9184-7BED-1F75-198CB2C314B6}"/>
                </a:ext>
              </a:extLst>
            </p:cNvPr>
            <p:cNvSpPr/>
            <p:nvPr/>
          </p:nvSpPr>
          <p:spPr>
            <a:xfrm>
              <a:off x="1602745" y="4688896"/>
              <a:ext cx="1275463" cy="1275463"/>
            </a:xfrm>
            <a:prstGeom prst="ellipse">
              <a:avLst/>
            </a:prstGeom>
            <a:noFill/>
            <a:ln>
              <a:solidFill>
                <a:srgbClr val="F1CD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3" name="组合 322">
            <a:extLst>
              <a:ext uri="{FF2B5EF4-FFF2-40B4-BE49-F238E27FC236}">
                <a16:creationId xmlns:a16="http://schemas.microsoft.com/office/drawing/2014/main" id="{E4508281-8C55-1519-74B2-5B1CEEC56A72}"/>
              </a:ext>
            </a:extLst>
          </p:cNvPr>
          <p:cNvGrpSpPr/>
          <p:nvPr/>
        </p:nvGrpSpPr>
        <p:grpSpPr>
          <a:xfrm>
            <a:off x="5747602" y="6118498"/>
            <a:ext cx="696795" cy="930856"/>
            <a:chOff x="285519" y="252586"/>
            <a:chExt cx="696795" cy="930856"/>
          </a:xfrm>
          <a:solidFill>
            <a:schemeClr val="bg1"/>
          </a:solidFill>
        </p:grpSpPr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310B83A-F394-F0D8-019C-3285606920DD}"/>
                </a:ext>
              </a:extLst>
            </p:cNvPr>
            <p:cNvSpPr/>
            <p:nvPr/>
          </p:nvSpPr>
          <p:spPr>
            <a:xfrm>
              <a:off x="285519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8B4560E2-8DF6-9051-9BEC-2396588AEA56}"/>
                </a:ext>
              </a:extLst>
            </p:cNvPr>
            <p:cNvSpPr/>
            <p:nvPr/>
          </p:nvSpPr>
          <p:spPr>
            <a:xfrm>
              <a:off x="537602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136AEA3-9E35-8AA1-BE35-8E0759909FE6}"/>
                </a:ext>
              </a:extLst>
            </p:cNvPr>
            <p:cNvSpPr/>
            <p:nvPr/>
          </p:nvSpPr>
          <p:spPr>
            <a:xfrm>
              <a:off x="792396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19497796-8CB0-951B-882C-B64A0D0E7089}"/>
              </a:ext>
            </a:extLst>
          </p:cNvPr>
          <p:cNvSpPr/>
          <p:nvPr/>
        </p:nvSpPr>
        <p:spPr>
          <a:xfrm>
            <a:off x="5619728" y="975806"/>
            <a:ext cx="952171" cy="952171"/>
          </a:xfrm>
          <a:prstGeom prst="ellipse">
            <a:avLst/>
          </a:prstGeom>
          <a:solidFill>
            <a:srgbClr val="51CC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2DD3528-5BA1-6205-6780-99BF5BB3A7F2}"/>
              </a:ext>
            </a:extLst>
          </p:cNvPr>
          <p:cNvSpPr txBox="1"/>
          <p:nvPr/>
        </p:nvSpPr>
        <p:spPr>
          <a:xfrm>
            <a:off x="5674107" y="1107158"/>
            <a:ext cx="8977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effectLst/>
              </a:rPr>
              <a:t>03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4049485" y="1992558"/>
            <a:ext cx="40930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4854158" y="2695935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D7BF351E-429C-0268-710F-21902BBC0345}"/>
              </a:ext>
            </a:extLst>
          </p:cNvPr>
          <p:cNvGrpSpPr/>
          <p:nvPr/>
        </p:nvGrpSpPr>
        <p:grpSpPr>
          <a:xfrm>
            <a:off x="294385" y="2716532"/>
            <a:ext cx="1743075" cy="364332"/>
            <a:chOff x="1124234" y="4407267"/>
            <a:chExt cx="1743075" cy="364332"/>
          </a:xfrm>
        </p:grpSpPr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B3986042-08EF-25F5-2C89-C1BF1E09F2D6}"/>
                </a:ext>
              </a:extLst>
            </p:cNvPr>
            <p:cNvSpPr/>
            <p:nvPr/>
          </p:nvSpPr>
          <p:spPr>
            <a:xfrm>
              <a:off x="1124234" y="4407267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7F7385AE-1E44-CE21-578B-0861E87B981E}"/>
                </a:ext>
              </a:extLst>
            </p:cNvPr>
            <p:cNvSpPr/>
            <p:nvPr/>
          </p:nvSpPr>
          <p:spPr>
            <a:xfrm>
              <a:off x="1124234" y="4528711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CD383AAF-E350-2EFE-E07A-915D6B6E6D06}"/>
                </a:ext>
              </a:extLst>
            </p:cNvPr>
            <p:cNvSpPr/>
            <p:nvPr/>
          </p:nvSpPr>
          <p:spPr>
            <a:xfrm>
              <a:off x="1124234" y="4650155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8B8EFBD0-B637-570B-9F2E-6EB3CD2484AE}"/>
              </a:ext>
            </a:extLst>
          </p:cNvPr>
          <p:cNvGrpSpPr/>
          <p:nvPr/>
        </p:nvGrpSpPr>
        <p:grpSpPr>
          <a:xfrm>
            <a:off x="8432818" y="2695935"/>
            <a:ext cx="3649394" cy="3649394"/>
            <a:chOff x="1031245" y="4117396"/>
            <a:chExt cx="2418463" cy="2418463"/>
          </a:xfrm>
        </p:grpSpPr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A4DB8FDB-4857-BF42-BECC-9AA7F5DB9805}"/>
                </a:ext>
              </a:extLst>
            </p:cNvPr>
            <p:cNvSpPr/>
            <p:nvPr/>
          </p:nvSpPr>
          <p:spPr>
            <a:xfrm>
              <a:off x="1412245" y="4498396"/>
              <a:ext cx="1656463" cy="1656463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95000"/>
                  <a:lumOff val="5000"/>
                  <a:alpha val="26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F6721B47-3961-094C-6FAF-CFAD7139192C}"/>
                </a:ext>
              </a:extLst>
            </p:cNvPr>
            <p:cNvSpPr/>
            <p:nvPr/>
          </p:nvSpPr>
          <p:spPr>
            <a:xfrm>
              <a:off x="1031245" y="4117396"/>
              <a:ext cx="2418463" cy="2418463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95000"/>
                  <a:lumOff val="5000"/>
                  <a:alpha val="7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26DBA1A4-083F-ACB9-AAD8-56837D7F204C}"/>
                </a:ext>
              </a:extLst>
            </p:cNvPr>
            <p:cNvSpPr/>
            <p:nvPr/>
          </p:nvSpPr>
          <p:spPr>
            <a:xfrm>
              <a:off x="1221745" y="4307896"/>
              <a:ext cx="2037463" cy="2037463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21B958DF-6F08-BD8E-EF1B-E6F8E9A54210}"/>
                </a:ext>
              </a:extLst>
            </p:cNvPr>
            <p:cNvSpPr/>
            <p:nvPr/>
          </p:nvSpPr>
          <p:spPr>
            <a:xfrm>
              <a:off x="1602745" y="4688896"/>
              <a:ext cx="1275463" cy="1275463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" name="图形 16">
            <a:extLst>
              <a:ext uri="{FF2B5EF4-FFF2-40B4-BE49-F238E27FC236}">
                <a16:creationId xmlns:a16="http://schemas.microsoft.com/office/drawing/2014/main" id="{04EF48EE-550E-5F05-FC48-AF0296ED79E8}"/>
              </a:ext>
            </a:extLst>
          </p:cNvPr>
          <p:cNvGrpSpPr/>
          <p:nvPr/>
        </p:nvGrpSpPr>
        <p:grpSpPr>
          <a:xfrm>
            <a:off x="4702230" y="3244170"/>
            <a:ext cx="2736378" cy="2506672"/>
            <a:chOff x="-3389376" y="7624650"/>
            <a:chExt cx="996696" cy="913028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CA0D9EB-C390-8FED-F4A4-9872A3824B1F}"/>
                </a:ext>
              </a:extLst>
            </p:cNvPr>
            <p:cNvSpPr/>
            <p:nvPr/>
          </p:nvSpPr>
          <p:spPr>
            <a:xfrm>
              <a:off x="-3389376" y="7735521"/>
              <a:ext cx="923315" cy="802157"/>
            </a:xfrm>
            <a:custGeom>
              <a:avLst/>
              <a:gdLst>
                <a:gd name="connsiteX0" fmla="*/ 805815 w 923315"/>
                <a:gd name="connsiteY0" fmla="*/ 22860 h 802157"/>
                <a:gd name="connsiteX1" fmla="*/ 900455 w 923315"/>
                <a:gd name="connsiteY1" fmla="*/ 117500 h 802157"/>
                <a:gd name="connsiteX2" fmla="*/ 900455 w 923315"/>
                <a:gd name="connsiteY2" fmla="*/ 684657 h 802157"/>
                <a:gd name="connsiteX3" fmla="*/ 805815 w 923315"/>
                <a:gd name="connsiteY3" fmla="*/ 779297 h 802157"/>
                <a:gd name="connsiteX4" fmla="*/ 117500 w 923315"/>
                <a:gd name="connsiteY4" fmla="*/ 779297 h 802157"/>
                <a:gd name="connsiteX5" fmla="*/ 22860 w 923315"/>
                <a:gd name="connsiteY5" fmla="*/ 684657 h 802157"/>
                <a:gd name="connsiteX6" fmla="*/ 22860 w 923315"/>
                <a:gd name="connsiteY6" fmla="*/ 117500 h 802157"/>
                <a:gd name="connsiteX7" fmla="*/ 117500 w 923315"/>
                <a:gd name="connsiteY7" fmla="*/ 22860 h 802157"/>
                <a:gd name="connsiteX8" fmla="*/ 805815 w 923315"/>
                <a:gd name="connsiteY8" fmla="*/ 22860 h 802157"/>
                <a:gd name="connsiteX9" fmla="*/ 805815 w 923315"/>
                <a:gd name="connsiteY9" fmla="*/ 0 h 802157"/>
                <a:gd name="connsiteX10" fmla="*/ 117500 w 923315"/>
                <a:gd name="connsiteY10" fmla="*/ 0 h 802157"/>
                <a:gd name="connsiteX11" fmla="*/ 0 w 923315"/>
                <a:gd name="connsiteY11" fmla="*/ 117500 h 802157"/>
                <a:gd name="connsiteX12" fmla="*/ 0 w 923315"/>
                <a:gd name="connsiteY12" fmla="*/ 684657 h 802157"/>
                <a:gd name="connsiteX13" fmla="*/ 117500 w 923315"/>
                <a:gd name="connsiteY13" fmla="*/ 802157 h 802157"/>
                <a:gd name="connsiteX14" fmla="*/ 805815 w 923315"/>
                <a:gd name="connsiteY14" fmla="*/ 802157 h 802157"/>
                <a:gd name="connsiteX15" fmla="*/ 923315 w 923315"/>
                <a:gd name="connsiteY15" fmla="*/ 684657 h 802157"/>
                <a:gd name="connsiteX16" fmla="*/ 923315 w 923315"/>
                <a:gd name="connsiteY16" fmla="*/ 117500 h 802157"/>
                <a:gd name="connsiteX17" fmla="*/ 805815 w 923315"/>
                <a:gd name="connsiteY17" fmla="*/ 0 h 802157"/>
                <a:gd name="connsiteX18" fmla="*/ 805815 w 923315"/>
                <a:gd name="connsiteY18" fmla="*/ 0 h 802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23315" h="802157">
                  <a:moveTo>
                    <a:pt x="805815" y="22860"/>
                  </a:moveTo>
                  <a:cubicBezTo>
                    <a:pt x="857936" y="22860"/>
                    <a:pt x="900455" y="65380"/>
                    <a:pt x="900455" y="117500"/>
                  </a:cubicBezTo>
                  <a:lnTo>
                    <a:pt x="900455" y="684657"/>
                  </a:lnTo>
                  <a:cubicBezTo>
                    <a:pt x="900455" y="736778"/>
                    <a:pt x="857936" y="779297"/>
                    <a:pt x="805815" y="779297"/>
                  </a:cubicBezTo>
                  <a:lnTo>
                    <a:pt x="117500" y="779297"/>
                  </a:lnTo>
                  <a:cubicBezTo>
                    <a:pt x="65380" y="779297"/>
                    <a:pt x="22860" y="736778"/>
                    <a:pt x="22860" y="684657"/>
                  </a:cubicBezTo>
                  <a:lnTo>
                    <a:pt x="22860" y="117500"/>
                  </a:lnTo>
                  <a:cubicBezTo>
                    <a:pt x="22860" y="65380"/>
                    <a:pt x="65380" y="22860"/>
                    <a:pt x="117500" y="22860"/>
                  </a:cubicBezTo>
                  <a:lnTo>
                    <a:pt x="805815" y="22860"/>
                  </a:lnTo>
                  <a:moveTo>
                    <a:pt x="805815" y="0"/>
                  </a:moveTo>
                  <a:lnTo>
                    <a:pt x="117500" y="0"/>
                  </a:lnTo>
                  <a:cubicBezTo>
                    <a:pt x="52807" y="0"/>
                    <a:pt x="0" y="52807"/>
                    <a:pt x="0" y="117500"/>
                  </a:cubicBezTo>
                  <a:lnTo>
                    <a:pt x="0" y="684657"/>
                  </a:lnTo>
                  <a:cubicBezTo>
                    <a:pt x="0" y="749351"/>
                    <a:pt x="52807" y="802157"/>
                    <a:pt x="117500" y="802157"/>
                  </a:cubicBezTo>
                  <a:lnTo>
                    <a:pt x="805815" y="802157"/>
                  </a:lnTo>
                  <a:cubicBezTo>
                    <a:pt x="870509" y="802157"/>
                    <a:pt x="923315" y="749351"/>
                    <a:pt x="923315" y="684657"/>
                  </a:cubicBezTo>
                  <a:lnTo>
                    <a:pt x="923315" y="117500"/>
                  </a:lnTo>
                  <a:cubicBezTo>
                    <a:pt x="923315" y="52807"/>
                    <a:pt x="870509" y="0"/>
                    <a:pt x="805815" y="0"/>
                  </a:cubicBezTo>
                  <a:lnTo>
                    <a:pt x="805815" y="0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16">
              <a:extLst>
                <a:ext uri="{FF2B5EF4-FFF2-40B4-BE49-F238E27FC236}">
                  <a16:creationId xmlns:a16="http://schemas.microsoft.com/office/drawing/2014/main" id="{EFC424A9-5C10-EB1C-92A6-454A9E7A897D}"/>
                </a:ext>
              </a:extLst>
            </p:cNvPr>
            <p:cNvGrpSpPr/>
            <p:nvPr/>
          </p:nvGrpSpPr>
          <p:grpSpPr>
            <a:xfrm>
              <a:off x="-3305479" y="7624650"/>
              <a:ext cx="781583" cy="699973"/>
              <a:chOff x="-3305479" y="7624650"/>
              <a:chExt cx="781583" cy="699973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1CFAFA63-D0F3-FDDF-4EE9-3F4028D02853}"/>
                  </a:ext>
                </a:extLst>
              </p:cNvPr>
              <p:cNvSpPr/>
              <p:nvPr/>
            </p:nvSpPr>
            <p:spPr>
              <a:xfrm>
                <a:off x="-3294049" y="7636080"/>
                <a:ext cx="758723" cy="677113"/>
              </a:xfrm>
              <a:custGeom>
                <a:avLst/>
                <a:gdLst>
                  <a:gd name="connsiteX0" fmla="*/ 0 w 758723"/>
                  <a:gd name="connsiteY0" fmla="*/ 0 h 677113"/>
                  <a:gd name="connsiteX1" fmla="*/ 758723 w 758723"/>
                  <a:gd name="connsiteY1" fmla="*/ 0 h 677113"/>
                  <a:gd name="connsiteX2" fmla="*/ 758723 w 758723"/>
                  <a:gd name="connsiteY2" fmla="*/ 677113 h 677113"/>
                  <a:gd name="connsiteX3" fmla="*/ 0 w 758723"/>
                  <a:gd name="connsiteY3" fmla="*/ 677113 h 677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723" h="677113">
                    <a:moveTo>
                      <a:pt x="0" y="0"/>
                    </a:moveTo>
                    <a:lnTo>
                      <a:pt x="758723" y="0"/>
                    </a:lnTo>
                    <a:lnTo>
                      <a:pt x="758723" y="677113"/>
                    </a:lnTo>
                    <a:lnTo>
                      <a:pt x="0" y="677113"/>
                    </a:ln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060828D8-A460-EFEF-C787-F3F3B7911AE8}"/>
                  </a:ext>
                </a:extLst>
              </p:cNvPr>
              <p:cNvSpPr/>
              <p:nvPr/>
            </p:nvSpPr>
            <p:spPr>
              <a:xfrm>
                <a:off x="-3305479" y="7624650"/>
                <a:ext cx="781583" cy="699973"/>
              </a:xfrm>
              <a:custGeom>
                <a:avLst/>
                <a:gdLst>
                  <a:gd name="connsiteX0" fmla="*/ 758723 w 781583"/>
                  <a:gd name="connsiteY0" fmla="*/ 22860 h 699973"/>
                  <a:gd name="connsiteX1" fmla="*/ 758723 w 781583"/>
                  <a:gd name="connsiteY1" fmla="*/ 677113 h 699973"/>
                  <a:gd name="connsiteX2" fmla="*/ 22860 w 781583"/>
                  <a:gd name="connsiteY2" fmla="*/ 677113 h 699973"/>
                  <a:gd name="connsiteX3" fmla="*/ 22860 w 781583"/>
                  <a:gd name="connsiteY3" fmla="*/ 22860 h 699973"/>
                  <a:gd name="connsiteX4" fmla="*/ 758723 w 781583"/>
                  <a:gd name="connsiteY4" fmla="*/ 22860 h 699973"/>
                  <a:gd name="connsiteX5" fmla="*/ 781583 w 781583"/>
                  <a:gd name="connsiteY5" fmla="*/ 0 h 699973"/>
                  <a:gd name="connsiteX6" fmla="*/ 0 w 781583"/>
                  <a:gd name="connsiteY6" fmla="*/ 0 h 699973"/>
                  <a:gd name="connsiteX7" fmla="*/ 0 w 781583"/>
                  <a:gd name="connsiteY7" fmla="*/ 699973 h 699973"/>
                  <a:gd name="connsiteX8" fmla="*/ 781583 w 781583"/>
                  <a:gd name="connsiteY8" fmla="*/ 699973 h 699973"/>
                  <a:gd name="connsiteX9" fmla="*/ 781583 w 781583"/>
                  <a:gd name="connsiteY9" fmla="*/ 0 h 699973"/>
                  <a:gd name="connsiteX10" fmla="*/ 781583 w 781583"/>
                  <a:gd name="connsiteY10" fmla="*/ 0 h 69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1583" h="699973">
                    <a:moveTo>
                      <a:pt x="758723" y="22860"/>
                    </a:moveTo>
                    <a:lnTo>
                      <a:pt x="758723" y="677113"/>
                    </a:lnTo>
                    <a:lnTo>
                      <a:pt x="22860" y="677113"/>
                    </a:lnTo>
                    <a:lnTo>
                      <a:pt x="22860" y="22860"/>
                    </a:lnTo>
                    <a:lnTo>
                      <a:pt x="758723" y="22860"/>
                    </a:lnTo>
                    <a:moveTo>
                      <a:pt x="781583" y="0"/>
                    </a:moveTo>
                    <a:lnTo>
                      <a:pt x="0" y="0"/>
                    </a:lnTo>
                    <a:lnTo>
                      <a:pt x="0" y="699973"/>
                    </a:lnTo>
                    <a:lnTo>
                      <a:pt x="781583" y="699973"/>
                    </a:lnTo>
                    <a:lnTo>
                      <a:pt x="781583" y="0"/>
                    </a:lnTo>
                    <a:lnTo>
                      <a:pt x="781583" y="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6CE2078-BA9B-9504-EE8B-BE3BF09496A9}"/>
                </a:ext>
              </a:extLst>
            </p:cNvPr>
            <p:cNvSpPr/>
            <p:nvPr/>
          </p:nvSpPr>
          <p:spPr>
            <a:xfrm>
              <a:off x="-3342055" y="7776897"/>
              <a:ext cx="949375" cy="760552"/>
            </a:xfrm>
            <a:custGeom>
              <a:avLst/>
              <a:gdLst>
                <a:gd name="connsiteX0" fmla="*/ 890168 w 949375"/>
                <a:gd name="connsiteY0" fmla="*/ 0 h 760552"/>
                <a:gd name="connsiteX1" fmla="*/ 309067 w 949375"/>
                <a:gd name="connsiteY1" fmla="*/ 0 h 760552"/>
                <a:gd name="connsiteX2" fmla="*/ 249860 w 949375"/>
                <a:gd name="connsiteY2" fmla="*/ 73609 h 760552"/>
                <a:gd name="connsiteX3" fmla="*/ 249860 w 949375"/>
                <a:gd name="connsiteY3" fmla="*/ 117272 h 760552"/>
                <a:gd name="connsiteX4" fmla="*/ 67437 w 949375"/>
                <a:gd name="connsiteY4" fmla="*/ 117272 h 760552"/>
                <a:gd name="connsiteX5" fmla="*/ 0 w 949375"/>
                <a:gd name="connsiteY5" fmla="*/ 201168 h 760552"/>
                <a:gd name="connsiteX6" fmla="*/ 0 w 949375"/>
                <a:gd name="connsiteY6" fmla="*/ 676656 h 760552"/>
                <a:gd name="connsiteX7" fmla="*/ 67437 w 949375"/>
                <a:gd name="connsiteY7" fmla="*/ 760552 h 760552"/>
                <a:gd name="connsiteX8" fmla="*/ 881939 w 949375"/>
                <a:gd name="connsiteY8" fmla="*/ 760552 h 760552"/>
                <a:gd name="connsiteX9" fmla="*/ 949376 w 949375"/>
                <a:gd name="connsiteY9" fmla="*/ 676656 h 760552"/>
                <a:gd name="connsiteX10" fmla="*/ 949376 w 949375"/>
                <a:gd name="connsiteY10" fmla="*/ 456514 h 760552"/>
                <a:gd name="connsiteX11" fmla="*/ 949376 w 949375"/>
                <a:gd name="connsiteY11" fmla="*/ 201168 h 760552"/>
                <a:gd name="connsiteX12" fmla="*/ 949376 w 949375"/>
                <a:gd name="connsiteY12" fmla="*/ 73381 h 760552"/>
                <a:gd name="connsiteX13" fmla="*/ 890168 w 949375"/>
                <a:gd name="connsiteY13" fmla="*/ 0 h 76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9375" h="760552">
                  <a:moveTo>
                    <a:pt x="890168" y="0"/>
                  </a:moveTo>
                  <a:lnTo>
                    <a:pt x="309067" y="0"/>
                  </a:lnTo>
                  <a:cubicBezTo>
                    <a:pt x="276377" y="0"/>
                    <a:pt x="249860" y="33147"/>
                    <a:pt x="249860" y="73609"/>
                  </a:cubicBezTo>
                  <a:lnTo>
                    <a:pt x="249860" y="117272"/>
                  </a:lnTo>
                  <a:lnTo>
                    <a:pt x="67437" y="117272"/>
                  </a:lnTo>
                  <a:cubicBezTo>
                    <a:pt x="30404" y="117272"/>
                    <a:pt x="0" y="154991"/>
                    <a:pt x="0" y="201168"/>
                  </a:cubicBezTo>
                  <a:lnTo>
                    <a:pt x="0" y="676656"/>
                  </a:lnTo>
                  <a:cubicBezTo>
                    <a:pt x="0" y="722833"/>
                    <a:pt x="30404" y="760552"/>
                    <a:pt x="67437" y="760552"/>
                  </a:cubicBezTo>
                  <a:lnTo>
                    <a:pt x="881939" y="760552"/>
                  </a:lnTo>
                  <a:cubicBezTo>
                    <a:pt x="918972" y="760552"/>
                    <a:pt x="949376" y="722833"/>
                    <a:pt x="949376" y="676656"/>
                  </a:cubicBezTo>
                  <a:lnTo>
                    <a:pt x="949376" y="456514"/>
                  </a:lnTo>
                  <a:lnTo>
                    <a:pt x="949376" y="201168"/>
                  </a:lnTo>
                  <a:lnTo>
                    <a:pt x="949376" y="73381"/>
                  </a:lnTo>
                  <a:cubicBezTo>
                    <a:pt x="949376" y="33147"/>
                    <a:pt x="922630" y="0"/>
                    <a:pt x="890168" y="0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DD35312-D448-F872-5786-698FC713877E}"/>
                </a:ext>
              </a:extLst>
            </p:cNvPr>
            <p:cNvSpPr/>
            <p:nvPr/>
          </p:nvSpPr>
          <p:spPr>
            <a:xfrm>
              <a:off x="-3170834" y="7715861"/>
              <a:ext cx="2286" cy="534924"/>
            </a:xfrm>
            <a:custGeom>
              <a:avLst/>
              <a:gdLst>
                <a:gd name="connsiteX0" fmla="*/ 0 w 2286"/>
                <a:gd name="connsiteY0" fmla="*/ 534924 h 534924"/>
                <a:gd name="connsiteX1" fmla="*/ 0 w 2286"/>
                <a:gd name="connsiteY1" fmla="*/ 0 h 53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" h="534924">
                  <a:moveTo>
                    <a:pt x="0" y="534924"/>
                  </a:moveTo>
                  <a:lnTo>
                    <a:pt x="0" y="0"/>
                  </a:lnTo>
                </a:path>
              </a:pathLst>
            </a:custGeom>
            <a:ln w="2286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9B25AE3-690D-31F9-A40C-E0F6129DC355}"/>
                </a:ext>
              </a:extLst>
            </p:cNvPr>
            <p:cNvSpPr/>
            <p:nvPr/>
          </p:nvSpPr>
          <p:spPr>
            <a:xfrm>
              <a:off x="-3067735" y="7715861"/>
              <a:ext cx="2286" cy="534924"/>
            </a:xfrm>
            <a:custGeom>
              <a:avLst/>
              <a:gdLst>
                <a:gd name="connsiteX0" fmla="*/ 0 w 2286"/>
                <a:gd name="connsiteY0" fmla="*/ 534924 h 534924"/>
                <a:gd name="connsiteX1" fmla="*/ 0 w 2286"/>
                <a:gd name="connsiteY1" fmla="*/ 0 h 53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" h="534924">
                  <a:moveTo>
                    <a:pt x="0" y="534924"/>
                  </a:moveTo>
                  <a:lnTo>
                    <a:pt x="0" y="0"/>
                  </a:lnTo>
                </a:path>
              </a:pathLst>
            </a:custGeom>
            <a:ln w="2286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2D03C72-8074-0B3D-1C5B-092A3021016B}"/>
                </a:ext>
              </a:extLst>
            </p:cNvPr>
            <p:cNvSpPr/>
            <p:nvPr/>
          </p:nvSpPr>
          <p:spPr>
            <a:xfrm>
              <a:off x="-3016758" y="7876110"/>
              <a:ext cx="77724" cy="20574"/>
            </a:xfrm>
            <a:custGeom>
              <a:avLst/>
              <a:gdLst>
                <a:gd name="connsiteX0" fmla="*/ 0 w 77724"/>
                <a:gd name="connsiteY0" fmla="*/ 0 h 20574"/>
                <a:gd name="connsiteX1" fmla="*/ 77724 w 77724"/>
                <a:gd name="connsiteY1" fmla="*/ 0 h 20574"/>
                <a:gd name="connsiteX2" fmla="*/ 77724 w 77724"/>
                <a:gd name="connsiteY2" fmla="*/ 20574 h 20574"/>
                <a:gd name="connsiteX3" fmla="*/ 0 w 77724"/>
                <a:gd name="connsiteY3" fmla="*/ 20574 h 20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24" h="20574">
                  <a:moveTo>
                    <a:pt x="0" y="0"/>
                  </a:moveTo>
                  <a:lnTo>
                    <a:pt x="77724" y="0"/>
                  </a:lnTo>
                  <a:lnTo>
                    <a:pt x="77724" y="20574"/>
                  </a:lnTo>
                  <a:lnTo>
                    <a:pt x="0" y="20574"/>
                  </a:ln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26D6584-1BD0-6EF5-4883-6AF1D979E03D}"/>
                </a:ext>
              </a:extLst>
            </p:cNvPr>
            <p:cNvSpPr/>
            <p:nvPr/>
          </p:nvSpPr>
          <p:spPr>
            <a:xfrm>
              <a:off x="-2902458" y="7876110"/>
              <a:ext cx="77724" cy="20574"/>
            </a:xfrm>
            <a:custGeom>
              <a:avLst/>
              <a:gdLst>
                <a:gd name="connsiteX0" fmla="*/ 0 w 77724"/>
                <a:gd name="connsiteY0" fmla="*/ 0 h 20574"/>
                <a:gd name="connsiteX1" fmla="*/ 77724 w 77724"/>
                <a:gd name="connsiteY1" fmla="*/ 0 h 20574"/>
                <a:gd name="connsiteX2" fmla="*/ 77724 w 77724"/>
                <a:gd name="connsiteY2" fmla="*/ 20574 h 20574"/>
                <a:gd name="connsiteX3" fmla="*/ 0 w 77724"/>
                <a:gd name="connsiteY3" fmla="*/ 20574 h 20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24" h="20574">
                  <a:moveTo>
                    <a:pt x="0" y="0"/>
                  </a:moveTo>
                  <a:lnTo>
                    <a:pt x="77724" y="0"/>
                  </a:lnTo>
                  <a:lnTo>
                    <a:pt x="77724" y="20574"/>
                  </a:lnTo>
                  <a:lnTo>
                    <a:pt x="0" y="20574"/>
                  </a:ln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2689860-C9FA-9673-DFB7-2F1268599501}"/>
                </a:ext>
              </a:extLst>
            </p:cNvPr>
            <p:cNvSpPr/>
            <p:nvPr/>
          </p:nvSpPr>
          <p:spPr>
            <a:xfrm>
              <a:off x="-2788158" y="7876110"/>
              <a:ext cx="77724" cy="20574"/>
            </a:xfrm>
            <a:custGeom>
              <a:avLst/>
              <a:gdLst>
                <a:gd name="connsiteX0" fmla="*/ 0 w 77724"/>
                <a:gd name="connsiteY0" fmla="*/ 0 h 20574"/>
                <a:gd name="connsiteX1" fmla="*/ 77724 w 77724"/>
                <a:gd name="connsiteY1" fmla="*/ 0 h 20574"/>
                <a:gd name="connsiteX2" fmla="*/ 77724 w 77724"/>
                <a:gd name="connsiteY2" fmla="*/ 20574 h 20574"/>
                <a:gd name="connsiteX3" fmla="*/ 0 w 77724"/>
                <a:gd name="connsiteY3" fmla="*/ 20574 h 20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24" h="20574">
                  <a:moveTo>
                    <a:pt x="0" y="0"/>
                  </a:moveTo>
                  <a:lnTo>
                    <a:pt x="77724" y="0"/>
                  </a:lnTo>
                  <a:lnTo>
                    <a:pt x="77724" y="20574"/>
                  </a:lnTo>
                  <a:lnTo>
                    <a:pt x="0" y="20574"/>
                  </a:ln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7058217-394D-DF4E-AA0E-FE5BEB5BCBCB}"/>
                </a:ext>
              </a:extLst>
            </p:cNvPr>
            <p:cNvSpPr/>
            <p:nvPr/>
          </p:nvSpPr>
          <p:spPr>
            <a:xfrm>
              <a:off x="-2669286" y="7876110"/>
              <a:ext cx="77724" cy="20574"/>
            </a:xfrm>
            <a:custGeom>
              <a:avLst/>
              <a:gdLst>
                <a:gd name="connsiteX0" fmla="*/ 0 w 77724"/>
                <a:gd name="connsiteY0" fmla="*/ 0 h 20574"/>
                <a:gd name="connsiteX1" fmla="*/ 77724 w 77724"/>
                <a:gd name="connsiteY1" fmla="*/ 0 h 20574"/>
                <a:gd name="connsiteX2" fmla="*/ 77724 w 77724"/>
                <a:gd name="connsiteY2" fmla="*/ 20574 h 20574"/>
                <a:gd name="connsiteX3" fmla="*/ 0 w 77724"/>
                <a:gd name="connsiteY3" fmla="*/ 20574 h 20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24" h="20574">
                  <a:moveTo>
                    <a:pt x="0" y="0"/>
                  </a:moveTo>
                  <a:lnTo>
                    <a:pt x="77724" y="0"/>
                  </a:lnTo>
                  <a:lnTo>
                    <a:pt x="77724" y="20574"/>
                  </a:lnTo>
                  <a:lnTo>
                    <a:pt x="0" y="20574"/>
                  </a:ln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2A1C23E-AAB4-0F6E-6BC9-F895D6E7E8E0}"/>
                </a:ext>
              </a:extLst>
            </p:cNvPr>
            <p:cNvSpPr/>
            <p:nvPr/>
          </p:nvSpPr>
          <p:spPr>
            <a:xfrm>
              <a:off x="-2554986" y="7876110"/>
              <a:ext cx="77724" cy="20574"/>
            </a:xfrm>
            <a:custGeom>
              <a:avLst/>
              <a:gdLst>
                <a:gd name="connsiteX0" fmla="*/ 0 w 77724"/>
                <a:gd name="connsiteY0" fmla="*/ 0 h 20574"/>
                <a:gd name="connsiteX1" fmla="*/ 77724 w 77724"/>
                <a:gd name="connsiteY1" fmla="*/ 0 h 20574"/>
                <a:gd name="connsiteX2" fmla="*/ 77724 w 77724"/>
                <a:gd name="connsiteY2" fmla="*/ 20574 h 20574"/>
                <a:gd name="connsiteX3" fmla="*/ 0 w 77724"/>
                <a:gd name="connsiteY3" fmla="*/ 20574 h 20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24" h="20574">
                  <a:moveTo>
                    <a:pt x="0" y="0"/>
                  </a:moveTo>
                  <a:lnTo>
                    <a:pt x="77724" y="0"/>
                  </a:lnTo>
                  <a:lnTo>
                    <a:pt x="77724" y="20574"/>
                  </a:lnTo>
                  <a:lnTo>
                    <a:pt x="0" y="20574"/>
                  </a:ln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08831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1420005" y="250735"/>
            <a:ext cx="409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1420005" y="736809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A40EC8-22F9-B760-CE96-BA54AB7908DE}"/>
              </a:ext>
            </a:extLst>
          </p:cNvPr>
          <p:cNvGrpSpPr/>
          <p:nvPr/>
        </p:nvGrpSpPr>
        <p:grpSpPr>
          <a:xfrm>
            <a:off x="335671" y="113482"/>
            <a:ext cx="952171" cy="952171"/>
            <a:chOff x="5619728" y="975806"/>
            <a:chExt cx="952171" cy="95217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497796-8CB0-951B-882C-B64A0D0E7089}"/>
                </a:ext>
              </a:extLst>
            </p:cNvPr>
            <p:cNvSpPr/>
            <p:nvPr/>
          </p:nvSpPr>
          <p:spPr>
            <a:xfrm>
              <a:off x="5619728" y="97580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DD3528-5BA1-6205-6780-99BF5BB3A7F2}"/>
                </a:ext>
              </a:extLst>
            </p:cNvPr>
            <p:cNvSpPr txBox="1"/>
            <p:nvPr/>
          </p:nvSpPr>
          <p:spPr>
            <a:xfrm>
              <a:off x="5674107" y="110715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03</a:t>
              </a:r>
            </a:p>
          </p:txBody>
        </p:sp>
      </p:grpSp>
      <p:sp>
        <p:nvSpPr>
          <p:cNvPr id="3" name="Shape 555">
            <a:extLst>
              <a:ext uri="{FF2B5EF4-FFF2-40B4-BE49-F238E27FC236}">
                <a16:creationId xmlns:a16="http://schemas.microsoft.com/office/drawing/2014/main" id="{B6130185-5D67-1D71-BB7E-712BF051F40B}"/>
              </a:ext>
            </a:extLst>
          </p:cNvPr>
          <p:cNvSpPr/>
          <p:nvPr/>
        </p:nvSpPr>
        <p:spPr>
          <a:xfrm>
            <a:off x="7296404" y="1695722"/>
            <a:ext cx="724483" cy="724483"/>
          </a:xfrm>
          <a:prstGeom prst="ellipse">
            <a:avLst/>
          </a:prstGeom>
          <a:solidFill>
            <a:srgbClr val="F1CD73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SzPct val="25000"/>
            </a:pPr>
            <a:r>
              <a:rPr lang="en-US" sz="2200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</a:p>
        </p:txBody>
      </p:sp>
      <p:sp>
        <p:nvSpPr>
          <p:cNvPr id="4" name="Shape 556">
            <a:extLst>
              <a:ext uri="{FF2B5EF4-FFF2-40B4-BE49-F238E27FC236}">
                <a16:creationId xmlns:a16="http://schemas.microsoft.com/office/drawing/2014/main" id="{A2E57E53-07E8-1A68-244B-0C664185AAD8}"/>
              </a:ext>
            </a:extLst>
          </p:cNvPr>
          <p:cNvSpPr/>
          <p:nvPr/>
        </p:nvSpPr>
        <p:spPr>
          <a:xfrm>
            <a:off x="8731730" y="1695722"/>
            <a:ext cx="724483" cy="724483"/>
          </a:xfrm>
          <a:prstGeom prst="ellipse">
            <a:avLst/>
          </a:prstGeom>
          <a:solidFill>
            <a:srgbClr val="51CCA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SzPct val="25000"/>
            </a:pPr>
            <a:r>
              <a:rPr lang="en-US" sz="2200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</a:p>
        </p:txBody>
      </p:sp>
      <p:sp>
        <p:nvSpPr>
          <p:cNvPr id="5" name="Shape 557">
            <a:extLst>
              <a:ext uri="{FF2B5EF4-FFF2-40B4-BE49-F238E27FC236}">
                <a16:creationId xmlns:a16="http://schemas.microsoft.com/office/drawing/2014/main" id="{CB56E349-1253-E602-7C21-2C350E5A1F0B}"/>
              </a:ext>
            </a:extLst>
          </p:cNvPr>
          <p:cNvSpPr/>
          <p:nvPr/>
        </p:nvSpPr>
        <p:spPr>
          <a:xfrm>
            <a:off x="10167057" y="1695722"/>
            <a:ext cx="724483" cy="724483"/>
          </a:xfrm>
          <a:prstGeom prst="ellipse">
            <a:avLst/>
          </a:prstGeom>
          <a:solidFill>
            <a:srgbClr val="F1CD73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SzPct val="25000"/>
            </a:pPr>
            <a:r>
              <a:rPr lang="en-US" sz="2200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</a:p>
        </p:txBody>
      </p:sp>
      <p:sp>
        <p:nvSpPr>
          <p:cNvPr id="6" name="Shape 558">
            <a:extLst>
              <a:ext uri="{FF2B5EF4-FFF2-40B4-BE49-F238E27FC236}">
                <a16:creationId xmlns:a16="http://schemas.microsoft.com/office/drawing/2014/main" id="{5332105A-B4C2-9846-63C0-BF087244C53D}"/>
              </a:ext>
            </a:extLst>
          </p:cNvPr>
          <p:cNvSpPr/>
          <p:nvPr/>
        </p:nvSpPr>
        <p:spPr>
          <a:xfrm>
            <a:off x="7296404" y="3586313"/>
            <a:ext cx="724483" cy="724483"/>
          </a:xfrm>
          <a:prstGeom prst="ellipse">
            <a:avLst/>
          </a:prstGeom>
          <a:solidFill>
            <a:srgbClr val="51CCA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SzPct val="25000"/>
            </a:pPr>
            <a:r>
              <a:rPr lang="en-US" sz="2200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</a:p>
        </p:txBody>
      </p:sp>
      <p:sp>
        <p:nvSpPr>
          <p:cNvPr id="7" name="Shape 559">
            <a:extLst>
              <a:ext uri="{FF2B5EF4-FFF2-40B4-BE49-F238E27FC236}">
                <a16:creationId xmlns:a16="http://schemas.microsoft.com/office/drawing/2014/main" id="{49B42934-8B13-8835-5C26-1C12817960D6}"/>
              </a:ext>
            </a:extLst>
          </p:cNvPr>
          <p:cNvSpPr/>
          <p:nvPr/>
        </p:nvSpPr>
        <p:spPr>
          <a:xfrm>
            <a:off x="8731730" y="3586313"/>
            <a:ext cx="724483" cy="724483"/>
          </a:xfrm>
          <a:prstGeom prst="ellipse">
            <a:avLst/>
          </a:prstGeom>
          <a:solidFill>
            <a:srgbClr val="F1CD73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SzPct val="25000"/>
            </a:pPr>
            <a:r>
              <a:rPr lang="en-US" sz="2200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</a:p>
        </p:txBody>
      </p:sp>
      <p:sp>
        <p:nvSpPr>
          <p:cNvPr id="8" name="Shape 560">
            <a:extLst>
              <a:ext uri="{FF2B5EF4-FFF2-40B4-BE49-F238E27FC236}">
                <a16:creationId xmlns:a16="http://schemas.microsoft.com/office/drawing/2014/main" id="{4295D847-A079-EEC1-87CD-6807E9370298}"/>
              </a:ext>
            </a:extLst>
          </p:cNvPr>
          <p:cNvSpPr/>
          <p:nvPr/>
        </p:nvSpPr>
        <p:spPr>
          <a:xfrm>
            <a:off x="10167057" y="3586313"/>
            <a:ext cx="724483" cy="724483"/>
          </a:xfrm>
          <a:prstGeom prst="ellipse">
            <a:avLst/>
          </a:prstGeom>
          <a:solidFill>
            <a:srgbClr val="51CCA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SzPct val="25000"/>
            </a:pPr>
            <a:r>
              <a:rPr lang="en-US" sz="2200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</a:p>
        </p:txBody>
      </p:sp>
      <p:pic>
        <p:nvPicPr>
          <p:cNvPr id="15" name="Shape 569">
            <a:extLst>
              <a:ext uri="{FF2B5EF4-FFF2-40B4-BE49-F238E27FC236}">
                <a16:creationId xmlns:a16="http://schemas.microsoft.com/office/drawing/2014/main" id="{C95E7AFF-FC94-C001-B127-EE844AA02687}"/>
              </a:ext>
            </a:extLst>
          </p:cNvPr>
          <p:cNvPicPr preferRelativeResize="0"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8" y="1695722"/>
            <a:ext cx="6583973" cy="3260912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9D0B5034-BBCC-5277-EA36-2F5B50D0AAAA}"/>
              </a:ext>
            </a:extLst>
          </p:cNvPr>
          <p:cNvGrpSpPr/>
          <p:nvPr/>
        </p:nvGrpSpPr>
        <p:grpSpPr>
          <a:xfrm>
            <a:off x="7051438" y="2520232"/>
            <a:ext cx="1214414" cy="755146"/>
            <a:chOff x="4489541" y="1632789"/>
            <a:chExt cx="1214414" cy="75514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51B2DC0-84B9-ED9A-7753-922B3D9AE629}"/>
                </a:ext>
              </a:extLst>
            </p:cNvPr>
            <p:cNvSpPr txBox="1"/>
            <p:nvPr/>
          </p:nvSpPr>
          <p:spPr>
            <a:xfrm>
              <a:off x="4527642" y="1632789"/>
              <a:ext cx="1176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56B91A-970C-F972-B6A2-870E8265A2B2}"/>
                </a:ext>
              </a:extLst>
            </p:cNvPr>
            <p:cNvSpPr txBox="1"/>
            <p:nvPr/>
          </p:nvSpPr>
          <p:spPr>
            <a:xfrm>
              <a:off x="4489541" y="1957048"/>
              <a:ext cx="117631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单击此处添加描述文本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46096A0-43CB-C1B9-0C68-D192D1909165}"/>
              </a:ext>
            </a:extLst>
          </p:cNvPr>
          <p:cNvGrpSpPr/>
          <p:nvPr/>
        </p:nvGrpSpPr>
        <p:grpSpPr>
          <a:xfrm>
            <a:off x="8512164" y="2520232"/>
            <a:ext cx="1214414" cy="755146"/>
            <a:chOff x="4489541" y="1632789"/>
            <a:chExt cx="1214414" cy="75514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F3FB6F2-6E92-E51E-EC85-4AA2246EC3BC}"/>
                </a:ext>
              </a:extLst>
            </p:cNvPr>
            <p:cNvSpPr txBox="1"/>
            <p:nvPr/>
          </p:nvSpPr>
          <p:spPr>
            <a:xfrm>
              <a:off x="4527642" y="1632789"/>
              <a:ext cx="1176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B227EF1-A8A5-ED1B-D0C7-18D15F5B7D2E}"/>
                </a:ext>
              </a:extLst>
            </p:cNvPr>
            <p:cNvSpPr txBox="1"/>
            <p:nvPr/>
          </p:nvSpPr>
          <p:spPr>
            <a:xfrm>
              <a:off x="4489541" y="1957048"/>
              <a:ext cx="117631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单击此处添加描述文本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52AF534-CFE3-17AB-A864-195CB73AE17F}"/>
              </a:ext>
            </a:extLst>
          </p:cNvPr>
          <p:cNvGrpSpPr/>
          <p:nvPr/>
        </p:nvGrpSpPr>
        <p:grpSpPr>
          <a:xfrm>
            <a:off x="9947491" y="2520232"/>
            <a:ext cx="1214414" cy="755146"/>
            <a:chOff x="4489541" y="1632789"/>
            <a:chExt cx="1214414" cy="755146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3C30C31-DD8B-7854-B32F-FBE868D5C569}"/>
                </a:ext>
              </a:extLst>
            </p:cNvPr>
            <p:cNvSpPr txBox="1"/>
            <p:nvPr/>
          </p:nvSpPr>
          <p:spPr>
            <a:xfrm>
              <a:off x="4527642" y="1632789"/>
              <a:ext cx="1176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894E2DE-587C-A011-F783-B147298F691E}"/>
                </a:ext>
              </a:extLst>
            </p:cNvPr>
            <p:cNvSpPr txBox="1"/>
            <p:nvPr/>
          </p:nvSpPr>
          <p:spPr>
            <a:xfrm>
              <a:off x="4489541" y="1957048"/>
              <a:ext cx="117631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单击此处添加描述文本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73E68B4-85F1-36D7-41E7-DEBC05E9D960}"/>
              </a:ext>
            </a:extLst>
          </p:cNvPr>
          <p:cNvGrpSpPr/>
          <p:nvPr/>
        </p:nvGrpSpPr>
        <p:grpSpPr>
          <a:xfrm>
            <a:off x="7051438" y="4388561"/>
            <a:ext cx="1214414" cy="755146"/>
            <a:chOff x="4489541" y="1632789"/>
            <a:chExt cx="1214414" cy="75514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51BBFF5-0A40-6EEF-CAA9-B5177E7F8C4F}"/>
                </a:ext>
              </a:extLst>
            </p:cNvPr>
            <p:cNvSpPr txBox="1"/>
            <p:nvPr/>
          </p:nvSpPr>
          <p:spPr>
            <a:xfrm>
              <a:off x="4527642" y="1632789"/>
              <a:ext cx="1176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B727547-61A9-9B28-C99D-63DA3B2C3174}"/>
                </a:ext>
              </a:extLst>
            </p:cNvPr>
            <p:cNvSpPr txBox="1"/>
            <p:nvPr/>
          </p:nvSpPr>
          <p:spPr>
            <a:xfrm>
              <a:off x="4489541" y="1957048"/>
              <a:ext cx="117631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单击此处添加描述文本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1A70EF5-D5CA-7DCA-6D6E-8124B07790AE}"/>
              </a:ext>
            </a:extLst>
          </p:cNvPr>
          <p:cNvGrpSpPr/>
          <p:nvPr/>
        </p:nvGrpSpPr>
        <p:grpSpPr>
          <a:xfrm>
            <a:off x="8512164" y="4388561"/>
            <a:ext cx="1214414" cy="755146"/>
            <a:chOff x="4489541" y="1632789"/>
            <a:chExt cx="1214414" cy="75514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D83C11A-38A6-7F03-1AE7-02CE563250F4}"/>
                </a:ext>
              </a:extLst>
            </p:cNvPr>
            <p:cNvSpPr txBox="1"/>
            <p:nvPr/>
          </p:nvSpPr>
          <p:spPr>
            <a:xfrm>
              <a:off x="4527642" y="1632789"/>
              <a:ext cx="1176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DF8695E-F7DB-9046-650A-1B7A90D1B62B}"/>
                </a:ext>
              </a:extLst>
            </p:cNvPr>
            <p:cNvSpPr txBox="1"/>
            <p:nvPr/>
          </p:nvSpPr>
          <p:spPr>
            <a:xfrm>
              <a:off x="4489541" y="1957048"/>
              <a:ext cx="117631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单击此处添加描述文本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C1DDB82-D414-F82E-7676-55CB301F0716}"/>
              </a:ext>
            </a:extLst>
          </p:cNvPr>
          <p:cNvGrpSpPr/>
          <p:nvPr/>
        </p:nvGrpSpPr>
        <p:grpSpPr>
          <a:xfrm>
            <a:off x="9947491" y="4388561"/>
            <a:ext cx="1214414" cy="755146"/>
            <a:chOff x="4489541" y="1632789"/>
            <a:chExt cx="1214414" cy="75514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2257184-1EE0-EF12-B53D-043BE5763B91}"/>
                </a:ext>
              </a:extLst>
            </p:cNvPr>
            <p:cNvSpPr txBox="1"/>
            <p:nvPr/>
          </p:nvSpPr>
          <p:spPr>
            <a:xfrm>
              <a:off x="4527642" y="1632789"/>
              <a:ext cx="1176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7A8681C-4C39-D04D-B5D6-653821DD3692}"/>
                </a:ext>
              </a:extLst>
            </p:cNvPr>
            <p:cNvSpPr txBox="1"/>
            <p:nvPr/>
          </p:nvSpPr>
          <p:spPr>
            <a:xfrm>
              <a:off x="4489541" y="1957048"/>
              <a:ext cx="117631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单击此处添加描述文本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96217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1420005" y="250735"/>
            <a:ext cx="409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1420005" y="736809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A40EC8-22F9-B760-CE96-BA54AB7908DE}"/>
              </a:ext>
            </a:extLst>
          </p:cNvPr>
          <p:cNvGrpSpPr/>
          <p:nvPr/>
        </p:nvGrpSpPr>
        <p:grpSpPr>
          <a:xfrm>
            <a:off x="335671" y="113482"/>
            <a:ext cx="952171" cy="952171"/>
            <a:chOff x="5619728" y="975806"/>
            <a:chExt cx="952171" cy="95217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497796-8CB0-951B-882C-B64A0D0E7089}"/>
                </a:ext>
              </a:extLst>
            </p:cNvPr>
            <p:cNvSpPr/>
            <p:nvPr/>
          </p:nvSpPr>
          <p:spPr>
            <a:xfrm>
              <a:off x="5619728" y="97580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DD3528-5BA1-6205-6780-99BF5BB3A7F2}"/>
                </a:ext>
              </a:extLst>
            </p:cNvPr>
            <p:cNvSpPr txBox="1"/>
            <p:nvPr/>
          </p:nvSpPr>
          <p:spPr>
            <a:xfrm>
              <a:off x="5674107" y="110715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03</a:t>
              </a:r>
            </a:p>
          </p:txBody>
        </p:sp>
      </p:grpSp>
      <p:sp>
        <p:nvSpPr>
          <p:cNvPr id="3" name="Shape 649">
            <a:extLst>
              <a:ext uri="{FF2B5EF4-FFF2-40B4-BE49-F238E27FC236}">
                <a16:creationId xmlns:a16="http://schemas.microsoft.com/office/drawing/2014/main" id="{13653B78-1B4F-65B5-613D-CBB6CAE0D13E}"/>
              </a:ext>
            </a:extLst>
          </p:cNvPr>
          <p:cNvSpPr txBox="1"/>
          <p:nvPr/>
        </p:nvSpPr>
        <p:spPr>
          <a:xfrm>
            <a:off x="1167256" y="2480888"/>
            <a:ext cx="2220568" cy="514243"/>
          </a:xfrm>
          <a:prstGeom prst="rect">
            <a:avLst/>
          </a:prstGeom>
          <a:solidFill>
            <a:srgbClr val="F1CD73"/>
          </a:solidFill>
          <a:ln w="28575" cap="flat" cmpd="sng">
            <a:solidFill>
              <a:srgbClr val="F1CD7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13" tIns="60950" rIns="121913" bIns="60950" anchor="b" anchorCtr="0">
            <a:noAutofit/>
          </a:bodyPr>
          <a:lstStyle/>
          <a:p>
            <a:pPr algn="ctr" defTabSz="457200">
              <a:lnSpc>
                <a:spcPct val="217142"/>
              </a:lnSpc>
              <a:buSzPct val="25000"/>
            </a:pPr>
            <a:endParaRPr lang="en-US" sz="1400" kern="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Shape 650">
            <a:extLst>
              <a:ext uri="{FF2B5EF4-FFF2-40B4-BE49-F238E27FC236}">
                <a16:creationId xmlns:a16="http://schemas.microsoft.com/office/drawing/2014/main" id="{62D6A87D-44E7-A34E-8638-A59198AC1E1D}"/>
              </a:ext>
            </a:extLst>
          </p:cNvPr>
          <p:cNvSpPr txBox="1"/>
          <p:nvPr/>
        </p:nvSpPr>
        <p:spPr>
          <a:xfrm>
            <a:off x="1168705" y="2995131"/>
            <a:ext cx="2219118" cy="1915086"/>
          </a:xfrm>
          <a:prstGeom prst="rect">
            <a:avLst/>
          </a:prstGeom>
          <a:noFill/>
          <a:ln w="28575" cap="flat" cmpd="sng">
            <a:solidFill>
              <a:srgbClr val="F1CD7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82875" tIns="105150" rIns="182875" bIns="60950" anchor="t" anchorCtr="0">
            <a:noAutofit/>
          </a:bodyPr>
          <a:lstStyle/>
          <a:p>
            <a:pPr algn="ctr" defTabSz="457200">
              <a:lnSpc>
                <a:spcPct val="208333"/>
              </a:lnSpc>
              <a:buSzPct val="25000"/>
            </a:pPr>
            <a:endParaRPr lang="en-US" sz="1200" kern="0" dirty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Shape 651">
            <a:extLst>
              <a:ext uri="{FF2B5EF4-FFF2-40B4-BE49-F238E27FC236}">
                <a16:creationId xmlns:a16="http://schemas.microsoft.com/office/drawing/2014/main" id="{2112B9B0-2D90-8F30-B349-D9408C1CB1F7}"/>
              </a:ext>
            </a:extLst>
          </p:cNvPr>
          <p:cNvSpPr txBox="1"/>
          <p:nvPr/>
        </p:nvSpPr>
        <p:spPr>
          <a:xfrm>
            <a:off x="3710431" y="2480888"/>
            <a:ext cx="2220568" cy="514243"/>
          </a:xfrm>
          <a:prstGeom prst="rect">
            <a:avLst/>
          </a:prstGeom>
          <a:solidFill>
            <a:srgbClr val="51CCAF"/>
          </a:solidFill>
          <a:ln w="28575" cap="flat" cmpd="sng">
            <a:solidFill>
              <a:srgbClr val="51CCA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13" tIns="60950" rIns="121913" bIns="60950" anchor="b" anchorCtr="0">
            <a:noAutofit/>
          </a:bodyPr>
          <a:lstStyle/>
          <a:p>
            <a:pPr algn="ctr" defTabSz="457200">
              <a:lnSpc>
                <a:spcPct val="217142"/>
              </a:lnSpc>
              <a:buSzPct val="25000"/>
            </a:pPr>
            <a:endParaRPr lang="en-US" sz="1400" kern="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Shape 652">
            <a:extLst>
              <a:ext uri="{FF2B5EF4-FFF2-40B4-BE49-F238E27FC236}">
                <a16:creationId xmlns:a16="http://schemas.microsoft.com/office/drawing/2014/main" id="{83AD0209-4F82-D1FF-AA4A-D81789627CE0}"/>
              </a:ext>
            </a:extLst>
          </p:cNvPr>
          <p:cNvSpPr txBox="1"/>
          <p:nvPr/>
        </p:nvSpPr>
        <p:spPr>
          <a:xfrm>
            <a:off x="3711880" y="2995131"/>
            <a:ext cx="2219118" cy="1915086"/>
          </a:xfrm>
          <a:prstGeom prst="rect">
            <a:avLst/>
          </a:prstGeom>
          <a:noFill/>
          <a:ln w="28575" cap="flat" cmpd="sng">
            <a:solidFill>
              <a:srgbClr val="51CCA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82875" tIns="105150" rIns="182875" bIns="60950" anchor="t" anchorCtr="0">
            <a:noAutofit/>
          </a:bodyPr>
          <a:lstStyle/>
          <a:p>
            <a:pPr algn="ctr" defTabSz="457200">
              <a:lnSpc>
                <a:spcPct val="208333"/>
              </a:lnSpc>
              <a:buSzPct val="25000"/>
            </a:pPr>
            <a:endParaRPr lang="en-US" sz="1200" kern="0" dirty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Shape 653">
            <a:extLst>
              <a:ext uri="{FF2B5EF4-FFF2-40B4-BE49-F238E27FC236}">
                <a16:creationId xmlns:a16="http://schemas.microsoft.com/office/drawing/2014/main" id="{BF3B3F0C-AC9D-DDB8-0912-25A1EC985D4B}"/>
              </a:ext>
            </a:extLst>
          </p:cNvPr>
          <p:cNvSpPr txBox="1"/>
          <p:nvPr/>
        </p:nvSpPr>
        <p:spPr>
          <a:xfrm>
            <a:off x="6253606" y="2480888"/>
            <a:ext cx="2220568" cy="514243"/>
          </a:xfrm>
          <a:prstGeom prst="rect">
            <a:avLst/>
          </a:prstGeom>
          <a:solidFill>
            <a:srgbClr val="F1CD73"/>
          </a:solidFill>
          <a:ln w="28575" cap="flat" cmpd="sng">
            <a:solidFill>
              <a:srgbClr val="F1CD7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13" tIns="60950" rIns="121913" bIns="60950" anchor="b" anchorCtr="0">
            <a:noAutofit/>
          </a:bodyPr>
          <a:lstStyle/>
          <a:p>
            <a:pPr algn="ctr" defTabSz="457200">
              <a:lnSpc>
                <a:spcPct val="217142"/>
              </a:lnSpc>
              <a:buSzPct val="25000"/>
            </a:pPr>
            <a:endParaRPr lang="en-US" sz="1400" kern="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Shape 654">
            <a:extLst>
              <a:ext uri="{FF2B5EF4-FFF2-40B4-BE49-F238E27FC236}">
                <a16:creationId xmlns:a16="http://schemas.microsoft.com/office/drawing/2014/main" id="{E61B347E-314A-F6BF-4264-F5FF95200251}"/>
              </a:ext>
            </a:extLst>
          </p:cNvPr>
          <p:cNvSpPr txBox="1"/>
          <p:nvPr/>
        </p:nvSpPr>
        <p:spPr>
          <a:xfrm>
            <a:off x="6255055" y="2995131"/>
            <a:ext cx="2219118" cy="1915086"/>
          </a:xfrm>
          <a:prstGeom prst="rect">
            <a:avLst/>
          </a:prstGeom>
          <a:noFill/>
          <a:ln w="28575" cap="flat" cmpd="sng">
            <a:solidFill>
              <a:srgbClr val="F1CD7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82875" tIns="105150" rIns="182875" bIns="60950" anchor="t" anchorCtr="0">
            <a:noAutofit/>
          </a:bodyPr>
          <a:lstStyle/>
          <a:p>
            <a:pPr algn="ctr" defTabSz="457200">
              <a:lnSpc>
                <a:spcPct val="208333"/>
              </a:lnSpc>
              <a:buSzPct val="25000"/>
            </a:pPr>
            <a:endParaRPr lang="en-US" sz="1200" kern="0" dirty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Shape 655">
            <a:extLst>
              <a:ext uri="{FF2B5EF4-FFF2-40B4-BE49-F238E27FC236}">
                <a16:creationId xmlns:a16="http://schemas.microsoft.com/office/drawing/2014/main" id="{67891581-9302-4E70-DE3D-621861DA15B1}"/>
              </a:ext>
            </a:extLst>
          </p:cNvPr>
          <p:cNvSpPr txBox="1"/>
          <p:nvPr/>
        </p:nvSpPr>
        <p:spPr>
          <a:xfrm>
            <a:off x="8796781" y="2480888"/>
            <a:ext cx="2220568" cy="514243"/>
          </a:xfrm>
          <a:prstGeom prst="rect">
            <a:avLst/>
          </a:prstGeom>
          <a:solidFill>
            <a:srgbClr val="51CCAF"/>
          </a:solidFill>
          <a:ln w="28575" cap="flat" cmpd="sng">
            <a:solidFill>
              <a:srgbClr val="51CCA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13" tIns="60950" rIns="121913" bIns="60950" anchor="b" anchorCtr="0">
            <a:noAutofit/>
          </a:bodyPr>
          <a:lstStyle/>
          <a:p>
            <a:pPr algn="ctr" defTabSz="457200">
              <a:lnSpc>
                <a:spcPct val="217142"/>
              </a:lnSpc>
              <a:buSzPct val="25000"/>
            </a:pPr>
            <a:endParaRPr lang="en-US" sz="1400" kern="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Shape 656">
            <a:extLst>
              <a:ext uri="{FF2B5EF4-FFF2-40B4-BE49-F238E27FC236}">
                <a16:creationId xmlns:a16="http://schemas.microsoft.com/office/drawing/2014/main" id="{C296F65B-A8EA-1E94-7A74-033868ED148F}"/>
              </a:ext>
            </a:extLst>
          </p:cNvPr>
          <p:cNvSpPr txBox="1"/>
          <p:nvPr/>
        </p:nvSpPr>
        <p:spPr>
          <a:xfrm>
            <a:off x="8798230" y="2995131"/>
            <a:ext cx="2219118" cy="1915086"/>
          </a:xfrm>
          <a:prstGeom prst="rect">
            <a:avLst/>
          </a:prstGeom>
          <a:noFill/>
          <a:ln w="28575" cap="flat" cmpd="sng">
            <a:solidFill>
              <a:srgbClr val="51CCA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82875" tIns="105150" rIns="182875" bIns="60950" anchor="t" anchorCtr="0">
            <a:noAutofit/>
          </a:bodyPr>
          <a:lstStyle/>
          <a:p>
            <a:pPr algn="ctr" defTabSz="457200">
              <a:lnSpc>
                <a:spcPct val="208333"/>
              </a:lnSpc>
              <a:buSzPct val="25000"/>
            </a:pPr>
            <a:endParaRPr lang="en-US" sz="1200" kern="0" dirty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Shape 658">
            <a:extLst>
              <a:ext uri="{FF2B5EF4-FFF2-40B4-BE49-F238E27FC236}">
                <a16:creationId xmlns:a16="http://schemas.microsoft.com/office/drawing/2014/main" id="{661B23FD-E793-D003-01FD-DBCB6768C7D5}"/>
              </a:ext>
            </a:extLst>
          </p:cNvPr>
          <p:cNvSpPr txBox="1"/>
          <p:nvPr/>
        </p:nvSpPr>
        <p:spPr>
          <a:xfrm>
            <a:off x="1147694" y="1530660"/>
            <a:ext cx="2220600" cy="894300"/>
          </a:xfrm>
          <a:prstGeom prst="rect">
            <a:avLst/>
          </a:prstGeom>
          <a:noFill/>
          <a:ln>
            <a:noFill/>
          </a:ln>
        </p:spPr>
        <p:txBody>
          <a:bodyPr lIns="121888" tIns="60938" rIns="121888" bIns="60938" anchor="ctr" anchorCtr="0">
            <a:noAutofit/>
          </a:bodyPr>
          <a:lstStyle/>
          <a:p>
            <a:pPr algn="ctr" defTabSz="457200">
              <a:buSzPct val="25000"/>
            </a:pPr>
            <a:r>
              <a:rPr lang="en-US" sz="6900" b="1" kern="0" dirty="0">
                <a:solidFill>
                  <a:schemeClr val="bg1">
                    <a:lumMod val="75000"/>
                  </a:schemeClr>
                </a:solidFill>
                <a:ea typeface="Arial"/>
                <a:cs typeface="Arial"/>
                <a:sym typeface="Arial"/>
              </a:rPr>
              <a:t>S</a:t>
            </a:r>
          </a:p>
        </p:txBody>
      </p:sp>
      <p:sp>
        <p:nvSpPr>
          <p:cNvPr id="76" name="Shape 659">
            <a:extLst>
              <a:ext uri="{FF2B5EF4-FFF2-40B4-BE49-F238E27FC236}">
                <a16:creationId xmlns:a16="http://schemas.microsoft.com/office/drawing/2014/main" id="{A170885F-2DD1-7D91-69BB-2562C7758E00}"/>
              </a:ext>
            </a:extLst>
          </p:cNvPr>
          <p:cNvSpPr txBox="1"/>
          <p:nvPr/>
        </p:nvSpPr>
        <p:spPr>
          <a:xfrm>
            <a:off x="3690871" y="1530660"/>
            <a:ext cx="2220600" cy="894300"/>
          </a:xfrm>
          <a:prstGeom prst="rect">
            <a:avLst/>
          </a:prstGeom>
          <a:noFill/>
          <a:ln>
            <a:noFill/>
          </a:ln>
        </p:spPr>
        <p:txBody>
          <a:bodyPr lIns="121888" tIns="60938" rIns="121888" bIns="60938" anchor="ctr" anchorCtr="0">
            <a:noAutofit/>
          </a:bodyPr>
          <a:lstStyle/>
          <a:p>
            <a:pPr algn="ctr" defTabSz="457200">
              <a:buSzPct val="25000"/>
            </a:pPr>
            <a:r>
              <a:rPr lang="en-US" sz="6900" b="1" kern="0">
                <a:solidFill>
                  <a:schemeClr val="bg1">
                    <a:lumMod val="75000"/>
                  </a:schemeClr>
                </a:solidFill>
                <a:ea typeface="Arial"/>
                <a:cs typeface="Arial"/>
                <a:sym typeface="Arial"/>
              </a:rPr>
              <a:t>W</a:t>
            </a:r>
          </a:p>
        </p:txBody>
      </p:sp>
      <p:sp>
        <p:nvSpPr>
          <p:cNvPr id="77" name="Shape 660">
            <a:extLst>
              <a:ext uri="{FF2B5EF4-FFF2-40B4-BE49-F238E27FC236}">
                <a16:creationId xmlns:a16="http://schemas.microsoft.com/office/drawing/2014/main" id="{030F3A1B-C83B-09C8-4B28-A282045D6A34}"/>
              </a:ext>
            </a:extLst>
          </p:cNvPr>
          <p:cNvSpPr txBox="1"/>
          <p:nvPr/>
        </p:nvSpPr>
        <p:spPr>
          <a:xfrm>
            <a:off x="6234050" y="1530660"/>
            <a:ext cx="2220600" cy="894300"/>
          </a:xfrm>
          <a:prstGeom prst="rect">
            <a:avLst/>
          </a:prstGeom>
          <a:noFill/>
          <a:ln>
            <a:noFill/>
          </a:ln>
        </p:spPr>
        <p:txBody>
          <a:bodyPr lIns="121888" tIns="60938" rIns="121888" bIns="60938" anchor="ctr" anchorCtr="0">
            <a:noAutofit/>
          </a:bodyPr>
          <a:lstStyle/>
          <a:p>
            <a:pPr algn="ctr" defTabSz="457200">
              <a:buSzPct val="25000"/>
            </a:pPr>
            <a:r>
              <a:rPr lang="en-US" sz="6900" b="1" kern="0">
                <a:solidFill>
                  <a:schemeClr val="bg1">
                    <a:lumMod val="75000"/>
                  </a:schemeClr>
                </a:solidFill>
                <a:ea typeface="Arial"/>
                <a:cs typeface="Arial"/>
                <a:sym typeface="Arial"/>
              </a:rPr>
              <a:t>O</a:t>
            </a:r>
          </a:p>
        </p:txBody>
      </p:sp>
      <p:sp>
        <p:nvSpPr>
          <p:cNvPr id="78" name="Shape 661">
            <a:extLst>
              <a:ext uri="{FF2B5EF4-FFF2-40B4-BE49-F238E27FC236}">
                <a16:creationId xmlns:a16="http://schemas.microsoft.com/office/drawing/2014/main" id="{B45E39E8-2EC8-4C68-2FEE-73A26C4C924E}"/>
              </a:ext>
            </a:extLst>
          </p:cNvPr>
          <p:cNvSpPr txBox="1"/>
          <p:nvPr/>
        </p:nvSpPr>
        <p:spPr>
          <a:xfrm>
            <a:off x="8777228" y="1530660"/>
            <a:ext cx="2220600" cy="894300"/>
          </a:xfrm>
          <a:prstGeom prst="rect">
            <a:avLst/>
          </a:prstGeom>
          <a:noFill/>
          <a:ln>
            <a:noFill/>
          </a:ln>
        </p:spPr>
        <p:txBody>
          <a:bodyPr lIns="121888" tIns="60938" rIns="121888" bIns="60938" anchor="ctr" anchorCtr="0">
            <a:noAutofit/>
          </a:bodyPr>
          <a:lstStyle/>
          <a:p>
            <a:pPr algn="ctr" defTabSz="457200">
              <a:buSzPct val="25000"/>
            </a:pPr>
            <a:r>
              <a:rPr lang="en-US" sz="6900" b="1" kern="0">
                <a:solidFill>
                  <a:schemeClr val="bg1">
                    <a:lumMod val="75000"/>
                  </a:schemeClr>
                </a:solidFill>
                <a:ea typeface="Arial"/>
                <a:cs typeface="Arial"/>
                <a:sym typeface="Arial"/>
              </a:rPr>
              <a:t>T</a:t>
            </a: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1B9A7005-3725-6BBD-967F-90007E7DBB52}"/>
              </a:ext>
            </a:extLst>
          </p:cNvPr>
          <p:cNvGrpSpPr/>
          <p:nvPr/>
        </p:nvGrpSpPr>
        <p:grpSpPr>
          <a:xfrm>
            <a:off x="1364144" y="2614182"/>
            <a:ext cx="1845025" cy="1989456"/>
            <a:chOff x="1364144" y="2614182"/>
            <a:chExt cx="1845025" cy="1989456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4D7BB866-F29F-A8F2-522E-77E7B2A25E13}"/>
                </a:ext>
              </a:extLst>
            </p:cNvPr>
            <p:cNvGrpSpPr/>
            <p:nvPr/>
          </p:nvGrpSpPr>
          <p:grpSpPr>
            <a:xfrm>
              <a:off x="1364144" y="2614182"/>
              <a:ext cx="1845025" cy="1989456"/>
              <a:chOff x="4275287" y="1648600"/>
              <a:chExt cx="1845025" cy="1989456"/>
            </a:xfrm>
          </p:grpSpPr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69A66751-892B-D132-6953-4B60B5C7ED62}"/>
                  </a:ext>
                </a:extLst>
              </p:cNvPr>
              <p:cNvSpPr txBox="1"/>
              <p:nvPr/>
            </p:nvSpPr>
            <p:spPr>
              <a:xfrm>
                <a:off x="4331148" y="1648600"/>
                <a:ext cx="178916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879CEF9D-7845-4443-DD28-4F4D67EA7725}"/>
                  </a:ext>
                </a:extLst>
              </p:cNvPr>
              <p:cNvSpPr txBox="1"/>
              <p:nvPr/>
            </p:nvSpPr>
            <p:spPr>
              <a:xfrm>
                <a:off x="4275287" y="2231010"/>
                <a:ext cx="1787700" cy="600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ü"/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此处添加详细文本描述，文字内容建议与标题相关尽量简洁生动……</a:t>
                </a: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0A29FDD8-7E81-6B78-769B-60D87166809D}"/>
                  </a:ext>
                </a:extLst>
              </p:cNvPr>
              <p:cNvSpPr txBox="1"/>
              <p:nvPr/>
            </p:nvSpPr>
            <p:spPr>
              <a:xfrm>
                <a:off x="4275287" y="3037892"/>
                <a:ext cx="1787700" cy="600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ü"/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CF10DBF8-9008-46E6-0F49-0836FAF4609E}"/>
                </a:ext>
              </a:extLst>
            </p:cNvPr>
            <p:cNvCxnSpPr/>
            <p:nvPr/>
          </p:nvCxnSpPr>
          <p:spPr>
            <a:xfrm>
              <a:off x="1376844" y="3886662"/>
              <a:ext cx="1787700" cy="0"/>
            </a:xfrm>
            <a:prstGeom prst="line">
              <a:avLst/>
            </a:prstGeom>
            <a:ln>
              <a:solidFill>
                <a:srgbClr val="C9C9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E70CEC67-FBCF-1DA6-70F0-310AEF52BA31}"/>
              </a:ext>
            </a:extLst>
          </p:cNvPr>
          <p:cNvGrpSpPr/>
          <p:nvPr/>
        </p:nvGrpSpPr>
        <p:grpSpPr>
          <a:xfrm>
            <a:off x="3929458" y="2614182"/>
            <a:ext cx="1845025" cy="1989456"/>
            <a:chOff x="1364144" y="2614182"/>
            <a:chExt cx="1845025" cy="1989456"/>
          </a:xfrm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891C22F8-ED95-FA79-B820-E73F615B02DF}"/>
                </a:ext>
              </a:extLst>
            </p:cNvPr>
            <p:cNvGrpSpPr/>
            <p:nvPr/>
          </p:nvGrpSpPr>
          <p:grpSpPr>
            <a:xfrm>
              <a:off x="1364144" y="2614182"/>
              <a:ext cx="1845025" cy="1989456"/>
              <a:chOff x="4275287" y="1648600"/>
              <a:chExt cx="1845025" cy="1989456"/>
            </a:xfrm>
          </p:grpSpPr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AF470F1C-02A1-2EB5-5F6B-2533B5BCD1E1}"/>
                  </a:ext>
                </a:extLst>
              </p:cNvPr>
              <p:cNvSpPr txBox="1"/>
              <p:nvPr/>
            </p:nvSpPr>
            <p:spPr>
              <a:xfrm>
                <a:off x="4331148" y="1648600"/>
                <a:ext cx="178916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C4C8E73A-70AD-A766-49E7-FC1383FEC401}"/>
                  </a:ext>
                </a:extLst>
              </p:cNvPr>
              <p:cNvSpPr txBox="1"/>
              <p:nvPr/>
            </p:nvSpPr>
            <p:spPr>
              <a:xfrm>
                <a:off x="4275287" y="2231010"/>
                <a:ext cx="1787700" cy="600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ü"/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此处添加详细文本描述，文字内容建议与标题相关尽量简洁生动……</a:t>
                </a: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22E25AF8-E387-3F12-3F2C-9512A5A71272}"/>
                  </a:ext>
                </a:extLst>
              </p:cNvPr>
              <p:cNvSpPr txBox="1"/>
              <p:nvPr/>
            </p:nvSpPr>
            <p:spPr>
              <a:xfrm>
                <a:off x="4275287" y="3037892"/>
                <a:ext cx="1787700" cy="600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ü"/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F1524860-4CCD-2D64-4322-C1AA4720C383}"/>
                </a:ext>
              </a:extLst>
            </p:cNvPr>
            <p:cNvCxnSpPr/>
            <p:nvPr/>
          </p:nvCxnSpPr>
          <p:spPr>
            <a:xfrm>
              <a:off x="1376844" y="3886662"/>
              <a:ext cx="1787700" cy="0"/>
            </a:xfrm>
            <a:prstGeom prst="line">
              <a:avLst/>
            </a:prstGeom>
            <a:ln>
              <a:solidFill>
                <a:srgbClr val="C9C9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DA0EBEE9-3E11-D612-E105-128F7D7CBBA1}"/>
              </a:ext>
            </a:extLst>
          </p:cNvPr>
          <p:cNvGrpSpPr/>
          <p:nvPr/>
        </p:nvGrpSpPr>
        <p:grpSpPr>
          <a:xfrm>
            <a:off x="6469372" y="2614182"/>
            <a:ext cx="1845025" cy="1989456"/>
            <a:chOff x="1364144" y="2614182"/>
            <a:chExt cx="1845025" cy="1989456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8B0B0231-CE65-0116-03E0-FA6F78370B0D}"/>
                </a:ext>
              </a:extLst>
            </p:cNvPr>
            <p:cNvGrpSpPr/>
            <p:nvPr/>
          </p:nvGrpSpPr>
          <p:grpSpPr>
            <a:xfrm>
              <a:off x="1364144" y="2614182"/>
              <a:ext cx="1845025" cy="1989456"/>
              <a:chOff x="4275287" y="1648600"/>
              <a:chExt cx="1845025" cy="1989456"/>
            </a:xfrm>
          </p:grpSpPr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599ABCA4-F095-3BB7-59A9-EE7DD43D832C}"/>
                  </a:ext>
                </a:extLst>
              </p:cNvPr>
              <p:cNvSpPr txBox="1"/>
              <p:nvPr/>
            </p:nvSpPr>
            <p:spPr>
              <a:xfrm>
                <a:off x="4331148" y="1648600"/>
                <a:ext cx="178916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3D81CD15-F5F0-DAED-FF80-5E840670A79B}"/>
                  </a:ext>
                </a:extLst>
              </p:cNvPr>
              <p:cNvSpPr txBox="1"/>
              <p:nvPr/>
            </p:nvSpPr>
            <p:spPr>
              <a:xfrm>
                <a:off x="4275287" y="2231010"/>
                <a:ext cx="1787700" cy="600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ü"/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此处添加详细文本描述，文字内容建议与标题相关尽量简洁生动……</a:t>
                </a:r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11294CF2-EC40-56D8-ECCB-186C7D19DFED}"/>
                  </a:ext>
                </a:extLst>
              </p:cNvPr>
              <p:cNvSpPr txBox="1"/>
              <p:nvPr/>
            </p:nvSpPr>
            <p:spPr>
              <a:xfrm>
                <a:off x="4275287" y="3037892"/>
                <a:ext cx="1787700" cy="600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ü"/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59CEC0A6-B1CF-C655-5EBC-2610CCA5369B}"/>
                </a:ext>
              </a:extLst>
            </p:cNvPr>
            <p:cNvCxnSpPr/>
            <p:nvPr/>
          </p:nvCxnSpPr>
          <p:spPr>
            <a:xfrm>
              <a:off x="1376844" y="3886662"/>
              <a:ext cx="1787700" cy="0"/>
            </a:xfrm>
            <a:prstGeom prst="line">
              <a:avLst/>
            </a:prstGeom>
            <a:ln>
              <a:solidFill>
                <a:srgbClr val="C9C9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88BC5B8D-B319-B991-A397-5BFE3190F677}"/>
              </a:ext>
            </a:extLst>
          </p:cNvPr>
          <p:cNvGrpSpPr/>
          <p:nvPr/>
        </p:nvGrpSpPr>
        <p:grpSpPr>
          <a:xfrm>
            <a:off x="9009286" y="2614182"/>
            <a:ext cx="1845025" cy="1989456"/>
            <a:chOff x="1364144" y="2614182"/>
            <a:chExt cx="1845025" cy="1989456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440406FA-D7A4-D3E8-FDEE-9BD77DA31374}"/>
                </a:ext>
              </a:extLst>
            </p:cNvPr>
            <p:cNvGrpSpPr/>
            <p:nvPr/>
          </p:nvGrpSpPr>
          <p:grpSpPr>
            <a:xfrm>
              <a:off x="1364144" y="2614182"/>
              <a:ext cx="1845025" cy="1989456"/>
              <a:chOff x="4275287" y="1648600"/>
              <a:chExt cx="1845025" cy="1989456"/>
            </a:xfrm>
          </p:grpSpPr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1788EC62-0769-C2AF-5668-9891C0C63E9D}"/>
                  </a:ext>
                </a:extLst>
              </p:cNvPr>
              <p:cNvSpPr txBox="1"/>
              <p:nvPr/>
            </p:nvSpPr>
            <p:spPr>
              <a:xfrm>
                <a:off x="4331148" y="1648600"/>
                <a:ext cx="178916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F16ED0C0-1479-6489-D6CA-E78A2BF1FBC4}"/>
                  </a:ext>
                </a:extLst>
              </p:cNvPr>
              <p:cNvSpPr txBox="1"/>
              <p:nvPr/>
            </p:nvSpPr>
            <p:spPr>
              <a:xfrm>
                <a:off x="4275287" y="2231010"/>
                <a:ext cx="1787700" cy="600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ü"/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此处添加详细文本描述，文字内容建议与标题相关尽量简洁生动……</a:t>
                </a:r>
              </a:p>
            </p:txBody>
          </p: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3A590FF8-778D-6DD1-77B3-8145D7963342}"/>
                  </a:ext>
                </a:extLst>
              </p:cNvPr>
              <p:cNvSpPr txBox="1"/>
              <p:nvPr/>
            </p:nvSpPr>
            <p:spPr>
              <a:xfrm>
                <a:off x="4275287" y="3037892"/>
                <a:ext cx="1787700" cy="600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ü"/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789F9186-1280-82FE-B6E6-7889EEE8CFD9}"/>
                </a:ext>
              </a:extLst>
            </p:cNvPr>
            <p:cNvCxnSpPr/>
            <p:nvPr/>
          </p:nvCxnSpPr>
          <p:spPr>
            <a:xfrm>
              <a:off x="1376844" y="3886662"/>
              <a:ext cx="1787700" cy="0"/>
            </a:xfrm>
            <a:prstGeom prst="line">
              <a:avLst/>
            </a:prstGeom>
            <a:ln>
              <a:solidFill>
                <a:srgbClr val="C9C9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081767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1420005" y="250735"/>
            <a:ext cx="409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1420005" y="736809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A40EC8-22F9-B760-CE96-BA54AB7908DE}"/>
              </a:ext>
            </a:extLst>
          </p:cNvPr>
          <p:cNvGrpSpPr/>
          <p:nvPr/>
        </p:nvGrpSpPr>
        <p:grpSpPr>
          <a:xfrm>
            <a:off x="335671" y="113482"/>
            <a:ext cx="952171" cy="952171"/>
            <a:chOff x="5619728" y="975806"/>
            <a:chExt cx="952171" cy="95217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497796-8CB0-951B-882C-B64A0D0E7089}"/>
                </a:ext>
              </a:extLst>
            </p:cNvPr>
            <p:cNvSpPr/>
            <p:nvPr/>
          </p:nvSpPr>
          <p:spPr>
            <a:xfrm>
              <a:off x="5619728" y="97580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DD3528-5BA1-6205-6780-99BF5BB3A7F2}"/>
                </a:ext>
              </a:extLst>
            </p:cNvPr>
            <p:cNvSpPr txBox="1"/>
            <p:nvPr/>
          </p:nvSpPr>
          <p:spPr>
            <a:xfrm>
              <a:off x="5674107" y="110715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03</a:t>
              </a:r>
            </a:p>
          </p:txBody>
        </p:sp>
      </p:grpSp>
      <p:sp>
        <p:nvSpPr>
          <p:cNvPr id="3" name="Shape 666">
            <a:extLst>
              <a:ext uri="{FF2B5EF4-FFF2-40B4-BE49-F238E27FC236}">
                <a16:creationId xmlns:a16="http://schemas.microsoft.com/office/drawing/2014/main" id="{D448C34D-9CD0-7903-9AA8-82369322AD9C}"/>
              </a:ext>
            </a:extLst>
          </p:cNvPr>
          <p:cNvSpPr/>
          <p:nvPr/>
        </p:nvSpPr>
        <p:spPr>
          <a:xfrm>
            <a:off x="6051401" y="1655187"/>
            <a:ext cx="1793184" cy="214367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52735"/>
                </a:moveTo>
                <a:cubicBezTo>
                  <a:pt x="0" y="16412"/>
                  <a:pt x="0" y="16412"/>
                  <a:pt x="0" y="16412"/>
                </a:cubicBezTo>
                <a:cubicBezTo>
                  <a:pt x="0" y="16412"/>
                  <a:pt x="320" y="16412"/>
                  <a:pt x="320" y="16412"/>
                </a:cubicBezTo>
                <a:cubicBezTo>
                  <a:pt x="3850" y="16412"/>
                  <a:pt x="7058" y="16412"/>
                  <a:pt x="10267" y="16681"/>
                </a:cubicBezTo>
                <a:cubicBezTo>
                  <a:pt x="21497" y="0"/>
                  <a:pt x="21497" y="0"/>
                  <a:pt x="21497" y="0"/>
                </a:cubicBezTo>
                <a:cubicBezTo>
                  <a:pt x="27914" y="1076"/>
                  <a:pt x="34331" y="2152"/>
                  <a:pt x="40427" y="4035"/>
                </a:cubicBezTo>
                <a:cubicBezTo>
                  <a:pt x="40427" y="23139"/>
                  <a:pt x="40427" y="23139"/>
                  <a:pt x="40427" y="23139"/>
                </a:cubicBezTo>
                <a:cubicBezTo>
                  <a:pt x="46844" y="25560"/>
                  <a:pt x="53262" y="28520"/>
                  <a:pt x="59358" y="32286"/>
                </a:cubicBezTo>
                <a:cubicBezTo>
                  <a:pt x="59358" y="32286"/>
                  <a:pt x="59358" y="32286"/>
                  <a:pt x="59679" y="32286"/>
                </a:cubicBezTo>
                <a:cubicBezTo>
                  <a:pt x="78930" y="22600"/>
                  <a:pt x="78930" y="22600"/>
                  <a:pt x="78930" y="22600"/>
                </a:cubicBezTo>
                <a:cubicBezTo>
                  <a:pt x="81497" y="24484"/>
                  <a:pt x="84064" y="26367"/>
                  <a:pt x="86310" y="28520"/>
                </a:cubicBezTo>
                <a:cubicBezTo>
                  <a:pt x="87914" y="29865"/>
                  <a:pt x="89197" y="30941"/>
                  <a:pt x="90802" y="32286"/>
                </a:cubicBezTo>
                <a:cubicBezTo>
                  <a:pt x="91122" y="32825"/>
                  <a:pt x="91764" y="33363"/>
                  <a:pt x="92406" y="33901"/>
                </a:cubicBezTo>
                <a:cubicBezTo>
                  <a:pt x="80855" y="50044"/>
                  <a:pt x="80855" y="50044"/>
                  <a:pt x="80855" y="50044"/>
                </a:cubicBezTo>
                <a:cubicBezTo>
                  <a:pt x="85347" y="54887"/>
                  <a:pt x="89197" y="60269"/>
                  <a:pt x="92085" y="65650"/>
                </a:cubicBezTo>
                <a:cubicBezTo>
                  <a:pt x="115187" y="65650"/>
                  <a:pt x="115187" y="65650"/>
                  <a:pt x="115187" y="65650"/>
                </a:cubicBezTo>
                <a:cubicBezTo>
                  <a:pt x="117112" y="70762"/>
                  <a:pt x="118716" y="75874"/>
                  <a:pt x="120000" y="80986"/>
                </a:cubicBezTo>
                <a:cubicBezTo>
                  <a:pt x="100427" y="91748"/>
                  <a:pt x="100427" y="91748"/>
                  <a:pt x="100427" y="91748"/>
                </a:cubicBezTo>
                <a:cubicBezTo>
                  <a:pt x="100748" y="94708"/>
                  <a:pt x="100748" y="97668"/>
                  <a:pt x="100748" y="100627"/>
                </a:cubicBezTo>
                <a:cubicBezTo>
                  <a:pt x="100748" y="100896"/>
                  <a:pt x="100748" y="100896"/>
                  <a:pt x="100748" y="101165"/>
                </a:cubicBezTo>
                <a:cubicBezTo>
                  <a:pt x="56149" y="101165"/>
                  <a:pt x="56149" y="101165"/>
                  <a:pt x="56149" y="101165"/>
                </a:cubicBezTo>
                <a:cubicBezTo>
                  <a:pt x="55828" y="101165"/>
                  <a:pt x="55828" y="101165"/>
                  <a:pt x="55828" y="101165"/>
                </a:cubicBezTo>
                <a:cubicBezTo>
                  <a:pt x="55828" y="101165"/>
                  <a:pt x="56149" y="101434"/>
                  <a:pt x="56149" y="101434"/>
                </a:cubicBezTo>
                <a:cubicBezTo>
                  <a:pt x="58716" y="103587"/>
                  <a:pt x="60000" y="106278"/>
                  <a:pt x="60000" y="109237"/>
                </a:cubicBezTo>
                <a:cubicBezTo>
                  <a:pt x="60000" y="112197"/>
                  <a:pt x="58716" y="114887"/>
                  <a:pt x="56149" y="116771"/>
                </a:cubicBezTo>
                <a:cubicBezTo>
                  <a:pt x="53582" y="118923"/>
                  <a:pt x="50374" y="119999"/>
                  <a:pt x="46844" y="119999"/>
                </a:cubicBezTo>
                <a:cubicBezTo>
                  <a:pt x="43315" y="119999"/>
                  <a:pt x="40106" y="118923"/>
                  <a:pt x="37540" y="116771"/>
                </a:cubicBezTo>
                <a:cubicBezTo>
                  <a:pt x="35294" y="114887"/>
                  <a:pt x="34010" y="112197"/>
                  <a:pt x="34010" y="109237"/>
                </a:cubicBezTo>
                <a:cubicBezTo>
                  <a:pt x="34010" y="106278"/>
                  <a:pt x="35294" y="103587"/>
                  <a:pt x="37540" y="101434"/>
                </a:cubicBezTo>
                <a:cubicBezTo>
                  <a:pt x="37860" y="101434"/>
                  <a:pt x="37860" y="101165"/>
                  <a:pt x="37860" y="101165"/>
                </a:cubicBezTo>
                <a:cubicBezTo>
                  <a:pt x="37540" y="101165"/>
                  <a:pt x="37540" y="101165"/>
                  <a:pt x="37540" y="101165"/>
                </a:cubicBezTo>
                <a:cubicBezTo>
                  <a:pt x="0" y="101165"/>
                  <a:pt x="0" y="101165"/>
                  <a:pt x="0" y="101165"/>
                </a:cubicBezTo>
                <a:cubicBezTo>
                  <a:pt x="0" y="68071"/>
                  <a:pt x="0" y="68071"/>
                  <a:pt x="0" y="68071"/>
                </a:cubicBezTo>
                <a:cubicBezTo>
                  <a:pt x="962" y="68071"/>
                  <a:pt x="962" y="68071"/>
                  <a:pt x="962" y="68071"/>
                </a:cubicBezTo>
                <a:cubicBezTo>
                  <a:pt x="3529" y="70224"/>
                  <a:pt x="6737" y="71300"/>
                  <a:pt x="10267" y="71300"/>
                </a:cubicBezTo>
                <a:cubicBezTo>
                  <a:pt x="13796" y="71300"/>
                  <a:pt x="17005" y="70224"/>
                  <a:pt x="19572" y="68071"/>
                </a:cubicBezTo>
                <a:cubicBezTo>
                  <a:pt x="22139" y="65919"/>
                  <a:pt x="23422" y="63497"/>
                  <a:pt x="23422" y="60269"/>
                </a:cubicBezTo>
                <a:cubicBezTo>
                  <a:pt x="23422" y="57309"/>
                  <a:pt x="22139" y="54887"/>
                  <a:pt x="19572" y="52735"/>
                </a:cubicBezTo>
                <a:cubicBezTo>
                  <a:pt x="17005" y="50582"/>
                  <a:pt x="13796" y="49506"/>
                  <a:pt x="10267" y="49506"/>
                </a:cubicBezTo>
                <a:cubicBezTo>
                  <a:pt x="6737" y="49506"/>
                  <a:pt x="3529" y="50582"/>
                  <a:pt x="962" y="52735"/>
                </a:cubicBezTo>
                <a:lnTo>
                  <a:pt x="0" y="52735"/>
                </a:lnTo>
                <a:close/>
              </a:path>
            </a:pathLst>
          </a:custGeom>
          <a:solidFill>
            <a:srgbClr val="51CCAF"/>
          </a:solidFill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/>
            <a:endParaRPr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hape 667">
            <a:extLst>
              <a:ext uri="{FF2B5EF4-FFF2-40B4-BE49-F238E27FC236}">
                <a16:creationId xmlns:a16="http://schemas.microsoft.com/office/drawing/2014/main" id="{E2CAF4F7-CF9D-C520-21C4-48E6929B4960}"/>
              </a:ext>
            </a:extLst>
          </p:cNvPr>
          <p:cNvSpPr/>
          <p:nvPr/>
        </p:nvSpPr>
        <p:spPr>
          <a:xfrm>
            <a:off x="5692009" y="3462082"/>
            <a:ext cx="2158253" cy="17841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0000" y="100592"/>
                </a:moveTo>
                <a:cubicBezTo>
                  <a:pt x="20000" y="53692"/>
                  <a:pt x="20000" y="53692"/>
                  <a:pt x="20000" y="53692"/>
                </a:cubicBezTo>
                <a:cubicBezTo>
                  <a:pt x="19466" y="54339"/>
                  <a:pt x="19200" y="54986"/>
                  <a:pt x="18666" y="55633"/>
                </a:cubicBezTo>
                <a:cubicBezTo>
                  <a:pt x="16533" y="58221"/>
                  <a:pt x="13866" y="59514"/>
                  <a:pt x="10933" y="59514"/>
                </a:cubicBezTo>
                <a:cubicBezTo>
                  <a:pt x="8000" y="59514"/>
                  <a:pt x="5333" y="58221"/>
                  <a:pt x="3200" y="55633"/>
                </a:cubicBezTo>
                <a:cubicBezTo>
                  <a:pt x="1066" y="53369"/>
                  <a:pt x="0" y="50134"/>
                  <a:pt x="0" y="46576"/>
                </a:cubicBezTo>
                <a:cubicBezTo>
                  <a:pt x="0" y="43018"/>
                  <a:pt x="1066" y="39784"/>
                  <a:pt x="3200" y="37196"/>
                </a:cubicBezTo>
                <a:cubicBezTo>
                  <a:pt x="5333" y="34609"/>
                  <a:pt x="8000" y="33315"/>
                  <a:pt x="10933" y="33315"/>
                </a:cubicBezTo>
                <a:cubicBezTo>
                  <a:pt x="13866" y="33315"/>
                  <a:pt x="16533" y="34609"/>
                  <a:pt x="18666" y="37196"/>
                </a:cubicBezTo>
                <a:cubicBezTo>
                  <a:pt x="19200" y="37843"/>
                  <a:pt x="19466" y="38490"/>
                  <a:pt x="20000" y="39137"/>
                </a:cubicBezTo>
                <a:cubicBezTo>
                  <a:pt x="20000" y="0"/>
                  <a:pt x="20000" y="0"/>
                  <a:pt x="20000" y="0"/>
                </a:cubicBezTo>
                <a:cubicBezTo>
                  <a:pt x="51200" y="0"/>
                  <a:pt x="51200" y="0"/>
                  <a:pt x="51200" y="0"/>
                </a:cubicBezTo>
                <a:cubicBezTo>
                  <a:pt x="51200" y="323"/>
                  <a:pt x="51200" y="323"/>
                  <a:pt x="51200" y="323"/>
                </a:cubicBezTo>
                <a:cubicBezTo>
                  <a:pt x="49333" y="2911"/>
                  <a:pt x="48266" y="6145"/>
                  <a:pt x="48266" y="9703"/>
                </a:cubicBezTo>
                <a:cubicBezTo>
                  <a:pt x="48266" y="13261"/>
                  <a:pt x="49333" y="16495"/>
                  <a:pt x="51200" y="18760"/>
                </a:cubicBezTo>
                <a:cubicBezTo>
                  <a:pt x="53333" y="21347"/>
                  <a:pt x="56000" y="22641"/>
                  <a:pt x="58933" y="22641"/>
                </a:cubicBezTo>
                <a:cubicBezTo>
                  <a:pt x="61866" y="22641"/>
                  <a:pt x="64533" y="21347"/>
                  <a:pt x="66666" y="18760"/>
                </a:cubicBezTo>
                <a:cubicBezTo>
                  <a:pt x="68800" y="16495"/>
                  <a:pt x="69866" y="13261"/>
                  <a:pt x="69866" y="9703"/>
                </a:cubicBezTo>
                <a:cubicBezTo>
                  <a:pt x="69866" y="6145"/>
                  <a:pt x="68800" y="2911"/>
                  <a:pt x="66666" y="323"/>
                </a:cubicBezTo>
                <a:cubicBezTo>
                  <a:pt x="66666" y="0"/>
                  <a:pt x="66666" y="0"/>
                  <a:pt x="66666" y="0"/>
                </a:cubicBezTo>
                <a:cubicBezTo>
                  <a:pt x="103733" y="0"/>
                  <a:pt x="103733" y="0"/>
                  <a:pt x="103733" y="0"/>
                </a:cubicBezTo>
                <a:cubicBezTo>
                  <a:pt x="103733" y="3557"/>
                  <a:pt x="103733" y="7115"/>
                  <a:pt x="103466" y="10350"/>
                </a:cubicBezTo>
                <a:cubicBezTo>
                  <a:pt x="120000" y="21347"/>
                  <a:pt x="120000" y="21347"/>
                  <a:pt x="120000" y="21347"/>
                </a:cubicBezTo>
                <a:cubicBezTo>
                  <a:pt x="118933" y="27493"/>
                  <a:pt x="117866" y="33315"/>
                  <a:pt x="116266" y="39137"/>
                </a:cubicBezTo>
                <a:cubicBezTo>
                  <a:pt x="96800" y="40431"/>
                  <a:pt x="96800" y="40431"/>
                  <a:pt x="96800" y="40431"/>
                </a:cubicBezTo>
                <a:cubicBezTo>
                  <a:pt x="94400" y="46900"/>
                  <a:pt x="91466" y="53045"/>
                  <a:pt x="87733" y="59191"/>
                </a:cubicBezTo>
                <a:cubicBezTo>
                  <a:pt x="97600" y="78598"/>
                  <a:pt x="97600" y="78598"/>
                  <a:pt x="97600" y="78598"/>
                </a:cubicBezTo>
                <a:cubicBezTo>
                  <a:pt x="95733" y="81185"/>
                  <a:pt x="93866" y="83450"/>
                  <a:pt x="91733" y="86037"/>
                </a:cubicBezTo>
                <a:cubicBezTo>
                  <a:pt x="89866" y="88301"/>
                  <a:pt x="87733" y="90566"/>
                  <a:pt x="85866" y="92830"/>
                </a:cubicBezTo>
                <a:cubicBezTo>
                  <a:pt x="69333" y="81185"/>
                  <a:pt x="69333" y="81185"/>
                  <a:pt x="69333" y="81185"/>
                </a:cubicBezTo>
                <a:cubicBezTo>
                  <a:pt x="64533" y="85714"/>
                  <a:pt x="59466" y="89272"/>
                  <a:pt x="54133" y="92183"/>
                </a:cubicBezTo>
                <a:cubicBezTo>
                  <a:pt x="54133" y="115148"/>
                  <a:pt x="54133" y="115148"/>
                  <a:pt x="54133" y="115148"/>
                </a:cubicBezTo>
                <a:cubicBezTo>
                  <a:pt x="49066" y="117412"/>
                  <a:pt x="44000" y="119029"/>
                  <a:pt x="38666" y="119999"/>
                </a:cubicBezTo>
                <a:cubicBezTo>
                  <a:pt x="28800" y="99946"/>
                  <a:pt x="28800" y="99946"/>
                  <a:pt x="28800" y="99946"/>
                </a:cubicBezTo>
                <a:cubicBezTo>
                  <a:pt x="26133" y="100269"/>
                  <a:pt x="23200" y="100592"/>
                  <a:pt x="20266" y="100592"/>
                </a:cubicBezTo>
                <a:cubicBezTo>
                  <a:pt x="20266" y="100592"/>
                  <a:pt x="20000" y="100592"/>
                  <a:pt x="20000" y="100592"/>
                </a:cubicBezTo>
                <a:close/>
              </a:path>
            </a:pathLst>
          </a:custGeom>
          <a:solidFill>
            <a:srgbClr val="F1CD73"/>
          </a:solidFill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/>
            <a:endParaRPr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Shape 668">
            <a:extLst>
              <a:ext uri="{FF2B5EF4-FFF2-40B4-BE49-F238E27FC236}">
                <a16:creationId xmlns:a16="http://schemas.microsoft.com/office/drawing/2014/main" id="{72946D45-2C34-E78B-8AC6-0A9E7592F2D0}"/>
              </a:ext>
            </a:extLst>
          </p:cNvPr>
          <p:cNvSpPr/>
          <p:nvPr/>
        </p:nvSpPr>
        <p:spPr>
          <a:xfrm>
            <a:off x="4267677" y="1658971"/>
            <a:ext cx="2133662" cy="180311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0314" y="120000"/>
                </a:moveTo>
                <a:cubicBezTo>
                  <a:pt x="64449" y="120000"/>
                  <a:pt x="64449" y="120000"/>
                  <a:pt x="64449" y="120000"/>
                </a:cubicBezTo>
                <a:cubicBezTo>
                  <a:pt x="65528" y="119360"/>
                  <a:pt x="66337" y="118720"/>
                  <a:pt x="66876" y="117760"/>
                </a:cubicBezTo>
                <a:cubicBezTo>
                  <a:pt x="69033" y="115200"/>
                  <a:pt x="70112" y="112320"/>
                  <a:pt x="70112" y="108800"/>
                </a:cubicBezTo>
                <a:cubicBezTo>
                  <a:pt x="70112" y="104960"/>
                  <a:pt x="69033" y="102080"/>
                  <a:pt x="66876" y="99520"/>
                </a:cubicBezTo>
                <a:cubicBezTo>
                  <a:pt x="64988" y="96960"/>
                  <a:pt x="62292" y="95680"/>
                  <a:pt x="59325" y="95680"/>
                </a:cubicBezTo>
                <a:cubicBezTo>
                  <a:pt x="56359" y="95680"/>
                  <a:pt x="53662" y="96960"/>
                  <a:pt x="51505" y="99520"/>
                </a:cubicBezTo>
                <a:cubicBezTo>
                  <a:pt x="49348" y="102080"/>
                  <a:pt x="48269" y="104960"/>
                  <a:pt x="48269" y="108800"/>
                </a:cubicBezTo>
                <a:cubicBezTo>
                  <a:pt x="48269" y="112320"/>
                  <a:pt x="49348" y="115200"/>
                  <a:pt x="51505" y="117760"/>
                </a:cubicBezTo>
                <a:cubicBezTo>
                  <a:pt x="52314" y="118720"/>
                  <a:pt x="53123" y="119360"/>
                  <a:pt x="53932" y="120000"/>
                </a:cubicBezTo>
                <a:cubicBezTo>
                  <a:pt x="16449" y="120000"/>
                  <a:pt x="16449" y="120000"/>
                  <a:pt x="16449" y="120000"/>
                </a:cubicBezTo>
                <a:cubicBezTo>
                  <a:pt x="16449" y="120000"/>
                  <a:pt x="16449" y="120000"/>
                  <a:pt x="16449" y="120000"/>
                </a:cubicBezTo>
                <a:cubicBezTo>
                  <a:pt x="16449" y="119680"/>
                  <a:pt x="16449" y="119680"/>
                  <a:pt x="16449" y="119360"/>
                </a:cubicBezTo>
                <a:cubicBezTo>
                  <a:pt x="16449" y="118720"/>
                  <a:pt x="16449" y="118080"/>
                  <a:pt x="16449" y="117440"/>
                </a:cubicBezTo>
                <a:cubicBezTo>
                  <a:pt x="16449" y="114880"/>
                  <a:pt x="16449" y="112000"/>
                  <a:pt x="16719" y="109440"/>
                </a:cubicBezTo>
                <a:cubicBezTo>
                  <a:pt x="0" y="98240"/>
                  <a:pt x="0" y="98240"/>
                  <a:pt x="0" y="98240"/>
                </a:cubicBezTo>
                <a:cubicBezTo>
                  <a:pt x="1078" y="91200"/>
                  <a:pt x="2426" y="84160"/>
                  <a:pt x="4314" y="77760"/>
                </a:cubicBezTo>
                <a:cubicBezTo>
                  <a:pt x="23191" y="79040"/>
                  <a:pt x="23191" y="79040"/>
                  <a:pt x="23191" y="79040"/>
                </a:cubicBezTo>
                <a:cubicBezTo>
                  <a:pt x="25617" y="72640"/>
                  <a:pt x="28584" y="66880"/>
                  <a:pt x="32089" y="61120"/>
                </a:cubicBezTo>
                <a:cubicBezTo>
                  <a:pt x="22921" y="40640"/>
                  <a:pt x="22921" y="40640"/>
                  <a:pt x="22921" y="40640"/>
                </a:cubicBezTo>
                <a:cubicBezTo>
                  <a:pt x="23460" y="39680"/>
                  <a:pt x="24269" y="39040"/>
                  <a:pt x="24808" y="38080"/>
                </a:cubicBezTo>
                <a:cubicBezTo>
                  <a:pt x="26157" y="36480"/>
                  <a:pt x="27235" y="35200"/>
                  <a:pt x="28584" y="33600"/>
                </a:cubicBezTo>
                <a:cubicBezTo>
                  <a:pt x="30471" y="31360"/>
                  <a:pt x="32359" y="29120"/>
                  <a:pt x="34516" y="26880"/>
                </a:cubicBezTo>
                <a:cubicBezTo>
                  <a:pt x="50696" y="38400"/>
                  <a:pt x="50696" y="38400"/>
                  <a:pt x="50696" y="38400"/>
                </a:cubicBezTo>
                <a:cubicBezTo>
                  <a:pt x="50966" y="38400"/>
                  <a:pt x="51235" y="38080"/>
                  <a:pt x="51235" y="38080"/>
                </a:cubicBezTo>
                <a:cubicBezTo>
                  <a:pt x="55820" y="33920"/>
                  <a:pt x="60674" y="30720"/>
                  <a:pt x="65528" y="28160"/>
                </a:cubicBezTo>
                <a:cubicBezTo>
                  <a:pt x="65528" y="5120"/>
                  <a:pt x="65528" y="5120"/>
                  <a:pt x="65528" y="5120"/>
                </a:cubicBezTo>
                <a:cubicBezTo>
                  <a:pt x="70651" y="2880"/>
                  <a:pt x="76044" y="1280"/>
                  <a:pt x="81707" y="0"/>
                </a:cubicBezTo>
                <a:cubicBezTo>
                  <a:pt x="91415" y="19840"/>
                  <a:pt x="91415" y="19840"/>
                  <a:pt x="91415" y="19840"/>
                </a:cubicBezTo>
                <a:cubicBezTo>
                  <a:pt x="94382" y="19520"/>
                  <a:pt x="97348" y="19200"/>
                  <a:pt x="100314" y="19200"/>
                </a:cubicBezTo>
                <a:cubicBezTo>
                  <a:pt x="100314" y="62400"/>
                  <a:pt x="100314" y="62400"/>
                  <a:pt x="100314" y="62400"/>
                </a:cubicBezTo>
                <a:cubicBezTo>
                  <a:pt x="100314" y="63680"/>
                  <a:pt x="100314" y="63680"/>
                  <a:pt x="100314" y="63680"/>
                </a:cubicBezTo>
                <a:cubicBezTo>
                  <a:pt x="100584" y="63040"/>
                  <a:pt x="100853" y="62720"/>
                  <a:pt x="101123" y="62400"/>
                </a:cubicBezTo>
                <a:cubicBezTo>
                  <a:pt x="103280" y="59840"/>
                  <a:pt x="105977" y="58560"/>
                  <a:pt x="108943" y="58560"/>
                </a:cubicBezTo>
                <a:cubicBezTo>
                  <a:pt x="111910" y="58560"/>
                  <a:pt x="114606" y="59840"/>
                  <a:pt x="116764" y="62400"/>
                </a:cubicBezTo>
                <a:cubicBezTo>
                  <a:pt x="118921" y="64960"/>
                  <a:pt x="120000" y="67840"/>
                  <a:pt x="120000" y="71360"/>
                </a:cubicBezTo>
                <a:cubicBezTo>
                  <a:pt x="120000" y="75200"/>
                  <a:pt x="118921" y="78080"/>
                  <a:pt x="116764" y="80640"/>
                </a:cubicBezTo>
                <a:cubicBezTo>
                  <a:pt x="114606" y="83200"/>
                  <a:pt x="111910" y="84480"/>
                  <a:pt x="108943" y="84480"/>
                </a:cubicBezTo>
                <a:cubicBezTo>
                  <a:pt x="105977" y="84480"/>
                  <a:pt x="103280" y="83200"/>
                  <a:pt x="101123" y="80640"/>
                </a:cubicBezTo>
                <a:cubicBezTo>
                  <a:pt x="100853" y="80320"/>
                  <a:pt x="100584" y="80000"/>
                  <a:pt x="100314" y="79360"/>
                </a:cubicBezTo>
                <a:cubicBezTo>
                  <a:pt x="100314" y="80640"/>
                  <a:pt x="100314" y="80640"/>
                  <a:pt x="100314" y="80640"/>
                </a:cubicBezTo>
                <a:lnTo>
                  <a:pt x="100314" y="120000"/>
                </a:lnTo>
                <a:close/>
              </a:path>
            </a:pathLst>
          </a:custGeom>
          <a:solidFill>
            <a:srgbClr val="F1CD73"/>
          </a:solidFill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/>
            <a:endParaRPr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Shape 669">
            <a:extLst>
              <a:ext uri="{FF2B5EF4-FFF2-40B4-BE49-F238E27FC236}">
                <a16:creationId xmlns:a16="http://schemas.microsoft.com/office/drawing/2014/main" id="{53D110C6-80F1-DC3F-522C-1C6A41F84C7C}"/>
              </a:ext>
            </a:extLst>
          </p:cNvPr>
          <p:cNvSpPr/>
          <p:nvPr/>
        </p:nvSpPr>
        <p:spPr>
          <a:xfrm>
            <a:off x="4267677" y="3096919"/>
            <a:ext cx="1783726" cy="214367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677" y="20448"/>
                </a:moveTo>
                <a:cubicBezTo>
                  <a:pt x="64516" y="20448"/>
                  <a:pt x="64516" y="20448"/>
                  <a:pt x="64516" y="20448"/>
                </a:cubicBezTo>
                <a:cubicBezTo>
                  <a:pt x="63548" y="19910"/>
                  <a:pt x="62580" y="19372"/>
                  <a:pt x="61612" y="18565"/>
                </a:cubicBezTo>
                <a:cubicBezTo>
                  <a:pt x="59032" y="16412"/>
                  <a:pt x="57741" y="13991"/>
                  <a:pt x="57741" y="11031"/>
                </a:cubicBezTo>
                <a:cubicBezTo>
                  <a:pt x="57741" y="7802"/>
                  <a:pt x="59032" y="5381"/>
                  <a:pt x="61612" y="3228"/>
                </a:cubicBezTo>
                <a:cubicBezTo>
                  <a:pt x="64193" y="1076"/>
                  <a:pt x="67419" y="0"/>
                  <a:pt x="70967" y="0"/>
                </a:cubicBezTo>
                <a:cubicBezTo>
                  <a:pt x="74516" y="0"/>
                  <a:pt x="77741" y="1076"/>
                  <a:pt x="80000" y="3228"/>
                </a:cubicBezTo>
                <a:cubicBezTo>
                  <a:pt x="82580" y="5381"/>
                  <a:pt x="83870" y="7802"/>
                  <a:pt x="83870" y="11031"/>
                </a:cubicBezTo>
                <a:cubicBezTo>
                  <a:pt x="83870" y="13991"/>
                  <a:pt x="82580" y="16412"/>
                  <a:pt x="80000" y="18565"/>
                </a:cubicBezTo>
                <a:cubicBezTo>
                  <a:pt x="79354" y="19372"/>
                  <a:pt x="78387" y="19910"/>
                  <a:pt x="77096" y="20448"/>
                </a:cubicBezTo>
                <a:cubicBezTo>
                  <a:pt x="120000" y="20448"/>
                  <a:pt x="120000" y="20448"/>
                  <a:pt x="120000" y="20448"/>
                </a:cubicBezTo>
                <a:cubicBezTo>
                  <a:pt x="120000" y="53004"/>
                  <a:pt x="120000" y="53004"/>
                  <a:pt x="120000" y="53004"/>
                </a:cubicBezTo>
                <a:cubicBezTo>
                  <a:pt x="119354" y="52466"/>
                  <a:pt x="119032" y="51928"/>
                  <a:pt x="118387" y="51390"/>
                </a:cubicBezTo>
                <a:cubicBezTo>
                  <a:pt x="115806" y="49237"/>
                  <a:pt x="112580" y="48161"/>
                  <a:pt x="109032" y="48161"/>
                </a:cubicBezTo>
                <a:cubicBezTo>
                  <a:pt x="105483" y="48161"/>
                  <a:pt x="102258" y="49237"/>
                  <a:pt x="99677" y="51390"/>
                </a:cubicBezTo>
                <a:cubicBezTo>
                  <a:pt x="97096" y="53542"/>
                  <a:pt x="95806" y="56233"/>
                  <a:pt x="95806" y="59192"/>
                </a:cubicBezTo>
                <a:cubicBezTo>
                  <a:pt x="95806" y="62152"/>
                  <a:pt x="97096" y="64843"/>
                  <a:pt x="99677" y="66726"/>
                </a:cubicBezTo>
                <a:cubicBezTo>
                  <a:pt x="102258" y="68878"/>
                  <a:pt x="105483" y="69955"/>
                  <a:pt x="109032" y="69955"/>
                </a:cubicBezTo>
                <a:cubicBezTo>
                  <a:pt x="112580" y="69955"/>
                  <a:pt x="115806" y="68878"/>
                  <a:pt x="118387" y="66726"/>
                </a:cubicBezTo>
                <a:cubicBezTo>
                  <a:pt x="119032" y="66188"/>
                  <a:pt x="119354" y="65650"/>
                  <a:pt x="120000" y="65112"/>
                </a:cubicBezTo>
                <a:cubicBezTo>
                  <a:pt x="120000" y="104125"/>
                  <a:pt x="120000" y="104125"/>
                  <a:pt x="120000" y="104125"/>
                </a:cubicBezTo>
                <a:cubicBezTo>
                  <a:pt x="116451" y="104125"/>
                  <a:pt x="113225" y="103856"/>
                  <a:pt x="109677" y="103587"/>
                </a:cubicBezTo>
                <a:cubicBezTo>
                  <a:pt x="97419" y="119999"/>
                  <a:pt x="97419" y="119999"/>
                  <a:pt x="97419" y="119999"/>
                </a:cubicBezTo>
                <a:cubicBezTo>
                  <a:pt x="90645" y="119192"/>
                  <a:pt x="84193" y="117578"/>
                  <a:pt x="78064" y="115695"/>
                </a:cubicBezTo>
                <a:cubicBezTo>
                  <a:pt x="79677" y="97130"/>
                  <a:pt x="79677" y="97130"/>
                  <a:pt x="79677" y="97130"/>
                </a:cubicBezTo>
                <a:cubicBezTo>
                  <a:pt x="72580" y="94439"/>
                  <a:pt x="65806" y="90941"/>
                  <a:pt x="59354" y="86905"/>
                </a:cubicBezTo>
                <a:cubicBezTo>
                  <a:pt x="41612" y="97668"/>
                  <a:pt x="41612" y="97668"/>
                  <a:pt x="41612" y="97668"/>
                </a:cubicBezTo>
                <a:cubicBezTo>
                  <a:pt x="39032" y="95784"/>
                  <a:pt x="36451" y="93901"/>
                  <a:pt x="34193" y="92017"/>
                </a:cubicBezTo>
                <a:cubicBezTo>
                  <a:pt x="31290" y="89596"/>
                  <a:pt x="28709" y="87443"/>
                  <a:pt x="26451" y="85022"/>
                </a:cubicBezTo>
                <a:cubicBezTo>
                  <a:pt x="38064" y="68340"/>
                  <a:pt x="38064" y="68340"/>
                  <a:pt x="38064" y="68340"/>
                </a:cubicBezTo>
                <a:cubicBezTo>
                  <a:pt x="33870" y="63766"/>
                  <a:pt x="30322" y="58923"/>
                  <a:pt x="27741" y="53542"/>
                </a:cubicBezTo>
                <a:cubicBezTo>
                  <a:pt x="4838" y="53542"/>
                  <a:pt x="4838" y="53542"/>
                  <a:pt x="4838" y="53542"/>
                </a:cubicBezTo>
                <a:cubicBezTo>
                  <a:pt x="2580" y="48430"/>
                  <a:pt x="967" y="43318"/>
                  <a:pt x="0" y="37937"/>
                </a:cubicBezTo>
                <a:cubicBezTo>
                  <a:pt x="20000" y="27982"/>
                  <a:pt x="20000" y="27982"/>
                  <a:pt x="20000" y="27982"/>
                </a:cubicBezTo>
                <a:cubicBezTo>
                  <a:pt x="20000" y="26367"/>
                  <a:pt x="19677" y="24484"/>
                  <a:pt x="19677" y="22600"/>
                </a:cubicBezTo>
                <a:lnTo>
                  <a:pt x="19677" y="20448"/>
                </a:lnTo>
                <a:close/>
              </a:path>
            </a:pathLst>
          </a:custGeom>
          <a:solidFill>
            <a:srgbClr val="51CCAF"/>
          </a:solidFill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/>
            <a:endParaRPr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Shape 672">
            <a:extLst>
              <a:ext uri="{FF2B5EF4-FFF2-40B4-BE49-F238E27FC236}">
                <a16:creationId xmlns:a16="http://schemas.microsoft.com/office/drawing/2014/main" id="{9C4C96B1-A37C-9C60-889B-A605782301A9}"/>
              </a:ext>
            </a:extLst>
          </p:cNvPr>
          <p:cNvSpPr/>
          <p:nvPr/>
        </p:nvSpPr>
        <p:spPr>
          <a:xfrm>
            <a:off x="8099835" y="3807902"/>
            <a:ext cx="693904" cy="6938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00" tIns="45700" rIns="91400" bIns="45700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Shape 673">
            <a:extLst>
              <a:ext uri="{FF2B5EF4-FFF2-40B4-BE49-F238E27FC236}">
                <a16:creationId xmlns:a16="http://schemas.microsoft.com/office/drawing/2014/main" id="{2F9A6205-E5CE-FB87-1AD2-EAFDA0596FAC}"/>
              </a:ext>
            </a:extLst>
          </p:cNvPr>
          <p:cNvSpPr/>
          <p:nvPr/>
        </p:nvSpPr>
        <p:spPr>
          <a:xfrm>
            <a:off x="8099835" y="2205709"/>
            <a:ext cx="693904" cy="6938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91400" tIns="45700" rIns="91400" bIns="45700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" name="Shape 674">
            <a:extLst>
              <a:ext uri="{FF2B5EF4-FFF2-40B4-BE49-F238E27FC236}">
                <a16:creationId xmlns:a16="http://schemas.microsoft.com/office/drawing/2014/main" id="{1EC076E8-17A1-5C29-F79A-400B0BE53C5B}"/>
              </a:ext>
            </a:extLst>
          </p:cNvPr>
          <p:cNvGrpSpPr/>
          <p:nvPr/>
        </p:nvGrpSpPr>
        <p:grpSpPr>
          <a:xfrm>
            <a:off x="3409070" y="3807903"/>
            <a:ext cx="693904" cy="693813"/>
            <a:chOff x="16064996" y="7735285"/>
            <a:chExt cx="1387808" cy="1387626"/>
          </a:xfrm>
        </p:grpSpPr>
        <p:sp>
          <p:nvSpPr>
            <p:cNvPr id="10" name="Shape 675">
              <a:extLst>
                <a:ext uri="{FF2B5EF4-FFF2-40B4-BE49-F238E27FC236}">
                  <a16:creationId xmlns:a16="http://schemas.microsoft.com/office/drawing/2014/main" id="{F0ADA2EE-EDAA-202B-1783-967E1DBAEF17}"/>
                </a:ext>
              </a:extLst>
            </p:cNvPr>
            <p:cNvSpPr/>
            <p:nvPr/>
          </p:nvSpPr>
          <p:spPr>
            <a:xfrm>
              <a:off x="16064996" y="7735285"/>
              <a:ext cx="1387808" cy="1387626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txBody>
            <a:bodyPr lIns="91400" tIns="45700" rIns="91400" bIns="45700" anchor="ctr" anchorCtr="0">
              <a:noAutofit/>
            </a:bodyPr>
            <a:lstStyle/>
            <a:p>
              <a:pPr algn="ctr" defTabSz="457200"/>
              <a:endParaRPr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Shape 676">
              <a:extLst>
                <a:ext uri="{FF2B5EF4-FFF2-40B4-BE49-F238E27FC236}">
                  <a16:creationId xmlns:a16="http://schemas.microsoft.com/office/drawing/2014/main" id="{B56207D9-C503-5ABC-E4DB-ACA27DABB2C0}"/>
                </a:ext>
              </a:extLst>
            </p:cNvPr>
            <p:cNvSpPr/>
            <p:nvPr/>
          </p:nvSpPr>
          <p:spPr>
            <a:xfrm>
              <a:off x="16491881" y="8184565"/>
              <a:ext cx="571349" cy="5078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141" y="70223"/>
                  </a:moveTo>
                  <a:lnTo>
                    <a:pt x="114141" y="70223"/>
                  </a:lnTo>
                  <a:cubicBezTo>
                    <a:pt x="112727" y="70223"/>
                    <a:pt x="112727" y="70223"/>
                    <a:pt x="112727" y="70223"/>
                  </a:cubicBezTo>
                  <a:lnTo>
                    <a:pt x="112727" y="70223"/>
                  </a:lnTo>
                  <a:cubicBezTo>
                    <a:pt x="109898" y="70223"/>
                    <a:pt x="109898" y="70223"/>
                    <a:pt x="109898" y="70223"/>
                  </a:cubicBezTo>
                  <a:cubicBezTo>
                    <a:pt x="109898" y="80344"/>
                    <a:pt x="109898" y="80344"/>
                    <a:pt x="109898" y="80344"/>
                  </a:cubicBezTo>
                  <a:lnTo>
                    <a:pt x="109898" y="80344"/>
                  </a:lnTo>
                  <a:lnTo>
                    <a:pt x="109898" y="81790"/>
                  </a:lnTo>
                  <a:lnTo>
                    <a:pt x="109898" y="81790"/>
                  </a:lnTo>
                  <a:cubicBezTo>
                    <a:pt x="109898" y="81790"/>
                    <a:pt x="109898" y="81790"/>
                    <a:pt x="109898" y="83235"/>
                  </a:cubicBezTo>
                  <a:lnTo>
                    <a:pt x="109898" y="83235"/>
                  </a:lnTo>
                  <a:lnTo>
                    <a:pt x="109898" y="83235"/>
                  </a:lnTo>
                  <a:lnTo>
                    <a:pt x="108484" y="84681"/>
                  </a:lnTo>
                  <a:lnTo>
                    <a:pt x="108484" y="84681"/>
                  </a:lnTo>
                  <a:cubicBezTo>
                    <a:pt x="107070" y="86127"/>
                    <a:pt x="105656" y="86127"/>
                    <a:pt x="104040" y="86127"/>
                  </a:cubicBezTo>
                  <a:lnTo>
                    <a:pt x="104040" y="86127"/>
                  </a:lnTo>
                  <a:lnTo>
                    <a:pt x="104040" y="86127"/>
                  </a:lnTo>
                  <a:lnTo>
                    <a:pt x="104040" y="86127"/>
                  </a:lnTo>
                  <a:cubicBezTo>
                    <a:pt x="102626" y="86127"/>
                    <a:pt x="101212" y="86127"/>
                    <a:pt x="101212" y="84681"/>
                  </a:cubicBezTo>
                  <a:cubicBezTo>
                    <a:pt x="87070" y="70223"/>
                    <a:pt x="87070" y="70223"/>
                    <a:pt x="87070" y="70223"/>
                  </a:cubicBezTo>
                  <a:lnTo>
                    <a:pt x="87070" y="70223"/>
                  </a:lnTo>
                  <a:lnTo>
                    <a:pt x="87070" y="70223"/>
                  </a:lnTo>
                  <a:cubicBezTo>
                    <a:pt x="34141" y="70223"/>
                    <a:pt x="34141" y="70223"/>
                    <a:pt x="34141" y="70223"/>
                  </a:cubicBezTo>
                  <a:cubicBezTo>
                    <a:pt x="31313" y="70223"/>
                    <a:pt x="28484" y="68571"/>
                    <a:pt x="28484" y="64234"/>
                  </a:cubicBezTo>
                  <a:cubicBezTo>
                    <a:pt x="28484" y="5989"/>
                    <a:pt x="28484" y="5989"/>
                    <a:pt x="28484" y="5989"/>
                  </a:cubicBezTo>
                  <a:cubicBezTo>
                    <a:pt x="28484" y="2891"/>
                    <a:pt x="31313" y="0"/>
                    <a:pt x="34141" y="0"/>
                  </a:cubicBezTo>
                  <a:cubicBezTo>
                    <a:pt x="114141" y="0"/>
                    <a:pt x="114141" y="0"/>
                    <a:pt x="114141" y="0"/>
                  </a:cubicBezTo>
                  <a:cubicBezTo>
                    <a:pt x="116969" y="0"/>
                    <a:pt x="119797" y="2891"/>
                    <a:pt x="119797" y="5989"/>
                  </a:cubicBezTo>
                  <a:cubicBezTo>
                    <a:pt x="119797" y="64234"/>
                    <a:pt x="119797" y="64234"/>
                    <a:pt x="119797" y="64234"/>
                  </a:cubicBezTo>
                  <a:cubicBezTo>
                    <a:pt x="119797" y="68571"/>
                    <a:pt x="116969" y="70223"/>
                    <a:pt x="114141" y="70223"/>
                  </a:cubicBezTo>
                  <a:close/>
                  <a:moveTo>
                    <a:pt x="84242" y="76006"/>
                  </a:moveTo>
                  <a:lnTo>
                    <a:pt x="84242" y="76006"/>
                  </a:lnTo>
                  <a:cubicBezTo>
                    <a:pt x="96969" y="89225"/>
                    <a:pt x="96969" y="89225"/>
                    <a:pt x="96969" y="89225"/>
                  </a:cubicBezTo>
                  <a:lnTo>
                    <a:pt x="96969" y="89225"/>
                  </a:lnTo>
                  <a:cubicBezTo>
                    <a:pt x="98383" y="90671"/>
                    <a:pt x="101212" y="92117"/>
                    <a:pt x="104040" y="92117"/>
                  </a:cubicBezTo>
                  <a:cubicBezTo>
                    <a:pt x="104040" y="96454"/>
                    <a:pt x="104040" y="96454"/>
                    <a:pt x="104040" y="96454"/>
                  </a:cubicBezTo>
                  <a:cubicBezTo>
                    <a:pt x="104040" y="99345"/>
                    <a:pt x="102626" y="102237"/>
                    <a:pt x="98383" y="102237"/>
                  </a:cubicBezTo>
                  <a:lnTo>
                    <a:pt x="98383" y="102237"/>
                  </a:lnTo>
                  <a:cubicBezTo>
                    <a:pt x="58383" y="102237"/>
                    <a:pt x="58383" y="102237"/>
                    <a:pt x="58383" y="102237"/>
                  </a:cubicBezTo>
                  <a:lnTo>
                    <a:pt x="58383" y="102237"/>
                  </a:lnTo>
                  <a:cubicBezTo>
                    <a:pt x="45656" y="102237"/>
                    <a:pt x="45656" y="102237"/>
                    <a:pt x="45656" y="102237"/>
                  </a:cubicBezTo>
                  <a:lnTo>
                    <a:pt x="45656" y="102237"/>
                  </a:lnTo>
                  <a:cubicBezTo>
                    <a:pt x="39797" y="102237"/>
                    <a:pt x="39797" y="102237"/>
                    <a:pt x="39797" y="102237"/>
                  </a:cubicBezTo>
                  <a:lnTo>
                    <a:pt x="39797" y="102237"/>
                  </a:lnTo>
                  <a:cubicBezTo>
                    <a:pt x="38383" y="102237"/>
                    <a:pt x="38383" y="102237"/>
                    <a:pt x="38383" y="102237"/>
                  </a:cubicBezTo>
                  <a:cubicBezTo>
                    <a:pt x="22828" y="116901"/>
                    <a:pt x="22828" y="116901"/>
                    <a:pt x="22828" y="116901"/>
                  </a:cubicBezTo>
                  <a:cubicBezTo>
                    <a:pt x="21414" y="118347"/>
                    <a:pt x="20000" y="119793"/>
                    <a:pt x="18383" y="119793"/>
                  </a:cubicBezTo>
                  <a:lnTo>
                    <a:pt x="18383" y="119793"/>
                  </a:lnTo>
                  <a:lnTo>
                    <a:pt x="18383" y="119793"/>
                  </a:lnTo>
                  <a:lnTo>
                    <a:pt x="18383" y="119793"/>
                  </a:lnTo>
                  <a:cubicBezTo>
                    <a:pt x="16969" y="119793"/>
                    <a:pt x="15555" y="118347"/>
                    <a:pt x="15555" y="116901"/>
                  </a:cubicBezTo>
                  <a:cubicBezTo>
                    <a:pt x="14141" y="116901"/>
                    <a:pt x="14141" y="116901"/>
                    <a:pt x="14141" y="116901"/>
                  </a:cubicBezTo>
                  <a:lnTo>
                    <a:pt x="14141" y="116901"/>
                  </a:lnTo>
                  <a:lnTo>
                    <a:pt x="14141" y="116901"/>
                  </a:lnTo>
                  <a:lnTo>
                    <a:pt x="14141" y="115456"/>
                  </a:lnTo>
                  <a:lnTo>
                    <a:pt x="14141" y="115456"/>
                  </a:lnTo>
                  <a:cubicBezTo>
                    <a:pt x="14141" y="115456"/>
                    <a:pt x="12727" y="115456"/>
                    <a:pt x="12727" y="114010"/>
                  </a:cubicBezTo>
                  <a:lnTo>
                    <a:pt x="12727" y="114010"/>
                  </a:lnTo>
                  <a:lnTo>
                    <a:pt x="12727" y="114010"/>
                  </a:lnTo>
                  <a:cubicBezTo>
                    <a:pt x="12727" y="102237"/>
                    <a:pt x="12727" y="102237"/>
                    <a:pt x="12727" y="102237"/>
                  </a:cubicBezTo>
                  <a:lnTo>
                    <a:pt x="12727" y="102237"/>
                  </a:lnTo>
                  <a:lnTo>
                    <a:pt x="12727" y="102237"/>
                  </a:lnTo>
                  <a:cubicBezTo>
                    <a:pt x="5656" y="102237"/>
                    <a:pt x="5656" y="102237"/>
                    <a:pt x="5656" y="102237"/>
                  </a:cubicBezTo>
                  <a:cubicBezTo>
                    <a:pt x="2828" y="102237"/>
                    <a:pt x="0" y="99345"/>
                    <a:pt x="0" y="96454"/>
                  </a:cubicBezTo>
                  <a:cubicBezTo>
                    <a:pt x="0" y="29328"/>
                    <a:pt x="0" y="29328"/>
                    <a:pt x="0" y="29328"/>
                  </a:cubicBezTo>
                  <a:lnTo>
                    <a:pt x="0" y="29328"/>
                  </a:lnTo>
                  <a:cubicBezTo>
                    <a:pt x="0" y="26437"/>
                    <a:pt x="2828" y="23339"/>
                    <a:pt x="5656" y="23339"/>
                  </a:cubicBezTo>
                  <a:cubicBezTo>
                    <a:pt x="22828" y="23339"/>
                    <a:pt x="22828" y="23339"/>
                    <a:pt x="22828" y="23339"/>
                  </a:cubicBezTo>
                  <a:cubicBezTo>
                    <a:pt x="22828" y="64234"/>
                    <a:pt x="22828" y="64234"/>
                    <a:pt x="22828" y="64234"/>
                  </a:cubicBezTo>
                  <a:cubicBezTo>
                    <a:pt x="22828" y="71669"/>
                    <a:pt x="28484" y="76006"/>
                    <a:pt x="34141" y="76006"/>
                  </a:cubicBezTo>
                  <a:lnTo>
                    <a:pt x="84242" y="760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/>
              <a:endParaRPr sz="4799"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" name="Shape 677">
            <a:extLst>
              <a:ext uri="{FF2B5EF4-FFF2-40B4-BE49-F238E27FC236}">
                <a16:creationId xmlns:a16="http://schemas.microsoft.com/office/drawing/2014/main" id="{4F2FDC32-7B7C-0395-1EAA-7A44AE1CB0F5}"/>
              </a:ext>
            </a:extLst>
          </p:cNvPr>
          <p:cNvGrpSpPr/>
          <p:nvPr/>
        </p:nvGrpSpPr>
        <p:grpSpPr>
          <a:xfrm>
            <a:off x="3409070" y="2205709"/>
            <a:ext cx="693904" cy="693813"/>
            <a:chOff x="16064996" y="5771158"/>
            <a:chExt cx="1387808" cy="1387626"/>
          </a:xfrm>
        </p:grpSpPr>
        <p:sp>
          <p:nvSpPr>
            <p:cNvPr id="13" name="Shape 678">
              <a:extLst>
                <a:ext uri="{FF2B5EF4-FFF2-40B4-BE49-F238E27FC236}">
                  <a16:creationId xmlns:a16="http://schemas.microsoft.com/office/drawing/2014/main" id="{76BD34AD-C337-0BF3-86FE-61F89EB82D78}"/>
                </a:ext>
              </a:extLst>
            </p:cNvPr>
            <p:cNvSpPr/>
            <p:nvPr/>
          </p:nvSpPr>
          <p:spPr>
            <a:xfrm>
              <a:off x="16064996" y="5771158"/>
              <a:ext cx="1387808" cy="1387626"/>
            </a:xfrm>
            <a:prstGeom prst="ellipse">
              <a:avLst/>
            </a:prstGeom>
            <a:solidFill>
              <a:srgbClr val="F1CD73"/>
            </a:solidFill>
            <a:ln>
              <a:noFill/>
            </a:ln>
          </p:spPr>
          <p:txBody>
            <a:bodyPr lIns="91400" tIns="45700" rIns="91400" bIns="45700" anchor="ctr" anchorCtr="0">
              <a:noAutofit/>
            </a:bodyPr>
            <a:lstStyle/>
            <a:p>
              <a:pPr algn="ctr" defTabSz="457200"/>
              <a:endParaRPr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Shape 679">
              <a:extLst>
                <a:ext uri="{FF2B5EF4-FFF2-40B4-BE49-F238E27FC236}">
                  <a16:creationId xmlns:a16="http://schemas.microsoft.com/office/drawing/2014/main" id="{E0C79909-3775-CBFE-3902-CE93A2500BF3}"/>
                </a:ext>
              </a:extLst>
            </p:cNvPr>
            <p:cNvSpPr/>
            <p:nvPr/>
          </p:nvSpPr>
          <p:spPr>
            <a:xfrm>
              <a:off x="16486601" y="6248841"/>
              <a:ext cx="523257" cy="36551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63" y="54832"/>
                  </a:moveTo>
                  <a:lnTo>
                    <a:pt x="81863" y="54832"/>
                  </a:lnTo>
                  <a:cubicBezTo>
                    <a:pt x="118402" y="2009"/>
                    <a:pt x="118402" y="2009"/>
                    <a:pt x="118402" y="2009"/>
                  </a:cubicBezTo>
                  <a:cubicBezTo>
                    <a:pt x="119800" y="4019"/>
                    <a:pt x="119800" y="6028"/>
                    <a:pt x="119800" y="8038"/>
                  </a:cubicBezTo>
                  <a:cubicBezTo>
                    <a:pt x="119800" y="111387"/>
                    <a:pt x="119800" y="111387"/>
                    <a:pt x="119800" y="111387"/>
                  </a:cubicBezTo>
                  <a:cubicBezTo>
                    <a:pt x="119800" y="113397"/>
                    <a:pt x="119800" y="115693"/>
                    <a:pt x="118402" y="117703"/>
                  </a:cubicBezTo>
                  <a:lnTo>
                    <a:pt x="81863" y="54832"/>
                  </a:lnTo>
                  <a:close/>
                  <a:moveTo>
                    <a:pt x="1397" y="2009"/>
                  </a:moveTo>
                  <a:lnTo>
                    <a:pt x="1397" y="2009"/>
                  </a:lnTo>
                  <a:cubicBezTo>
                    <a:pt x="2795" y="2009"/>
                    <a:pt x="4193" y="0"/>
                    <a:pt x="5590" y="0"/>
                  </a:cubicBezTo>
                  <a:cubicBezTo>
                    <a:pt x="114209" y="0"/>
                    <a:pt x="114209" y="0"/>
                    <a:pt x="114209" y="0"/>
                  </a:cubicBezTo>
                  <a:cubicBezTo>
                    <a:pt x="115607" y="0"/>
                    <a:pt x="117004" y="2009"/>
                    <a:pt x="118402" y="2009"/>
                  </a:cubicBezTo>
                  <a:cubicBezTo>
                    <a:pt x="59301" y="68899"/>
                    <a:pt x="59301" y="68899"/>
                    <a:pt x="59301" y="68899"/>
                  </a:cubicBezTo>
                  <a:lnTo>
                    <a:pt x="1397" y="2009"/>
                  </a:lnTo>
                  <a:close/>
                  <a:moveTo>
                    <a:pt x="1397" y="117703"/>
                  </a:moveTo>
                  <a:lnTo>
                    <a:pt x="1397" y="117703"/>
                  </a:lnTo>
                  <a:cubicBezTo>
                    <a:pt x="0" y="115693"/>
                    <a:pt x="0" y="113397"/>
                    <a:pt x="0" y="111387"/>
                  </a:cubicBezTo>
                  <a:cubicBezTo>
                    <a:pt x="0" y="8038"/>
                    <a:pt x="0" y="8038"/>
                    <a:pt x="0" y="8038"/>
                  </a:cubicBezTo>
                  <a:cubicBezTo>
                    <a:pt x="0" y="6028"/>
                    <a:pt x="0" y="4019"/>
                    <a:pt x="1397" y="2009"/>
                  </a:cubicBezTo>
                  <a:cubicBezTo>
                    <a:pt x="38136" y="54832"/>
                    <a:pt x="38136" y="54832"/>
                    <a:pt x="38136" y="54832"/>
                  </a:cubicBezTo>
                  <a:lnTo>
                    <a:pt x="1397" y="117703"/>
                  </a:lnTo>
                  <a:close/>
                  <a:moveTo>
                    <a:pt x="59301" y="85263"/>
                  </a:moveTo>
                  <a:lnTo>
                    <a:pt x="59301" y="85263"/>
                  </a:lnTo>
                  <a:cubicBezTo>
                    <a:pt x="74675" y="62870"/>
                    <a:pt x="74675" y="62870"/>
                    <a:pt x="74675" y="62870"/>
                  </a:cubicBezTo>
                  <a:cubicBezTo>
                    <a:pt x="118402" y="117703"/>
                    <a:pt x="118402" y="117703"/>
                    <a:pt x="118402" y="117703"/>
                  </a:cubicBezTo>
                  <a:cubicBezTo>
                    <a:pt x="117004" y="119712"/>
                    <a:pt x="115607" y="119712"/>
                    <a:pt x="114209" y="119712"/>
                  </a:cubicBezTo>
                  <a:cubicBezTo>
                    <a:pt x="5590" y="119712"/>
                    <a:pt x="5590" y="119712"/>
                    <a:pt x="5590" y="119712"/>
                  </a:cubicBezTo>
                  <a:cubicBezTo>
                    <a:pt x="4193" y="119712"/>
                    <a:pt x="2795" y="119712"/>
                    <a:pt x="1397" y="117703"/>
                  </a:cubicBezTo>
                  <a:cubicBezTo>
                    <a:pt x="43727" y="62870"/>
                    <a:pt x="43727" y="62870"/>
                    <a:pt x="43727" y="62870"/>
                  </a:cubicBezTo>
                  <a:lnTo>
                    <a:pt x="59301" y="852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/>
              <a:endParaRPr sz="4799"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Shape 684">
            <a:extLst>
              <a:ext uri="{FF2B5EF4-FFF2-40B4-BE49-F238E27FC236}">
                <a16:creationId xmlns:a16="http://schemas.microsoft.com/office/drawing/2014/main" id="{5F544122-4B15-62F4-BD33-3173CE12E597}"/>
              </a:ext>
            </a:extLst>
          </p:cNvPr>
          <p:cNvSpPr/>
          <p:nvPr/>
        </p:nvSpPr>
        <p:spPr>
          <a:xfrm>
            <a:off x="8300437" y="2416765"/>
            <a:ext cx="299762" cy="2467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572" y="17900"/>
                </a:moveTo>
                <a:cubicBezTo>
                  <a:pt x="114622" y="17900"/>
                  <a:pt x="116366" y="18800"/>
                  <a:pt x="117822" y="20627"/>
                </a:cubicBezTo>
                <a:cubicBezTo>
                  <a:pt x="119277" y="22455"/>
                  <a:pt x="119994" y="24594"/>
                  <a:pt x="119994" y="27027"/>
                </a:cubicBezTo>
                <a:lnTo>
                  <a:pt x="119994" y="111022"/>
                </a:lnTo>
                <a:cubicBezTo>
                  <a:pt x="119994" y="113450"/>
                  <a:pt x="119277" y="115572"/>
                  <a:pt x="117822" y="117338"/>
                </a:cubicBezTo>
                <a:cubicBezTo>
                  <a:pt x="116366" y="119116"/>
                  <a:pt x="114622" y="119994"/>
                  <a:pt x="112572" y="119994"/>
                </a:cubicBezTo>
                <a:lnTo>
                  <a:pt x="7488" y="119994"/>
                </a:lnTo>
                <a:cubicBezTo>
                  <a:pt x="5450" y="119994"/>
                  <a:pt x="3683" y="119116"/>
                  <a:pt x="2216" y="117338"/>
                </a:cubicBezTo>
                <a:cubicBezTo>
                  <a:pt x="744" y="115572"/>
                  <a:pt x="0" y="113450"/>
                  <a:pt x="0" y="111022"/>
                </a:cubicBezTo>
                <a:lnTo>
                  <a:pt x="0" y="27027"/>
                </a:lnTo>
                <a:cubicBezTo>
                  <a:pt x="0" y="24594"/>
                  <a:pt x="744" y="22455"/>
                  <a:pt x="2216" y="20627"/>
                </a:cubicBezTo>
                <a:cubicBezTo>
                  <a:pt x="3683" y="18800"/>
                  <a:pt x="5450" y="17900"/>
                  <a:pt x="7488" y="17900"/>
                </a:cubicBezTo>
                <a:lnTo>
                  <a:pt x="31322" y="17900"/>
                </a:lnTo>
                <a:lnTo>
                  <a:pt x="35100" y="8111"/>
                </a:lnTo>
                <a:cubicBezTo>
                  <a:pt x="35877" y="5872"/>
                  <a:pt x="37316" y="3961"/>
                  <a:pt x="39383" y="2361"/>
                </a:cubicBezTo>
                <a:cubicBezTo>
                  <a:pt x="41477" y="794"/>
                  <a:pt x="43544" y="0"/>
                  <a:pt x="45572" y="0"/>
                </a:cubicBezTo>
                <a:lnTo>
                  <a:pt x="74422" y="0"/>
                </a:lnTo>
                <a:cubicBezTo>
                  <a:pt x="76461" y="0"/>
                  <a:pt x="78527" y="794"/>
                  <a:pt x="80611" y="2361"/>
                </a:cubicBezTo>
                <a:cubicBezTo>
                  <a:pt x="82688" y="3961"/>
                  <a:pt x="84144" y="5872"/>
                  <a:pt x="84961" y="8111"/>
                </a:cubicBezTo>
                <a:lnTo>
                  <a:pt x="88672" y="17900"/>
                </a:lnTo>
                <a:lnTo>
                  <a:pt x="112572" y="17900"/>
                </a:lnTo>
                <a:close/>
                <a:moveTo>
                  <a:pt x="60033" y="106583"/>
                </a:moveTo>
                <a:cubicBezTo>
                  <a:pt x="64288" y="106583"/>
                  <a:pt x="68327" y="105566"/>
                  <a:pt x="72150" y="103611"/>
                </a:cubicBezTo>
                <a:cubicBezTo>
                  <a:pt x="75955" y="101633"/>
                  <a:pt x="79277" y="98944"/>
                  <a:pt x="82077" y="95533"/>
                </a:cubicBezTo>
                <a:cubicBezTo>
                  <a:pt x="84877" y="92122"/>
                  <a:pt x="87094" y="88122"/>
                  <a:pt x="88744" y="83600"/>
                </a:cubicBezTo>
                <a:cubicBezTo>
                  <a:pt x="90388" y="79077"/>
                  <a:pt x="91216" y="74200"/>
                  <a:pt x="91216" y="69005"/>
                </a:cubicBezTo>
                <a:cubicBezTo>
                  <a:pt x="91216" y="63883"/>
                  <a:pt x="90388" y="59016"/>
                  <a:pt x="88744" y="54416"/>
                </a:cubicBezTo>
                <a:cubicBezTo>
                  <a:pt x="87094" y="49811"/>
                  <a:pt x="84877" y="45827"/>
                  <a:pt x="82077" y="42466"/>
                </a:cubicBezTo>
                <a:cubicBezTo>
                  <a:pt x="79277" y="39088"/>
                  <a:pt x="75955" y="36427"/>
                  <a:pt x="72150" y="34438"/>
                </a:cubicBezTo>
                <a:cubicBezTo>
                  <a:pt x="68327" y="32461"/>
                  <a:pt x="64288" y="31483"/>
                  <a:pt x="60033" y="31483"/>
                </a:cubicBezTo>
                <a:cubicBezTo>
                  <a:pt x="55772" y="31483"/>
                  <a:pt x="51733" y="32477"/>
                  <a:pt x="47883" y="34438"/>
                </a:cubicBezTo>
                <a:cubicBezTo>
                  <a:pt x="44050" y="36427"/>
                  <a:pt x="40733" y="39088"/>
                  <a:pt x="37927" y="42466"/>
                </a:cubicBezTo>
                <a:cubicBezTo>
                  <a:pt x="35127" y="45827"/>
                  <a:pt x="32900" y="49794"/>
                  <a:pt x="31250" y="54383"/>
                </a:cubicBezTo>
                <a:cubicBezTo>
                  <a:pt x="29605" y="58955"/>
                  <a:pt x="28777" y="63833"/>
                  <a:pt x="28777" y="69005"/>
                </a:cubicBezTo>
                <a:cubicBezTo>
                  <a:pt x="28777" y="74200"/>
                  <a:pt x="29605" y="79077"/>
                  <a:pt x="31250" y="83600"/>
                </a:cubicBezTo>
                <a:cubicBezTo>
                  <a:pt x="32900" y="88122"/>
                  <a:pt x="35127" y="92122"/>
                  <a:pt x="37927" y="95533"/>
                </a:cubicBezTo>
                <a:cubicBezTo>
                  <a:pt x="40733" y="98944"/>
                  <a:pt x="44050" y="101633"/>
                  <a:pt x="47883" y="103611"/>
                </a:cubicBezTo>
                <a:cubicBezTo>
                  <a:pt x="51733" y="105583"/>
                  <a:pt x="55772" y="106583"/>
                  <a:pt x="60033" y="106583"/>
                </a:cubicBezTo>
                <a:moveTo>
                  <a:pt x="60033" y="43511"/>
                </a:moveTo>
                <a:cubicBezTo>
                  <a:pt x="62983" y="43511"/>
                  <a:pt x="65744" y="44183"/>
                  <a:pt x="68300" y="45505"/>
                </a:cubicBezTo>
                <a:cubicBezTo>
                  <a:pt x="70855" y="46844"/>
                  <a:pt x="73100" y="48638"/>
                  <a:pt x="75005" y="50938"/>
                </a:cubicBezTo>
                <a:cubicBezTo>
                  <a:pt x="76922" y="53238"/>
                  <a:pt x="78433" y="55933"/>
                  <a:pt x="79533" y="59016"/>
                </a:cubicBezTo>
                <a:cubicBezTo>
                  <a:pt x="80638" y="62133"/>
                  <a:pt x="81194" y="65450"/>
                  <a:pt x="81194" y="69005"/>
                </a:cubicBezTo>
                <a:cubicBezTo>
                  <a:pt x="81194" y="72533"/>
                  <a:pt x="80638" y="75827"/>
                  <a:pt x="79533" y="78916"/>
                </a:cubicBezTo>
                <a:cubicBezTo>
                  <a:pt x="78433" y="81983"/>
                  <a:pt x="76922" y="84694"/>
                  <a:pt x="75005" y="87044"/>
                </a:cubicBezTo>
                <a:cubicBezTo>
                  <a:pt x="73100" y="89394"/>
                  <a:pt x="70844" y="91222"/>
                  <a:pt x="68272" y="92561"/>
                </a:cubicBezTo>
                <a:cubicBezTo>
                  <a:pt x="65688" y="93883"/>
                  <a:pt x="62944" y="94533"/>
                  <a:pt x="60033" y="94533"/>
                </a:cubicBezTo>
                <a:cubicBezTo>
                  <a:pt x="57077" y="94533"/>
                  <a:pt x="54316" y="93883"/>
                  <a:pt x="51733" y="92561"/>
                </a:cubicBezTo>
                <a:cubicBezTo>
                  <a:pt x="49150" y="91222"/>
                  <a:pt x="46905" y="89394"/>
                  <a:pt x="45000" y="87044"/>
                </a:cubicBezTo>
                <a:cubicBezTo>
                  <a:pt x="43083" y="84694"/>
                  <a:pt x="41572" y="81966"/>
                  <a:pt x="40472" y="78883"/>
                </a:cubicBezTo>
                <a:cubicBezTo>
                  <a:pt x="39355" y="75783"/>
                  <a:pt x="38800" y="72466"/>
                  <a:pt x="38800" y="69005"/>
                </a:cubicBezTo>
                <a:cubicBezTo>
                  <a:pt x="38800" y="65450"/>
                  <a:pt x="39355" y="62133"/>
                  <a:pt x="40472" y="59016"/>
                </a:cubicBezTo>
                <a:cubicBezTo>
                  <a:pt x="41572" y="55933"/>
                  <a:pt x="43083" y="53238"/>
                  <a:pt x="45000" y="50938"/>
                </a:cubicBezTo>
                <a:cubicBezTo>
                  <a:pt x="46905" y="48638"/>
                  <a:pt x="49150" y="46838"/>
                  <a:pt x="51733" y="45505"/>
                </a:cubicBezTo>
                <a:cubicBezTo>
                  <a:pt x="54316" y="44183"/>
                  <a:pt x="57077" y="43511"/>
                  <a:pt x="60033" y="43511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50788" tIns="50788" rIns="50788" bIns="50788" anchor="ctr" anchorCtr="0">
            <a:noAutofit/>
          </a:bodyPr>
          <a:lstStyle/>
          <a:p>
            <a:pPr defTabSz="457200"/>
            <a:endParaRPr sz="2900"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Shape 685">
            <a:extLst>
              <a:ext uri="{FF2B5EF4-FFF2-40B4-BE49-F238E27FC236}">
                <a16:creationId xmlns:a16="http://schemas.microsoft.com/office/drawing/2014/main" id="{3FAE43CB-19F3-4FE6-D7D9-F8AF44E4A953}"/>
              </a:ext>
            </a:extLst>
          </p:cNvPr>
          <p:cNvSpPr/>
          <p:nvPr/>
        </p:nvSpPr>
        <p:spPr>
          <a:xfrm>
            <a:off x="8277719" y="4017071"/>
            <a:ext cx="335197" cy="27124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324" y="2895"/>
                </a:moveTo>
                <a:lnTo>
                  <a:pt x="115324" y="2895"/>
                </a:lnTo>
                <a:cubicBezTo>
                  <a:pt x="112727" y="2895"/>
                  <a:pt x="4675" y="51474"/>
                  <a:pt x="2337" y="51474"/>
                </a:cubicBezTo>
                <a:cubicBezTo>
                  <a:pt x="0" y="51474"/>
                  <a:pt x="0" y="54369"/>
                  <a:pt x="2337" y="54369"/>
                </a:cubicBezTo>
                <a:cubicBezTo>
                  <a:pt x="4675" y="56943"/>
                  <a:pt x="25454" y="68525"/>
                  <a:pt x="25454" y="68525"/>
                </a:cubicBezTo>
                <a:lnTo>
                  <a:pt x="25454" y="68525"/>
                </a:lnTo>
                <a:cubicBezTo>
                  <a:pt x="41558" y="73994"/>
                  <a:pt x="41558" y="73994"/>
                  <a:pt x="41558" y="73994"/>
                </a:cubicBezTo>
                <a:cubicBezTo>
                  <a:pt x="41558" y="73994"/>
                  <a:pt x="110389" y="11260"/>
                  <a:pt x="112727" y="11260"/>
                </a:cubicBezTo>
                <a:cubicBezTo>
                  <a:pt x="112727" y="8364"/>
                  <a:pt x="112727" y="11260"/>
                  <a:pt x="112727" y="11260"/>
                </a:cubicBezTo>
                <a:lnTo>
                  <a:pt x="62337" y="79785"/>
                </a:lnTo>
                <a:lnTo>
                  <a:pt x="62337" y="79785"/>
                </a:lnTo>
                <a:cubicBezTo>
                  <a:pt x="59999" y="82680"/>
                  <a:pt x="59999" y="82680"/>
                  <a:pt x="59999" y="82680"/>
                </a:cubicBezTo>
                <a:cubicBezTo>
                  <a:pt x="62337" y="85576"/>
                  <a:pt x="62337" y="85576"/>
                  <a:pt x="62337" y="85576"/>
                </a:cubicBezTo>
                <a:lnTo>
                  <a:pt x="62337" y="85576"/>
                </a:lnTo>
                <a:cubicBezTo>
                  <a:pt x="62337" y="85576"/>
                  <a:pt x="94285" y="105522"/>
                  <a:pt x="94285" y="108418"/>
                </a:cubicBezTo>
                <a:cubicBezTo>
                  <a:pt x="96623" y="108418"/>
                  <a:pt x="98961" y="108418"/>
                  <a:pt x="101298" y="105522"/>
                </a:cubicBezTo>
                <a:cubicBezTo>
                  <a:pt x="101298" y="102627"/>
                  <a:pt x="119740" y="8364"/>
                  <a:pt x="119740" y="5790"/>
                </a:cubicBezTo>
                <a:cubicBezTo>
                  <a:pt x="119740" y="2895"/>
                  <a:pt x="117662" y="0"/>
                  <a:pt x="115324" y="2895"/>
                </a:cubicBezTo>
                <a:close/>
                <a:moveTo>
                  <a:pt x="41558" y="116782"/>
                </a:moveTo>
                <a:lnTo>
                  <a:pt x="41558" y="116782"/>
                </a:lnTo>
                <a:cubicBezTo>
                  <a:pt x="41558" y="119678"/>
                  <a:pt x="41558" y="119678"/>
                  <a:pt x="43896" y="119678"/>
                </a:cubicBezTo>
                <a:cubicBezTo>
                  <a:pt x="43896" y="116782"/>
                  <a:pt x="62337" y="99731"/>
                  <a:pt x="62337" y="99731"/>
                </a:cubicBezTo>
                <a:cubicBezTo>
                  <a:pt x="41558" y="85576"/>
                  <a:pt x="41558" y="85576"/>
                  <a:pt x="41558" y="85576"/>
                </a:cubicBezTo>
                <a:lnTo>
                  <a:pt x="41558" y="116782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defTabSz="457200"/>
            <a:endParaRPr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7FD73B5-D943-8511-AC20-55E7FDCB1075}"/>
              </a:ext>
            </a:extLst>
          </p:cNvPr>
          <p:cNvGrpSpPr/>
          <p:nvPr/>
        </p:nvGrpSpPr>
        <p:grpSpPr>
          <a:xfrm>
            <a:off x="8853947" y="2145898"/>
            <a:ext cx="2322053" cy="777436"/>
            <a:chOff x="4331148" y="1648600"/>
            <a:chExt cx="2322053" cy="77743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6B6D1A7-7B31-DC30-C686-1E1E1E2BA266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061BC99-EFCB-0584-66E8-00369545C581}"/>
                </a:ext>
              </a:extLst>
            </p:cNvPr>
            <p:cNvSpPr txBox="1"/>
            <p:nvPr/>
          </p:nvSpPr>
          <p:spPr>
            <a:xfrm>
              <a:off x="4332612" y="1995149"/>
              <a:ext cx="2320589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47FA981-55EB-C258-4803-0517B3F58720}"/>
              </a:ext>
            </a:extLst>
          </p:cNvPr>
          <p:cNvGrpSpPr/>
          <p:nvPr/>
        </p:nvGrpSpPr>
        <p:grpSpPr>
          <a:xfrm>
            <a:off x="1014535" y="2171809"/>
            <a:ext cx="2322054" cy="777436"/>
            <a:chOff x="5011476" y="1648600"/>
            <a:chExt cx="2322054" cy="77743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20881B0-8E33-DBF1-2348-B090944A7B70}"/>
                </a:ext>
              </a:extLst>
            </p:cNvPr>
            <p:cNvSpPr txBox="1"/>
            <p:nvPr/>
          </p:nvSpPr>
          <p:spPr>
            <a:xfrm>
              <a:off x="5544366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5AE6F49-1125-0EFE-6C89-50BE370AE80A}"/>
                </a:ext>
              </a:extLst>
            </p:cNvPr>
            <p:cNvSpPr txBox="1"/>
            <p:nvPr/>
          </p:nvSpPr>
          <p:spPr>
            <a:xfrm>
              <a:off x="5011476" y="1995149"/>
              <a:ext cx="2322053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2A1AF38-5752-AA2B-6D31-5CB30D78BA32}"/>
              </a:ext>
            </a:extLst>
          </p:cNvPr>
          <p:cNvGrpSpPr/>
          <p:nvPr/>
        </p:nvGrpSpPr>
        <p:grpSpPr>
          <a:xfrm>
            <a:off x="8853947" y="3845607"/>
            <a:ext cx="2322053" cy="777436"/>
            <a:chOff x="4331148" y="1648600"/>
            <a:chExt cx="2322053" cy="77743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4B34729-7671-F226-EEA4-759E63151CE4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1BF154C-B3E4-8508-EEE5-3B64EA8997BA}"/>
                </a:ext>
              </a:extLst>
            </p:cNvPr>
            <p:cNvSpPr txBox="1"/>
            <p:nvPr/>
          </p:nvSpPr>
          <p:spPr>
            <a:xfrm>
              <a:off x="4332612" y="1995149"/>
              <a:ext cx="2320589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B6C6E49-F051-959A-29AD-BBAD66C77828}"/>
              </a:ext>
            </a:extLst>
          </p:cNvPr>
          <p:cNvGrpSpPr/>
          <p:nvPr/>
        </p:nvGrpSpPr>
        <p:grpSpPr>
          <a:xfrm>
            <a:off x="1014535" y="3871518"/>
            <a:ext cx="2322054" cy="777436"/>
            <a:chOff x="5011476" y="1648600"/>
            <a:chExt cx="2322054" cy="77743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6DF9CD6-7A47-3ADC-02F4-E8F44FA2635B}"/>
                </a:ext>
              </a:extLst>
            </p:cNvPr>
            <p:cNvSpPr txBox="1"/>
            <p:nvPr/>
          </p:nvSpPr>
          <p:spPr>
            <a:xfrm>
              <a:off x="5544366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5144E4D-505D-E043-9652-275742101EF1}"/>
                </a:ext>
              </a:extLst>
            </p:cNvPr>
            <p:cNvSpPr txBox="1"/>
            <p:nvPr/>
          </p:nvSpPr>
          <p:spPr>
            <a:xfrm>
              <a:off x="5011476" y="1995149"/>
              <a:ext cx="2322053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6363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1420005" y="250735"/>
            <a:ext cx="409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1420005" y="736809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A40EC8-22F9-B760-CE96-BA54AB7908DE}"/>
              </a:ext>
            </a:extLst>
          </p:cNvPr>
          <p:cNvGrpSpPr/>
          <p:nvPr/>
        </p:nvGrpSpPr>
        <p:grpSpPr>
          <a:xfrm>
            <a:off x="335671" y="113482"/>
            <a:ext cx="952171" cy="952171"/>
            <a:chOff x="5619728" y="975806"/>
            <a:chExt cx="952171" cy="95217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497796-8CB0-951B-882C-B64A0D0E7089}"/>
                </a:ext>
              </a:extLst>
            </p:cNvPr>
            <p:cNvSpPr/>
            <p:nvPr/>
          </p:nvSpPr>
          <p:spPr>
            <a:xfrm>
              <a:off x="5619728" y="97580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DD3528-5BA1-6205-6780-99BF5BB3A7F2}"/>
                </a:ext>
              </a:extLst>
            </p:cNvPr>
            <p:cNvSpPr txBox="1"/>
            <p:nvPr/>
          </p:nvSpPr>
          <p:spPr>
            <a:xfrm>
              <a:off x="5674107" y="110715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03</a:t>
              </a:r>
            </a:p>
          </p:txBody>
        </p:sp>
      </p:grpSp>
      <p:grpSp>
        <p:nvGrpSpPr>
          <p:cNvPr id="3" name="Shape 725">
            <a:extLst>
              <a:ext uri="{FF2B5EF4-FFF2-40B4-BE49-F238E27FC236}">
                <a16:creationId xmlns:a16="http://schemas.microsoft.com/office/drawing/2014/main" id="{F952E64A-F28A-FC51-69DC-AE78F9086FAC}"/>
              </a:ext>
            </a:extLst>
          </p:cNvPr>
          <p:cNvGrpSpPr/>
          <p:nvPr/>
        </p:nvGrpSpPr>
        <p:grpSpPr>
          <a:xfrm>
            <a:off x="6204985" y="1564818"/>
            <a:ext cx="4159076" cy="4131359"/>
            <a:chOff x="2365375" y="3275416"/>
            <a:chExt cx="8318152" cy="8262717"/>
          </a:xfrm>
        </p:grpSpPr>
        <p:sp>
          <p:nvSpPr>
            <p:cNvPr id="4" name="Shape 726">
              <a:extLst>
                <a:ext uri="{FF2B5EF4-FFF2-40B4-BE49-F238E27FC236}">
                  <a16:creationId xmlns:a16="http://schemas.microsoft.com/office/drawing/2014/main" id="{214278E8-2401-1AF6-4A50-C82B705F6FEF}"/>
                </a:ext>
              </a:extLst>
            </p:cNvPr>
            <p:cNvSpPr/>
            <p:nvPr/>
          </p:nvSpPr>
          <p:spPr>
            <a:xfrm>
              <a:off x="5518589" y="9309529"/>
              <a:ext cx="2216880" cy="2228604"/>
            </a:xfrm>
            <a:prstGeom prst="ellipse">
              <a:avLst/>
            </a:prstGeom>
            <a:solidFill>
              <a:srgbClr val="F1CD73"/>
            </a:solidFill>
            <a:ln>
              <a:noFill/>
            </a:ln>
          </p:spPr>
          <p:txBody>
            <a:bodyPr lIns="60950" tIns="30475" rIns="60950" bIns="30475" anchor="t" anchorCtr="0">
              <a:noAutofit/>
            </a:bodyPr>
            <a:lstStyle/>
            <a:p>
              <a:pPr defTabSz="457200"/>
              <a:endParaRPr sz="1600"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" name="Shape 727">
              <a:extLst>
                <a:ext uri="{FF2B5EF4-FFF2-40B4-BE49-F238E27FC236}">
                  <a16:creationId xmlns:a16="http://schemas.microsoft.com/office/drawing/2014/main" id="{F3AADF61-CB37-F5F9-8A77-88A0C61B2EB8}"/>
                </a:ext>
              </a:extLst>
            </p:cNvPr>
            <p:cNvSpPr/>
            <p:nvPr/>
          </p:nvSpPr>
          <p:spPr>
            <a:xfrm>
              <a:off x="8466646" y="6363192"/>
              <a:ext cx="2216880" cy="2222743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txBody>
            <a:bodyPr lIns="60950" tIns="30475" rIns="60950" bIns="30475" anchor="t" anchorCtr="0">
              <a:noAutofit/>
            </a:bodyPr>
            <a:lstStyle/>
            <a:p>
              <a:pPr defTabSz="457200"/>
              <a:endParaRPr sz="1600"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Shape 728">
              <a:extLst>
                <a:ext uri="{FF2B5EF4-FFF2-40B4-BE49-F238E27FC236}">
                  <a16:creationId xmlns:a16="http://schemas.microsoft.com/office/drawing/2014/main" id="{9763BDBA-3983-A860-28E1-24870E80AAFA}"/>
                </a:ext>
              </a:extLst>
            </p:cNvPr>
            <p:cNvSpPr/>
            <p:nvPr/>
          </p:nvSpPr>
          <p:spPr>
            <a:xfrm>
              <a:off x="2365375" y="6363192"/>
              <a:ext cx="2222741" cy="2222743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txBody>
            <a:bodyPr lIns="60950" tIns="30475" rIns="60950" bIns="30475" anchor="t" anchorCtr="0">
              <a:noAutofit/>
            </a:bodyPr>
            <a:lstStyle/>
            <a:p>
              <a:pPr defTabSz="457200"/>
              <a:endParaRPr sz="1600"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Shape 729">
              <a:extLst>
                <a:ext uri="{FF2B5EF4-FFF2-40B4-BE49-F238E27FC236}">
                  <a16:creationId xmlns:a16="http://schemas.microsoft.com/office/drawing/2014/main" id="{A5EC5648-CCBD-1D81-32EF-C0FBB5A6015F}"/>
                </a:ext>
              </a:extLst>
            </p:cNvPr>
            <p:cNvSpPr/>
            <p:nvPr/>
          </p:nvSpPr>
          <p:spPr>
            <a:xfrm>
              <a:off x="5518589" y="3275416"/>
              <a:ext cx="2216880" cy="2222743"/>
            </a:xfrm>
            <a:prstGeom prst="ellipse">
              <a:avLst/>
            </a:prstGeom>
            <a:solidFill>
              <a:srgbClr val="F1CD73"/>
            </a:solidFill>
            <a:ln>
              <a:noFill/>
            </a:ln>
          </p:spPr>
          <p:txBody>
            <a:bodyPr lIns="60950" tIns="30475" rIns="60950" bIns="30475" anchor="t" anchorCtr="0">
              <a:noAutofit/>
            </a:bodyPr>
            <a:lstStyle/>
            <a:p>
              <a:pPr defTabSz="457200"/>
              <a:endParaRPr sz="1600"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Shape 730">
              <a:extLst>
                <a:ext uri="{FF2B5EF4-FFF2-40B4-BE49-F238E27FC236}">
                  <a16:creationId xmlns:a16="http://schemas.microsoft.com/office/drawing/2014/main" id="{F8CCCAB0-7D6F-9DEF-D5B2-A9C430FCE1C2}"/>
                </a:ext>
              </a:extLst>
            </p:cNvPr>
            <p:cNvSpPr/>
            <p:nvPr/>
          </p:nvSpPr>
          <p:spPr>
            <a:xfrm rot="10800000">
              <a:off x="7735465" y="8574159"/>
              <a:ext cx="1883526" cy="2039044"/>
            </a:xfrm>
            <a:prstGeom prst="bentArrow">
              <a:avLst>
                <a:gd name="adj1" fmla="val 5904"/>
                <a:gd name="adj2" fmla="val 9301"/>
                <a:gd name="adj3" fmla="val 12699"/>
                <a:gd name="adj4" fmla="val 37633"/>
              </a:avLst>
            </a:prstGeom>
            <a:solidFill>
              <a:srgbClr val="C9C9C9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algn="ctr" defTabSz="457200"/>
              <a:endParaRPr sz="1600"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Shape 731">
              <a:extLst>
                <a:ext uri="{FF2B5EF4-FFF2-40B4-BE49-F238E27FC236}">
                  <a16:creationId xmlns:a16="http://schemas.microsoft.com/office/drawing/2014/main" id="{54F4A94E-94AA-E5EB-6234-A3A483A0DDB7}"/>
                </a:ext>
              </a:extLst>
            </p:cNvPr>
            <p:cNvSpPr/>
            <p:nvPr/>
          </p:nvSpPr>
          <p:spPr>
            <a:xfrm rot="5400000">
              <a:off x="7626130" y="4204716"/>
              <a:ext cx="2039044" cy="2303503"/>
            </a:xfrm>
            <a:prstGeom prst="bentArrow">
              <a:avLst>
                <a:gd name="adj1" fmla="val 5470"/>
                <a:gd name="adj2" fmla="val 9301"/>
                <a:gd name="adj3" fmla="val 12699"/>
                <a:gd name="adj4" fmla="val 39482"/>
              </a:avLst>
            </a:prstGeom>
            <a:solidFill>
              <a:srgbClr val="C9C9C9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algn="ctr" defTabSz="457200"/>
              <a:endParaRPr sz="1600"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Shape 732">
              <a:extLst>
                <a:ext uri="{FF2B5EF4-FFF2-40B4-BE49-F238E27FC236}">
                  <a16:creationId xmlns:a16="http://schemas.microsoft.com/office/drawing/2014/main" id="{8D7A6634-87FD-08B8-866D-648A72A5DDC3}"/>
                </a:ext>
              </a:extLst>
            </p:cNvPr>
            <p:cNvSpPr/>
            <p:nvPr/>
          </p:nvSpPr>
          <p:spPr>
            <a:xfrm>
              <a:off x="3405591" y="4207323"/>
              <a:ext cx="2138480" cy="2155866"/>
            </a:xfrm>
            <a:prstGeom prst="bentArrow">
              <a:avLst>
                <a:gd name="adj1" fmla="val 5470"/>
                <a:gd name="adj2" fmla="val 9301"/>
                <a:gd name="adj3" fmla="val 12699"/>
                <a:gd name="adj4" fmla="val 39549"/>
              </a:avLst>
            </a:prstGeom>
            <a:solidFill>
              <a:srgbClr val="C9C9C9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algn="ctr" defTabSz="457200"/>
              <a:endParaRPr sz="1600"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Shape 733">
              <a:extLst>
                <a:ext uri="{FF2B5EF4-FFF2-40B4-BE49-F238E27FC236}">
                  <a16:creationId xmlns:a16="http://schemas.microsoft.com/office/drawing/2014/main" id="{06CCE6E9-3641-947B-CD10-1A5A75064801}"/>
                </a:ext>
              </a:extLst>
            </p:cNvPr>
            <p:cNvSpPr/>
            <p:nvPr/>
          </p:nvSpPr>
          <p:spPr>
            <a:xfrm rot="-5400000">
              <a:off x="3479849" y="8358187"/>
              <a:ext cx="1903036" cy="2324106"/>
            </a:xfrm>
            <a:prstGeom prst="bentArrow">
              <a:avLst>
                <a:gd name="adj1" fmla="val 5470"/>
                <a:gd name="adj2" fmla="val 9301"/>
                <a:gd name="adj3" fmla="val 12699"/>
                <a:gd name="adj4" fmla="val 44027"/>
              </a:avLst>
            </a:prstGeom>
            <a:solidFill>
              <a:srgbClr val="C9C9C9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algn="ctr" defTabSz="457200"/>
              <a:endParaRPr sz="1600"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Shape 734">
              <a:extLst>
                <a:ext uri="{FF2B5EF4-FFF2-40B4-BE49-F238E27FC236}">
                  <a16:creationId xmlns:a16="http://schemas.microsoft.com/office/drawing/2014/main" id="{CFABC114-A431-3C91-AEFE-980CFF7958E4}"/>
                </a:ext>
              </a:extLst>
            </p:cNvPr>
            <p:cNvSpPr txBox="1"/>
            <p:nvPr/>
          </p:nvSpPr>
          <p:spPr>
            <a:xfrm>
              <a:off x="5935975" y="3587230"/>
              <a:ext cx="1427370" cy="1323439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 defTabSz="457200">
                <a:buSzPct val="25000"/>
              </a:pPr>
              <a:r>
                <a:rPr lang="en-US" sz="4000" kern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3" name="Shape 735">
              <a:extLst>
                <a:ext uri="{FF2B5EF4-FFF2-40B4-BE49-F238E27FC236}">
                  <a16:creationId xmlns:a16="http://schemas.microsoft.com/office/drawing/2014/main" id="{B386806B-6406-FD03-F743-7D5179E04AAA}"/>
                </a:ext>
              </a:extLst>
            </p:cNvPr>
            <p:cNvSpPr txBox="1"/>
            <p:nvPr/>
          </p:nvSpPr>
          <p:spPr>
            <a:xfrm>
              <a:off x="8880152" y="6801461"/>
              <a:ext cx="1427370" cy="1323439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 defTabSz="457200">
                <a:buSzPct val="25000"/>
              </a:pPr>
              <a:r>
                <a:rPr lang="en-US" sz="4000" kern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4" name="Shape 736">
              <a:extLst>
                <a:ext uri="{FF2B5EF4-FFF2-40B4-BE49-F238E27FC236}">
                  <a16:creationId xmlns:a16="http://schemas.microsoft.com/office/drawing/2014/main" id="{A366D404-091F-7B9B-BC8C-8F96A1FFCF0E}"/>
                </a:ext>
              </a:extLst>
            </p:cNvPr>
            <p:cNvSpPr txBox="1"/>
            <p:nvPr/>
          </p:nvSpPr>
          <p:spPr>
            <a:xfrm>
              <a:off x="5935975" y="9651746"/>
              <a:ext cx="1427370" cy="1323439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 defTabSz="457200">
                <a:buSzPct val="25000"/>
              </a:pPr>
              <a:r>
                <a:rPr lang="en-US" sz="4000" kern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5" name="Shape 737">
              <a:extLst>
                <a:ext uri="{FF2B5EF4-FFF2-40B4-BE49-F238E27FC236}">
                  <a16:creationId xmlns:a16="http://schemas.microsoft.com/office/drawing/2014/main" id="{7A646282-862A-6A49-174E-1F95D187D372}"/>
                </a:ext>
              </a:extLst>
            </p:cNvPr>
            <p:cNvSpPr txBox="1"/>
            <p:nvPr/>
          </p:nvSpPr>
          <p:spPr>
            <a:xfrm>
              <a:off x="2756473" y="6790342"/>
              <a:ext cx="1427370" cy="1323439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 defTabSz="457200">
                <a:buSzPct val="25000"/>
              </a:pPr>
              <a:r>
                <a:rPr lang="en-US" sz="4000" kern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</a:p>
          </p:txBody>
        </p:sp>
      </p:grpSp>
      <p:sp>
        <p:nvSpPr>
          <p:cNvPr id="17" name="Shape 741">
            <a:extLst>
              <a:ext uri="{FF2B5EF4-FFF2-40B4-BE49-F238E27FC236}">
                <a16:creationId xmlns:a16="http://schemas.microsoft.com/office/drawing/2014/main" id="{E52E4FB9-AD54-837B-619A-8F365862A378}"/>
              </a:ext>
            </a:extLst>
          </p:cNvPr>
          <p:cNvSpPr/>
          <p:nvPr/>
        </p:nvSpPr>
        <p:spPr>
          <a:xfrm>
            <a:off x="1493543" y="2709115"/>
            <a:ext cx="693904" cy="693813"/>
          </a:xfrm>
          <a:prstGeom prst="ellipse">
            <a:avLst/>
          </a:prstGeom>
          <a:solidFill>
            <a:srgbClr val="F1CD73"/>
          </a:solidFill>
          <a:ln>
            <a:noFill/>
          </a:ln>
        </p:spPr>
        <p:txBody>
          <a:bodyPr lIns="91400" tIns="45700" rIns="91400" bIns="45700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Shape 742">
            <a:extLst>
              <a:ext uri="{FF2B5EF4-FFF2-40B4-BE49-F238E27FC236}">
                <a16:creationId xmlns:a16="http://schemas.microsoft.com/office/drawing/2014/main" id="{B741DB01-5C3E-B37E-F1F6-9CF08DC6D939}"/>
              </a:ext>
            </a:extLst>
          </p:cNvPr>
          <p:cNvSpPr/>
          <p:nvPr/>
        </p:nvSpPr>
        <p:spPr>
          <a:xfrm>
            <a:off x="1493543" y="1564818"/>
            <a:ext cx="693904" cy="693813"/>
          </a:xfrm>
          <a:prstGeom prst="ellipse">
            <a:avLst/>
          </a:prstGeom>
          <a:solidFill>
            <a:srgbClr val="51CCAF"/>
          </a:solidFill>
          <a:ln>
            <a:noFill/>
          </a:ln>
        </p:spPr>
        <p:txBody>
          <a:bodyPr lIns="91400" tIns="45700" rIns="91400" bIns="45700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Shape 745">
            <a:extLst>
              <a:ext uri="{FF2B5EF4-FFF2-40B4-BE49-F238E27FC236}">
                <a16:creationId xmlns:a16="http://schemas.microsoft.com/office/drawing/2014/main" id="{F1841A23-4314-A7C9-4816-79880EB9EAF8}"/>
              </a:ext>
            </a:extLst>
          </p:cNvPr>
          <p:cNvSpPr/>
          <p:nvPr/>
        </p:nvSpPr>
        <p:spPr>
          <a:xfrm>
            <a:off x="1493543" y="4977487"/>
            <a:ext cx="693904" cy="693813"/>
          </a:xfrm>
          <a:prstGeom prst="ellipse">
            <a:avLst/>
          </a:prstGeom>
          <a:solidFill>
            <a:srgbClr val="F1CD73"/>
          </a:solidFill>
          <a:ln>
            <a:noFill/>
          </a:ln>
        </p:spPr>
        <p:txBody>
          <a:bodyPr lIns="91400" tIns="45700" rIns="91400" bIns="45700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Shape 746">
            <a:extLst>
              <a:ext uri="{FF2B5EF4-FFF2-40B4-BE49-F238E27FC236}">
                <a16:creationId xmlns:a16="http://schemas.microsoft.com/office/drawing/2014/main" id="{97AD09AF-C2F3-329B-CC8D-3B74640D9775}"/>
              </a:ext>
            </a:extLst>
          </p:cNvPr>
          <p:cNvSpPr/>
          <p:nvPr/>
        </p:nvSpPr>
        <p:spPr>
          <a:xfrm>
            <a:off x="1493543" y="3833189"/>
            <a:ext cx="693904" cy="693813"/>
          </a:xfrm>
          <a:prstGeom prst="ellipse">
            <a:avLst/>
          </a:prstGeom>
          <a:solidFill>
            <a:srgbClr val="51CCAF"/>
          </a:solidFill>
          <a:ln>
            <a:noFill/>
          </a:ln>
        </p:spPr>
        <p:txBody>
          <a:bodyPr lIns="91400" tIns="45700" rIns="91400" bIns="45700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Shape 749">
            <a:extLst>
              <a:ext uri="{FF2B5EF4-FFF2-40B4-BE49-F238E27FC236}">
                <a16:creationId xmlns:a16="http://schemas.microsoft.com/office/drawing/2014/main" id="{FFE748E4-D9C1-6B46-A4E3-68CE80694B30}"/>
              </a:ext>
            </a:extLst>
          </p:cNvPr>
          <p:cNvSpPr/>
          <p:nvPr/>
        </p:nvSpPr>
        <p:spPr>
          <a:xfrm>
            <a:off x="1752514" y="1752823"/>
            <a:ext cx="204840" cy="37127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756" y="35820"/>
                </a:moveTo>
                <a:cubicBezTo>
                  <a:pt x="48648" y="118208"/>
                  <a:pt x="48648" y="118208"/>
                  <a:pt x="48648" y="118208"/>
                </a:cubicBezTo>
                <a:cubicBezTo>
                  <a:pt x="45405" y="120000"/>
                  <a:pt x="45405" y="120000"/>
                  <a:pt x="42162" y="120000"/>
                </a:cubicBezTo>
                <a:cubicBezTo>
                  <a:pt x="42162" y="120000"/>
                  <a:pt x="42162" y="120000"/>
                  <a:pt x="38918" y="120000"/>
                </a:cubicBezTo>
                <a:cubicBezTo>
                  <a:pt x="35675" y="120000"/>
                  <a:pt x="35675" y="118208"/>
                  <a:pt x="35675" y="116417"/>
                </a:cubicBezTo>
                <a:cubicBezTo>
                  <a:pt x="61621" y="59104"/>
                  <a:pt x="61621" y="59104"/>
                  <a:pt x="61621" y="59104"/>
                </a:cubicBezTo>
                <a:cubicBezTo>
                  <a:pt x="9729" y="66268"/>
                  <a:pt x="9729" y="66268"/>
                  <a:pt x="9729" y="66268"/>
                </a:cubicBezTo>
                <a:cubicBezTo>
                  <a:pt x="9729" y="66268"/>
                  <a:pt x="6486" y="66268"/>
                  <a:pt x="6486" y="66268"/>
                </a:cubicBezTo>
                <a:cubicBezTo>
                  <a:pt x="6486" y="66268"/>
                  <a:pt x="3243" y="66268"/>
                  <a:pt x="3243" y="64477"/>
                </a:cubicBezTo>
                <a:cubicBezTo>
                  <a:pt x="3243" y="64477"/>
                  <a:pt x="0" y="62686"/>
                  <a:pt x="3243" y="62686"/>
                </a:cubicBezTo>
                <a:cubicBezTo>
                  <a:pt x="29189" y="3582"/>
                  <a:pt x="29189" y="3582"/>
                  <a:pt x="29189" y="3582"/>
                </a:cubicBezTo>
                <a:cubicBezTo>
                  <a:pt x="29189" y="1791"/>
                  <a:pt x="32432" y="0"/>
                  <a:pt x="32432" y="0"/>
                </a:cubicBezTo>
                <a:cubicBezTo>
                  <a:pt x="77837" y="0"/>
                  <a:pt x="77837" y="0"/>
                  <a:pt x="77837" y="0"/>
                </a:cubicBezTo>
                <a:cubicBezTo>
                  <a:pt x="81081" y="0"/>
                  <a:pt x="81081" y="1791"/>
                  <a:pt x="81081" y="3582"/>
                </a:cubicBezTo>
                <a:cubicBezTo>
                  <a:pt x="81081" y="3582"/>
                  <a:pt x="81081" y="5373"/>
                  <a:pt x="81081" y="5373"/>
                </a:cubicBezTo>
                <a:cubicBezTo>
                  <a:pt x="58378" y="37611"/>
                  <a:pt x="58378" y="37611"/>
                  <a:pt x="58378" y="37611"/>
                </a:cubicBezTo>
                <a:cubicBezTo>
                  <a:pt x="110270" y="32238"/>
                  <a:pt x="110270" y="32238"/>
                  <a:pt x="110270" y="32238"/>
                </a:cubicBezTo>
                <a:cubicBezTo>
                  <a:pt x="110270" y="30447"/>
                  <a:pt x="110270" y="30447"/>
                  <a:pt x="113513" y="30447"/>
                </a:cubicBezTo>
                <a:cubicBezTo>
                  <a:pt x="113513" y="30447"/>
                  <a:pt x="116756" y="32238"/>
                  <a:pt x="116756" y="32238"/>
                </a:cubicBezTo>
                <a:cubicBezTo>
                  <a:pt x="116756" y="34029"/>
                  <a:pt x="120000" y="34029"/>
                  <a:pt x="116756" y="358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Shape 750">
            <a:extLst>
              <a:ext uri="{FF2B5EF4-FFF2-40B4-BE49-F238E27FC236}">
                <a16:creationId xmlns:a16="http://schemas.microsoft.com/office/drawing/2014/main" id="{5A00C281-511C-B25F-C756-9B398E8CCB2E}"/>
              </a:ext>
            </a:extLst>
          </p:cNvPr>
          <p:cNvSpPr/>
          <p:nvPr/>
        </p:nvSpPr>
        <p:spPr>
          <a:xfrm>
            <a:off x="1667645" y="5129767"/>
            <a:ext cx="337985" cy="36312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03333"/>
                </a:moveTo>
                <a:cubicBezTo>
                  <a:pt x="110163" y="103333"/>
                  <a:pt x="110163" y="103333"/>
                  <a:pt x="110163" y="103333"/>
                </a:cubicBezTo>
                <a:cubicBezTo>
                  <a:pt x="110163" y="111666"/>
                  <a:pt x="110163" y="111666"/>
                  <a:pt x="110163" y="111666"/>
                </a:cubicBezTo>
                <a:cubicBezTo>
                  <a:pt x="110163" y="116666"/>
                  <a:pt x="106229" y="120000"/>
                  <a:pt x="100327" y="120000"/>
                </a:cubicBezTo>
                <a:cubicBezTo>
                  <a:pt x="94426" y="120000"/>
                  <a:pt x="90491" y="116666"/>
                  <a:pt x="90491" y="111666"/>
                </a:cubicBezTo>
                <a:cubicBezTo>
                  <a:pt x="90491" y="103333"/>
                  <a:pt x="90491" y="103333"/>
                  <a:pt x="90491" y="103333"/>
                </a:cubicBezTo>
                <a:cubicBezTo>
                  <a:pt x="29508" y="103333"/>
                  <a:pt x="29508" y="103333"/>
                  <a:pt x="29508" y="103333"/>
                </a:cubicBezTo>
                <a:cubicBezTo>
                  <a:pt x="29508" y="111666"/>
                  <a:pt x="29508" y="111666"/>
                  <a:pt x="29508" y="111666"/>
                </a:cubicBezTo>
                <a:cubicBezTo>
                  <a:pt x="29508" y="116666"/>
                  <a:pt x="25573" y="120000"/>
                  <a:pt x="19672" y="120000"/>
                </a:cubicBezTo>
                <a:cubicBezTo>
                  <a:pt x="13770" y="120000"/>
                  <a:pt x="9836" y="116666"/>
                  <a:pt x="9836" y="111666"/>
                </a:cubicBezTo>
                <a:cubicBezTo>
                  <a:pt x="9836" y="103333"/>
                  <a:pt x="9836" y="103333"/>
                  <a:pt x="9836" y="103333"/>
                </a:cubicBezTo>
                <a:cubicBezTo>
                  <a:pt x="0" y="103333"/>
                  <a:pt x="0" y="103333"/>
                  <a:pt x="0" y="103333"/>
                </a:cubicBezTo>
                <a:cubicBezTo>
                  <a:pt x="0" y="63333"/>
                  <a:pt x="0" y="63333"/>
                  <a:pt x="0" y="63333"/>
                </a:cubicBezTo>
                <a:cubicBezTo>
                  <a:pt x="0" y="56666"/>
                  <a:pt x="0" y="53333"/>
                  <a:pt x="1967" y="48333"/>
                </a:cubicBezTo>
                <a:cubicBezTo>
                  <a:pt x="9836" y="18333"/>
                  <a:pt x="9836" y="18333"/>
                  <a:pt x="9836" y="18333"/>
                </a:cubicBezTo>
                <a:cubicBezTo>
                  <a:pt x="11803" y="6666"/>
                  <a:pt x="33442" y="0"/>
                  <a:pt x="60983" y="0"/>
                </a:cubicBezTo>
                <a:cubicBezTo>
                  <a:pt x="86557" y="0"/>
                  <a:pt x="110163" y="6666"/>
                  <a:pt x="110163" y="18333"/>
                </a:cubicBezTo>
                <a:cubicBezTo>
                  <a:pt x="120000" y="48333"/>
                  <a:pt x="120000" y="48333"/>
                  <a:pt x="120000" y="48333"/>
                </a:cubicBezTo>
                <a:cubicBezTo>
                  <a:pt x="120000" y="53333"/>
                  <a:pt x="120000" y="56666"/>
                  <a:pt x="120000" y="63333"/>
                </a:cubicBezTo>
                <a:lnTo>
                  <a:pt x="120000" y="103333"/>
                </a:lnTo>
                <a:close/>
                <a:moveTo>
                  <a:pt x="19672" y="73333"/>
                </a:moveTo>
                <a:cubicBezTo>
                  <a:pt x="13770" y="73333"/>
                  <a:pt x="9836" y="76666"/>
                  <a:pt x="9836" y="81666"/>
                </a:cubicBezTo>
                <a:cubicBezTo>
                  <a:pt x="9836" y="86666"/>
                  <a:pt x="13770" y="90000"/>
                  <a:pt x="19672" y="90000"/>
                </a:cubicBezTo>
                <a:cubicBezTo>
                  <a:pt x="25573" y="90000"/>
                  <a:pt x="29508" y="86666"/>
                  <a:pt x="29508" y="81666"/>
                </a:cubicBezTo>
                <a:cubicBezTo>
                  <a:pt x="29508" y="76666"/>
                  <a:pt x="25573" y="73333"/>
                  <a:pt x="19672" y="73333"/>
                </a:cubicBezTo>
                <a:close/>
                <a:moveTo>
                  <a:pt x="102295" y="30000"/>
                </a:moveTo>
                <a:cubicBezTo>
                  <a:pt x="100327" y="28333"/>
                  <a:pt x="98360" y="26666"/>
                  <a:pt x="96393" y="26666"/>
                </a:cubicBezTo>
                <a:cubicBezTo>
                  <a:pt x="23606" y="26666"/>
                  <a:pt x="23606" y="26666"/>
                  <a:pt x="23606" y="26666"/>
                </a:cubicBezTo>
                <a:cubicBezTo>
                  <a:pt x="21639" y="26666"/>
                  <a:pt x="19672" y="28333"/>
                  <a:pt x="19672" y="30000"/>
                </a:cubicBezTo>
                <a:cubicBezTo>
                  <a:pt x="13770" y="55000"/>
                  <a:pt x="13770" y="55000"/>
                  <a:pt x="13770" y="55000"/>
                </a:cubicBezTo>
                <a:cubicBezTo>
                  <a:pt x="11803" y="58333"/>
                  <a:pt x="15737" y="60000"/>
                  <a:pt x="17704" y="60000"/>
                </a:cubicBezTo>
                <a:cubicBezTo>
                  <a:pt x="102295" y="60000"/>
                  <a:pt x="102295" y="60000"/>
                  <a:pt x="102295" y="60000"/>
                </a:cubicBezTo>
                <a:cubicBezTo>
                  <a:pt x="106229" y="60000"/>
                  <a:pt x="108196" y="58333"/>
                  <a:pt x="106229" y="55000"/>
                </a:cubicBezTo>
                <a:lnTo>
                  <a:pt x="102295" y="30000"/>
                </a:lnTo>
                <a:close/>
                <a:moveTo>
                  <a:pt x="84590" y="11666"/>
                </a:moveTo>
                <a:cubicBezTo>
                  <a:pt x="35409" y="11666"/>
                  <a:pt x="35409" y="11666"/>
                  <a:pt x="35409" y="11666"/>
                </a:cubicBezTo>
                <a:cubicBezTo>
                  <a:pt x="33442" y="11666"/>
                  <a:pt x="31475" y="13333"/>
                  <a:pt x="31475" y="15000"/>
                </a:cubicBezTo>
                <a:cubicBezTo>
                  <a:pt x="31475" y="16666"/>
                  <a:pt x="33442" y="18333"/>
                  <a:pt x="35409" y="18333"/>
                </a:cubicBezTo>
                <a:cubicBezTo>
                  <a:pt x="84590" y="18333"/>
                  <a:pt x="84590" y="18333"/>
                  <a:pt x="84590" y="18333"/>
                </a:cubicBezTo>
                <a:cubicBezTo>
                  <a:pt x="88524" y="18333"/>
                  <a:pt x="88524" y="16666"/>
                  <a:pt x="88524" y="15000"/>
                </a:cubicBezTo>
                <a:cubicBezTo>
                  <a:pt x="88524" y="13333"/>
                  <a:pt x="88524" y="11666"/>
                  <a:pt x="84590" y="11666"/>
                </a:cubicBezTo>
                <a:close/>
                <a:moveTo>
                  <a:pt x="100327" y="73333"/>
                </a:moveTo>
                <a:cubicBezTo>
                  <a:pt x="94426" y="73333"/>
                  <a:pt x="90491" y="76666"/>
                  <a:pt x="90491" y="81666"/>
                </a:cubicBezTo>
                <a:cubicBezTo>
                  <a:pt x="90491" y="86666"/>
                  <a:pt x="94426" y="90000"/>
                  <a:pt x="100327" y="90000"/>
                </a:cubicBezTo>
                <a:cubicBezTo>
                  <a:pt x="106229" y="90000"/>
                  <a:pt x="110163" y="86666"/>
                  <a:pt x="110163" y="81666"/>
                </a:cubicBezTo>
                <a:cubicBezTo>
                  <a:pt x="110163" y="76666"/>
                  <a:pt x="106229" y="73333"/>
                  <a:pt x="100327" y="733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Shape 751">
            <a:extLst>
              <a:ext uri="{FF2B5EF4-FFF2-40B4-BE49-F238E27FC236}">
                <a16:creationId xmlns:a16="http://schemas.microsoft.com/office/drawing/2014/main" id="{E9DEFBED-0F9E-9BF8-1038-1245FB4F86B0}"/>
              </a:ext>
            </a:extLst>
          </p:cNvPr>
          <p:cNvSpPr/>
          <p:nvPr/>
        </p:nvSpPr>
        <p:spPr>
          <a:xfrm>
            <a:off x="1669686" y="2890542"/>
            <a:ext cx="343107" cy="34310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20000"/>
                </a:moveTo>
                <a:cubicBezTo>
                  <a:pt x="27096" y="120000"/>
                  <a:pt x="0" y="92903"/>
                  <a:pt x="0" y="60000"/>
                </a:cubicBezTo>
                <a:cubicBezTo>
                  <a:pt x="0" y="27096"/>
                  <a:pt x="27096" y="0"/>
                  <a:pt x="60000" y="0"/>
                </a:cubicBezTo>
                <a:cubicBezTo>
                  <a:pt x="92903" y="0"/>
                  <a:pt x="120000" y="27096"/>
                  <a:pt x="120000" y="60000"/>
                </a:cubicBezTo>
                <a:cubicBezTo>
                  <a:pt x="120000" y="92903"/>
                  <a:pt x="92903" y="120000"/>
                  <a:pt x="60000" y="120000"/>
                </a:cubicBezTo>
                <a:close/>
                <a:moveTo>
                  <a:pt x="60000" y="17419"/>
                </a:moveTo>
                <a:cubicBezTo>
                  <a:pt x="36774" y="17419"/>
                  <a:pt x="17419" y="36774"/>
                  <a:pt x="17419" y="60000"/>
                </a:cubicBezTo>
                <a:cubicBezTo>
                  <a:pt x="17419" y="83225"/>
                  <a:pt x="36774" y="102580"/>
                  <a:pt x="60000" y="102580"/>
                </a:cubicBezTo>
                <a:cubicBezTo>
                  <a:pt x="83225" y="102580"/>
                  <a:pt x="102580" y="83225"/>
                  <a:pt x="102580" y="60000"/>
                </a:cubicBezTo>
                <a:cubicBezTo>
                  <a:pt x="102580" y="36774"/>
                  <a:pt x="83225" y="17419"/>
                  <a:pt x="60000" y="17419"/>
                </a:cubicBezTo>
                <a:close/>
                <a:moveTo>
                  <a:pt x="90967" y="65806"/>
                </a:moveTo>
                <a:cubicBezTo>
                  <a:pt x="48387" y="89032"/>
                  <a:pt x="48387" y="89032"/>
                  <a:pt x="48387" y="89032"/>
                </a:cubicBezTo>
                <a:cubicBezTo>
                  <a:pt x="46451" y="90967"/>
                  <a:pt x="46451" y="90967"/>
                  <a:pt x="46451" y="90967"/>
                </a:cubicBezTo>
                <a:cubicBezTo>
                  <a:pt x="44516" y="90967"/>
                  <a:pt x="44516" y="90967"/>
                  <a:pt x="42580" y="89032"/>
                </a:cubicBezTo>
                <a:cubicBezTo>
                  <a:pt x="42580" y="89032"/>
                  <a:pt x="40645" y="87096"/>
                  <a:pt x="40645" y="85161"/>
                </a:cubicBezTo>
                <a:cubicBezTo>
                  <a:pt x="40645" y="34838"/>
                  <a:pt x="40645" y="34838"/>
                  <a:pt x="40645" y="34838"/>
                </a:cubicBezTo>
                <a:cubicBezTo>
                  <a:pt x="40645" y="34838"/>
                  <a:pt x="42580" y="32903"/>
                  <a:pt x="42580" y="30967"/>
                </a:cubicBezTo>
                <a:cubicBezTo>
                  <a:pt x="44516" y="30967"/>
                  <a:pt x="46451" y="30967"/>
                  <a:pt x="48387" y="30967"/>
                </a:cubicBezTo>
                <a:cubicBezTo>
                  <a:pt x="90967" y="56129"/>
                  <a:pt x="90967" y="56129"/>
                  <a:pt x="90967" y="56129"/>
                </a:cubicBezTo>
                <a:cubicBezTo>
                  <a:pt x="92903" y="58064"/>
                  <a:pt x="92903" y="58064"/>
                  <a:pt x="92903" y="60000"/>
                </a:cubicBezTo>
                <a:cubicBezTo>
                  <a:pt x="92903" y="61935"/>
                  <a:pt x="92903" y="63870"/>
                  <a:pt x="90967" y="658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752">
            <a:extLst>
              <a:ext uri="{FF2B5EF4-FFF2-40B4-BE49-F238E27FC236}">
                <a16:creationId xmlns:a16="http://schemas.microsoft.com/office/drawing/2014/main" id="{641938D1-FEB8-3A25-D0E2-52B68CC0C46E}"/>
              </a:ext>
            </a:extLst>
          </p:cNvPr>
          <p:cNvSpPr/>
          <p:nvPr/>
        </p:nvSpPr>
        <p:spPr>
          <a:xfrm>
            <a:off x="1654582" y="4025467"/>
            <a:ext cx="371273" cy="3119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38709"/>
                </a:moveTo>
                <a:cubicBezTo>
                  <a:pt x="120000" y="52258"/>
                  <a:pt x="103880" y="69677"/>
                  <a:pt x="82388" y="69677"/>
                </a:cubicBezTo>
                <a:cubicBezTo>
                  <a:pt x="78805" y="73548"/>
                  <a:pt x="75223" y="77419"/>
                  <a:pt x="75223" y="77419"/>
                </a:cubicBezTo>
                <a:cubicBezTo>
                  <a:pt x="71641" y="81290"/>
                  <a:pt x="69850" y="85161"/>
                  <a:pt x="69850" y="90967"/>
                </a:cubicBezTo>
                <a:cubicBezTo>
                  <a:pt x="69850" y="94838"/>
                  <a:pt x="71641" y="100645"/>
                  <a:pt x="78805" y="100645"/>
                </a:cubicBezTo>
                <a:cubicBezTo>
                  <a:pt x="85970" y="100645"/>
                  <a:pt x="93134" y="104516"/>
                  <a:pt x="93134" y="112258"/>
                </a:cubicBezTo>
                <a:cubicBezTo>
                  <a:pt x="93134" y="118064"/>
                  <a:pt x="93134" y="118064"/>
                  <a:pt x="93134" y="118064"/>
                </a:cubicBezTo>
                <a:cubicBezTo>
                  <a:pt x="93134" y="120000"/>
                  <a:pt x="91343" y="120000"/>
                  <a:pt x="91343" y="120000"/>
                </a:cubicBezTo>
                <a:cubicBezTo>
                  <a:pt x="30447" y="120000"/>
                  <a:pt x="30447" y="120000"/>
                  <a:pt x="30447" y="120000"/>
                </a:cubicBezTo>
                <a:cubicBezTo>
                  <a:pt x="28656" y="120000"/>
                  <a:pt x="28656" y="120000"/>
                  <a:pt x="28656" y="118064"/>
                </a:cubicBezTo>
                <a:cubicBezTo>
                  <a:pt x="28656" y="112258"/>
                  <a:pt x="28656" y="112258"/>
                  <a:pt x="28656" y="112258"/>
                </a:cubicBezTo>
                <a:cubicBezTo>
                  <a:pt x="28656" y="104516"/>
                  <a:pt x="35820" y="100645"/>
                  <a:pt x="42985" y="100645"/>
                </a:cubicBezTo>
                <a:cubicBezTo>
                  <a:pt x="48358" y="100645"/>
                  <a:pt x="51940" y="94838"/>
                  <a:pt x="51940" y="90967"/>
                </a:cubicBezTo>
                <a:cubicBezTo>
                  <a:pt x="51940" y="85161"/>
                  <a:pt x="50149" y="81290"/>
                  <a:pt x="46567" y="77419"/>
                </a:cubicBezTo>
                <a:cubicBezTo>
                  <a:pt x="44776" y="77419"/>
                  <a:pt x="42985" y="73548"/>
                  <a:pt x="39402" y="69677"/>
                </a:cubicBezTo>
                <a:cubicBezTo>
                  <a:pt x="17910" y="69677"/>
                  <a:pt x="0" y="52258"/>
                  <a:pt x="0" y="38709"/>
                </a:cubicBezTo>
                <a:cubicBezTo>
                  <a:pt x="0" y="29032"/>
                  <a:pt x="0" y="29032"/>
                  <a:pt x="0" y="29032"/>
                </a:cubicBezTo>
                <a:cubicBezTo>
                  <a:pt x="0" y="23225"/>
                  <a:pt x="3582" y="21290"/>
                  <a:pt x="7164" y="21290"/>
                </a:cubicBezTo>
                <a:cubicBezTo>
                  <a:pt x="28656" y="21290"/>
                  <a:pt x="28656" y="21290"/>
                  <a:pt x="28656" y="21290"/>
                </a:cubicBezTo>
                <a:cubicBezTo>
                  <a:pt x="28656" y="13548"/>
                  <a:pt x="28656" y="13548"/>
                  <a:pt x="28656" y="13548"/>
                </a:cubicBezTo>
                <a:cubicBezTo>
                  <a:pt x="28656" y="5806"/>
                  <a:pt x="34029" y="0"/>
                  <a:pt x="39402" y="0"/>
                </a:cubicBezTo>
                <a:cubicBezTo>
                  <a:pt x="80597" y="0"/>
                  <a:pt x="80597" y="0"/>
                  <a:pt x="80597" y="0"/>
                </a:cubicBezTo>
                <a:cubicBezTo>
                  <a:pt x="87761" y="0"/>
                  <a:pt x="93134" y="5806"/>
                  <a:pt x="93134" y="13548"/>
                </a:cubicBezTo>
                <a:cubicBezTo>
                  <a:pt x="93134" y="21290"/>
                  <a:pt x="93134" y="21290"/>
                  <a:pt x="93134" y="21290"/>
                </a:cubicBezTo>
                <a:cubicBezTo>
                  <a:pt x="112835" y="21290"/>
                  <a:pt x="112835" y="21290"/>
                  <a:pt x="112835" y="21290"/>
                </a:cubicBezTo>
                <a:cubicBezTo>
                  <a:pt x="118208" y="21290"/>
                  <a:pt x="120000" y="23225"/>
                  <a:pt x="120000" y="29032"/>
                </a:cubicBezTo>
                <a:lnTo>
                  <a:pt x="120000" y="38709"/>
                </a:lnTo>
                <a:close/>
                <a:moveTo>
                  <a:pt x="28656" y="30967"/>
                </a:moveTo>
                <a:cubicBezTo>
                  <a:pt x="10746" y="30967"/>
                  <a:pt x="10746" y="30967"/>
                  <a:pt x="10746" y="30967"/>
                </a:cubicBezTo>
                <a:cubicBezTo>
                  <a:pt x="10746" y="38709"/>
                  <a:pt x="10746" y="38709"/>
                  <a:pt x="10746" y="38709"/>
                </a:cubicBezTo>
                <a:cubicBezTo>
                  <a:pt x="10746" y="46451"/>
                  <a:pt x="19701" y="56129"/>
                  <a:pt x="34029" y="60000"/>
                </a:cubicBezTo>
                <a:cubicBezTo>
                  <a:pt x="30447" y="52258"/>
                  <a:pt x="28656" y="42580"/>
                  <a:pt x="28656" y="30967"/>
                </a:cubicBezTo>
                <a:close/>
                <a:moveTo>
                  <a:pt x="111044" y="30967"/>
                </a:moveTo>
                <a:cubicBezTo>
                  <a:pt x="93134" y="30967"/>
                  <a:pt x="93134" y="30967"/>
                  <a:pt x="93134" y="30967"/>
                </a:cubicBezTo>
                <a:cubicBezTo>
                  <a:pt x="93134" y="42580"/>
                  <a:pt x="91343" y="52258"/>
                  <a:pt x="87761" y="60000"/>
                </a:cubicBezTo>
                <a:cubicBezTo>
                  <a:pt x="102089" y="56129"/>
                  <a:pt x="111044" y="46451"/>
                  <a:pt x="111044" y="38709"/>
                </a:cubicBezTo>
                <a:lnTo>
                  <a:pt x="111044" y="309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4FBFF1B-BD12-5F2A-BFAE-C0AB8F942CC6}"/>
              </a:ext>
            </a:extLst>
          </p:cNvPr>
          <p:cNvGrpSpPr/>
          <p:nvPr/>
        </p:nvGrpSpPr>
        <p:grpSpPr>
          <a:xfrm>
            <a:off x="2324137" y="1549741"/>
            <a:ext cx="3108801" cy="777436"/>
            <a:chOff x="4331148" y="1648600"/>
            <a:chExt cx="3108801" cy="77743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552FE7F-FC29-F22E-DC71-23C2A9DFAD05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3B369BA-2475-594B-3479-C63A0D32B687}"/>
                </a:ext>
              </a:extLst>
            </p:cNvPr>
            <p:cNvSpPr txBox="1"/>
            <p:nvPr/>
          </p:nvSpPr>
          <p:spPr>
            <a:xfrm>
              <a:off x="4332612" y="1995149"/>
              <a:ext cx="310733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8587F23-19C5-5349-B52C-C110FFD78435}"/>
              </a:ext>
            </a:extLst>
          </p:cNvPr>
          <p:cNvGrpSpPr/>
          <p:nvPr/>
        </p:nvGrpSpPr>
        <p:grpSpPr>
          <a:xfrm>
            <a:off x="2324137" y="2676190"/>
            <a:ext cx="3108801" cy="777436"/>
            <a:chOff x="4331148" y="1648600"/>
            <a:chExt cx="3108801" cy="77743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CC1EACB-10C6-ACA5-1B61-37E62655E568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52A6AB7-E129-CAB9-E828-062C99D6AAE7}"/>
                </a:ext>
              </a:extLst>
            </p:cNvPr>
            <p:cNvSpPr txBox="1"/>
            <p:nvPr/>
          </p:nvSpPr>
          <p:spPr>
            <a:xfrm>
              <a:off x="4332612" y="1995149"/>
              <a:ext cx="310733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F4C65CD-1621-49F7-0C4F-B61804E9F501}"/>
              </a:ext>
            </a:extLst>
          </p:cNvPr>
          <p:cNvGrpSpPr/>
          <p:nvPr/>
        </p:nvGrpSpPr>
        <p:grpSpPr>
          <a:xfrm>
            <a:off x="2324137" y="3802639"/>
            <a:ext cx="3108801" cy="777436"/>
            <a:chOff x="4331148" y="1648600"/>
            <a:chExt cx="3108801" cy="77743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F89EA4E-5255-7CF8-A02B-11BE3874764B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1B497BA-575B-B50A-5ED5-56FF05037C6B}"/>
                </a:ext>
              </a:extLst>
            </p:cNvPr>
            <p:cNvSpPr txBox="1"/>
            <p:nvPr/>
          </p:nvSpPr>
          <p:spPr>
            <a:xfrm>
              <a:off x="4332612" y="1995149"/>
              <a:ext cx="310733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F7861D2-36FE-149E-83BD-149E78C2182A}"/>
              </a:ext>
            </a:extLst>
          </p:cNvPr>
          <p:cNvGrpSpPr/>
          <p:nvPr/>
        </p:nvGrpSpPr>
        <p:grpSpPr>
          <a:xfrm>
            <a:off x="2324137" y="4929088"/>
            <a:ext cx="3108801" cy="777436"/>
            <a:chOff x="4331148" y="1648600"/>
            <a:chExt cx="3108801" cy="77743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B7D5640-35D9-F5CF-D173-08ED5D1A03FE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D1CC9DE-1739-B93E-6A39-8A792A25CF80}"/>
                </a:ext>
              </a:extLst>
            </p:cNvPr>
            <p:cNvSpPr txBox="1"/>
            <p:nvPr/>
          </p:nvSpPr>
          <p:spPr>
            <a:xfrm>
              <a:off x="4332612" y="1995149"/>
              <a:ext cx="310733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20511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id="{D47A8A13-AC6C-E77B-5D8B-A186F9F91765}"/>
              </a:ext>
            </a:extLst>
          </p:cNvPr>
          <p:cNvSpPr/>
          <p:nvPr/>
        </p:nvSpPr>
        <p:spPr>
          <a:xfrm>
            <a:off x="-1275123" y="3338734"/>
            <a:ext cx="14742246" cy="14742246"/>
          </a:xfrm>
          <a:prstGeom prst="ellipse">
            <a:avLst/>
          </a:prstGeom>
          <a:solidFill>
            <a:srgbClr val="F1C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70" name="组合 269">
            <a:extLst>
              <a:ext uri="{FF2B5EF4-FFF2-40B4-BE49-F238E27FC236}">
                <a16:creationId xmlns:a16="http://schemas.microsoft.com/office/drawing/2014/main" id="{9F516B88-8D0D-4AF1-BD0B-332AF8A1006C}"/>
              </a:ext>
            </a:extLst>
          </p:cNvPr>
          <p:cNvGrpSpPr/>
          <p:nvPr/>
        </p:nvGrpSpPr>
        <p:grpSpPr>
          <a:xfrm>
            <a:off x="10531201" y="473723"/>
            <a:ext cx="1212196" cy="630829"/>
            <a:chOff x="7199276" y="-898224"/>
            <a:chExt cx="2842365" cy="1479171"/>
          </a:xfrm>
          <a:gradFill>
            <a:gsLst>
              <a:gs pos="0">
                <a:srgbClr val="F1CD73"/>
              </a:gs>
              <a:gs pos="100000">
                <a:srgbClr val="F1CD73">
                  <a:alpha val="0"/>
                </a:srgbClr>
              </a:gs>
            </a:gsLst>
            <a:lin ang="5400000" scaled="1"/>
          </a:gradFill>
        </p:grpSpPr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6BC5C662-92F3-4112-CC7C-1B37D7754F3E}"/>
                </a:ext>
              </a:extLst>
            </p:cNvPr>
            <p:cNvGrpSpPr/>
            <p:nvPr/>
          </p:nvGrpSpPr>
          <p:grpSpPr>
            <a:xfrm>
              <a:off x="7199276" y="-898224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37" name="椭圆 236">
                <a:extLst>
                  <a:ext uri="{FF2B5EF4-FFF2-40B4-BE49-F238E27FC236}">
                    <a16:creationId xmlns:a16="http://schemas.microsoft.com/office/drawing/2014/main" id="{48AA2062-134E-52FA-19A1-80D662C15731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椭圆 238">
                <a:extLst>
                  <a:ext uri="{FF2B5EF4-FFF2-40B4-BE49-F238E27FC236}">
                    <a16:creationId xmlns:a16="http://schemas.microsoft.com/office/drawing/2014/main" id="{0BD4BE39-7CF9-A8F7-063B-B0DAF37D0FCF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>
                <a:extLst>
                  <a:ext uri="{FF2B5EF4-FFF2-40B4-BE49-F238E27FC236}">
                    <a16:creationId xmlns:a16="http://schemas.microsoft.com/office/drawing/2014/main" id="{7A72D9D5-DDAD-5A16-FD28-CA85E54953D3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椭圆 240">
                <a:extLst>
                  <a:ext uri="{FF2B5EF4-FFF2-40B4-BE49-F238E27FC236}">
                    <a16:creationId xmlns:a16="http://schemas.microsoft.com/office/drawing/2014/main" id="{7B248795-7290-E0F1-B768-175C56A599C0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椭圆 241">
                <a:extLst>
                  <a:ext uri="{FF2B5EF4-FFF2-40B4-BE49-F238E27FC236}">
                    <a16:creationId xmlns:a16="http://schemas.microsoft.com/office/drawing/2014/main" id="{79341C67-3B0D-88B7-1B48-B64F47C39B4C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椭圆 242">
                <a:extLst>
                  <a:ext uri="{FF2B5EF4-FFF2-40B4-BE49-F238E27FC236}">
                    <a16:creationId xmlns:a16="http://schemas.microsoft.com/office/drawing/2014/main" id="{B0A4A2FA-276E-7054-08FC-1A548B3A080A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椭圆 243">
                <a:extLst>
                  <a:ext uri="{FF2B5EF4-FFF2-40B4-BE49-F238E27FC236}">
                    <a16:creationId xmlns:a16="http://schemas.microsoft.com/office/drawing/2014/main" id="{595379C4-F185-86F6-CEA8-58D3C288A936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484BB4CA-644F-4450-0AB0-13C758C38B89}"/>
                </a:ext>
              </a:extLst>
            </p:cNvPr>
            <p:cNvGrpSpPr/>
            <p:nvPr/>
          </p:nvGrpSpPr>
          <p:grpSpPr>
            <a:xfrm>
              <a:off x="7199276" y="-501096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47" name="椭圆 246">
                <a:extLst>
                  <a:ext uri="{FF2B5EF4-FFF2-40B4-BE49-F238E27FC236}">
                    <a16:creationId xmlns:a16="http://schemas.microsoft.com/office/drawing/2014/main" id="{D80994EE-80DE-B9FE-6D6D-F02CC5D7D214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椭圆 247">
                <a:extLst>
                  <a:ext uri="{FF2B5EF4-FFF2-40B4-BE49-F238E27FC236}">
                    <a16:creationId xmlns:a16="http://schemas.microsoft.com/office/drawing/2014/main" id="{9D451922-4E49-6517-B990-1FB56C8F7530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椭圆 248">
                <a:extLst>
                  <a:ext uri="{FF2B5EF4-FFF2-40B4-BE49-F238E27FC236}">
                    <a16:creationId xmlns:a16="http://schemas.microsoft.com/office/drawing/2014/main" id="{6E8D886C-3261-9F79-D71E-992256D192AD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椭圆 249">
                <a:extLst>
                  <a:ext uri="{FF2B5EF4-FFF2-40B4-BE49-F238E27FC236}">
                    <a16:creationId xmlns:a16="http://schemas.microsoft.com/office/drawing/2014/main" id="{E9417252-FA27-2D3A-7668-3D4E1B36FDAD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椭圆 250">
                <a:extLst>
                  <a:ext uri="{FF2B5EF4-FFF2-40B4-BE49-F238E27FC236}">
                    <a16:creationId xmlns:a16="http://schemas.microsoft.com/office/drawing/2014/main" id="{9D931AFB-EF71-4F83-7317-10BC0EBB41C0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椭圆 251">
                <a:extLst>
                  <a:ext uri="{FF2B5EF4-FFF2-40B4-BE49-F238E27FC236}">
                    <a16:creationId xmlns:a16="http://schemas.microsoft.com/office/drawing/2014/main" id="{47457F1B-B03F-65D2-8D8B-A1853D980338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椭圆 252">
                <a:extLst>
                  <a:ext uri="{FF2B5EF4-FFF2-40B4-BE49-F238E27FC236}">
                    <a16:creationId xmlns:a16="http://schemas.microsoft.com/office/drawing/2014/main" id="{24A3FFB1-AB87-D5C3-2BAC-39327960F9C9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4" name="组合 253">
              <a:extLst>
                <a:ext uri="{FF2B5EF4-FFF2-40B4-BE49-F238E27FC236}">
                  <a16:creationId xmlns:a16="http://schemas.microsoft.com/office/drawing/2014/main" id="{6CCD336E-6DE5-6147-E1C5-7D0D133B3526}"/>
                </a:ext>
              </a:extLst>
            </p:cNvPr>
            <p:cNvGrpSpPr/>
            <p:nvPr/>
          </p:nvGrpSpPr>
          <p:grpSpPr>
            <a:xfrm>
              <a:off x="7199276" y="-103968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55" name="椭圆 254">
                <a:extLst>
                  <a:ext uri="{FF2B5EF4-FFF2-40B4-BE49-F238E27FC236}">
                    <a16:creationId xmlns:a16="http://schemas.microsoft.com/office/drawing/2014/main" id="{3F9066AF-16A4-79D6-5FE0-AB2212484129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椭圆 255">
                <a:extLst>
                  <a:ext uri="{FF2B5EF4-FFF2-40B4-BE49-F238E27FC236}">
                    <a16:creationId xmlns:a16="http://schemas.microsoft.com/office/drawing/2014/main" id="{15EFB2F6-0AE4-C6BD-8FB7-86F1CCBFBA9B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椭圆 256">
                <a:extLst>
                  <a:ext uri="{FF2B5EF4-FFF2-40B4-BE49-F238E27FC236}">
                    <a16:creationId xmlns:a16="http://schemas.microsoft.com/office/drawing/2014/main" id="{58B258BD-7A4C-7F86-3B37-F44CFC1A0271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椭圆 257">
                <a:extLst>
                  <a:ext uri="{FF2B5EF4-FFF2-40B4-BE49-F238E27FC236}">
                    <a16:creationId xmlns:a16="http://schemas.microsoft.com/office/drawing/2014/main" id="{48A6CB3D-581D-86F6-C19F-50E23F9A6D44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椭圆 258">
                <a:extLst>
                  <a:ext uri="{FF2B5EF4-FFF2-40B4-BE49-F238E27FC236}">
                    <a16:creationId xmlns:a16="http://schemas.microsoft.com/office/drawing/2014/main" id="{D3F264D5-46AB-301C-E291-649A3B972697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椭圆 259">
                <a:extLst>
                  <a:ext uri="{FF2B5EF4-FFF2-40B4-BE49-F238E27FC236}">
                    <a16:creationId xmlns:a16="http://schemas.microsoft.com/office/drawing/2014/main" id="{D6B15C48-F826-6E90-AD00-6C3080D90230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椭圆 260">
                <a:extLst>
                  <a:ext uri="{FF2B5EF4-FFF2-40B4-BE49-F238E27FC236}">
                    <a16:creationId xmlns:a16="http://schemas.microsoft.com/office/drawing/2014/main" id="{B8C1E937-03EC-A95D-B8E2-0C878214FEA9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2" name="组合 261">
              <a:extLst>
                <a:ext uri="{FF2B5EF4-FFF2-40B4-BE49-F238E27FC236}">
                  <a16:creationId xmlns:a16="http://schemas.microsoft.com/office/drawing/2014/main" id="{2ABE16B1-2145-4B27-224E-A7B10D6F0AFB}"/>
                </a:ext>
              </a:extLst>
            </p:cNvPr>
            <p:cNvGrpSpPr/>
            <p:nvPr/>
          </p:nvGrpSpPr>
          <p:grpSpPr>
            <a:xfrm>
              <a:off x="7199276" y="293160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63" name="椭圆 262">
                <a:extLst>
                  <a:ext uri="{FF2B5EF4-FFF2-40B4-BE49-F238E27FC236}">
                    <a16:creationId xmlns:a16="http://schemas.microsoft.com/office/drawing/2014/main" id="{50946FEB-E1B2-92CD-3470-A822A3DCD1D7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椭圆 263">
                <a:extLst>
                  <a:ext uri="{FF2B5EF4-FFF2-40B4-BE49-F238E27FC236}">
                    <a16:creationId xmlns:a16="http://schemas.microsoft.com/office/drawing/2014/main" id="{6BC87DC2-EB84-A6F7-7659-AC843EA097A4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椭圆 264">
                <a:extLst>
                  <a:ext uri="{FF2B5EF4-FFF2-40B4-BE49-F238E27FC236}">
                    <a16:creationId xmlns:a16="http://schemas.microsoft.com/office/drawing/2014/main" id="{ED6E166B-D0E3-6FE5-BC9D-606C731F1168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椭圆 265">
                <a:extLst>
                  <a:ext uri="{FF2B5EF4-FFF2-40B4-BE49-F238E27FC236}">
                    <a16:creationId xmlns:a16="http://schemas.microsoft.com/office/drawing/2014/main" id="{E8C1BF5B-87AD-9400-70C4-A943D4C6DCD3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椭圆 266">
                <a:extLst>
                  <a:ext uri="{FF2B5EF4-FFF2-40B4-BE49-F238E27FC236}">
                    <a16:creationId xmlns:a16="http://schemas.microsoft.com/office/drawing/2014/main" id="{CB9ACD4B-253A-04DC-0EE4-7F31D20869AC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椭圆 267">
                <a:extLst>
                  <a:ext uri="{FF2B5EF4-FFF2-40B4-BE49-F238E27FC236}">
                    <a16:creationId xmlns:a16="http://schemas.microsoft.com/office/drawing/2014/main" id="{55D0ACDE-7CE2-1A87-BD12-63E5A94645CE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椭圆 268">
                <a:extLst>
                  <a:ext uri="{FF2B5EF4-FFF2-40B4-BE49-F238E27FC236}">
                    <a16:creationId xmlns:a16="http://schemas.microsoft.com/office/drawing/2014/main" id="{8D77A566-7128-1A4A-57CE-B9C398198CD3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2" name="组合 281">
            <a:extLst>
              <a:ext uri="{FF2B5EF4-FFF2-40B4-BE49-F238E27FC236}">
                <a16:creationId xmlns:a16="http://schemas.microsoft.com/office/drawing/2014/main" id="{9EBEBB43-21D0-C964-D690-BA573E41A1F7}"/>
              </a:ext>
            </a:extLst>
          </p:cNvPr>
          <p:cNvGrpSpPr/>
          <p:nvPr/>
        </p:nvGrpSpPr>
        <p:grpSpPr>
          <a:xfrm>
            <a:off x="1326572" y="827580"/>
            <a:ext cx="1439270" cy="1439270"/>
            <a:chOff x="1031245" y="4117396"/>
            <a:chExt cx="2418463" cy="2418463"/>
          </a:xfrm>
        </p:grpSpPr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7B7F4304-4A61-1362-4E5F-2783A13EF912}"/>
                </a:ext>
              </a:extLst>
            </p:cNvPr>
            <p:cNvSpPr/>
            <p:nvPr/>
          </p:nvSpPr>
          <p:spPr>
            <a:xfrm>
              <a:off x="1412245" y="4498396"/>
              <a:ext cx="1656463" cy="1656463"/>
            </a:xfrm>
            <a:prstGeom prst="ellipse">
              <a:avLst/>
            </a:prstGeom>
            <a:noFill/>
            <a:ln w="12700" cap="flat" cmpd="sng" algn="ctr">
              <a:solidFill>
                <a:srgbClr val="C9C9C9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B0557A80-BEDC-5D84-5BCA-DD7B7F87CF03}"/>
                </a:ext>
              </a:extLst>
            </p:cNvPr>
            <p:cNvSpPr/>
            <p:nvPr/>
          </p:nvSpPr>
          <p:spPr>
            <a:xfrm>
              <a:off x="1031245" y="4117396"/>
              <a:ext cx="2418463" cy="2418463"/>
            </a:xfrm>
            <a:prstGeom prst="ellipse">
              <a:avLst/>
            </a:prstGeom>
            <a:noFill/>
            <a:ln w="12700" cap="flat" cmpd="sng" algn="ctr">
              <a:solidFill>
                <a:srgbClr val="C9C9C9">
                  <a:alpha val="1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7D02ADEA-42D8-96D0-7A7B-3BC160177135}"/>
                </a:ext>
              </a:extLst>
            </p:cNvPr>
            <p:cNvSpPr/>
            <p:nvPr/>
          </p:nvSpPr>
          <p:spPr>
            <a:xfrm>
              <a:off x="1221745" y="4307896"/>
              <a:ext cx="2037463" cy="2037463"/>
            </a:xfrm>
            <a:prstGeom prst="ellipse">
              <a:avLst/>
            </a:prstGeom>
            <a:noFill/>
            <a:ln w="12700" cap="flat" cmpd="sng" algn="ctr">
              <a:solidFill>
                <a:srgbClr val="C9C9C9">
                  <a:alpha val="7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BA9F3191-9184-7BED-1F75-198CB2C314B6}"/>
                </a:ext>
              </a:extLst>
            </p:cNvPr>
            <p:cNvSpPr/>
            <p:nvPr/>
          </p:nvSpPr>
          <p:spPr>
            <a:xfrm>
              <a:off x="1602745" y="4688896"/>
              <a:ext cx="1275463" cy="1275463"/>
            </a:xfrm>
            <a:prstGeom prst="ellipse">
              <a:avLst/>
            </a:prstGeom>
            <a:noFill/>
            <a:ln>
              <a:solidFill>
                <a:srgbClr val="F1CD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3" name="组合 322">
            <a:extLst>
              <a:ext uri="{FF2B5EF4-FFF2-40B4-BE49-F238E27FC236}">
                <a16:creationId xmlns:a16="http://schemas.microsoft.com/office/drawing/2014/main" id="{E4508281-8C55-1519-74B2-5B1CEEC56A72}"/>
              </a:ext>
            </a:extLst>
          </p:cNvPr>
          <p:cNvGrpSpPr/>
          <p:nvPr/>
        </p:nvGrpSpPr>
        <p:grpSpPr>
          <a:xfrm>
            <a:off x="5747602" y="6118498"/>
            <a:ext cx="696795" cy="930856"/>
            <a:chOff x="285519" y="252586"/>
            <a:chExt cx="696795" cy="930856"/>
          </a:xfrm>
          <a:solidFill>
            <a:schemeClr val="bg1"/>
          </a:solidFill>
        </p:grpSpPr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310B83A-F394-F0D8-019C-3285606920DD}"/>
                </a:ext>
              </a:extLst>
            </p:cNvPr>
            <p:cNvSpPr/>
            <p:nvPr/>
          </p:nvSpPr>
          <p:spPr>
            <a:xfrm>
              <a:off x="285519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8B4560E2-8DF6-9051-9BEC-2396588AEA56}"/>
                </a:ext>
              </a:extLst>
            </p:cNvPr>
            <p:cNvSpPr/>
            <p:nvPr/>
          </p:nvSpPr>
          <p:spPr>
            <a:xfrm>
              <a:off x="537602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136AEA3-9E35-8AA1-BE35-8E0759909FE6}"/>
                </a:ext>
              </a:extLst>
            </p:cNvPr>
            <p:cNvSpPr/>
            <p:nvPr/>
          </p:nvSpPr>
          <p:spPr>
            <a:xfrm>
              <a:off x="792396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19497796-8CB0-951B-882C-B64A0D0E7089}"/>
              </a:ext>
            </a:extLst>
          </p:cNvPr>
          <p:cNvSpPr/>
          <p:nvPr/>
        </p:nvSpPr>
        <p:spPr>
          <a:xfrm>
            <a:off x="5619728" y="975806"/>
            <a:ext cx="952171" cy="952171"/>
          </a:xfrm>
          <a:prstGeom prst="ellipse">
            <a:avLst/>
          </a:prstGeom>
          <a:solidFill>
            <a:srgbClr val="51CC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2DD3528-5BA1-6205-6780-99BF5BB3A7F2}"/>
              </a:ext>
            </a:extLst>
          </p:cNvPr>
          <p:cNvSpPr txBox="1"/>
          <p:nvPr/>
        </p:nvSpPr>
        <p:spPr>
          <a:xfrm>
            <a:off x="5674107" y="1107158"/>
            <a:ext cx="8977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effectLst/>
              </a:rPr>
              <a:t>04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4049485" y="1992558"/>
            <a:ext cx="40930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4854158" y="2695935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D7BF351E-429C-0268-710F-21902BBC0345}"/>
              </a:ext>
            </a:extLst>
          </p:cNvPr>
          <p:cNvGrpSpPr/>
          <p:nvPr/>
        </p:nvGrpSpPr>
        <p:grpSpPr>
          <a:xfrm>
            <a:off x="294385" y="2716532"/>
            <a:ext cx="1743075" cy="364332"/>
            <a:chOff x="1124234" y="4407267"/>
            <a:chExt cx="1743075" cy="364332"/>
          </a:xfrm>
        </p:grpSpPr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B3986042-08EF-25F5-2C89-C1BF1E09F2D6}"/>
                </a:ext>
              </a:extLst>
            </p:cNvPr>
            <p:cNvSpPr/>
            <p:nvPr/>
          </p:nvSpPr>
          <p:spPr>
            <a:xfrm>
              <a:off x="1124234" y="4407267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7F7385AE-1E44-CE21-578B-0861E87B981E}"/>
                </a:ext>
              </a:extLst>
            </p:cNvPr>
            <p:cNvSpPr/>
            <p:nvPr/>
          </p:nvSpPr>
          <p:spPr>
            <a:xfrm>
              <a:off x="1124234" y="4528711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CD383AAF-E350-2EFE-E07A-915D6B6E6D06}"/>
                </a:ext>
              </a:extLst>
            </p:cNvPr>
            <p:cNvSpPr/>
            <p:nvPr/>
          </p:nvSpPr>
          <p:spPr>
            <a:xfrm>
              <a:off x="1124234" y="4650155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8B8EFBD0-B637-570B-9F2E-6EB3CD2484AE}"/>
              </a:ext>
            </a:extLst>
          </p:cNvPr>
          <p:cNvGrpSpPr/>
          <p:nvPr/>
        </p:nvGrpSpPr>
        <p:grpSpPr>
          <a:xfrm>
            <a:off x="8432818" y="2695935"/>
            <a:ext cx="3649394" cy="3649394"/>
            <a:chOff x="1031245" y="4117396"/>
            <a:chExt cx="2418463" cy="2418463"/>
          </a:xfrm>
        </p:grpSpPr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A4DB8FDB-4857-BF42-BECC-9AA7F5DB9805}"/>
                </a:ext>
              </a:extLst>
            </p:cNvPr>
            <p:cNvSpPr/>
            <p:nvPr/>
          </p:nvSpPr>
          <p:spPr>
            <a:xfrm>
              <a:off x="1412245" y="4498396"/>
              <a:ext cx="1656463" cy="1656463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95000"/>
                  <a:lumOff val="5000"/>
                  <a:alpha val="26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F6721B47-3961-094C-6FAF-CFAD7139192C}"/>
                </a:ext>
              </a:extLst>
            </p:cNvPr>
            <p:cNvSpPr/>
            <p:nvPr/>
          </p:nvSpPr>
          <p:spPr>
            <a:xfrm>
              <a:off x="1031245" y="4117396"/>
              <a:ext cx="2418463" cy="2418463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95000"/>
                  <a:lumOff val="5000"/>
                  <a:alpha val="7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26DBA1A4-083F-ACB9-AAD8-56837D7F204C}"/>
                </a:ext>
              </a:extLst>
            </p:cNvPr>
            <p:cNvSpPr/>
            <p:nvPr/>
          </p:nvSpPr>
          <p:spPr>
            <a:xfrm>
              <a:off x="1221745" y="4307896"/>
              <a:ext cx="2037463" cy="2037463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21B958DF-6F08-BD8E-EF1B-E6F8E9A54210}"/>
                </a:ext>
              </a:extLst>
            </p:cNvPr>
            <p:cNvSpPr/>
            <p:nvPr/>
          </p:nvSpPr>
          <p:spPr>
            <a:xfrm>
              <a:off x="1602745" y="4688896"/>
              <a:ext cx="1275463" cy="1275463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6FC2E80-DB26-A5BE-7496-0BA614BB68BE}"/>
              </a:ext>
            </a:extLst>
          </p:cNvPr>
          <p:cNvGrpSpPr/>
          <p:nvPr/>
        </p:nvGrpSpPr>
        <p:grpSpPr>
          <a:xfrm>
            <a:off x="4642762" y="3524904"/>
            <a:ext cx="2903764" cy="2139808"/>
            <a:chOff x="6862953" y="4809822"/>
            <a:chExt cx="894969" cy="659510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BB9BFD7-A771-08F2-C4AD-F91D7E2777B9}"/>
                </a:ext>
              </a:extLst>
            </p:cNvPr>
            <p:cNvSpPr/>
            <p:nvPr/>
          </p:nvSpPr>
          <p:spPr>
            <a:xfrm>
              <a:off x="6862953" y="4891660"/>
              <a:ext cx="804443" cy="577672"/>
            </a:xfrm>
            <a:custGeom>
              <a:avLst/>
              <a:gdLst>
                <a:gd name="connsiteX0" fmla="*/ 0 w 804443"/>
                <a:gd name="connsiteY0" fmla="*/ 0 h 577672"/>
                <a:gd name="connsiteX1" fmla="*/ 804443 w 804443"/>
                <a:gd name="connsiteY1" fmla="*/ 0 h 577672"/>
                <a:gd name="connsiteX2" fmla="*/ 804443 w 804443"/>
                <a:gd name="connsiteY2" fmla="*/ 577672 h 577672"/>
                <a:gd name="connsiteX3" fmla="*/ 0 w 804443"/>
                <a:gd name="connsiteY3" fmla="*/ 577672 h 57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443" h="577672">
                  <a:moveTo>
                    <a:pt x="0" y="0"/>
                  </a:moveTo>
                  <a:lnTo>
                    <a:pt x="804443" y="0"/>
                  </a:lnTo>
                  <a:lnTo>
                    <a:pt x="804443" y="577672"/>
                  </a:lnTo>
                  <a:lnTo>
                    <a:pt x="0" y="577672"/>
                  </a:lnTo>
                  <a:close/>
                </a:path>
              </a:pathLst>
            </a:custGeom>
            <a:solidFill>
              <a:srgbClr val="FFFFFF"/>
            </a:solidFill>
            <a:ln w="1600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07B70C8-B467-72CB-C07A-60D8F87DCC0B}"/>
                </a:ext>
              </a:extLst>
            </p:cNvPr>
            <p:cNvSpPr/>
            <p:nvPr/>
          </p:nvSpPr>
          <p:spPr>
            <a:xfrm>
              <a:off x="6906845" y="4849827"/>
              <a:ext cx="804443" cy="577672"/>
            </a:xfrm>
            <a:custGeom>
              <a:avLst/>
              <a:gdLst>
                <a:gd name="connsiteX0" fmla="*/ 0 w 804443"/>
                <a:gd name="connsiteY0" fmla="*/ 0 h 577672"/>
                <a:gd name="connsiteX1" fmla="*/ 804443 w 804443"/>
                <a:gd name="connsiteY1" fmla="*/ 0 h 577672"/>
                <a:gd name="connsiteX2" fmla="*/ 804443 w 804443"/>
                <a:gd name="connsiteY2" fmla="*/ 577672 h 577672"/>
                <a:gd name="connsiteX3" fmla="*/ 0 w 804443"/>
                <a:gd name="connsiteY3" fmla="*/ 577672 h 57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443" h="577672">
                  <a:moveTo>
                    <a:pt x="0" y="0"/>
                  </a:moveTo>
                  <a:lnTo>
                    <a:pt x="804443" y="0"/>
                  </a:lnTo>
                  <a:lnTo>
                    <a:pt x="804443" y="577672"/>
                  </a:lnTo>
                  <a:lnTo>
                    <a:pt x="0" y="577672"/>
                  </a:lnTo>
                  <a:close/>
                </a:path>
              </a:pathLst>
            </a:custGeom>
            <a:solidFill>
              <a:srgbClr val="FFFFFF"/>
            </a:solidFill>
            <a:ln w="1600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" name="图形 16">
              <a:extLst>
                <a:ext uri="{FF2B5EF4-FFF2-40B4-BE49-F238E27FC236}">
                  <a16:creationId xmlns:a16="http://schemas.microsoft.com/office/drawing/2014/main" id="{D1A056BE-0443-AC09-90FF-9ABA6A29A321}"/>
                </a:ext>
              </a:extLst>
            </p:cNvPr>
            <p:cNvGrpSpPr/>
            <p:nvPr/>
          </p:nvGrpSpPr>
          <p:grpSpPr>
            <a:xfrm>
              <a:off x="6947535" y="4809822"/>
              <a:ext cx="810387" cy="584073"/>
              <a:chOff x="-729615" y="10829622"/>
              <a:chExt cx="810387" cy="584073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980D4047-F3E0-D925-FAA9-93DFE1514416}"/>
                  </a:ext>
                </a:extLst>
              </p:cNvPr>
              <p:cNvSpPr/>
              <p:nvPr/>
            </p:nvSpPr>
            <p:spPr>
              <a:xfrm>
                <a:off x="-729615" y="10829622"/>
                <a:ext cx="804443" cy="577672"/>
              </a:xfrm>
              <a:custGeom>
                <a:avLst/>
                <a:gdLst>
                  <a:gd name="connsiteX0" fmla="*/ 0 w 804443"/>
                  <a:gd name="connsiteY0" fmla="*/ 0 h 577672"/>
                  <a:gd name="connsiteX1" fmla="*/ 804443 w 804443"/>
                  <a:gd name="connsiteY1" fmla="*/ 0 h 577672"/>
                  <a:gd name="connsiteX2" fmla="*/ 804443 w 804443"/>
                  <a:gd name="connsiteY2" fmla="*/ 577672 h 577672"/>
                  <a:gd name="connsiteX3" fmla="*/ 0 w 804443"/>
                  <a:gd name="connsiteY3" fmla="*/ 577672 h 577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4443" h="577672">
                    <a:moveTo>
                      <a:pt x="0" y="0"/>
                    </a:moveTo>
                    <a:lnTo>
                      <a:pt x="804443" y="0"/>
                    </a:lnTo>
                    <a:lnTo>
                      <a:pt x="804443" y="577672"/>
                    </a:lnTo>
                    <a:lnTo>
                      <a:pt x="0" y="577672"/>
                    </a:lnTo>
                    <a:close/>
                  </a:path>
                </a:pathLst>
              </a:custGeom>
              <a:solidFill>
                <a:srgbClr val="FFFFFF"/>
              </a:solidFill>
              <a:ln w="16002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9D2E4094-1B92-53BA-BCB7-710A21E0245D}"/>
                  </a:ext>
                </a:extLst>
              </p:cNvPr>
              <p:cNvSpPr/>
              <p:nvPr/>
            </p:nvSpPr>
            <p:spPr>
              <a:xfrm>
                <a:off x="-140512" y="10888829"/>
                <a:ext cx="108813" cy="113385"/>
              </a:xfrm>
              <a:custGeom>
                <a:avLst/>
                <a:gdLst>
                  <a:gd name="connsiteX0" fmla="*/ 108814 w 108813"/>
                  <a:gd name="connsiteY0" fmla="*/ 56693 h 113385"/>
                  <a:gd name="connsiteX1" fmla="*/ 54407 w 108813"/>
                  <a:gd name="connsiteY1" fmla="*/ 113386 h 113385"/>
                  <a:gd name="connsiteX2" fmla="*/ 0 w 108813"/>
                  <a:gd name="connsiteY2" fmla="*/ 56693 h 113385"/>
                  <a:gd name="connsiteX3" fmla="*/ 54407 w 108813"/>
                  <a:gd name="connsiteY3" fmla="*/ 0 h 113385"/>
                  <a:gd name="connsiteX4" fmla="*/ 108814 w 108813"/>
                  <a:gd name="connsiteY4" fmla="*/ 56693 h 113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813" h="113385">
                    <a:moveTo>
                      <a:pt x="108814" y="56693"/>
                    </a:moveTo>
                    <a:cubicBezTo>
                      <a:pt x="108814" y="88003"/>
                      <a:pt x="84455" y="113386"/>
                      <a:pt x="54407" y="113386"/>
                    </a:cubicBezTo>
                    <a:cubicBezTo>
                      <a:pt x="24359" y="113386"/>
                      <a:pt x="0" y="88003"/>
                      <a:pt x="0" y="56693"/>
                    </a:cubicBezTo>
                    <a:cubicBezTo>
                      <a:pt x="0" y="25382"/>
                      <a:pt x="24358" y="0"/>
                      <a:pt x="54407" y="0"/>
                    </a:cubicBezTo>
                    <a:cubicBezTo>
                      <a:pt x="84455" y="0"/>
                      <a:pt x="108814" y="25382"/>
                      <a:pt x="108814" y="566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2CE13F6-87D9-908B-5942-381E61734C3D}"/>
                  </a:ext>
                </a:extLst>
              </p:cNvPr>
              <p:cNvSpPr/>
              <p:nvPr/>
            </p:nvSpPr>
            <p:spPr>
              <a:xfrm>
                <a:off x="-260756" y="11133660"/>
                <a:ext cx="209854" cy="199339"/>
              </a:xfrm>
              <a:custGeom>
                <a:avLst/>
                <a:gdLst>
                  <a:gd name="connsiteX0" fmla="*/ 209855 w 209854"/>
                  <a:gd name="connsiteY0" fmla="*/ 99670 h 199339"/>
                  <a:gd name="connsiteX1" fmla="*/ 104927 w 209854"/>
                  <a:gd name="connsiteY1" fmla="*/ 199340 h 199339"/>
                  <a:gd name="connsiteX2" fmla="*/ 0 w 209854"/>
                  <a:gd name="connsiteY2" fmla="*/ 99670 h 199339"/>
                  <a:gd name="connsiteX3" fmla="*/ 104927 w 209854"/>
                  <a:gd name="connsiteY3" fmla="*/ 0 h 199339"/>
                  <a:gd name="connsiteX4" fmla="*/ 209855 w 209854"/>
                  <a:gd name="connsiteY4" fmla="*/ 99670 h 19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854" h="199339">
                    <a:moveTo>
                      <a:pt x="209855" y="99670"/>
                    </a:moveTo>
                    <a:cubicBezTo>
                      <a:pt x="209855" y="154716"/>
                      <a:pt x="162877" y="199340"/>
                      <a:pt x="104927" y="199340"/>
                    </a:cubicBezTo>
                    <a:cubicBezTo>
                      <a:pt x="46978" y="199340"/>
                      <a:pt x="0" y="154716"/>
                      <a:pt x="0" y="99670"/>
                    </a:cubicBezTo>
                    <a:cubicBezTo>
                      <a:pt x="0" y="44624"/>
                      <a:pt x="46978" y="0"/>
                      <a:pt x="104927" y="0"/>
                    </a:cubicBezTo>
                    <a:cubicBezTo>
                      <a:pt x="162877" y="0"/>
                      <a:pt x="209855" y="44623"/>
                      <a:pt x="209855" y="996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BB20E50C-40ED-4180-75D0-305C1BD3338F}"/>
                  </a:ext>
                </a:extLst>
              </p:cNvPr>
              <p:cNvSpPr/>
              <p:nvPr/>
            </p:nvSpPr>
            <p:spPr>
              <a:xfrm>
                <a:off x="-598627" y="11009301"/>
                <a:ext cx="164592" cy="215798"/>
              </a:xfrm>
              <a:custGeom>
                <a:avLst/>
                <a:gdLst>
                  <a:gd name="connsiteX0" fmla="*/ 164592 w 164592"/>
                  <a:gd name="connsiteY0" fmla="*/ 107899 h 215798"/>
                  <a:gd name="connsiteX1" fmla="*/ 82296 w 164592"/>
                  <a:gd name="connsiteY1" fmla="*/ 215798 h 215798"/>
                  <a:gd name="connsiteX2" fmla="*/ 0 w 164592"/>
                  <a:gd name="connsiteY2" fmla="*/ 107899 h 215798"/>
                  <a:gd name="connsiteX3" fmla="*/ 82296 w 164592"/>
                  <a:gd name="connsiteY3" fmla="*/ 0 h 215798"/>
                  <a:gd name="connsiteX4" fmla="*/ 164592 w 164592"/>
                  <a:gd name="connsiteY4" fmla="*/ 107899 h 215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592" h="215798">
                    <a:moveTo>
                      <a:pt x="164592" y="107899"/>
                    </a:moveTo>
                    <a:cubicBezTo>
                      <a:pt x="164592" y="167490"/>
                      <a:pt x="127747" y="215798"/>
                      <a:pt x="82296" y="215798"/>
                    </a:cubicBezTo>
                    <a:cubicBezTo>
                      <a:pt x="36845" y="215798"/>
                      <a:pt x="0" y="167490"/>
                      <a:pt x="0" y="107899"/>
                    </a:cubicBezTo>
                    <a:cubicBezTo>
                      <a:pt x="0" y="48308"/>
                      <a:pt x="36845" y="0"/>
                      <a:pt x="82296" y="0"/>
                    </a:cubicBezTo>
                    <a:cubicBezTo>
                      <a:pt x="127747" y="0"/>
                      <a:pt x="164592" y="48308"/>
                      <a:pt x="164592" y="107899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242E752F-6D12-B8C9-1455-549B954A6FAD}"/>
                  </a:ext>
                </a:extLst>
              </p:cNvPr>
              <p:cNvSpPr/>
              <p:nvPr/>
            </p:nvSpPr>
            <p:spPr>
              <a:xfrm>
                <a:off x="-717956" y="11116972"/>
                <a:ext cx="798728" cy="290093"/>
              </a:xfrm>
              <a:custGeom>
                <a:avLst/>
                <a:gdLst>
                  <a:gd name="connsiteX0" fmla="*/ 798728 w 798728"/>
                  <a:gd name="connsiteY0" fmla="*/ 189967 h 290093"/>
                  <a:gd name="connsiteX1" fmla="*/ 582473 w 798728"/>
                  <a:gd name="connsiteY1" fmla="*/ 277292 h 290093"/>
                  <a:gd name="connsiteX2" fmla="*/ 283921 w 798728"/>
                  <a:gd name="connsiteY2" fmla="*/ 0 h 290093"/>
                  <a:gd name="connsiteX3" fmla="*/ 119329 w 798728"/>
                  <a:gd name="connsiteY3" fmla="*/ 0 h 290093"/>
                  <a:gd name="connsiteX4" fmla="*/ 0 w 798728"/>
                  <a:gd name="connsiteY4" fmla="*/ 289179 h 290093"/>
                  <a:gd name="connsiteX5" fmla="*/ 0 w 798728"/>
                  <a:gd name="connsiteY5" fmla="*/ 290094 h 290093"/>
                  <a:gd name="connsiteX6" fmla="*/ 798728 w 798728"/>
                  <a:gd name="connsiteY6" fmla="*/ 290094 h 290093"/>
                  <a:gd name="connsiteX7" fmla="*/ 798728 w 798728"/>
                  <a:gd name="connsiteY7" fmla="*/ 189967 h 290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8728" h="290093">
                    <a:moveTo>
                      <a:pt x="798728" y="189967"/>
                    </a:moveTo>
                    <a:cubicBezTo>
                      <a:pt x="744322" y="243916"/>
                      <a:pt x="667512" y="277292"/>
                      <a:pt x="582473" y="277292"/>
                    </a:cubicBezTo>
                    <a:cubicBezTo>
                      <a:pt x="419024" y="277292"/>
                      <a:pt x="286207" y="153391"/>
                      <a:pt x="283921" y="0"/>
                    </a:cubicBezTo>
                    <a:lnTo>
                      <a:pt x="119329" y="0"/>
                    </a:lnTo>
                    <a:cubicBezTo>
                      <a:pt x="119101" y="131217"/>
                      <a:pt x="69723" y="243231"/>
                      <a:pt x="0" y="289179"/>
                    </a:cubicBezTo>
                    <a:lnTo>
                      <a:pt x="0" y="290094"/>
                    </a:lnTo>
                    <a:lnTo>
                      <a:pt x="798728" y="290094"/>
                    </a:lnTo>
                    <a:lnTo>
                      <a:pt x="798728" y="189967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8FAE3EB5-A397-50F7-1EC3-B61568AA69C2}"/>
                  </a:ext>
                </a:extLst>
              </p:cNvPr>
              <p:cNvSpPr/>
              <p:nvPr/>
            </p:nvSpPr>
            <p:spPr>
              <a:xfrm>
                <a:off x="-538048" y="11233558"/>
                <a:ext cx="552297" cy="180136"/>
              </a:xfrm>
              <a:custGeom>
                <a:avLst/>
                <a:gdLst>
                  <a:gd name="connsiteX0" fmla="*/ 552297 w 552297"/>
                  <a:gd name="connsiteY0" fmla="*/ 179908 h 180136"/>
                  <a:gd name="connsiteX1" fmla="*/ 486918 w 552297"/>
                  <a:gd name="connsiteY1" fmla="*/ 0 h 180136"/>
                  <a:gd name="connsiteX2" fmla="*/ 277063 w 552297"/>
                  <a:gd name="connsiteY2" fmla="*/ 0 h 180136"/>
                  <a:gd name="connsiteX3" fmla="*/ 76352 w 552297"/>
                  <a:gd name="connsiteY3" fmla="*/ 173279 h 180136"/>
                  <a:gd name="connsiteX4" fmla="*/ 0 w 552297"/>
                  <a:gd name="connsiteY4" fmla="*/ 160249 h 180136"/>
                  <a:gd name="connsiteX5" fmla="*/ 0 w 552297"/>
                  <a:gd name="connsiteY5" fmla="*/ 180137 h 180136"/>
                  <a:gd name="connsiteX6" fmla="*/ 552297 w 552297"/>
                  <a:gd name="connsiteY6" fmla="*/ 180137 h 180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297" h="180136">
                    <a:moveTo>
                      <a:pt x="552297" y="179908"/>
                    </a:moveTo>
                    <a:cubicBezTo>
                      <a:pt x="512064" y="135331"/>
                      <a:pt x="486918" y="71323"/>
                      <a:pt x="486918" y="0"/>
                    </a:cubicBezTo>
                    <a:lnTo>
                      <a:pt x="277063" y="0"/>
                    </a:lnTo>
                    <a:cubicBezTo>
                      <a:pt x="277063" y="95555"/>
                      <a:pt x="187223" y="173279"/>
                      <a:pt x="76352" y="173279"/>
                    </a:cubicBezTo>
                    <a:cubicBezTo>
                      <a:pt x="49377" y="173279"/>
                      <a:pt x="23546" y="168707"/>
                      <a:pt x="0" y="160249"/>
                    </a:cubicBezTo>
                    <a:lnTo>
                      <a:pt x="0" y="180137"/>
                    </a:lnTo>
                    <a:lnTo>
                      <a:pt x="552297" y="180137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63113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1420005" y="250735"/>
            <a:ext cx="409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1420005" y="736809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A40EC8-22F9-B760-CE96-BA54AB7908DE}"/>
              </a:ext>
            </a:extLst>
          </p:cNvPr>
          <p:cNvGrpSpPr/>
          <p:nvPr/>
        </p:nvGrpSpPr>
        <p:grpSpPr>
          <a:xfrm>
            <a:off x="335671" y="113482"/>
            <a:ext cx="952171" cy="952171"/>
            <a:chOff x="5619728" y="975806"/>
            <a:chExt cx="952171" cy="95217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497796-8CB0-951B-882C-B64A0D0E7089}"/>
                </a:ext>
              </a:extLst>
            </p:cNvPr>
            <p:cNvSpPr/>
            <p:nvPr/>
          </p:nvSpPr>
          <p:spPr>
            <a:xfrm>
              <a:off x="5619728" y="97580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DD3528-5BA1-6205-6780-99BF5BB3A7F2}"/>
                </a:ext>
              </a:extLst>
            </p:cNvPr>
            <p:cNvSpPr txBox="1"/>
            <p:nvPr/>
          </p:nvSpPr>
          <p:spPr>
            <a:xfrm>
              <a:off x="5674107" y="110715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04</a:t>
              </a:r>
            </a:p>
          </p:txBody>
        </p:sp>
      </p:grpSp>
      <p:sp>
        <p:nvSpPr>
          <p:cNvPr id="16" name="Shape 884">
            <a:extLst>
              <a:ext uri="{FF2B5EF4-FFF2-40B4-BE49-F238E27FC236}">
                <a16:creationId xmlns:a16="http://schemas.microsoft.com/office/drawing/2014/main" id="{3A0F1BB3-1AE6-8484-4029-BAE19AE633D2}"/>
              </a:ext>
            </a:extLst>
          </p:cNvPr>
          <p:cNvSpPr/>
          <p:nvPr/>
        </p:nvSpPr>
        <p:spPr>
          <a:xfrm>
            <a:off x="1420005" y="1765169"/>
            <a:ext cx="923550" cy="923400"/>
          </a:xfrm>
          <a:prstGeom prst="ellipse">
            <a:avLst/>
          </a:prstGeom>
          <a:solidFill>
            <a:srgbClr val="F1CD73"/>
          </a:solidFill>
          <a:ln>
            <a:noFill/>
          </a:ln>
        </p:spPr>
        <p:txBody>
          <a:bodyPr lIns="91400" tIns="45700" rIns="91400" bIns="45700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Shape 885">
            <a:extLst>
              <a:ext uri="{FF2B5EF4-FFF2-40B4-BE49-F238E27FC236}">
                <a16:creationId xmlns:a16="http://schemas.microsoft.com/office/drawing/2014/main" id="{28EA2876-99EC-EFE0-16C6-878927E4C012}"/>
              </a:ext>
            </a:extLst>
          </p:cNvPr>
          <p:cNvSpPr/>
          <p:nvPr/>
        </p:nvSpPr>
        <p:spPr>
          <a:xfrm>
            <a:off x="1420005" y="3072295"/>
            <a:ext cx="923550" cy="923400"/>
          </a:xfrm>
          <a:prstGeom prst="ellipse">
            <a:avLst/>
          </a:prstGeom>
          <a:solidFill>
            <a:srgbClr val="51CCAF"/>
          </a:solidFill>
          <a:ln>
            <a:noFill/>
          </a:ln>
        </p:spPr>
        <p:txBody>
          <a:bodyPr lIns="91400" tIns="45700" rIns="91400" bIns="45700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Shape 886">
            <a:extLst>
              <a:ext uri="{FF2B5EF4-FFF2-40B4-BE49-F238E27FC236}">
                <a16:creationId xmlns:a16="http://schemas.microsoft.com/office/drawing/2014/main" id="{7C678F22-8C06-98B8-BE20-6075F22E8368}"/>
              </a:ext>
            </a:extLst>
          </p:cNvPr>
          <p:cNvSpPr/>
          <p:nvPr/>
        </p:nvSpPr>
        <p:spPr>
          <a:xfrm>
            <a:off x="1420005" y="4378126"/>
            <a:ext cx="923550" cy="923400"/>
          </a:xfrm>
          <a:prstGeom prst="ellipse">
            <a:avLst/>
          </a:prstGeom>
          <a:solidFill>
            <a:srgbClr val="C9C9C9"/>
          </a:solidFill>
          <a:ln>
            <a:noFill/>
          </a:ln>
        </p:spPr>
        <p:txBody>
          <a:bodyPr lIns="91400" tIns="45700" rIns="91400" bIns="45700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Shape 890">
            <a:extLst>
              <a:ext uri="{FF2B5EF4-FFF2-40B4-BE49-F238E27FC236}">
                <a16:creationId xmlns:a16="http://schemas.microsoft.com/office/drawing/2014/main" id="{3D31DBC7-64EA-A9D5-78DF-834D14CA54BC}"/>
              </a:ext>
            </a:extLst>
          </p:cNvPr>
          <p:cNvSpPr/>
          <p:nvPr/>
        </p:nvSpPr>
        <p:spPr>
          <a:xfrm>
            <a:off x="1707905" y="4723104"/>
            <a:ext cx="353400" cy="243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85" y="119712"/>
                </a:moveTo>
                <a:lnTo>
                  <a:pt x="114285" y="119712"/>
                </a:lnTo>
                <a:cubicBezTo>
                  <a:pt x="5714" y="119712"/>
                  <a:pt x="5714" y="119712"/>
                  <a:pt x="5714" y="119712"/>
                </a:cubicBezTo>
                <a:cubicBezTo>
                  <a:pt x="2955" y="119712"/>
                  <a:pt x="0" y="115406"/>
                  <a:pt x="0" y="111387"/>
                </a:cubicBezTo>
                <a:cubicBezTo>
                  <a:pt x="0" y="48516"/>
                  <a:pt x="0" y="48516"/>
                  <a:pt x="0" y="48516"/>
                </a:cubicBezTo>
                <a:cubicBezTo>
                  <a:pt x="119802" y="48516"/>
                  <a:pt x="119802" y="48516"/>
                  <a:pt x="119802" y="48516"/>
                </a:cubicBezTo>
                <a:cubicBezTo>
                  <a:pt x="119802" y="111387"/>
                  <a:pt x="119802" y="111387"/>
                  <a:pt x="119802" y="111387"/>
                </a:cubicBezTo>
                <a:cubicBezTo>
                  <a:pt x="119802" y="115406"/>
                  <a:pt x="117044" y="119712"/>
                  <a:pt x="114285" y="119712"/>
                </a:cubicBezTo>
                <a:close/>
                <a:moveTo>
                  <a:pt x="11231" y="103349"/>
                </a:moveTo>
                <a:lnTo>
                  <a:pt x="11231" y="103349"/>
                </a:lnTo>
                <a:cubicBezTo>
                  <a:pt x="33497" y="103349"/>
                  <a:pt x="33497" y="103349"/>
                  <a:pt x="33497" y="103349"/>
                </a:cubicBezTo>
                <a:cubicBezTo>
                  <a:pt x="33497" y="95311"/>
                  <a:pt x="33497" y="95311"/>
                  <a:pt x="33497" y="95311"/>
                </a:cubicBezTo>
                <a:cubicBezTo>
                  <a:pt x="11231" y="95311"/>
                  <a:pt x="11231" y="95311"/>
                  <a:pt x="11231" y="95311"/>
                </a:cubicBezTo>
                <a:lnTo>
                  <a:pt x="11231" y="103349"/>
                </a:lnTo>
                <a:close/>
                <a:moveTo>
                  <a:pt x="66995" y="78947"/>
                </a:moveTo>
                <a:lnTo>
                  <a:pt x="66995" y="78947"/>
                </a:lnTo>
                <a:cubicBezTo>
                  <a:pt x="11231" y="78947"/>
                  <a:pt x="11231" y="78947"/>
                  <a:pt x="11231" y="78947"/>
                </a:cubicBezTo>
                <a:cubicBezTo>
                  <a:pt x="11231" y="87272"/>
                  <a:pt x="11231" y="87272"/>
                  <a:pt x="11231" y="87272"/>
                </a:cubicBezTo>
                <a:cubicBezTo>
                  <a:pt x="66995" y="87272"/>
                  <a:pt x="66995" y="87272"/>
                  <a:pt x="66995" y="87272"/>
                </a:cubicBezTo>
                <a:lnTo>
                  <a:pt x="66995" y="78947"/>
                </a:lnTo>
                <a:close/>
                <a:moveTo>
                  <a:pt x="0" y="8038"/>
                </a:moveTo>
                <a:lnTo>
                  <a:pt x="0" y="8038"/>
                </a:lnTo>
                <a:cubicBezTo>
                  <a:pt x="0" y="4019"/>
                  <a:pt x="2955" y="0"/>
                  <a:pt x="5714" y="0"/>
                </a:cubicBezTo>
                <a:cubicBezTo>
                  <a:pt x="114285" y="0"/>
                  <a:pt x="114285" y="0"/>
                  <a:pt x="114285" y="0"/>
                </a:cubicBezTo>
                <a:cubicBezTo>
                  <a:pt x="117044" y="0"/>
                  <a:pt x="119802" y="4019"/>
                  <a:pt x="119802" y="8038"/>
                </a:cubicBezTo>
                <a:cubicBezTo>
                  <a:pt x="119802" y="32440"/>
                  <a:pt x="119802" y="32440"/>
                  <a:pt x="119802" y="32440"/>
                </a:cubicBezTo>
                <a:cubicBezTo>
                  <a:pt x="0" y="32440"/>
                  <a:pt x="0" y="32440"/>
                  <a:pt x="0" y="32440"/>
                </a:cubicBezTo>
                <a:lnTo>
                  <a:pt x="0" y="80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Shape 891">
            <a:extLst>
              <a:ext uri="{FF2B5EF4-FFF2-40B4-BE49-F238E27FC236}">
                <a16:creationId xmlns:a16="http://schemas.microsoft.com/office/drawing/2014/main" id="{2CAD6B01-FF7E-1D5D-EA13-8292F6955666}"/>
              </a:ext>
            </a:extLst>
          </p:cNvPr>
          <p:cNvSpPr/>
          <p:nvPr/>
        </p:nvSpPr>
        <p:spPr>
          <a:xfrm>
            <a:off x="1721380" y="3371291"/>
            <a:ext cx="345600" cy="3379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141" y="70223"/>
                </a:moveTo>
                <a:lnTo>
                  <a:pt x="114141" y="70223"/>
                </a:lnTo>
                <a:cubicBezTo>
                  <a:pt x="112727" y="70223"/>
                  <a:pt x="112727" y="70223"/>
                  <a:pt x="112727" y="70223"/>
                </a:cubicBezTo>
                <a:lnTo>
                  <a:pt x="112727" y="70223"/>
                </a:lnTo>
                <a:cubicBezTo>
                  <a:pt x="109898" y="70223"/>
                  <a:pt x="109898" y="70223"/>
                  <a:pt x="109898" y="70223"/>
                </a:cubicBezTo>
                <a:cubicBezTo>
                  <a:pt x="109898" y="80344"/>
                  <a:pt x="109898" y="80344"/>
                  <a:pt x="109898" y="80344"/>
                </a:cubicBezTo>
                <a:lnTo>
                  <a:pt x="109898" y="80344"/>
                </a:lnTo>
                <a:lnTo>
                  <a:pt x="109898" y="81790"/>
                </a:lnTo>
                <a:lnTo>
                  <a:pt x="109898" y="81790"/>
                </a:lnTo>
                <a:cubicBezTo>
                  <a:pt x="109898" y="81790"/>
                  <a:pt x="109898" y="81790"/>
                  <a:pt x="109898" y="83235"/>
                </a:cubicBezTo>
                <a:lnTo>
                  <a:pt x="109898" y="83235"/>
                </a:lnTo>
                <a:lnTo>
                  <a:pt x="109898" y="83235"/>
                </a:lnTo>
                <a:lnTo>
                  <a:pt x="108484" y="84681"/>
                </a:lnTo>
                <a:lnTo>
                  <a:pt x="108484" y="84681"/>
                </a:lnTo>
                <a:cubicBezTo>
                  <a:pt x="107070" y="86127"/>
                  <a:pt x="105656" y="86127"/>
                  <a:pt x="104040" y="86127"/>
                </a:cubicBezTo>
                <a:lnTo>
                  <a:pt x="104040" y="86127"/>
                </a:lnTo>
                <a:lnTo>
                  <a:pt x="104040" y="86127"/>
                </a:lnTo>
                <a:lnTo>
                  <a:pt x="104040" y="86127"/>
                </a:lnTo>
                <a:cubicBezTo>
                  <a:pt x="102626" y="86127"/>
                  <a:pt x="101212" y="86127"/>
                  <a:pt x="101212" y="84681"/>
                </a:cubicBezTo>
                <a:cubicBezTo>
                  <a:pt x="87070" y="70223"/>
                  <a:pt x="87070" y="70223"/>
                  <a:pt x="87070" y="70223"/>
                </a:cubicBezTo>
                <a:lnTo>
                  <a:pt x="87070" y="70223"/>
                </a:lnTo>
                <a:lnTo>
                  <a:pt x="87070" y="70223"/>
                </a:lnTo>
                <a:cubicBezTo>
                  <a:pt x="34141" y="70223"/>
                  <a:pt x="34141" y="70223"/>
                  <a:pt x="34141" y="70223"/>
                </a:cubicBezTo>
                <a:cubicBezTo>
                  <a:pt x="31313" y="70223"/>
                  <a:pt x="28484" y="68571"/>
                  <a:pt x="28484" y="64234"/>
                </a:cubicBezTo>
                <a:cubicBezTo>
                  <a:pt x="28484" y="5989"/>
                  <a:pt x="28484" y="5989"/>
                  <a:pt x="28484" y="5989"/>
                </a:cubicBezTo>
                <a:cubicBezTo>
                  <a:pt x="28484" y="2891"/>
                  <a:pt x="31313" y="0"/>
                  <a:pt x="34141" y="0"/>
                </a:cubicBezTo>
                <a:cubicBezTo>
                  <a:pt x="114141" y="0"/>
                  <a:pt x="114141" y="0"/>
                  <a:pt x="114141" y="0"/>
                </a:cubicBezTo>
                <a:cubicBezTo>
                  <a:pt x="116969" y="0"/>
                  <a:pt x="119797" y="2891"/>
                  <a:pt x="119797" y="5989"/>
                </a:cubicBezTo>
                <a:cubicBezTo>
                  <a:pt x="119797" y="64234"/>
                  <a:pt x="119797" y="64234"/>
                  <a:pt x="119797" y="64234"/>
                </a:cubicBezTo>
                <a:cubicBezTo>
                  <a:pt x="119797" y="68571"/>
                  <a:pt x="116969" y="70223"/>
                  <a:pt x="114141" y="70223"/>
                </a:cubicBezTo>
                <a:close/>
                <a:moveTo>
                  <a:pt x="84242" y="76006"/>
                </a:moveTo>
                <a:lnTo>
                  <a:pt x="84242" y="76006"/>
                </a:lnTo>
                <a:cubicBezTo>
                  <a:pt x="96969" y="89225"/>
                  <a:pt x="96969" y="89225"/>
                  <a:pt x="96969" y="89225"/>
                </a:cubicBezTo>
                <a:lnTo>
                  <a:pt x="96969" y="89225"/>
                </a:lnTo>
                <a:cubicBezTo>
                  <a:pt x="98383" y="90671"/>
                  <a:pt x="101212" y="92117"/>
                  <a:pt x="104040" y="92117"/>
                </a:cubicBezTo>
                <a:cubicBezTo>
                  <a:pt x="104040" y="96454"/>
                  <a:pt x="104040" y="96454"/>
                  <a:pt x="104040" y="96454"/>
                </a:cubicBezTo>
                <a:cubicBezTo>
                  <a:pt x="104040" y="99345"/>
                  <a:pt x="102626" y="102237"/>
                  <a:pt x="98383" y="102237"/>
                </a:cubicBezTo>
                <a:lnTo>
                  <a:pt x="98383" y="102237"/>
                </a:lnTo>
                <a:cubicBezTo>
                  <a:pt x="58383" y="102237"/>
                  <a:pt x="58383" y="102237"/>
                  <a:pt x="58383" y="102237"/>
                </a:cubicBezTo>
                <a:lnTo>
                  <a:pt x="58383" y="102237"/>
                </a:lnTo>
                <a:cubicBezTo>
                  <a:pt x="45656" y="102237"/>
                  <a:pt x="45656" y="102237"/>
                  <a:pt x="45656" y="102237"/>
                </a:cubicBezTo>
                <a:lnTo>
                  <a:pt x="45656" y="102237"/>
                </a:lnTo>
                <a:cubicBezTo>
                  <a:pt x="39797" y="102237"/>
                  <a:pt x="39797" y="102237"/>
                  <a:pt x="39797" y="102237"/>
                </a:cubicBezTo>
                <a:lnTo>
                  <a:pt x="39797" y="102237"/>
                </a:lnTo>
                <a:cubicBezTo>
                  <a:pt x="38383" y="102237"/>
                  <a:pt x="38383" y="102237"/>
                  <a:pt x="38383" y="102237"/>
                </a:cubicBezTo>
                <a:cubicBezTo>
                  <a:pt x="22828" y="116901"/>
                  <a:pt x="22828" y="116901"/>
                  <a:pt x="22828" y="116901"/>
                </a:cubicBezTo>
                <a:cubicBezTo>
                  <a:pt x="21414" y="118347"/>
                  <a:pt x="20000" y="119793"/>
                  <a:pt x="18383" y="119793"/>
                </a:cubicBezTo>
                <a:lnTo>
                  <a:pt x="18383" y="119793"/>
                </a:lnTo>
                <a:lnTo>
                  <a:pt x="18383" y="119793"/>
                </a:lnTo>
                <a:lnTo>
                  <a:pt x="18383" y="119793"/>
                </a:lnTo>
                <a:cubicBezTo>
                  <a:pt x="16969" y="119793"/>
                  <a:pt x="15555" y="118347"/>
                  <a:pt x="15555" y="116901"/>
                </a:cubicBezTo>
                <a:cubicBezTo>
                  <a:pt x="14141" y="116901"/>
                  <a:pt x="14141" y="116901"/>
                  <a:pt x="14141" y="116901"/>
                </a:cubicBezTo>
                <a:lnTo>
                  <a:pt x="14141" y="116901"/>
                </a:lnTo>
                <a:lnTo>
                  <a:pt x="14141" y="116901"/>
                </a:lnTo>
                <a:lnTo>
                  <a:pt x="14141" y="115456"/>
                </a:lnTo>
                <a:lnTo>
                  <a:pt x="14141" y="115456"/>
                </a:lnTo>
                <a:cubicBezTo>
                  <a:pt x="14141" y="115456"/>
                  <a:pt x="12727" y="115456"/>
                  <a:pt x="12727" y="114010"/>
                </a:cubicBezTo>
                <a:lnTo>
                  <a:pt x="12727" y="114010"/>
                </a:lnTo>
                <a:lnTo>
                  <a:pt x="12727" y="114010"/>
                </a:lnTo>
                <a:cubicBezTo>
                  <a:pt x="12727" y="102237"/>
                  <a:pt x="12727" y="102237"/>
                  <a:pt x="12727" y="102237"/>
                </a:cubicBezTo>
                <a:lnTo>
                  <a:pt x="12727" y="102237"/>
                </a:lnTo>
                <a:lnTo>
                  <a:pt x="12727" y="102237"/>
                </a:lnTo>
                <a:cubicBezTo>
                  <a:pt x="5656" y="102237"/>
                  <a:pt x="5656" y="102237"/>
                  <a:pt x="5656" y="102237"/>
                </a:cubicBezTo>
                <a:cubicBezTo>
                  <a:pt x="2828" y="102237"/>
                  <a:pt x="0" y="99345"/>
                  <a:pt x="0" y="96454"/>
                </a:cubicBezTo>
                <a:cubicBezTo>
                  <a:pt x="0" y="29328"/>
                  <a:pt x="0" y="29328"/>
                  <a:pt x="0" y="29328"/>
                </a:cubicBezTo>
                <a:lnTo>
                  <a:pt x="0" y="29328"/>
                </a:lnTo>
                <a:cubicBezTo>
                  <a:pt x="0" y="26437"/>
                  <a:pt x="2828" y="23339"/>
                  <a:pt x="5656" y="23339"/>
                </a:cubicBezTo>
                <a:cubicBezTo>
                  <a:pt x="22828" y="23339"/>
                  <a:pt x="22828" y="23339"/>
                  <a:pt x="22828" y="23339"/>
                </a:cubicBezTo>
                <a:cubicBezTo>
                  <a:pt x="22828" y="64234"/>
                  <a:pt x="22828" y="64234"/>
                  <a:pt x="22828" y="64234"/>
                </a:cubicBezTo>
                <a:cubicBezTo>
                  <a:pt x="22828" y="71669"/>
                  <a:pt x="28484" y="76006"/>
                  <a:pt x="34141" y="76006"/>
                </a:cubicBezTo>
                <a:lnTo>
                  <a:pt x="84242" y="760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Shape 892">
            <a:extLst>
              <a:ext uri="{FF2B5EF4-FFF2-40B4-BE49-F238E27FC236}">
                <a16:creationId xmlns:a16="http://schemas.microsoft.com/office/drawing/2014/main" id="{7C467BF9-427A-2910-4786-293B2A029F9B}"/>
              </a:ext>
            </a:extLst>
          </p:cNvPr>
          <p:cNvSpPr/>
          <p:nvPr/>
        </p:nvSpPr>
        <p:spPr>
          <a:xfrm>
            <a:off x="1700583" y="2083066"/>
            <a:ext cx="348300" cy="243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1863" y="54832"/>
                </a:moveTo>
                <a:lnTo>
                  <a:pt x="81863" y="54832"/>
                </a:lnTo>
                <a:cubicBezTo>
                  <a:pt x="118402" y="2009"/>
                  <a:pt x="118402" y="2009"/>
                  <a:pt x="118402" y="2009"/>
                </a:cubicBezTo>
                <a:cubicBezTo>
                  <a:pt x="119800" y="4019"/>
                  <a:pt x="119800" y="6028"/>
                  <a:pt x="119800" y="8038"/>
                </a:cubicBezTo>
                <a:cubicBezTo>
                  <a:pt x="119800" y="111387"/>
                  <a:pt x="119800" y="111387"/>
                  <a:pt x="119800" y="111387"/>
                </a:cubicBezTo>
                <a:cubicBezTo>
                  <a:pt x="119800" y="113397"/>
                  <a:pt x="119800" y="115693"/>
                  <a:pt x="118402" y="117703"/>
                </a:cubicBezTo>
                <a:lnTo>
                  <a:pt x="81863" y="54832"/>
                </a:lnTo>
                <a:close/>
                <a:moveTo>
                  <a:pt x="1397" y="2009"/>
                </a:moveTo>
                <a:lnTo>
                  <a:pt x="1397" y="2009"/>
                </a:lnTo>
                <a:cubicBezTo>
                  <a:pt x="2795" y="2009"/>
                  <a:pt x="4193" y="0"/>
                  <a:pt x="5590" y="0"/>
                </a:cubicBezTo>
                <a:cubicBezTo>
                  <a:pt x="114209" y="0"/>
                  <a:pt x="114209" y="0"/>
                  <a:pt x="114209" y="0"/>
                </a:cubicBezTo>
                <a:cubicBezTo>
                  <a:pt x="115607" y="0"/>
                  <a:pt x="117004" y="2009"/>
                  <a:pt x="118402" y="2009"/>
                </a:cubicBezTo>
                <a:cubicBezTo>
                  <a:pt x="59301" y="68899"/>
                  <a:pt x="59301" y="68899"/>
                  <a:pt x="59301" y="68899"/>
                </a:cubicBezTo>
                <a:lnTo>
                  <a:pt x="1397" y="2009"/>
                </a:lnTo>
                <a:close/>
                <a:moveTo>
                  <a:pt x="1397" y="117703"/>
                </a:moveTo>
                <a:lnTo>
                  <a:pt x="1397" y="117703"/>
                </a:lnTo>
                <a:cubicBezTo>
                  <a:pt x="0" y="115693"/>
                  <a:pt x="0" y="113397"/>
                  <a:pt x="0" y="111387"/>
                </a:cubicBezTo>
                <a:cubicBezTo>
                  <a:pt x="0" y="8038"/>
                  <a:pt x="0" y="8038"/>
                  <a:pt x="0" y="8038"/>
                </a:cubicBezTo>
                <a:cubicBezTo>
                  <a:pt x="0" y="6028"/>
                  <a:pt x="0" y="4019"/>
                  <a:pt x="1397" y="2009"/>
                </a:cubicBezTo>
                <a:cubicBezTo>
                  <a:pt x="38136" y="54832"/>
                  <a:pt x="38136" y="54832"/>
                  <a:pt x="38136" y="54832"/>
                </a:cubicBezTo>
                <a:lnTo>
                  <a:pt x="1397" y="117703"/>
                </a:lnTo>
                <a:close/>
                <a:moveTo>
                  <a:pt x="59301" y="85263"/>
                </a:moveTo>
                <a:lnTo>
                  <a:pt x="59301" y="85263"/>
                </a:lnTo>
                <a:cubicBezTo>
                  <a:pt x="74675" y="62870"/>
                  <a:pt x="74675" y="62870"/>
                  <a:pt x="74675" y="62870"/>
                </a:cubicBezTo>
                <a:cubicBezTo>
                  <a:pt x="118402" y="117703"/>
                  <a:pt x="118402" y="117703"/>
                  <a:pt x="118402" y="117703"/>
                </a:cubicBezTo>
                <a:cubicBezTo>
                  <a:pt x="117004" y="119712"/>
                  <a:pt x="115607" y="119712"/>
                  <a:pt x="114209" y="119712"/>
                </a:cubicBezTo>
                <a:cubicBezTo>
                  <a:pt x="5590" y="119712"/>
                  <a:pt x="5590" y="119712"/>
                  <a:pt x="5590" y="119712"/>
                </a:cubicBezTo>
                <a:cubicBezTo>
                  <a:pt x="4193" y="119712"/>
                  <a:pt x="2795" y="119712"/>
                  <a:pt x="1397" y="117703"/>
                </a:cubicBezTo>
                <a:cubicBezTo>
                  <a:pt x="43727" y="62870"/>
                  <a:pt x="43727" y="62870"/>
                  <a:pt x="43727" y="62870"/>
                </a:cubicBezTo>
                <a:lnTo>
                  <a:pt x="59301" y="852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Shape 893">
            <a:extLst>
              <a:ext uri="{FF2B5EF4-FFF2-40B4-BE49-F238E27FC236}">
                <a16:creationId xmlns:a16="http://schemas.microsoft.com/office/drawing/2014/main" id="{58D827E5-BB05-430C-982E-66C57412C0DE}"/>
              </a:ext>
            </a:extLst>
          </p:cNvPr>
          <p:cNvSpPr/>
          <p:nvPr/>
        </p:nvSpPr>
        <p:spPr>
          <a:xfrm>
            <a:off x="6911963" y="1790753"/>
            <a:ext cx="1185968" cy="3562680"/>
          </a:xfrm>
          <a:prstGeom prst="rect">
            <a:avLst/>
          </a:prstGeom>
          <a:solidFill>
            <a:srgbClr val="F1CD73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894">
            <a:extLst>
              <a:ext uri="{FF2B5EF4-FFF2-40B4-BE49-F238E27FC236}">
                <a16:creationId xmlns:a16="http://schemas.microsoft.com/office/drawing/2014/main" id="{25E993D6-6147-0409-1425-04EC79C7E11D}"/>
              </a:ext>
            </a:extLst>
          </p:cNvPr>
          <p:cNvSpPr/>
          <p:nvPr/>
        </p:nvSpPr>
        <p:spPr>
          <a:xfrm>
            <a:off x="8097862" y="3362378"/>
            <a:ext cx="1185968" cy="1991681"/>
          </a:xfrm>
          <a:prstGeom prst="rect">
            <a:avLst/>
          </a:prstGeom>
          <a:solidFill>
            <a:srgbClr val="51CCA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Shape 895">
            <a:extLst>
              <a:ext uri="{FF2B5EF4-FFF2-40B4-BE49-F238E27FC236}">
                <a16:creationId xmlns:a16="http://schemas.microsoft.com/office/drawing/2014/main" id="{8D5E9344-D4B2-4313-6A72-3A0A40C57782}"/>
              </a:ext>
            </a:extLst>
          </p:cNvPr>
          <p:cNvSpPr/>
          <p:nvPr/>
        </p:nvSpPr>
        <p:spPr>
          <a:xfrm>
            <a:off x="9283812" y="3683841"/>
            <a:ext cx="1185968" cy="1669983"/>
          </a:xfrm>
          <a:prstGeom prst="rect">
            <a:avLst/>
          </a:prstGeom>
          <a:solidFill>
            <a:srgbClr val="C9C9C9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4E6BC3C-7C4A-C222-4969-B94622279690}"/>
              </a:ext>
            </a:extLst>
          </p:cNvPr>
          <p:cNvGrpSpPr/>
          <p:nvPr/>
        </p:nvGrpSpPr>
        <p:grpSpPr>
          <a:xfrm>
            <a:off x="2481077" y="1838151"/>
            <a:ext cx="3108801" cy="777436"/>
            <a:chOff x="4331148" y="1648600"/>
            <a:chExt cx="3108801" cy="777436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9F8A7E7-FD6E-BEF6-5ACB-7522625C5DB5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FD90A13-8869-5951-175C-CED9071EAE00}"/>
                </a:ext>
              </a:extLst>
            </p:cNvPr>
            <p:cNvSpPr txBox="1"/>
            <p:nvPr/>
          </p:nvSpPr>
          <p:spPr>
            <a:xfrm>
              <a:off x="4332612" y="1995149"/>
              <a:ext cx="310733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8975611-AD71-BAC7-3AB7-60E1B088E744}"/>
              </a:ext>
            </a:extLst>
          </p:cNvPr>
          <p:cNvGrpSpPr/>
          <p:nvPr/>
        </p:nvGrpSpPr>
        <p:grpSpPr>
          <a:xfrm>
            <a:off x="2481077" y="3145277"/>
            <a:ext cx="3108801" cy="777436"/>
            <a:chOff x="4331148" y="1648600"/>
            <a:chExt cx="3108801" cy="777436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0FCD264-4BCD-1999-5268-B9E556C5620C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22B71E0-E8F5-D76F-8E0F-E8B2EECD6FC2}"/>
                </a:ext>
              </a:extLst>
            </p:cNvPr>
            <p:cNvSpPr txBox="1"/>
            <p:nvPr/>
          </p:nvSpPr>
          <p:spPr>
            <a:xfrm>
              <a:off x="4332612" y="1995149"/>
              <a:ext cx="310733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01956D0-877A-AB1F-676D-25EDEDF13301}"/>
              </a:ext>
            </a:extLst>
          </p:cNvPr>
          <p:cNvGrpSpPr/>
          <p:nvPr/>
        </p:nvGrpSpPr>
        <p:grpSpPr>
          <a:xfrm>
            <a:off x="2481077" y="4451108"/>
            <a:ext cx="3108801" cy="777436"/>
            <a:chOff x="4331148" y="1648600"/>
            <a:chExt cx="3108801" cy="777436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CA48C929-5571-C6CE-F261-ECA00F76E300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65CBB28-9EE0-DD1A-0FB6-CF89E4E95EA7}"/>
                </a:ext>
              </a:extLst>
            </p:cNvPr>
            <p:cNvSpPr txBox="1"/>
            <p:nvPr/>
          </p:nvSpPr>
          <p:spPr>
            <a:xfrm>
              <a:off x="4332612" y="1995149"/>
              <a:ext cx="310733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75560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id="{D47A8A13-AC6C-E77B-5D8B-A186F9F91765}"/>
              </a:ext>
            </a:extLst>
          </p:cNvPr>
          <p:cNvSpPr/>
          <p:nvPr/>
        </p:nvSpPr>
        <p:spPr>
          <a:xfrm>
            <a:off x="-6462955" y="643088"/>
            <a:ext cx="14742246" cy="14742246"/>
          </a:xfrm>
          <a:prstGeom prst="ellipse">
            <a:avLst/>
          </a:prstGeom>
          <a:solidFill>
            <a:srgbClr val="F1C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8604130" y="152433"/>
            <a:ext cx="1988438" cy="1104044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66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270" name="组合 269">
            <a:extLst>
              <a:ext uri="{FF2B5EF4-FFF2-40B4-BE49-F238E27FC236}">
                <a16:creationId xmlns:a16="http://schemas.microsoft.com/office/drawing/2014/main" id="{9F516B88-8D0D-4AF1-BD0B-332AF8A1006C}"/>
              </a:ext>
            </a:extLst>
          </p:cNvPr>
          <p:cNvGrpSpPr/>
          <p:nvPr/>
        </p:nvGrpSpPr>
        <p:grpSpPr>
          <a:xfrm>
            <a:off x="10531201" y="473723"/>
            <a:ext cx="1212196" cy="630829"/>
            <a:chOff x="7199276" y="-898224"/>
            <a:chExt cx="2842365" cy="1479171"/>
          </a:xfrm>
          <a:gradFill>
            <a:gsLst>
              <a:gs pos="0">
                <a:srgbClr val="F1CD73"/>
              </a:gs>
              <a:gs pos="100000">
                <a:srgbClr val="F1CD73">
                  <a:alpha val="0"/>
                </a:srgbClr>
              </a:gs>
            </a:gsLst>
            <a:lin ang="5400000" scaled="1"/>
          </a:gradFill>
        </p:grpSpPr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6BC5C662-92F3-4112-CC7C-1B37D7754F3E}"/>
                </a:ext>
              </a:extLst>
            </p:cNvPr>
            <p:cNvGrpSpPr/>
            <p:nvPr/>
          </p:nvGrpSpPr>
          <p:grpSpPr>
            <a:xfrm>
              <a:off x="7199276" y="-898224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37" name="椭圆 236">
                <a:extLst>
                  <a:ext uri="{FF2B5EF4-FFF2-40B4-BE49-F238E27FC236}">
                    <a16:creationId xmlns:a16="http://schemas.microsoft.com/office/drawing/2014/main" id="{48AA2062-134E-52FA-19A1-80D662C15731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椭圆 238">
                <a:extLst>
                  <a:ext uri="{FF2B5EF4-FFF2-40B4-BE49-F238E27FC236}">
                    <a16:creationId xmlns:a16="http://schemas.microsoft.com/office/drawing/2014/main" id="{0BD4BE39-7CF9-A8F7-063B-B0DAF37D0FCF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>
                <a:extLst>
                  <a:ext uri="{FF2B5EF4-FFF2-40B4-BE49-F238E27FC236}">
                    <a16:creationId xmlns:a16="http://schemas.microsoft.com/office/drawing/2014/main" id="{7A72D9D5-DDAD-5A16-FD28-CA85E54953D3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椭圆 240">
                <a:extLst>
                  <a:ext uri="{FF2B5EF4-FFF2-40B4-BE49-F238E27FC236}">
                    <a16:creationId xmlns:a16="http://schemas.microsoft.com/office/drawing/2014/main" id="{7B248795-7290-E0F1-B768-175C56A599C0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椭圆 241">
                <a:extLst>
                  <a:ext uri="{FF2B5EF4-FFF2-40B4-BE49-F238E27FC236}">
                    <a16:creationId xmlns:a16="http://schemas.microsoft.com/office/drawing/2014/main" id="{79341C67-3B0D-88B7-1B48-B64F47C39B4C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椭圆 242">
                <a:extLst>
                  <a:ext uri="{FF2B5EF4-FFF2-40B4-BE49-F238E27FC236}">
                    <a16:creationId xmlns:a16="http://schemas.microsoft.com/office/drawing/2014/main" id="{B0A4A2FA-276E-7054-08FC-1A548B3A080A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椭圆 243">
                <a:extLst>
                  <a:ext uri="{FF2B5EF4-FFF2-40B4-BE49-F238E27FC236}">
                    <a16:creationId xmlns:a16="http://schemas.microsoft.com/office/drawing/2014/main" id="{595379C4-F185-86F6-CEA8-58D3C288A936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484BB4CA-644F-4450-0AB0-13C758C38B89}"/>
                </a:ext>
              </a:extLst>
            </p:cNvPr>
            <p:cNvGrpSpPr/>
            <p:nvPr/>
          </p:nvGrpSpPr>
          <p:grpSpPr>
            <a:xfrm>
              <a:off x="7199276" y="-501096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47" name="椭圆 246">
                <a:extLst>
                  <a:ext uri="{FF2B5EF4-FFF2-40B4-BE49-F238E27FC236}">
                    <a16:creationId xmlns:a16="http://schemas.microsoft.com/office/drawing/2014/main" id="{D80994EE-80DE-B9FE-6D6D-F02CC5D7D214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椭圆 247">
                <a:extLst>
                  <a:ext uri="{FF2B5EF4-FFF2-40B4-BE49-F238E27FC236}">
                    <a16:creationId xmlns:a16="http://schemas.microsoft.com/office/drawing/2014/main" id="{9D451922-4E49-6517-B990-1FB56C8F7530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椭圆 248">
                <a:extLst>
                  <a:ext uri="{FF2B5EF4-FFF2-40B4-BE49-F238E27FC236}">
                    <a16:creationId xmlns:a16="http://schemas.microsoft.com/office/drawing/2014/main" id="{6E8D886C-3261-9F79-D71E-992256D192AD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椭圆 249">
                <a:extLst>
                  <a:ext uri="{FF2B5EF4-FFF2-40B4-BE49-F238E27FC236}">
                    <a16:creationId xmlns:a16="http://schemas.microsoft.com/office/drawing/2014/main" id="{E9417252-FA27-2D3A-7668-3D4E1B36FDAD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椭圆 250">
                <a:extLst>
                  <a:ext uri="{FF2B5EF4-FFF2-40B4-BE49-F238E27FC236}">
                    <a16:creationId xmlns:a16="http://schemas.microsoft.com/office/drawing/2014/main" id="{9D931AFB-EF71-4F83-7317-10BC0EBB41C0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椭圆 251">
                <a:extLst>
                  <a:ext uri="{FF2B5EF4-FFF2-40B4-BE49-F238E27FC236}">
                    <a16:creationId xmlns:a16="http://schemas.microsoft.com/office/drawing/2014/main" id="{47457F1B-B03F-65D2-8D8B-A1853D980338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椭圆 252">
                <a:extLst>
                  <a:ext uri="{FF2B5EF4-FFF2-40B4-BE49-F238E27FC236}">
                    <a16:creationId xmlns:a16="http://schemas.microsoft.com/office/drawing/2014/main" id="{24A3FFB1-AB87-D5C3-2BAC-39327960F9C9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4" name="组合 253">
              <a:extLst>
                <a:ext uri="{FF2B5EF4-FFF2-40B4-BE49-F238E27FC236}">
                  <a16:creationId xmlns:a16="http://schemas.microsoft.com/office/drawing/2014/main" id="{6CCD336E-6DE5-6147-E1C5-7D0D133B3526}"/>
                </a:ext>
              </a:extLst>
            </p:cNvPr>
            <p:cNvGrpSpPr/>
            <p:nvPr/>
          </p:nvGrpSpPr>
          <p:grpSpPr>
            <a:xfrm>
              <a:off x="7199276" y="-103968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55" name="椭圆 254">
                <a:extLst>
                  <a:ext uri="{FF2B5EF4-FFF2-40B4-BE49-F238E27FC236}">
                    <a16:creationId xmlns:a16="http://schemas.microsoft.com/office/drawing/2014/main" id="{3F9066AF-16A4-79D6-5FE0-AB2212484129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椭圆 255">
                <a:extLst>
                  <a:ext uri="{FF2B5EF4-FFF2-40B4-BE49-F238E27FC236}">
                    <a16:creationId xmlns:a16="http://schemas.microsoft.com/office/drawing/2014/main" id="{15EFB2F6-0AE4-C6BD-8FB7-86F1CCBFBA9B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椭圆 256">
                <a:extLst>
                  <a:ext uri="{FF2B5EF4-FFF2-40B4-BE49-F238E27FC236}">
                    <a16:creationId xmlns:a16="http://schemas.microsoft.com/office/drawing/2014/main" id="{58B258BD-7A4C-7F86-3B37-F44CFC1A0271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椭圆 257">
                <a:extLst>
                  <a:ext uri="{FF2B5EF4-FFF2-40B4-BE49-F238E27FC236}">
                    <a16:creationId xmlns:a16="http://schemas.microsoft.com/office/drawing/2014/main" id="{48A6CB3D-581D-86F6-C19F-50E23F9A6D44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椭圆 258">
                <a:extLst>
                  <a:ext uri="{FF2B5EF4-FFF2-40B4-BE49-F238E27FC236}">
                    <a16:creationId xmlns:a16="http://schemas.microsoft.com/office/drawing/2014/main" id="{D3F264D5-46AB-301C-E291-649A3B972697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椭圆 259">
                <a:extLst>
                  <a:ext uri="{FF2B5EF4-FFF2-40B4-BE49-F238E27FC236}">
                    <a16:creationId xmlns:a16="http://schemas.microsoft.com/office/drawing/2014/main" id="{D6B15C48-F826-6E90-AD00-6C3080D90230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椭圆 260">
                <a:extLst>
                  <a:ext uri="{FF2B5EF4-FFF2-40B4-BE49-F238E27FC236}">
                    <a16:creationId xmlns:a16="http://schemas.microsoft.com/office/drawing/2014/main" id="{B8C1E937-03EC-A95D-B8E2-0C878214FEA9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2" name="组合 261">
              <a:extLst>
                <a:ext uri="{FF2B5EF4-FFF2-40B4-BE49-F238E27FC236}">
                  <a16:creationId xmlns:a16="http://schemas.microsoft.com/office/drawing/2014/main" id="{2ABE16B1-2145-4B27-224E-A7B10D6F0AFB}"/>
                </a:ext>
              </a:extLst>
            </p:cNvPr>
            <p:cNvGrpSpPr/>
            <p:nvPr/>
          </p:nvGrpSpPr>
          <p:grpSpPr>
            <a:xfrm>
              <a:off x="7199276" y="293160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63" name="椭圆 262">
                <a:extLst>
                  <a:ext uri="{FF2B5EF4-FFF2-40B4-BE49-F238E27FC236}">
                    <a16:creationId xmlns:a16="http://schemas.microsoft.com/office/drawing/2014/main" id="{50946FEB-E1B2-92CD-3470-A822A3DCD1D7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椭圆 263">
                <a:extLst>
                  <a:ext uri="{FF2B5EF4-FFF2-40B4-BE49-F238E27FC236}">
                    <a16:creationId xmlns:a16="http://schemas.microsoft.com/office/drawing/2014/main" id="{6BC87DC2-EB84-A6F7-7659-AC843EA097A4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椭圆 264">
                <a:extLst>
                  <a:ext uri="{FF2B5EF4-FFF2-40B4-BE49-F238E27FC236}">
                    <a16:creationId xmlns:a16="http://schemas.microsoft.com/office/drawing/2014/main" id="{ED6E166B-D0E3-6FE5-BC9D-606C731F1168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椭圆 265">
                <a:extLst>
                  <a:ext uri="{FF2B5EF4-FFF2-40B4-BE49-F238E27FC236}">
                    <a16:creationId xmlns:a16="http://schemas.microsoft.com/office/drawing/2014/main" id="{E8C1BF5B-87AD-9400-70C4-A943D4C6DCD3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椭圆 266">
                <a:extLst>
                  <a:ext uri="{FF2B5EF4-FFF2-40B4-BE49-F238E27FC236}">
                    <a16:creationId xmlns:a16="http://schemas.microsoft.com/office/drawing/2014/main" id="{CB9ACD4B-253A-04DC-0EE4-7F31D20869AC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椭圆 267">
                <a:extLst>
                  <a:ext uri="{FF2B5EF4-FFF2-40B4-BE49-F238E27FC236}">
                    <a16:creationId xmlns:a16="http://schemas.microsoft.com/office/drawing/2014/main" id="{55D0ACDE-7CE2-1A87-BD12-63E5A94645CE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椭圆 268">
                <a:extLst>
                  <a:ext uri="{FF2B5EF4-FFF2-40B4-BE49-F238E27FC236}">
                    <a16:creationId xmlns:a16="http://schemas.microsoft.com/office/drawing/2014/main" id="{8D77A566-7128-1A4A-57CE-B9C398198CD3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2" name="组合 281">
            <a:extLst>
              <a:ext uri="{FF2B5EF4-FFF2-40B4-BE49-F238E27FC236}">
                <a16:creationId xmlns:a16="http://schemas.microsoft.com/office/drawing/2014/main" id="{9EBEBB43-21D0-C964-D690-BA573E41A1F7}"/>
              </a:ext>
            </a:extLst>
          </p:cNvPr>
          <p:cNvGrpSpPr/>
          <p:nvPr/>
        </p:nvGrpSpPr>
        <p:grpSpPr>
          <a:xfrm>
            <a:off x="2125498" y="125992"/>
            <a:ext cx="1439270" cy="1439270"/>
            <a:chOff x="1031245" y="4117396"/>
            <a:chExt cx="2418463" cy="2418463"/>
          </a:xfrm>
        </p:grpSpPr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7B7F4304-4A61-1362-4E5F-2783A13EF912}"/>
                </a:ext>
              </a:extLst>
            </p:cNvPr>
            <p:cNvSpPr/>
            <p:nvPr/>
          </p:nvSpPr>
          <p:spPr>
            <a:xfrm>
              <a:off x="1412245" y="4498396"/>
              <a:ext cx="1656463" cy="1656463"/>
            </a:xfrm>
            <a:prstGeom prst="ellipse">
              <a:avLst/>
            </a:prstGeom>
            <a:noFill/>
            <a:ln w="12700" cap="flat" cmpd="sng" algn="ctr">
              <a:solidFill>
                <a:srgbClr val="C9C9C9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B0557A80-BEDC-5D84-5BCA-DD7B7F87CF03}"/>
                </a:ext>
              </a:extLst>
            </p:cNvPr>
            <p:cNvSpPr/>
            <p:nvPr/>
          </p:nvSpPr>
          <p:spPr>
            <a:xfrm>
              <a:off x="1031245" y="4117396"/>
              <a:ext cx="2418463" cy="2418463"/>
            </a:xfrm>
            <a:prstGeom prst="ellipse">
              <a:avLst/>
            </a:prstGeom>
            <a:noFill/>
            <a:ln w="12700" cap="flat" cmpd="sng" algn="ctr">
              <a:solidFill>
                <a:srgbClr val="C9C9C9">
                  <a:alpha val="1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7D02ADEA-42D8-96D0-7A7B-3BC160177135}"/>
                </a:ext>
              </a:extLst>
            </p:cNvPr>
            <p:cNvSpPr/>
            <p:nvPr/>
          </p:nvSpPr>
          <p:spPr>
            <a:xfrm>
              <a:off x="1221745" y="4307896"/>
              <a:ext cx="2037463" cy="2037463"/>
            </a:xfrm>
            <a:prstGeom prst="ellipse">
              <a:avLst/>
            </a:prstGeom>
            <a:noFill/>
            <a:ln w="12700" cap="flat" cmpd="sng" algn="ctr">
              <a:solidFill>
                <a:srgbClr val="C9C9C9">
                  <a:alpha val="7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BA9F3191-9184-7BED-1F75-198CB2C314B6}"/>
                </a:ext>
              </a:extLst>
            </p:cNvPr>
            <p:cNvSpPr/>
            <p:nvPr/>
          </p:nvSpPr>
          <p:spPr>
            <a:xfrm>
              <a:off x="1602745" y="4688896"/>
              <a:ext cx="1275463" cy="1275463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3" name="组合 322">
            <a:extLst>
              <a:ext uri="{FF2B5EF4-FFF2-40B4-BE49-F238E27FC236}">
                <a16:creationId xmlns:a16="http://schemas.microsoft.com/office/drawing/2014/main" id="{E4508281-8C55-1519-74B2-5B1CEEC56A72}"/>
              </a:ext>
            </a:extLst>
          </p:cNvPr>
          <p:cNvGrpSpPr/>
          <p:nvPr/>
        </p:nvGrpSpPr>
        <p:grpSpPr>
          <a:xfrm>
            <a:off x="11137299" y="6364609"/>
            <a:ext cx="696795" cy="930856"/>
            <a:chOff x="285519" y="252586"/>
            <a:chExt cx="696795" cy="930856"/>
          </a:xfrm>
        </p:grpSpPr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310B83A-F394-F0D8-019C-3285606920DD}"/>
                </a:ext>
              </a:extLst>
            </p:cNvPr>
            <p:cNvSpPr/>
            <p:nvPr/>
          </p:nvSpPr>
          <p:spPr>
            <a:xfrm>
              <a:off x="285519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1CD73"/>
                </a:gs>
                <a:gs pos="100000">
                  <a:srgbClr val="F1CD73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8B4560E2-8DF6-9051-9BEC-2396588AEA56}"/>
                </a:ext>
              </a:extLst>
            </p:cNvPr>
            <p:cNvSpPr/>
            <p:nvPr/>
          </p:nvSpPr>
          <p:spPr>
            <a:xfrm>
              <a:off x="537602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1CD73"/>
                </a:gs>
                <a:gs pos="100000">
                  <a:srgbClr val="F1CD73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136AEA3-9E35-8AA1-BE35-8E0759909FE6}"/>
                </a:ext>
              </a:extLst>
            </p:cNvPr>
            <p:cNvSpPr/>
            <p:nvPr/>
          </p:nvSpPr>
          <p:spPr>
            <a:xfrm>
              <a:off x="792396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1CD73"/>
                </a:gs>
                <a:gs pos="100000">
                  <a:srgbClr val="F1CD73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30ABE5F-4BD5-F499-22CF-9A1A515EE96C}"/>
              </a:ext>
            </a:extLst>
          </p:cNvPr>
          <p:cNvGrpSpPr/>
          <p:nvPr/>
        </p:nvGrpSpPr>
        <p:grpSpPr>
          <a:xfrm>
            <a:off x="4432952" y="1337059"/>
            <a:ext cx="3524707" cy="952171"/>
            <a:chOff x="4754585" y="1601836"/>
            <a:chExt cx="3524707" cy="95217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497796-8CB0-951B-882C-B64A0D0E7089}"/>
                </a:ext>
              </a:extLst>
            </p:cNvPr>
            <p:cNvSpPr/>
            <p:nvPr/>
          </p:nvSpPr>
          <p:spPr>
            <a:xfrm>
              <a:off x="4754585" y="160183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DD3528-5BA1-6205-6780-99BF5BB3A7F2}"/>
                </a:ext>
              </a:extLst>
            </p:cNvPr>
            <p:cNvSpPr txBox="1"/>
            <p:nvPr/>
          </p:nvSpPr>
          <p:spPr>
            <a:xfrm>
              <a:off x="4808964" y="173318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01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F124A75-AFE5-33B8-FBE5-67736D10DCA5}"/>
                </a:ext>
              </a:extLst>
            </p:cNvPr>
            <p:cNvSpPr txBox="1"/>
            <p:nvPr/>
          </p:nvSpPr>
          <p:spPr>
            <a:xfrm>
              <a:off x="5812583" y="1719249"/>
              <a:ext cx="2142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242A2AF-DE42-C5E5-CA90-FD359431E031}"/>
                </a:ext>
              </a:extLst>
            </p:cNvPr>
            <p:cNvSpPr txBox="1"/>
            <p:nvPr/>
          </p:nvSpPr>
          <p:spPr>
            <a:xfrm>
              <a:off x="5795982" y="2144399"/>
              <a:ext cx="248331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D7CCFB1-9247-1983-13A1-3278206DB320}"/>
              </a:ext>
            </a:extLst>
          </p:cNvPr>
          <p:cNvGrpSpPr/>
          <p:nvPr/>
        </p:nvGrpSpPr>
        <p:grpSpPr>
          <a:xfrm>
            <a:off x="5300483" y="2413403"/>
            <a:ext cx="3524707" cy="952171"/>
            <a:chOff x="4754585" y="1601836"/>
            <a:chExt cx="3524707" cy="952171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01FB350-90FA-5F09-7E8D-7BCBF6742CB7}"/>
                </a:ext>
              </a:extLst>
            </p:cNvPr>
            <p:cNvSpPr/>
            <p:nvPr/>
          </p:nvSpPr>
          <p:spPr>
            <a:xfrm>
              <a:off x="4754585" y="160183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723F3CE-82BE-2ED7-B340-F1A205397251}"/>
                </a:ext>
              </a:extLst>
            </p:cNvPr>
            <p:cNvSpPr txBox="1"/>
            <p:nvPr/>
          </p:nvSpPr>
          <p:spPr>
            <a:xfrm>
              <a:off x="4808964" y="173318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02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47A4E44-CE35-DC68-D531-3086432CE0D1}"/>
                </a:ext>
              </a:extLst>
            </p:cNvPr>
            <p:cNvSpPr txBox="1"/>
            <p:nvPr/>
          </p:nvSpPr>
          <p:spPr>
            <a:xfrm>
              <a:off x="5812583" y="1719249"/>
              <a:ext cx="2142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161C2D3-DC8A-FA38-8A0A-B7B08176E4AB}"/>
                </a:ext>
              </a:extLst>
            </p:cNvPr>
            <p:cNvSpPr txBox="1"/>
            <p:nvPr/>
          </p:nvSpPr>
          <p:spPr>
            <a:xfrm>
              <a:off x="5795982" y="2144399"/>
              <a:ext cx="248331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654B935E-B6E9-89AC-FFF5-701BB75CBA59}"/>
              </a:ext>
            </a:extLst>
          </p:cNvPr>
          <p:cNvGrpSpPr/>
          <p:nvPr/>
        </p:nvGrpSpPr>
        <p:grpSpPr>
          <a:xfrm>
            <a:off x="6168014" y="3489747"/>
            <a:ext cx="3524707" cy="952171"/>
            <a:chOff x="4754585" y="1601836"/>
            <a:chExt cx="3524707" cy="952171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7A198775-51AA-374B-21A8-9030E88396DA}"/>
                </a:ext>
              </a:extLst>
            </p:cNvPr>
            <p:cNvSpPr/>
            <p:nvPr/>
          </p:nvSpPr>
          <p:spPr>
            <a:xfrm>
              <a:off x="4754585" y="160183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FF1B3D9-9912-C011-0460-10744C0E9D0E}"/>
                </a:ext>
              </a:extLst>
            </p:cNvPr>
            <p:cNvSpPr txBox="1"/>
            <p:nvPr/>
          </p:nvSpPr>
          <p:spPr>
            <a:xfrm>
              <a:off x="4808964" y="173318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03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5CCBE43-ECC0-F44B-B9E9-90EE7E1FB6B4}"/>
                </a:ext>
              </a:extLst>
            </p:cNvPr>
            <p:cNvSpPr txBox="1"/>
            <p:nvPr/>
          </p:nvSpPr>
          <p:spPr>
            <a:xfrm>
              <a:off x="5812583" y="1719249"/>
              <a:ext cx="2142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20EDF78-74A2-79CF-C967-BC27EF376017}"/>
                </a:ext>
              </a:extLst>
            </p:cNvPr>
            <p:cNvSpPr txBox="1"/>
            <p:nvPr/>
          </p:nvSpPr>
          <p:spPr>
            <a:xfrm>
              <a:off x="5795982" y="2144399"/>
              <a:ext cx="248331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BD060B0-0F28-4DB2-3759-41F98E2273E2}"/>
              </a:ext>
            </a:extLst>
          </p:cNvPr>
          <p:cNvGrpSpPr/>
          <p:nvPr/>
        </p:nvGrpSpPr>
        <p:grpSpPr>
          <a:xfrm>
            <a:off x="7035545" y="4566091"/>
            <a:ext cx="3524707" cy="952171"/>
            <a:chOff x="4754585" y="1601836"/>
            <a:chExt cx="3524707" cy="952171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6554C575-E9BA-D216-C435-119D874D29FE}"/>
                </a:ext>
              </a:extLst>
            </p:cNvPr>
            <p:cNvSpPr/>
            <p:nvPr/>
          </p:nvSpPr>
          <p:spPr>
            <a:xfrm>
              <a:off x="4754585" y="160183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F1771F9-D642-2B1D-A382-7B7758DEDF2A}"/>
                </a:ext>
              </a:extLst>
            </p:cNvPr>
            <p:cNvSpPr txBox="1"/>
            <p:nvPr/>
          </p:nvSpPr>
          <p:spPr>
            <a:xfrm>
              <a:off x="4808964" y="173318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04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E219C38-0FBA-9C23-EC45-3E8CE4DD4819}"/>
                </a:ext>
              </a:extLst>
            </p:cNvPr>
            <p:cNvSpPr txBox="1"/>
            <p:nvPr/>
          </p:nvSpPr>
          <p:spPr>
            <a:xfrm>
              <a:off x="5812583" y="1719249"/>
              <a:ext cx="2142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添加标题文本</a:t>
              </a:r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9F7B06C4-7CED-8AF3-C79A-DF5C0B9B3CBB}"/>
                </a:ext>
              </a:extLst>
            </p:cNvPr>
            <p:cNvSpPr txBox="1"/>
            <p:nvPr/>
          </p:nvSpPr>
          <p:spPr>
            <a:xfrm>
              <a:off x="5795982" y="2144399"/>
              <a:ext cx="248331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D7BF351E-429C-0268-710F-21902BBC0345}"/>
              </a:ext>
            </a:extLst>
          </p:cNvPr>
          <p:cNvGrpSpPr/>
          <p:nvPr/>
        </p:nvGrpSpPr>
        <p:grpSpPr>
          <a:xfrm>
            <a:off x="294385" y="2716532"/>
            <a:ext cx="1743075" cy="364332"/>
            <a:chOff x="1124234" y="4407267"/>
            <a:chExt cx="1743075" cy="364332"/>
          </a:xfrm>
        </p:grpSpPr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B3986042-08EF-25F5-2C89-C1BF1E09F2D6}"/>
                </a:ext>
              </a:extLst>
            </p:cNvPr>
            <p:cNvSpPr/>
            <p:nvPr/>
          </p:nvSpPr>
          <p:spPr>
            <a:xfrm>
              <a:off x="1124234" y="4407267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7F7385AE-1E44-CE21-578B-0861E87B981E}"/>
                </a:ext>
              </a:extLst>
            </p:cNvPr>
            <p:cNvSpPr/>
            <p:nvPr/>
          </p:nvSpPr>
          <p:spPr>
            <a:xfrm>
              <a:off x="1124234" y="4528711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CD383AAF-E350-2EFE-E07A-915D6B6E6D06}"/>
                </a:ext>
              </a:extLst>
            </p:cNvPr>
            <p:cNvSpPr/>
            <p:nvPr/>
          </p:nvSpPr>
          <p:spPr>
            <a:xfrm>
              <a:off x="1124234" y="4650155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图形 16">
            <a:extLst>
              <a:ext uri="{FF2B5EF4-FFF2-40B4-BE49-F238E27FC236}">
                <a16:creationId xmlns:a16="http://schemas.microsoft.com/office/drawing/2014/main" id="{17CA5D54-0B93-61F7-DB26-0116CF0A2CE3}"/>
              </a:ext>
            </a:extLst>
          </p:cNvPr>
          <p:cNvGrpSpPr/>
          <p:nvPr/>
        </p:nvGrpSpPr>
        <p:grpSpPr>
          <a:xfrm>
            <a:off x="1255778" y="1860461"/>
            <a:ext cx="2438180" cy="4231681"/>
            <a:chOff x="-1846554" y="7665798"/>
            <a:chExt cx="547268" cy="94983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68665B2-E072-2A7F-930A-23EF883E168A}"/>
                </a:ext>
              </a:extLst>
            </p:cNvPr>
            <p:cNvSpPr/>
            <p:nvPr/>
          </p:nvSpPr>
          <p:spPr>
            <a:xfrm>
              <a:off x="-1846554" y="7665798"/>
              <a:ext cx="543153" cy="949833"/>
            </a:xfrm>
            <a:custGeom>
              <a:avLst/>
              <a:gdLst>
                <a:gd name="connsiteX0" fmla="*/ 483260 w 543153"/>
                <a:gd name="connsiteY0" fmla="*/ 0 h 949833"/>
                <a:gd name="connsiteX1" fmla="*/ 458800 w 543153"/>
                <a:gd name="connsiteY1" fmla="*/ 0 h 949833"/>
                <a:gd name="connsiteX2" fmla="*/ 447827 w 543153"/>
                <a:gd name="connsiteY2" fmla="*/ 5944 h 949833"/>
                <a:gd name="connsiteX3" fmla="*/ 436855 w 543153"/>
                <a:gd name="connsiteY3" fmla="*/ 0 h 949833"/>
                <a:gd name="connsiteX4" fmla="*/ 59893 w 543153"/>
                <a:gd name="connsiteY4" fmla="*/ 0 h 949833"/>
                <a:gd name="connsiteX5" fmla="*/ 0 w 543153"/>
                <a:gd name="connsiteY5" fmla="*/ 59893 h 949833"/>
                <a:gd name="connsiteX6" fmla="*/ 0 w 543153"/>
                <a:gd name="connsiteY6" fmla="*/ 889940 h 949833"/>
                <a:gd name="connsiteX7" fmla="*/ 59893 w 543153"/>
                <a:gd name="connsiteY7" fmla="*/ 949833 h 949833"/>
                <a:gd name="connsiteX8" fmla="*/ 198425 w 543153"/>
                <a:gd name="connsiteY8" fmla="*/ 949833 h 949833"/>
                <a:gd name="connsiteX9" fmla="*/ 198425 w 543153"/>
                <a:gd name="connsiteY9" fmla="*/ 945718 h 949833"/>
                <a:gd name="connsiteX10" fmla="*/ 368732 w 543153"/>
                <a:gd name="connsiteY10" fmla="*/ 945718 h 949833"/>
                <a:gd name="connsiteX11" fmla="*/ 368732 w 543153"/>
                <a:gd name="connsiteY11" fmla="*/ 949833 h 949833"/>
                <a:gd name="connsiteX12" fmla="*/ 483260 w 543153"/>
                <a:gd name="connsiteY12" fmla="*/ 949833 h 949833"/>
                <a:gd name="connsiteX13" fmla="*/ 543154 w 543153"/>
                <a:gd name="connsiteY13" fmla="*/ 889940 h 949833"/>
                <a:gd name="connsiteX14" fmla="*/ 543154 w 543153"/>
                <a:gd name="connsiteY14" fmla="*/ 59893 h 949833"/>
                <a:gd name="connsiteX15" fmla="*/ 483260 w 543153"/>
                <a:gd name="connsiteY15" fmla="*/ 0 h 94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3153" h="949833">
                  <a:moveTo>
                    <a:pt x="483260" y="0"/>
                  </a:moveTo>
                  <a:lnTo>
                    <a:pt x="458800" y="0"/>
                  </a:lnTo>
                  <a:cubicBezTo>
                    <a:pt x="456514" y="3658"/>
                    <a:pt x="452399" y="5944"/>
                    <a:pt x="447827" y="5944"/>
                  </a:cubicBezTo>
                  <a:cubicBezTo>
                    <a:pt x="443255" y="5944"/>
                    <a:pt x="439141" y="3658"/>
                    <a:pt x="436855" y="0"/>
                  </a:cubicBezTo>
                  <a:lnTo>
                    <a:pt x="59893" y="0"/>
                  </a:lnTo>
                  <a:cubicBezTo>
                    <a:pt x="26975" y="0"/>
                    <a:pt x="0" y="26746"/>
                    <a:pt x="0" y="59893"/>
                  </a:cubicBezTo>
                  <a:lnTo>
                    <a:pt x="0" y="889940"/>
                  </a:lnTo>
                  <a:cubicBezTo>
                    <a:pt x="0" y="922858"/>
                    <a:pt x="26746" y="949833"/>
                    <a:pt x="59893" y="949833"/>
                  </a:cubicBezTo>
                  <a:lnTo>
                    <a:pt x="198425" y="949833"/>
                  </a:lnTo>
                  <a:lnTo>
                    <a:pt x="198425" y="945718"/>
                  </a:lnTo>
                  <a:lnTo>
                    <a:pt x="368732" y="945718"/>
                  </a:lnTo>
                  <a:lnTo>
                    <a:pt x="368732" y="949833"/>
                  </a:lnTo>
                  <a:lnTo>
                    <a:pt x="483260" y="949833"/>
                  </a:lnTo>
                  <a:cubicBezTo>
                    <a:pt x="516179" y="949833"/>
                    <a:pt x="543154" y="923087"/>
                    <a:pt x="543154" y="889940"/>
                  </a:cubicBezTo>
                  <a:lnTo>
                    <a:pt x="543154" y="59893"/>
                  </a:lnTo>
                  <a:cubicBezTo>
                    <a:pt x="543154" y="26746"/>
                    <a:pt x="516407" y="0"/>
                    <a:pt x="483260" y="0"/>
                  </a:cubicBez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F22030D-EB39-7526-F168-63DA1645219D}"/>
                </a:ext>
              </a:extLst>
            </p:cNvPr>
            <p:cNvSpPr/>
            <p:nvPr/>
          </p:nvSpPr>
          <p:spPr>
            <a:xfrm>
              <a:off x="-1766087" y="7748094"/>
              <a:ext cx="27889" cy="27889"/>
            </a:xfrm>
            <a:custGeom>
              <a:avLst/>
              <a:gdLst>
                <a:gd name="connsiteX0" fmla="*/ 27889 w 27889"/>
                <a:gd name="connsiteY0" fmla="*/ 13945 h 27889"/>
                <a:gd name="connsiteX1" fmla="*/ 13945 w 27889"/>
                <a:gd name="connsiteY1" fmla="*/ 27889 h 27889"/>
                <a:gd name="connsiteX2" fmla="*/ 0 w 27889"/>
                <a:gd name="connsiteY2" fmla="*/ 13945 h 27889"/>
                <a:gd name="connsiteX3" fmla="*/ 13945 w 27889"/>
                <a:gd name="connsiteY3" fmla="*/ 0 h 27889"/>
                <a:gd name="connsiteX4" fmla="*/ 27889 w 27889"/>
                <a:gd name="connsiteY4" fmla="*/ 13945 h 2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89" h="27889">
                  <a:moveTo>
                    <a:pt x="27889" y="13945"/>
                  </a:moveTo>
                  <a:cubicBezTo>
                    <a:pt x="27889" y="21646"/>
                    <a:pt x="21646" y="27889"/>
                    <a:pt x="13945" y="27889"/>
                  </a:cubicBezTo>
                  <a:cubicBezTo>
                    <a:pt x="6243" y="27889"/>
                    <a:pt x="0" y="21646"/>
                    <a:pt x="0" y="13945"/>
                  </a:cubicBezTo>
                  <a:cubicBezTo>
                    <a:pt x="0" y="6243"/>
                    <a:pt x="6243" y="0"/>
                    <a:pt x="13945" y="0"/>
                  </a:cubicBezTo>
                  <a:cubicBezTo>
                    <a:pt x="21646" y="0"/>
                    <a:pt x="27889" y="6243"/>
                    <a:pt x="27889" y="13945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5D7AE43-C281-538C-FB01-5D2380126654}"/>
                </a:ext>
              </a:extLst>
            </p:cNvPr>
            <p:cNvSpPr/>
            <p:nvPr/>
          </p:nvSpPr>
          <p:spPr>
            <a:xfrm>
              <a:off x="-1668018" y="7677913"/>
              <a:ext cx="164363" cy="16002"/>
            </a:xfrm>
            <a:custGeom>
              <a:avLst/>
              <a:gdLst>
                <a:gd name="connsiteX0" fmla="*/ 0 w 164363"/>
                <a:gd name="connsiteY0" fmla="*/ 0 h 16002"/>
                <a:gd name="connsiteX1" fmla="*/ 164363 w 164363"/>
                <a:gd name="connsiteY1" fmla="*/ 0 h 16002"/>
                <a:gd name="connsiteX2" fmla="*/ 164363 w 164363"/>
                <a:gd name="connsiteY2" fmla="*/ 16002 h 16002"/>
                <a:gd name="connsiteX3" fmla="*/ 0 w 164363"/>
                <a:gd name="connsiteY3" fmla="*/ 16002 h 1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363" h="16002">
                  <a:moveTo>
                    <a:pt x="0" y="0"/>
                  </a:moveTo>
                  <a:lnTo>
                    <a:pt x="164363" y="0"/>
                  </a:lnTo>
                  <a:lnTo>
                    <a:pt x="164363" y="16002"/>
                  </a:lnTo>
                  <a:lnTo>
                    <a:pt x="0" y="16002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62A4D85-F594-7BCE-64C2-DD4DA29C60CE}"/>
                </a:ext>
              </a:extLst>
            </p:cNvPr>
            <p:cNvSpPr/>
            <p:nvPr/>
          </p:nvSpPr>
          <p:spPr>
            <a:xfrm>
              <a:off x="-1846554" y="7665798"/>
              <a:ext cx="543153" cy="949833"/>
            </a:xfrm>
            <a:custGeom>
              <a:avLst/>
              <a:gdLst>
                <a:gd name="connsiteX0" fmla="*/ 483260 w 543153"/>
                <a:gd name="connsiteY0" fmla="*/ 0 h 949833"/>
                <a:gd name="connsiteX1" fmla="*/ 458800 w 543153"/>
                <a:gd name="connsiteY1" fmla="*/ 0 h 949833"/>
                <a:gd name="connsiteX2" fmla="*/ 447827 w 543153"/>
                <a:gd name="connsiteY2" fmla="*/ 5944 h 949833"/>
                <a:gd name="connsiteX3" fmla="*/ 436855 w 543153"/>
                <a:gd name="connsiteY3" fmla="*/ 0 h 949833"/>
                <a:gd name="connsiteX4" fmla="*/ 59893 w 543153"/>
                <a:gd name="connsiteY4" fmla="*/ 0 h 949833"/>
                <a:gd name="connsiteX5" fmla="*/ 0 w 543153"/>
                <a:gd name="connsiteY5" fmla="*/ 59893 h 949833"/>
                <a:gd name="connsiteX6" fmla="*/ 0 w 543153"/>
                <a:gd name="connsiteY6" fmla="*/ 889940 h 949833"/>
                <a:gd name="connsiteX7" fmla="*/ 59893 w 543153"/>
                <a:gd name="connsiteY7" fmla="*/ 949833 h 949833"/>
                <a:gd name="connsiteX8" fmla="*/ 198425 w 543153"/>
                <a:gd name="connsiteY8" fmla="*/ 949833 h 949833"/>
                <a:gd name="connsiteX9" fmla="*/ 198425 w 543153"/>
                <a:gd name="connsiteY9" fmla="*/ 945718 h 949833"/>
                <a:gd name="connsiteX10" fmla="*/ 368732 w 543153"/>
                <a:gd name="connsiteY10" fmla="*/ 945718 h 949833"/>
                <a:gd name="connsiteX11" fmla="*/ 368732 w 543153"/>
                <a:gd name="connsiteY11" fmla="*/ 949833 h 949833"/>
                <a:gd name="connsiteX12" fmla="*/ 483260 w 543153"/>
                <a:gd name="connsiteY12" fmla="*/ 949833 h 949833"/>
                <a:gd name="connsiteX13" fmla="*/ 543154 w 543153"/>
                <a:gd name="connsiteY13" fmla="*/ 889940 h 949833"/>
                <a:gd name="connsiteX14" fmla="*/ 543154 w 543153"/>
                <a:gd name="connsiteY14" fmla="*/ 59893 h 949833"/>
                <a:gd name="connsiteX15" fmla="*/ 483260 w 543153"/>
                <a:gd name="connsiteY15" fmla="*/ 0 h 949833"/>
                <a:gd name="connsiteX16" fmla="*/ 523037 w 543153"/>
                <a:gd name="connsiteY16" fmla="*/ 889711 h 949833"/>
                <a:gd name="connsiteX17" fmla="*/ 483260 w 543153"/>
                <a:gd name="connsiteY17" fmla="*/ 929488 h 949833"/>
                <a:gd name="connsiteX18" fmla="*/ 59893 w 543153"/>
                <a:gd name="connsiteY18" fmla="*/ 929488 h 949833"/>
                <a:gd name="connsiteX19" fmla="*/ 20117 w 543153"/>
                <a:gd name="connsiteY19" fmla="*/ 889711 h 949833"/>
                <a:gd name="connsiteX20" fmla="*/ 20117 w 543153"/>
                <a:gd name="connsiteY20" fmla="*/ 59893 h 949833"/>
                <a:gd name="connsiteX21" fmla="*/ 59893 w 543153"/>
                <a:gd name="connsiteY21" fmla="*/ 20117 h 949833"/>
                <a:gd name="connsiteX22" fmla="*/ 483260 w 543153"/>
                <a:gd name="connsiteY22" fmla="*/ 20117 h 949833"/>
                <a:gd name="connsiteX23" fmla="*/ 523037 w 543153"/>
                <a:gd name="connsiteY23" fmla="*/ 59893 h 949833"/>
                <a:gd name="connsiteX24" fmla="*/ 523037 w 543153"/>
                <a:gd name="connsiteY24" fmla="*/ 889711 h 94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43153" h="949833">
                  <a:moveTo>
                    <a:pt x="483260" y="0"/>
                  </a:moveTo>
                  <a:lnTo>
                    <a:pt x="458800" y="0"/>
                  </a:lnTo>
                  <a:cubicBezTo>
                    <a:pt x="456514" y="3658"/>
                    <a:pt x="452399" y="5944"/>
                    <a:pt x="447827" y="5944"/>
                  </a:cubicBezTo>
                  <a:cubicBezTo>
                    <a:pt x="443255" y="5944"/>
                    <a:pt x="439141" y="3658"/>
                    <a:pt x="436855" y="0"/>
                  </a:cubicBezTo>
                  <a:lnTo>
                    <a:pt x="59893" y="0"/>
                  </a:lnTo>
                  <a:cubicBezTo>
                    <a:pt x="26975" y="0"/>
                    <a:pt x="0" y="26746"/>
                    <a:pt x="0" y="59893"/>
                  </a:cubicBezTo>
                  <a:lnTo>
                    <a:pt x="0" y="889940"/>
                  </a:lnTo>
                  <a:cubicBezTo>
                    <a:pt x="0" y="922858"/>
                    <a:pt x="26746" y="949833"/>
                    <a:pt x="59893" y="949833"/>
                  </a:cubicBezTo>
                  <a:lnTo>
                    <a:pt x="198425" y="949833"/>
                  </a:lnTo>
                  <a:lnTo>
                    <a:pt x="198425" y="945718"/>
                  </a:lnTo>
                  <a:lnTo>
                    <a:pt x="368732" y="945718"/>
                  </a:lnTo>
                  <a:lnTo>
                    <a:pt x="368732" y="949833"/>
                  </a:lnTo>
                  <a:lnTo>
                    <a:pt x="483260" y="949833"/>
                  </a:lnTo>
                  <a:cubicBezTo>
                    <a:pt x="516179" y="949833"/>
                    <a:pt x="543154" y="923087"/>
                    <a:pt x="543154" y="889940"/>
                  </a:cubicBezTo>
                  <a:lnTo>
                    <a:pt x="543154" y="59893"/>
                  </a:lnTo>
                  <a:cubicBezTo>
                    <a:pt x="543154" y="26746"/>
                    <a:pt x="516407" y="0"/>
                    <a:pt x="483260" y="0"/>
                  </a:cubicBezTo>
                  <a:close/>
                  <a:moveTo>
                    <a:pt x="523037" y="889711"/>
                  </a:moveTo>
                  <a:cubicBezTo>
                    <a:pt x="523037" y="911657"/>
                    <a:pt x="505206" y="929488"/>
                    <a:pt x="483260" y="929488"/>
                  </a:cubicBezTo>
                  <a:lnTo>
                    <a:pt x="59893" y="929488"/>
                  </a:lnTo>
                  <a:cubicBezTo>
                    <a:pt x="37948" y="929488"/>
                    <a:pt x="20117" y="911657"/>
                    <a:pt x="20117" y="889711"/>
                  </a:cubicBezTo>
                  <a:lnTo>
                    <a:pt x="20117" y="59893"/>
                  </a:lnTo>
                  <a:cubicBezTo>
                    <a:pt x="20117" y="37948"/>
                    <a:pt x="37948" y="20117"/>
                    <a:pt x="59893" y="20117"/>
                  </a:cubicBezTo>
                  <a:lnTo>
                    <a:pt x="483260" y="20117"/>
                  </a:lnTo>
                  <a:cubicBezTo>
                    <a:pt x="505206" y="20117"/>
                    <a:pt x="523037" y="37948"/>
                    <a:pt x="523037" y="59893"/>
                  </a:cubicBezTo>
                  <a:lnTo>
                    <a:pt x="523037" y="889711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19C4BDC-41B8-631D-1871-7E55F99D52F6}"/>
                </a:ext>
              </a:extLst>
            </p:cNvPr>
            <p:cNvSpPr/>
            <p:nvPr/>
          </p:nvSpPr>
          <p:spPr>
            <a:xfrm>
              <a:off x="-1307515" y="7968235"/>
              <a:ext cx="8001" cy="32004"/>
            </a:xfrm>
            <a:custGeom>
              <a:avLst/>
              <a:gdLst>
                <a:gd name="connsiteX0" fmla="*/ 0 w 8001"/>
                <a:gd name="connsiteY0" fmla="*/ 0 h 32004"/>
                <a:gd name="connsiteX1" fmla="*/ 8001 w 8001"/>
                <a:gd name="connsiteY1" fmla="*/ 0 h 32004"/>
                <a:gd name="connsiteX2" fmla="*/ 8001 w 8001"/>
                <a:gd name="connsiteY2" fmla="*/ 32004 h 32004"/>
                <a:gd name="connsiteX3" fmla="*/ 0 w 8001"/>
                <a:gd name="connsiteY3" fmla="*/ 32004 h 3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01" h="32004">
                  <a:moveTo>
                    <a:pt x="0" y="0"/>
                  </a:moveTo>
                  <a:lnTo>
                    <a:pt x="8001" y="0"/>
                  </a:lnTo>
                  <a:lnTo>
                    <a:pt x="8001" y="32004"/>
                  </a:lnTo>
                  <a:lnTo>
                    <a:pt x="0" y="32004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D892EE5-C004-9A88-79EA-97B33A3447F7}"/>
                </a:ext>
              </a:extLst>
            </p:cNvPr>
            <p:cNvSpPr/>
            <p:nvPr/>
          </p:nvSpPr>
          <p:spPr>
            <a:xfrm>
              <a:off x="-1307287" y="7806158"/>
              <a:ext cx="8001" cy="114300"/>
            </a:xfrm>
            <a:custGeom>
              <a:avLst/>
              <a:gdLst>
                <a:gd name="connsiteX0" fmla="*/ 3886 w 8001"/>
                <a:gd name="connsiteY0" fmla="*/ 56921 h 114300"/>
                <a:gd name="connsiteX1" fmla="*/ 8001 w 8001"/>
                <a:gd name="connsiteY1" fmla="*/ 52121 h 114300"/>
                <a:gd name="connsiteX2" fmla="*/ 8001 w 8001"/>
                <a:gd name="connsiteY2" fmla="*/ 0 h 114300"/>
                <a:gd name="connsiteX3" fmla="*/ 0 w 8001"/>
                <a:gd name="connsiteY3" fmla="*/ 0 h 114300"/>
                <a:gd name="connsiteX4" fmla="*/ 0 w 8001"/>
                <a:gd name="connsiteY4" fmla="*/ 114300 h 114300"/>
                <a:gd name="connsiteX5" fmla="*/ 8001 w 8001"/>
                <a:gd name="connsiteY5" fmla="*/ 114300 h 114300"/>
                <a:gd name="connsiteX6" fmla="*/ 8001 w 8001"/>
                <a:gd name="connsiteY6" fmla="*/ 62179 h 114300"/>
                <a:gd name="connsiteX7" fmla="*/ 3886 w 8001"/>
                <a:gd name="connsiteY7" fmla="*/ 56921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01" h="114300">
                  <a:moveTo>
                    <a:pt x="3886" y="56921"/>
                  </a:moveTo>
                  <a:cubicBezTo>
                    <a:pt x="3886" y="54407"/>
                    <a:pt x="5715" y="52578"/>
                    <a:pt x="8001" y="52121"/>
                  </a:cubicBezTo>
                  <a:lnTo>
                    <a:pt x="8001" y="0"/>
                  </a:lnTo>
                  <a:lnTo>
                    <a:pt x="0" y="0"/>
                  </a:lnTo>
                  <a:lnTo>
                    <a:pt x="0" y="114300"/>
                  </a:lnTo>
                  <a:lnTo>
                    <a:pt x="8001" y="114300"/>
                  </a:lnTo>
                  <a:lnTo>
                    <a:pt x="8001" y="62179"/>
                  </a:lnTo>
                  <a:cubicBezTo>
                    <a:pt x="5486" y="61493"/>
                    <a:pt x="3886" y="59436"/>
                    <a:pt x="3886" y="56921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16">
              <a:extLst>
                <a:ext uri="{FF2B5EF4-FFF2-40B4-BE49-F238E27FC236}">
                  <a16:creationId xmlns:a16="http://schemas.microsoft.com/office/drawing/2014/main" id="{A222673B-0007-40DA-94BB-2BDBFD5215FA}"/>
                </a:ext>
              </a:extLst>
            </p:cNvPr>
            <p:cNvGrpSpPr/>
            <p:nvPr/>
          </p:nvGrpSpPr>
          <p:grpSpPr>
            <a:xfrm>
              <a:off x="-1741855" y="7871309"/>
              <a:ext cx="311810" cy="314782"/>
              <a:chOff x="-1741855" y="7871309"/>
              <a:chExt cx="311810" cy="314782"/>
            </a:xfrm>
            <a:solidFill>
              <a:srgbClr val="000000"/>
            </a:solidFill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61F3C2B-81D9-B061-487C-BB7F282C8C50}"/>
                  </a:ext>
                </a:extLst>
              </p:cNvPr>
              <p:cNvSpPr/>
              <p:nvPr/>
            </p:nvSpPr>
            <p:spPr>
              <a:xfrm>
                <a:off x="-1741855" y="7876567"/>
                <a:ext cx="309524" cy="309524"/>
              </a:xfrm>
              <a:custGeom>
                <a:avLst/>
                <a:gdLst>
                  <a:gd name="connsiteX0" fmla="*/ 309296 w 309524"/>
                  <a:gd name="connsiteY0" fmla="*/ 154305 h 309524"/>
                  <a:gd name="connsiteX1" fmla="*/ 305181 w 309524"/>
                  <a:gd name="connsiteY1" fmla="*/ 150190 h 309524"/>
                  <a:gd name="connsiteX2" fmla="*/ 158420 w 309524"/>
                  <a:gd name="connsiteY2" fmla="*/ 150190 h 309524"/>
                  <a:gd name="connsiteX3" fmla="*/ 158420 w 309524"/>
                  <a:gd name="connsiteY3" fmla="*/ 5944 h 309524"/>
                  <a:gd name="connsiteX4" fmla="*/ 158877 w 309524"/>
                  <a:gd name="connsiteY4" fmla="*/ 4115 h 309524"/>
                  <a:gd name="connsiteX5" fmla="*/ 154762 w 309524"/>
                  <a:gd name="connsiteY5" fmla="*/ 0 h 309524"/>
                  <a:gd name="connsiteX6" fmla="*/ 0 w 309524"/>
                  <a:gd name="connsiteY6" fmla="*/ 154762 h 309524"/>
                  <a:gd name="connsiteX7" fmla="*/ 154762 w 309524"/>
                  <a:gd name="connsiteY7" fmla="*/ 309524 h 309524"/>
                  <a:gd name="connsiteX8" fmla="*/ 309524 w 309524"/>
                  <a:gd name="connsiteY8" fmla="*/ 154762 h 309524"/>
                  <a:gd name="connsiteX9" fmla="*/ 309296 w 309524"/>
                  <a:gd name="connsiteY9" fmla="*/ 154305 h 309524"/>
                  <a:gd name="connsiteX10" fmla="*/ 309296 w 309524"/>
                  <a:gd name="connsiteY10" fmla="*/ 154305 h 309524"/>
                  <a:gd name="connsiteX11" fmla="*/ 154534 w 309524"/>
                  <a:gd name="connsiteY11" fmla="*/ 301066 h 309524"/>
                  <a:gd name="connsiteX12" fmla="*/ 8001 w 309524"/>
                  <a:gd name="connsiteY12" fmla="*/ 154534 h 309524"/>
                  <a:gd name="connsiteX13" fmla="*/ 149733 w 309524"/>
                  <a:gd name="connsiteY13" fmla="*/ 8230 h 309524"/>
                  <a:gd name="connsiteX14" fmla="*/ 149733 w 309524"/>
                  <a:gd name="connsiteY14" fmla="*/ 154076 h 309524"/>
                  <a:gd name="connsiteX15" fmla="*/ 153848 w 309524"/>
                  <a:gd name="connsiteY15" fmla="*/ 158191 h 309524"/>
                  <a:gd name="connsiteX16" fmla="*/ 300609 w 309524"/>
                  <a:gd name="connsiteY16" fmla="*/ 158191 h 309524"/>
                  <a:gd name="connsiteX17" fmla="*/ 154534 w 309524"/>
                  <a:gd name="connsiteY17" fmla="*/ 301066 h 309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9524" h="309524">
                    <a:moveTo>
                      <a:pt x="309296" y="154305"/>
                    </a:moveTo>
                    <a:cubicBezTo>
                      <a:pt x="309296" y="152019"/>
                      <a:pt x="307467" y="150190"/>
                      <a:pt x="305181" y="150190"/>
                    </a:cubicBezTo>
                    <a:lnTo>
                      <a:pt x="158420" y="150190"/>
                    </a:lnTo>
                    <a:lnTo>
                      <a:pt x="158420" y="5944"/>
                    </a:lnTo>
                    <a:cubicBezTo>
                      <a:pt x="158648" y="5486"/>
                      <a:pt x="158877" y="4801"/>
                      <a:pt x="158877" y="4115"/>
                    </a:cubicBezTo>
                    <a:cubicBezTo>
                      <a:pt x="158877" y="1829"/>
                      <a:pt x="157048" y="0"/>
                      <a:pt x="154762" y="0"/>
                    </a:cubicBezTo>
                    <a:cubicBezTo>
                      <a:pt x="69494" y="0"/>
                      <a:pt x="0" y="69494"/>
                      <a:pt x="0" y="154762"/>
                    </a:cubicBezTo>
                    <a:cubicBezTo>
                      <a:pt x="0" y="240030"/>
                      <a:pt x="69494" y="309524"/>
                      <a:pt x="154762" y="309524"/>
                    </a:cubicBezTo>
                    <a:cubicBezTo>
                      <a:pt x="240030" y="309524"/>
                      <a:pt x="309524" y="240030"/>
                      <a:pt x="309524" y="154762"/>
                    </a:cubicBezTo>
                    <a:cubicBezTo>
                      <a:pt x="309296" y="154534"/>
                      <a:pt x="309296" y="154534"/>
                      <a:pt x="309296" y="154305"/>
                    </a:cubicBezTo>
                    <a:cubicBezTo>
                      <a:pt x="309296" y="154305"/>
                      <a:pt x="309296" y="154305"/>
                      <a:pt x="309296" y="154305"/>
                    </a:cubicBezTo>
                    <a:close/>
                    <a:moveTo>
                      <a:pt x="154534" y="301066"/>
                    </a:moveTo>
                    <a:cubicBezTo>
                      <a:pt x="73838" y="301066"/>
                      <a:pt x="8001" y="235458"/>
                      <a:pt x="8001" y="154534"/>
                    </a:cubicBezTo>
                    <a:cubicBezTo>
                      <a:pt x="8001" y="75438"/>
                      <a:pt x="71095" y="10516"/>
                      <a:pt x="149733" y="8230"/>
                    </a:cubicBezTo>
                    <a:lnTo>
                      <a:pt x="149733" y="154076"/>
                    </a:lnTo>
                    <a:cubicBezTo>
                      <a:pt x="149733" y="156362"/>
                      <a:pt x="151562" y="158191"/>
                      <a:pt x="153848" y="158191"/>
                    </a:cubicBezTo>
                    <a:lnTo>
                      <a:pt x="300609" y="158191"/>
                    </a:lnTo>
                    <a:cubicBezTo>
                      <a:pt x="298780" y="237515"/>
                      <a:pt x="233858" y="301066"/>
                      <a:pt x="154534" y="301066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F226915-A72F-E629-414D-9DAF3AE53BF4}"/>
                  </a:ext>
                </a:extLst>
              </p:cNvPr>
              <p:cNvSpPr/>
              <p:nvPr/>
            </p:nvSpPr>
            <p:spPr>
              <a:xfrm>
                <a:off x="-1561033" y="7871309"/>
                <a:ext cx="130987" cy="130987"/>
              </a:xfrm>
              <a:custGeom>
                <a:avLst/>
                <a:gdLst>
                  <a:gd name="connsiteX0" fmla="*/ 0 w 130987"/>
                  <a:gd name="connsiteY0" fmla="*/ 130988 h 130987"/>
                  <a:gd name="connsiteX1" fmla="*/ 0 w 130987"/>
                  <a:gd name="connsiteY1" fmla="*/ 0 h 130987"/>
                  <a:gd name="connsiteX2" fmla="*/ 130988 w 130987"/>
                  <a:gd name="connsiteY2" fmla="*/ 130988 h 130987"/>
                  <a:gd name="connsiteX3" fmla="*/ 0 w 130987"/>
                  <a:gd name="connsiteY3" fmla="*/ 130988 h 130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987" h="130987">
                    <a:moveTo>
                      <a:pt x="0" y="130988"/>
                    </a:moveTo>
                    <a:lnTo>
                      <a:pt x="0" y="0"/>
                    </a:lnTo>
                    <a:cubicBezTo>
                      <a:pt x="72238" y="0"/>
                      <a:pt x="130988" y="58522"/>
                      <a:pt x="130988" y="130988"/>
                    </a:cubicBezTo>
                    <a:lnTo>
                      <a:pt x="0" y="130988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" name="图形 16">
              <a:extLst>
                <a:ext uri="{FF2B5EF4-FFF2-40B4-BE49-F238E27FC236}">
                  <a16:creationId xmlns:a16="http://schemas.microsoft.com/office/drawing/2014/main" id="{03006469-C420-19D2-FFB6-6AC85F09DD39}"/>
                </a:ext>
              </a:extLst>
            </p:cNvPr>
            <p:cNvGrpSpPr/>
            <p:nvPr/>
          </p:nvGrpSpPr>
          <p:grpSpPr>
            <a:xfrm>
              <a:off x="-1748713" y="8211923"/>
              <a:ext cx="375818" cy="195910"/>
              <a:chOff x="-1748713" y="8211923"/>
              <a:chExt cx="375818" cy="195910"/>
            </a:xfrm>
            <a:solidFill>
              <a:srgbClr val="020202"/>
            </a:solidFill>
          </p:grpSpPr>
          <p:grpSp>
            <p:nvGrpSpPr>
              <p:cNvPr id="16" name="图形 16">
                <a:extLst>
                  <a:ext uri="{FF2B5EF4-FFF2-40B4-BE49-F238E27FC236}">
                    <a16:creationId xmlns:a16="http://schemas.microsoft.com/office/drawing/2014/main" id="{813403B0-6402-AB38-7258-91170A72E887}"/>
                  </a:ext>
                </a:extLst>
              </p:cNvPr>
              <p:cNvGrpSpPr/>
              <p:nvPr/>
            </p:nvGrpSpPr>
            <p:grpSpPr>
              <a:xfrm>
                <a:off x="-1748713" y="8211923"/>
                <a:ext cx="16916" cy="190652"/>
                <a:chOff x="-1748713" y="8211923"/>
                <a:chExt cx="16916" cy="190652"/>
              </a:xfrm>
              <a:solidFill>
                <a:srgbClr val="020202"/>
              </a:solidFill>
            </p:grpSpPr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61B78077-0882-2FBE-B453-D45CE2E5301C}"/>
                    </a:ext>
                  </a:extLst>
                </p:cNvPr>
                <p:cNvSpPr/>
                <p:nvPr/>
              </p:nvSpPr>
              <p:spPr>
                <a:xfrm>
                  <a:off x="-1743913" y="8226553"/>
                  <a:ext cx="7315" cy="176022"/>
                </a:xfrm>
                <a:custGeom>
                  <a:avLst/>
                  <a:gdLst>
                    <a:gd name="connsiteX0" fmla="*/ 3658 w 7315"/>
                    <a:gd name="connsiteY0" fmla="*/ 176022 h 176022"/>
                    <a:gd name="connsiteX1" fmla="*/ 0 w 7315"/>
                    <a:gd name="connsiteY1" fmla="*/ 173507 h 176022"/>
                    <a:gd name="connsiteX2" fmla="*/ 0 w 7315"/>
                    <a:gd name="connsiteY2" fmla="*/ 2515 h 176022"/>
                    <a:gd name="connsiteX3" fmla="*/ 3658 w 7315"/>
                    <a:gd name="connsiteY3" fmla="*/ 0 h 176022"/>
                    <a:gd name="connsiteX4" fmla="*/ 7315 w 7315"/>
                    <a:gd name="connsiteY4" fmla="*/ 2515 h 176022"/>
                    <a:gd name="connsiteX5" fmla="*/ 7315 w 7315"/>
                    <a:gd name="connsiteY5" fmla="*/ 173507 h 176022"/>
                    <a:gd name="connsiteX6" fmla="*/ 3658 w 7315"/>
                    <a:gd name="connsiteY6" fmla="*/ 176022 h 176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15" h="176022">
                      <a:moveTo>
                        <a:pt x="3658" y="176022"/>
                      </a:moveTo>
                      <a:cubicBezTo>
                        <a:pt x="1600" y="176022"/>
                        <a:pt x="0" y="174879"/>
                        <a:pt x="0" y="173507"/>
                      </a:cubicBezTo>
                      <a:lnTo>
                        <a:pt x="0" y="2515"/>
                      </a:lnTo>
                      <a:cubicBezTo>
                        <a:pt x="0" y="1143"/>
                        <a:pt x="1600" y="0"/>
                        <a:pt x="3658" y="0"/>
                      </a:cubicBezTo>
                      <a:cubicBezTo>
                        <a:pt x="5715" y="0"/>
                        <a:pt x="7315" y="1143"/>
                        <a:pt x="7315" y="2515"/>
                      </a:cubicBezTo>
                      <a:lnTo>
                        <a:pt x="7315" y="173507"/>
                      </a:lnTo>
                      <a:cubicBezTo>
                        <a:pt x="7315" y="174879"/>
                        <a:pt x="5715" y="176022"/>
                        <a:pt x="3658" y="176022"/>
                      </a:cubicBezTo>
                      <a:close/>
                    </a:path>
                  </a:pathLst>
                </a:custGeom>
                <a:solidFill>
                  <a:srgbClr val="02020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9926752B-3303-5E0A-9F2C-532AEC5C1365}"/>
                    </a:ext>
                  </a:extLst>
                </p:cNvPr>
                <p:cNvSpPr/>
                <p:nvPr/>
              </p:nvSpPr>
              <p:spPr>
                <a:xfrm>
                  <a:off x="-1748713" y="8211923"/>
                  <a:ext cx="16916" cy="21031"/>
                </a:xfrm>
                <a:custGeom>
                  <a:avLst/>
                  <a:gdLst>
                    <a:gd name="connsiteX0" fmla="*/ 0 w 16916"/>
                    <a:gd name="connsiteY0" fmla="*/ 21031 h 21031"/>
                    <a:gd name="connsiteX1" fmla="*/ 8458 w 16916"/>
                    <a:gd name="connsiteY1" fmla="*/ 0 h 21031"/>
                    <a:gd name="connsiteX2" fmla="*/ 16916 w 16916"/>
                    <a:gd name="connsiteY2" fmla="*/ 21031 h 21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916" h="21031">
                      <a:moveTo>
                        <a:pt x="0" y="21031"/>
                      </a:moveTo>
                      <a:lnTo>
                        <a:pt x="8458" y="0"/>
                      </a:lnTo>
                      <a:lnTo>
                        <a:pt x="16916" y="21031"/>
                      </a:lnTo>
                      <a:close/>
                    </a:path>
                  </a:pathLst>
                </a:custGeom>
                <a:solidFill>
                  <a:srgbClr val="02020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" name="图形 16">
                <a:extLst>
                  <a:ext uri="{FF2B5EF4-FFF2-40B4-BE49-F238E27FC236}">
                    <a16:creationId xmlns:a16="http://schemas.microsoft.com/office/drawing/2014/main" id="{0471D74E-2C40-8338-FB8B-FC13D66B3AB1}"/>
                  </a:ext>
                </a:extLst>
              </p:cNvPr>
              <p:cNvGrpSpPr/>
              <p:nvPr/>
            </p:nvGrpSpPr>
            <p:grpSpPr>
              <a:xfrm>
                <a:off x="-1743684" y="8392288"/>
                <a:ext cx="370789" cy="15544"/>
                <a:chOff x="-1743684" y="8392288"/>
                <a:chExt cx="370789" cy="15544"/>
              </a:xfrm>
              <a:solidFill>
                <a:srgbClr val="020202"/>
              </a:solidFill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B4B2D3AE-3BF8-BDCD-3A8D-940B8F93E0AD}"/>
                    </a:ext>
                  </a:extLst>
                </p:cNvPr>
                <p:cNvSpPr/>
                <p:nvPr/>
              </p:nvSpPr>
              <p:spPr>
                <a:xfrm>
                  <a:off x="-1743684" y="8397546"/>
                  <a:ext cx="353872" cy="5029"/>
                </a:xfrm>
                <a:custGeom>
                  <a:avLst/>
                  <a:gdLst>
                    <a:gd name="connsiteX0" fmla="*/ 350215 w 353872"/>
                    <a:gd name="connsiteY0" fmla="*/ 5029 h 5029"/>
                    <a:gd name="connsiteX1" fmla="*/ 3658 w 353872"/>
                    <a:gd name="connsiteY1" fmla="*/ 5029 h 5029"/>
                    <a:gd name="connsiteX2" fmla="*/ 0 w 353872"/>
                    <a:gd name="connsiteY2" fmla="*/ 2515 h 5029"/>
                    <a:gd name="connsiteX3" fmla="*/ 3658 w 353872"/>
                    <a:gd name="connsiteY3" fmla="*/ 0 h 5029"/>
                    <a:gd name="connsiteX4" fmla="*/ 350215 w 353872"/>
                    <a:gd name="connsiteY4" fmla="*/ 0 h 5029"/>
                    <a:gd name="connsiteX5" fmla="*/ 353873 w 353872"/>
                    <a:gd name="connsiteY5" fmla="*/ 2515 h 5029"/>
                    <a:gd name="connsiteX6" fmla="*/ 350215 w 353872"/>
                    <a:gd name="connsiteY6" fmla="*/ 5029 h 5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872" h="5029">
                      <a:moveTo>
                        <a:pt x="350215" y="5029"/>
                      </a:moveTo>
                      <a:lnTo>
                        <a:pt x="3658" y="5029"/>
                      </a:lnTo>
                      <a:cubicBezTo>
                        <a:pt x="1600" y="5029"/>
                        <a:pt x="0" y="3886"/>
                        <a:pt x="0" y="2515"/>
                      </a:cubicBezTo>
                      <a:cubicBezTo>
                        <a:pt x="0" y="1143"/>
                        <a:pt x="1600" y="0"/>
                        <a:pt x="3658" y="0"/>
                      </a:cubicBezTo>
                      <a:lnTo>
                        <a:pt x="350215" y="0"/>
                      </a:lnTo>
                      <a:cubicBezTo>
                        <a:pt x="352273" y="0"/>
                        <a:pt x="353873" y="1143"/>
                        <a:pt x="353873" y="2515"/>
                      </a:cubicBezTo>
                      <a:cubicBezTo>
                        <a:pt x="353873" y="3886"/>
                        <a:pt x="352273" y="5029"/>
                        <a:pt x="350215" y="5029"/>
                      </a:cubicBezTo>
                      <a:close/>
                    </a:path>
                  </a:pathLst>
                </a:custGeom>
                <a:solidFill>
                  <a:srgbClr val="02020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6F929AB1-BC45-5415-2ADA-13F1F3C8E1C1}"/>
                    </a:ext>
                  </a:extLst>
                </p:cNvPr>
                <p:cNvSpPr/>
                <p:nvPr/>
              </p:nvSpPr>
              <p:spPr>
                <a:xfrm>
                  <a:off x="-1401927" y="8392288"/>
                  <a:ext cx="29032" cy="15544"/>
                </a:xfrm>
                <a:custGeom>
                  <a:avLst/>
                  <a:gdLst>
                    <a:gd name="connsiteX0" fmla="*/ 29032 w 29032"/>
                    <a:gd name="connsiteY0" fmla="*/ 7772 h 15544"/>
                    <a:gd name="connsiteX1" fmla="*/ 0 w 29032"/>
                    <a:gd name="connsiteY1" fmla="*/ 0 h 15544"/>
                    <a:gd name="connsiteX2" fmla="*/ 6858 w 29032"/>
                    <a:gd name="connsiteY2" fmla="*/ 7772 h 15544"/>
                    <a:gd name="connsiteX3" fmla="*/ 0 w 29032"/>
                    <a:gd name="connsiteY3" fmla="*/ 15545 h 15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032" h="15544">
                      <a:moveTo>
                        <a:pt x="29032" y="7772"/>
                      </a:moveTo>
                      <a:lnTo>
                        <a:pt x="0" y="0"/>
                      </a:lnTo>
                      <a:lnTo>
                        <a:pt x="6858" y="7772"/>
                      </a:lnTo>
                      <a:lnTo>
                        <a:pt x="0" y="15545"/>
                      </a:lnTo>
                      <a:close/>
                    </a:path>
                  </a:pathLst>
                </a:custGeom>
                <a:solidFill>
                  <a:srgbClr val="02020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D8963179-A3A1-D210-9FD0-C1F920429A98}"/>
                  </a:ext>
                </a:extLst>
              </p:cNvPr>
              <p:cNvSpPr/>
              <p:nvPr/>
            </p:nvSpPr>
            <p:spPr>
              <a:xfrm>
                <a:off x="-1700936" y="8262215"/>
                <a:ext cx="42748" cy="127558"/>
              </a:xfrm>
              <a:custGeom>
                <a:avLst/>
                <a:gdLst>
                  <a:gd name="connsiteX0" fmla="*/ 0 w 42748"/>
                  <a:gd name="connsiteY0" fmla="*/ 0 h 127558"/>
                  <a:gd name="connsiteX1" fmla="*/ 42748 w 42748"/>
                  <a:gd name="connsiteY1" fmla="*/ 0 h 127558"/>
                  <a:gd name="connsiteX2" fmla="*/ 42748 w 42748"/>
                  <a:gd name="connsiteY2" fmla="*/ 127559 h 127558"/>
                  <a:gd name="connsiteX3" fmla="*/ 0 w 42748"/>
                  <a:gd name="connsiteY3" fmla="*/ 127559 h 127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48" h="127558">
                    <a:moveTo>
                      <a:pt x="0" y="0"/>
                    </a:moveTo>
                    <a:lnTo>
                      <a:pt x="42748" y="0"/>
                    </a:lnTo>
                    <a:lnTo>
                      <a:pt x="42748" y="127559"/>
                    </a:lnTo>
                    <a:lnTo>
                      <a:pt x="0" y="127559"/>
                    </a:lnTo>
                    <a:close/>
                  </a:path>
                </a:pathLst>
              </a:custGeom>
              <a:solidFill>
                <a:srgbClr val="02020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8E487F8A-D3D3-345E-E5B7-1132DCC5A6A7}"/>
                  </a:ext>
                </a:extLst>
              </p:cNvPr>
              <p:cNvSpPr/>
              <p:nvPr/>
            </p:nvSpPr>
            <p:spPr>
              <a:xfrm>
                <a:off x="-1627098" y="8303363"/>
                <a:ext cx="42748" cy="86410"/>
              </a:xfrm>
              <a:custGeom>
                <a:avLst/>
                <a:gdLst>
                  <a:gd name="connsiteX0" fmla="*/ 0 w 42748"/>
                  <a:gd name="connsiteY0" fmla="*/ 0 h 86410"/>
                  <a:gd name="connsiteX1" fmla="*/ 42748 w 42748"/>
                  <a:gd name="connsiteY1" fmla="*/ 0 h 86410"/>
                  <a:gd name="connsiteX2" fmla="*/ 42748 w 42748"/>
                  <a:gd name="connsiteY2" fmla="*/ 86411 h 86410"/>
                  <a:gd name="connsiteX3" fmla="*/ 0 w 42748"/>
                  <a:gd name="connsiteY3" fmla="*/ 86411 h 86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48" h="86410">
                    <a:moveTo>
                      <a:pt x="0" y="0"/>
                    </a:moveTo>
                    <a:lnTo>
                      <a:pt x="42748" y="0"/>
                    </a:lnTo>
                    <a:lnTo>
                      <a:pt x="42748" y="86411"/>
                    </a:lnTo>
                    <a:lnTo>
                      <a:pt x="0" y="86411"/>
                    </a:lnTo>
                    <a:close/>
                  </a:path>
                </a:pathLst>
              </a:custGeom>
              <a:solidFill>
                <a:srgbClr val="02020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50AAE9A6-27A9-DEA3-7AD5-2B2E769BC8DF}"/>
                  </a:ext>
                </a:extLst>
              </p:cNvPr>
              <p:cNvSpPr/>
              <p:nvPr/>
            </p:nvSpPr>
            <p:spPr>
              <a:xfrm>
                <a:off x="-1556004" y="8289418"/>
                <a:ext cx="42748" cy="100355"/>
              </a:xfrm>
              <a:custGeom>
                <a:avLst/>
                <a:gdLst>
                  <a:gd name="connsiteX0" fmla="*/ 0 w 42748"/>
                  <a:gd name="connsiteY0" fmla="*/ 0 h 100355"/>
                  <a:gd name="connsiteX1" fmla="*/ 42748 w 42748"/>
                  <a:gd name="connsiteY1" fmla="*/ 0 h 100355"/>
                  <a:gd name="connsiteX2" fmla="*/ 42748 w 42748"/>
                  <a:gd name="connsiteY2" fmla="*/ 100355 h 100355"/>
                  <a:gd name="connsiteX3" fmla="*/ 0 w 42748"/>
                  <a:gd name="connsiteY3" fmla="*/ 100355 h 100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48" h="100355">
                    <a:moveTo>
                      <a:pt x="0" y="0"/>
                    </a:moveTo>
                    <a:lnTo>
                      <a:pt x="42748" y="0"/>
                    </a:lnTo>
                    <a:lnTo>
                      <a:pt x="42748" y="100355"/>
                    </a:lnTo>
                    <a:lnTo>
                      <a:pt x="0" y="100355"/>
                    </a:lnTo>
                    <a:close/>
                  </a:path>
                </a:pathLst>
              </a:custGeom>
              <a:solidFill>
                <a:srgbClr val="02020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69A46EA-A834-B806-8989-420149D2F76A}"/>
                  </a:ext>
                </a:extLst>
              </p:cNvPr>
              <p:cNvSpPr/>
              <p:nvPr/>
            </p:nvSpPr>
            <p:spPr>
              <a:xfrm>
                <a:off x="-1485823" y="8271130"/>
                <a:ext cx="42748" cy="118643"/>
              </a:xfrm>
              <a:custGeom>
                <a:avLst/>
                <a:gdLst>
                  <a:gd name="connsiteX0" fmla="*/ 0 w 42748"/>
                  <a:gd name="connsiteY0" fmla="*/ 0 h 118643"/>
                  <a:gd name="connsiteX1" fmla="*/ 42748 w 42748"/>
                  <a:gd name="connsiteY1" fmla="*/ 0 h 118643"/>
                  <a:gd name="connsiteX2" fmla="*/ 42748 w 42748"/>
                  <a:gd name="connsiteY2" fmla="*/ 118643 h 118643"/>
                  <a:gd name="connsiteX3" fmla="*/ 0 w 42748"/>
                  <a:gd name="connsiteY3" fmla="*/ 118643 h 118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48" h="118643">
                    <a:moveTo>
                      <a:pt x="0" y="0"/>
                    </a:moveTo>
                    <a:lnTo>
                      <a:pt x="42748" y="0"/>
                    </a:lnTo>
                    <a:lnTo>
                      <a:pt x="42748" y="118643"/>
                    </a:lnTo>
                    <a:lnTo>
                      <a:pt x="0" y="118643"/>
                    </a:lnTo>
                    <a:close/>
                  </a:path>
                </a:pathLst>
              </a:custGeom>
              <a:solidFill>
                <a:srgbClr val="02020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FE890FAA-5A20-BAB5-FAAC-2EEF7FBCFC33}"/>
              </a:ext>
            </a:extLst>
          </p:cNvPr>
          <p:cNvGrpSpPr/>
          <p:nvPr/>
        </p:nvGrpSpPr>
        <p:grpSpPr>
          <a:xfrm>
            <a:off x="2629622" y="5433293"/>
            <a:ext cx="1743075" cy="364332"/>
            <a:chOff x="1124234" y="4407267"/>
            <a:chExt cx="1743075" cy="364332"/>
          </a:xfrm>
        </p:grpSpPr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6DE6F85-BA4F-2639-1074-09D72BAEEF5C}"/>
                </a:ext>
              </a:extLst>
            </p:cNvPr>
            <p:cNvSpPr/>
            <p:nvPr/>
          </p:nvSpPr>
          <p:spPr>
            <a:xfrm>
              <a:off x="1124234" y="4407267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rgbClr val="EE2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4D6ADBF-1A73-DFC7-30F9-519E9F878AFC}"/>
                </a:ext>
              </a:extLst>
            </p:cNvPr>
            <p:cNvSpPr/>
            <p:nvPr/>
          </p:nvSpPr>
          <p:spPr>
            <a:xfrm>
              <a:off x="1124234" y="4528711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rgbClr val="EE2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E3C8C781-673E-1261-30E8-6E9F6754A846}"/>
                </a:ext>
              </a:extLst>
            </p:cNvPr>
            <p:cNvSpPr/>
            <p:nvPr/>
          </p:nvSpPr>
          <p:spPr>
            <a:xfrm>
              <a:off x="1124234" y="4650155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rgbClr val="EE2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8B8EFBD0-B637-570B-9F2E-6EB3CD2484AE}"/>
              </a:ext>
            </a:extLst>
          </p:cNvPr>
          <p:cNvGrpSpPr/>
          <p:nvPr/>
        </p:nvGrpSpPr>
        <p:grpSpPr>
          <a:xfrm>
            <a:off x="10367303" y="1264942"/>
            <a:ext cx="3649394" cy="3649394"/>
            <a:chOff x="1031245" y="4117396"/>
            <a:chExt cx="2418463" cy="2418463"/>
          </a:xfrm>
        </p:grpSpPr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A4DB8FDB-4857-BF42-BECC-9AA7F5DB9805}"/>
                </a:ext>
              </a:extLst>
            </p:cNvPr>
            <p:cNvSpPr/>
            <p:nvPr/>
          </p:nvSpPr>
          <p:spPr>
            <a:xfrm>
              <a:off x="1412245" y="4498396"/>
              <a:ext cx="1656463" cy="1656463"/>
            </a:xfrm>
            <a:prstGeom prst="ellipse">
              <a:avLst/>
            </a:prstGeom>
            <a:noFill/>
            <a:ln w="12700" cap="flat" cmpd="sng" algn="ctr">
              <a:solidFill>
                <a:srgbClr val="C9C9C9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F6721B47-3961-094C-6FAF-CFAD7139192C}"/>
                </a:ext>
              </a:extLst>
            </p:cNvPr>
            <p:cNvSpPr/>
            <p:nvPr/>
          </p:nvSpPr>
          <p:spPr>
            <a:xfrm>
              <a:off x="1031245" y="4117396"/>
              <a:ext cx="2418463" cy="2418463"/>
            </a:xfrm>
            <a:prstGeom prst="ellipse">
              <a:avLst/>
            </a:prstGeom>
            <a:noFill/>
            <a:ln w="12700" cap="flat" cmpd="sng" algn="ctr">
              <a:solidFill>
                <a:srgbClr val="C9C9C9">
                  <a:alpha val="1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26DBA1A4-083F-ACB9-AAD8-56837D7F204C}"/>
                </a:ext>
              </a:extLst>
            </p:cNvPr>
            <p:cNvSpPr/>
            <p:nvPr/>
          </p:nvSpPr>
          <p:spPr>
            <a:xfrm>
              <a:off x="1221745" y="4307896"/>
              <a:ext cx="2037463" cy="2037463"/>
            </a:xfrm>
            <a:prstGeom prst="ellipse">
              <a:avLst/>
            </a:prstGeom>
            <a:noFill/>
            <a:ln w="12700" cap="flat" cmpd="sng" algn="ctr">
              <a:solidFill>
                <a:srgbClr val="C9C9C9">
                  <a:alpha val="7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21B958DF-6F08-BD8E-EF1B-E6F8E9A54210}"/>
                </a:ext>
              </a:extLst>
            </p:cNvPr>
            <p:cNvSpPr/>
            <p:nvPr/>
          </p:nvSpPr>
          <p:spPr>
            <a:xfrm>
              <a:off x="1602745" y="4688896"/>
              <a:ext cx="1275463" cy="1275463"/>
            </a:xfrm>
            <a:prstGeom prst="ellipse">
              <a:avLst/>
            </a:prstGeom>
            <a:solidFill>
              <a:srgbClr val="F1CD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F94115B3-16C8-6B37-5158-F8C87E4D2370}"/>
              </a:ext>
            </a:extLst>
          </p:cNvPr>
          <p:cNvSpPr txBox="1"/>
          <p:nvPr/>
        </p:nvSpPr>
        <p:spPr>
          <a:xfrm>
            <a:off x="-59664600" y="-30766266"/>
            <a:ext cx="10312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1PP 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201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1420005" y="250735"/>
            <a:ext cx="409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1420005" y="736809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A40EC8-22F9-B760-CE96-BA54AB7908DE}"/>
              </a:ext>
            </a:extLst>
          </p:cNvPr>
          <p:cNvGrpSpPr/>
          <p:nvPr/>
        </p:nvGrpSpPr>
        <p:grpSpPr>
          <a:xfrm>
            <a:off x="335671" y="113482"/>
            <a:ext cx="952171" cy="952171"/>
            <a:chOff x="5619728" y="975806"/>
            <a:chExt cx="952171" cy="95217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497796-8CB0-951B-882C-B64A0D0E7089}"/>
                </a:ext>
              </a:extLst>
            </p:cNvPr>
            <p:cNvSpPr/>
            <p:nvPr/>
          </p:nvSpPr>
          <p:spPr>
            <a:xfrm>
              <a:off x="5619728" y="97580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DD3528-5BA1-6205-6780-99BF5BB3A7F2}"/>
                </a:ext>
              </a:extLst>
            </p:cNvPr>
            <p:cNvSpPr txBox="1"/>
            <p:nvPr/>
          </p:nvSpPr>
          <p:spPr>
            <a:xfrm>
              <a:off x="5674107" y="110715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04</a:t>
              </a:r>
            </a:p>
          </p:txBody>
        </p:sp>
      </p:grpSp>
      <p:sp>
        <p:nvSpPr>
          <p:cNvPr id="3" name="Shape 902">
            <a:extLst>
              <a:ext uri="{FF2B5EF4-FFF2-40B4-BE49-F238E27FC236}">
                <a16:creationId xmlns:a16="http://schemas.microsoft.com/office/drawing/2014/main" id="{049B9A9E-37EF-C478-B148-CF08FFD1AD02}"/>
              </a:ext>
            </a:extLst>
          </p:cNvPr>
          <p:cNvSpPr/>
          <p:nvPr/>
        </p:nvSpPr>
        <p:spPr>
          <a:xfrm>
            <a:off x="6336902" y="2764808"/>
            <a:ext cx="693900" cy="693750"/>
          </a:xfrm>
          <a:prstGeom prst="ellipse">
            <a:avLst/>
          </a:prstGeom>
          <a:solidFill>
            <a:srgbClr val="51CCAF"/>
          </a:solidFill>
          <a:ln>
            <a:noFill/>
          </a:ln>
        </p:spPr>
        <p:txBody>
          <a:bodyPr lIns="91400" tIns="45700" rIns="91400" bIns="45700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hape 903">
            <a:extLst>
              <a:ext uri="{FF2B5EF4-FFF2-40B4-BE49-F238E27FC236}">
                <a16:creationId xmlns:a16="http://schemas.microsoft.com/office/drawing/2014/main" id="{621934B4-98CA-36D3-532C-A424BF0A8BA6}"/>
              </a:ext>
            </a:extLst>
          </p:cNvPr>
          <p:cNvSpPr/>
          <p:nvPr/>
        </p:nvSpPr>
        <p:spPr>
          <a:xfrm>
            <a:off x="6336902" y="1620512"/>
            <a:ext cx="693900" cy="693750"/>
          </a:xfrm>
          <a:prstGeom prst="ellipse">
            <a:avLst/>
          </a:prstGeom>
          <a:solidFill>
            <a:srgbClr val="F1CD73"/>
          </a:solidFill>
          <a:ln>
            <a:noFill/>
          </a:ln>
        </p:spPr>
        <p:txBody>
          <a:bodyPr lIns="91400" tIns="45700" rIns="91400" bIns="45700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Shape 906">
            <a:extLst>
              <a:ext uri="{FF2B5EF4-FFF2-40B4-BE49-F238E27FC236}">
                <a16:creationId xmlns:a16="http://schemas.microsoft.com/office/drawing/2014/main" id="{717F4688-C74C-99DF-8AB6-EFD1AFF1150D}"/>
              </a:ext>
            </a:extLst>
          </p:cNvPr>
          <p:cNvSpPr/>
          <p:nvPr/>
        </p:nvSpPr>
        <p:spPr>
          <a:xfrm>
            <a:off x="6336902" y="5033180"/>
            <a:ext cx="693900" cy="693750"/>
          </a:xfrm>
          <a:prstGeom prst="ellipse">
            <a:avLst/>
          </a:prstGeom>
          <a:solidFill>
            <a:srgbClr val="C9C9C9"/>
          </a:solidFill>
          <a:ln>
            <a:noFill/>
          </a:ln>
        </p:spPr>
        <p:txBody>
          <a:bodyPr lIns="91400" tIns="45700" rIns="91400" bIns="45700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Shape 907">
            <a:extLst>
              <a:ext uri="{FF2B5EF4-FFF2-40B4-BE49-F238E27FC236}">
                <a16:creationId xmlns:a16="http://schemas.microsoft.com/office/drawing/2014/main" id="{91D78A5C-2FCD-FCB5-F32C-CA859B5A8EFD}"/>
              </a:ext>
            </a:extLst>
          </p:cNvPr>
          <p:cNvSpPr/>
          <p:nvPr/>
        </p:nvSpPr>
        <p:spPr>
          <a:xfrm>
            <a:off x="6336902" y="3888883"/>
            <a:ext cx="693900" cy="69375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1400" tIns="45700" rIns="91400" bIns="45700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Shape 910">
            <a:extLst>
              <a:ext uri="{FF2B5EF4-FFF2-40B4-BE49-F238E27FC236}">
                <a16:creationId xmlns:a16="http://schemas.microsoft.com/office/drawing/2014/main" id="{FB08B7DC-1F4E-7F58-19E6-90C16427B766}"/>
              </a:ext>
            </a:extLst>
          </p:cNvPr>
          <p:cNvSpPr/>
          <p:nvPr/>
        </p:nvSpPr>
        <p:spPr>
          <a:xfrm>
            <a:off x="6595873" y="1808517"/>
            <a:ext cx="204900" cy="3712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756" y="35820"/>
                </a:moveTo>
                <a:cubicBezTo>
                  <a:pt x="48648" y="118208"/>
                  <a:pt x="48648" y="118208"/>
                  <a:pt x="48648" y="118208"/>
                </a:cubicBezTo>
                <a:cubicBezTo>
                  <a:pt x="45405" y="120000"/>
                  <a:pt x="45405" y="120000"/>
                  <a:pt x="42162" y="120000"/>
                </a:cubicBezTo>
                <a:cubicBezTo>
                  <a:pt x="42162" y="120000"/>
                  <a:pt x="42162" y="120000"/>
                  <a:pt x="38918" y="120000"/>
                </a:cubicBezTo>
                <a:cubicBezTo>
                  <a:pt x="35675" y="120000"/>
                  <a:pt x="35675" y="118208"/>
                  <a:pt x="35675" y="116417"/>
                </a:cubicBezTo>
                <a:cubicBezTo>
                  <a:pt x="61621" y="59104"/>
                  <a:pt x="61621" y="59104"/>
                  <a:pt x="61621" y="59104"/>
                </a:cubicBezTo>
                <a:cubicBezTo>
                  <a:pt x="9729" y="66268"/>
                  <a:pt x="9729" y="66268"/>
                  <a:pt x="9729" y="66268"/>
                </a:cubicBezTo>
                <a:cubicBezTo>
                  <a:pt x="9729" y="66268"/>
                  <a:pt x="6486" y="66268"/>
                  <a:pt x="6486" y="66268"/>
                </a:cubicBezTo>
                <a:cubicBezTo>
                  <a:pt x="6486" y="66268"/>
                  <a:pt x="3243" y="66268"/>
                  <a:pt x="3243" y="64477"/>
                </a:cubicBezTo>
                <a:cubicBezTo>
                  <a:pt x="3243" y="64477"/>
                  <a:pt x="0" y="62686"/>
                  <a:pt x="3243" y="62686"/>
                </a:cubicBezTo>
                <a:cubicBezTo>
                  <a:pt x="29189" y="3582"/>
                  <a:pt x="29189" y="3582"/>
                  <a:pt x="29189" y="3582"/>
                </a:cubicBezTo>
                <a:cubicBezTo>
                  <a:pt x="29189" y="1791"/>
                  <a:pt x="32432" y="0"/>
                  <a:pt x="32432" y="0"/>
                </a:cubicBezTo>
                <a:cubicBezTo>
                  <a:pt x="77837" y="0"/>
                  <a:pt x="77837" y="0"/>
                  <a:pt x="77837" y="0"/>
                </a:cubicBezTo>
                <a:cubicBezTo>
                  <a:pt x="81081" y="0"/>
                  <a:pt x="81081" y="1791"/>
                  <a:pt x="81081" y="3582"/>
                </a:cubicBezTo>
                <a:cubicBezTo>
                  <a:pt x="81081" y="3582"/>
                  <a:pt x="81081" y="5373"/>
                  <a:pt x="81081" y="5373"/>
                </a:cubicBezTo>
                <a:cubicBezTo>
                  <a:pt x="58378" y="37611"/>
                  <a:pt x="58378" y="37611"/>
                  <a:pt x="58378" y="37611"/>
                </a:cubicBezTo>
                <a:cubicBezTo>
                  <a:pt x="110270" y="32238"/>
                  <a:pt x="110270" y="32238"/>
                  <a:pt x="110270" y="32238"/>
                </a:cubicBezTo>
                <a:cubicBezTo>
                  <a:pt x="110270" y="30447"/>
                  <a:pt x="110270" y="30447"/>
                  <a:pt x="113513" y="30447"/>
                </a:cubicBezTo>
                <a:cubicBezTo>
                  <a:pt x="113513" y="30447"/>
                  <a:pt x="116756" y="32238"/>
                  <a:pt x="116756" y="32238"/>
                </a:cubicBezTo>
                <a:cubicBezTo>
                  <a:pt x="116756" y="34029"/>
                  <a:pt x="120000" y="34029"/>
                  <a:pt x="116756" y="358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Shape 911">
            <a:extLst>
              <a:ext uri="{FF2B5EF4-FFF2-40B4-BE49-F238E27FC236}">
                <a16:creationId xmlns:a16="http://schemas.microsoft.com/office/drawing/2014/main" id="{086B7372-7098-BA26-16A7-A88328CE86E0}"/>
              </a:ext>
            </a:extLst>
          </p:cNvPr>
          <p:cNvSpPr/>
          <p:nvPr/>
        </p:nvSpPr>
        <p:spPr>
          <a:xfrm>
            <a:off x="6511005" y="5185461"/>
            <a:ext cx="337950" cy="363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03333"/>
                </a:moveTo>
                <a:cubicBezTo>
                  <a:pt x="110163" y="103333"/>
                  <a:pt x="110163" y="103333"/>
                  <a:pt x="110163" y="103333"/>
                </a:cubicBezTo>
                <a:cubicBezTo>
                  <a:pt x="110163" y="111666"/>
                  <a:pt x="110163" y="111666"/>
                  <a:pt x="110163" y="111666"/>
                </a:cubicBezTo>
                <a:cubicBezTo>
                  <a:pt x="110163" y="116666"/>
                  <a:pt x="106229" y="120000"/>
                  <a:pt x="100327" y="120000"/>
                </a:cubicBezTo>
                <a:cubicBezTo>
                  <a:pt x="94426" y="120000"/>
                  <a:pt x="90491" y="116666"/>
                  <a:pt x="90491" y="111666"/>
                </a:cubicBezTo>
                <a:cubicBezTo>
                  <a:pt x="90491" y="103333"/>
                  <a:pt x="90491" y="103333"/>
                  <a:pt x="90491" y="103333"/>
                </a:cubicBezTo>
                <a:cubicBezTo>
                  <a:pt x="29508" y="103333"/>
                  <a:pt x="29508" y="103333"/>
                  <a:pt x="29508" y="103333"/>
                </a:cubicBezTo>
                <a:cubicBezTo>
                  <a:pt x="29508" y="111666"/>
                  <a:pt x="29508" y="111666"/>
                  <a:pt x="29508" y="111666"/>
                </a:cubicBezTo>
                <a:cubicBezTo>
                  <a:pt x="29508" y="116666"/>
                  <a:pt x="25573" y="120000"/>
                  <a:pt x="19672" y="120000"/>
                </a:cubicBezTo>
                <a:cubicBezTo>
                  <a:pt x="13770" y="120000"/>
                  <a:pt x="9836" y="116666"/>
                  <a:pt x="9836" y="111666"/>
                </a:cubicBezTo>
                <a:cubicBezTo>
                  <a:pt x="9836" y="103333"/>
                  <a:pt x="9836" y="103333"/>
                  <a:pt x="9836" y="103333"/>
                </a:cubicBezTo>
                <a:cubicBezTo>
                  <a:pt x="0" y="103333"/>
                  <a:pt x="0" y="103333"/>
                  <a:pt x="0" y="103333"/>
                </a:cubicBezTo>
                <a:cubicBezTo>
                  <a:pt x="0" y="63333"/>
                  <a:pt x="0" y="63333"/>
                  <a:pt x="0" y="63333"/>
                </a:cubicBezTo>
                <a:cubicBezTo>
                  <a:pt x="0" y="56666"/>
                  <a:pt x="0" y="53333"/>
                  <a:pt x="1967" y="48333"/>
                </a:cubicBezTo>
                <a:cubicBezTo>
                  <a:pt x="9836" y="18333"/>
                  <a:pt x="9836" y="18333"/>
                  <a:pt x="9836" y="18333"/>
                </a:cubicBezTo>
                <a:cubicBezTo>
                  <a:pt x="11803" y="6666"/>
                  <a:pt x="33442" y="0"/>
                  <a:pt x="60983" y="0"/>
                </a:cubicBezTo>
                <a:cubicBezTo>
                  <a:pt x="86557" y="0"/>
                  <a:pt x="110163" y="6666"/>
                  <a:pt x="110163" y="18333"/>
                </a:cubicBezTo>
                <a:cubicBezTo>
                  <a:pt x="120000" y="48333"/>
                  <a:pt x="120000" y="48333"/>
                  <a:pt x="120000" y="48333"/>
                </a:cubicBezTo>
                <a:cubicBezTo>
                  <a:pt x="120000" y="53333"/>
                  <a:pt x="120000" y="56666"/>
                  <a:pt x="120000" y="63333"/>
                </a:cubicBezTo>
                <a:lnTo>
                  <a:pt x="120000" y="103333"/>
                </a:lnTo>
                <a:close/>
                <a:moveTo>
                  <a:pt x="19672" y="73333"/>
                </a:moveTo>
                <a:cubicBezTo>
                  <a:pt x="13770" y="73333"/>
                  <a:pt x="9836" y="76666"/>
                  <a:pt x="9836" y="81666"/>
                </a:cubicBezTo>
                <a:cubicBezTo>
                  <a:pt x="9836" y="86666"/>
                  <a:pt x="13770" y="90000"/>
                  <a:pt x="19672" y="90000"/>
                </a:cubicBezTo>
                <a:cubicBezTo>
                  <a:pt x="25573" y="90000"/>
                  <a:pt x="29508" y="86666"/>
                  <a:pt x="29508" y="81666"/>
                </a:cubicBezTo>
                <a:cubicBezTo>
                  <a:pt x="29508" y="76666"/>
                  <a:pt x="25573" y="73333"/>
                  <a:pt x="19672" y="73333"/>
                </a:cubicBezTo>
                <a:close/>
                <a:moveTo>
                  <a:pt x="102295" y="30000"/>
                </a:moveTo>
                <a:cubicBezTo>
                  <a:pt x="100327" y="28333"/>
                  <a:pt x="98360" y="26666"/>
                  <a:pt x="96393" y="26666"/>
                </a:cubicBezTo>
                <a:cubicBezTo>
                  <a:pt x="23606" y="26666"/>
                  <a:pt x="23606" y="26666"/>
                  <a:pt x="23606" y="26666"/>
                </a:cubicBezTo>
                <a:cubicBezTo>
                  <a:pt x="21639" y="26666"/>
                  <a:pt x="19672" y="28333"/>
                  <a:pt x="19672" y="30000"/>
                </a:cubicBezTo>
                <a:cubicBezTo>
                  <a:pt x="13770" y="55000"/>
                  <a:pt x="13770" y="55000"/>
                  <a:pt x="13770" y="55000"/>
                </a:cubicBezTo>
                <a:cubicBezTo>
                  <a:pt x="11803" y="58333"/>
                  <a:pt x="15737" y="60000"/>
                  <a:pt x="17704" y="60000"/>
                </a:cubicBezTo>
                <a:cubicBezTo>
                  <a:pt x="102295" y="60000"/>
                  <a:pt x="102295" y="60000"/>
                  <a:pt x="102295" y="60000"/>
                </a:cubicBezTo>
                <a:cubicBezTo>
                  <a:pt x="106229" y="60000"/>
                  <a:pt x="108196" y="58333"/>
                  <a:pt x="106229" y="55000"/>
                </a:cubicBezTo>
                <a:lnTo>
                  <a:pt x="102295" y="30000"/>
                </a:lnTo>
                <a:close/>
                <a:moveTo>
                  <a:pt x="84590" y="11666"/>
                </a:moveTo>
                <a:cubicBezTo>
                  <a:pt x="35409" y="11666"/>
                  <a:pt x="35409" y="11666"/>
                  <a:pt x="35409" y="11666"/>
                </a:cubicBezTo>
                <a:cubicBezTo>
                  <a:pt x="33442" y="11666"/>
                  <a:pt x="31475" y="13333"/>
                  <a:pt x="31475" y="15000"/>
                </a:cubicBezTo>
                <a:cubicBezTo>
                  <a:pt x="31475" y="16666"/>
                  <a:pt x="33442" y="18333"/>
                  <a:pt x="35409" y="18333"/>
                </a:cubicBezTo>
                <a:cubicBezTo>
                  <a:pt x="84590" y="18333"/>
                  <a:pt x="84590" y="18333"/>
                  <a:pt x="84590" y="18333"/>
                </a:cubicBezTo>
                <a:cubicBezTo>
                  <a:pt x="88524" y="18333"/>
                  <a:pt x="88524" y="16666"/>
                  <a:pt x="88524" y="15000"/>
                </a:cubicBezTo>
                <a:cubicBezTo>
                  <a:pt x="88524" y="13333"/>
                  <a:pt x="88524" y="11666"/>
                  <a:pt x="84590" y="11666"/>
                </a:cubicBezTo>
                <a:close/>
                <a:moveTo>
                  <a:pt x="100327" y="73333"/>
                </a:moveTo>
                <a:cubicBezTo>
                  <a:pt x="94426" y="73333"/>
                  <a:pt x="90491" y="76666"/>
                  <a:pt x="90491" y="81666"/>
                </a:cubicBezTo>
                <a:cubicBezTo>
                  <a:pt x="90491" y="86666"/>
                  <a:pt x="94426" y="90000"/>
                  <a:pt x="100327" y="90000"/>
                </a:cubicBezTo>
                <a:cubicBezTo>
                  <a:pt x="106229" y="90000"/>
                  <a:pt x="110163" y="86666"/>
                  <a:pt x="110163" y="81666"/>
                </a:cubicBezTo>
                <a:cubicBezTo>
                  <a:pt x="110163" y="76666"/>
                  <a:pt x="106229" y="73333"/>
                  <a:pt x="100327" y="733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Shape 912">
            <a:extLst>
              <a:ext uri="{FF2B5EF4-FFF2-40B4-BE49-F238E27FC236}">
                <a16:creationId xmlns:a16="http://schemas.microsoft.com/office/drawing/2014/main" id="{AA3F2895-C8BA-44DA-5B5F-A2A15C73B795}"/>
              </a:ext>
            </a:extLst>
          </p:cNvPr>
          <p:cNvSpPr/>
          <p:nvPr/>
        </p:nvSpPr>
        <p:spPr>
          <a:xfrm>
            <a:off x="6513045" y="2946236"/>
            <a:ext cx="343050" cy="3430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20000"/>
                </a:moveTo>
                <a:cubicBezTo>
                  <a:pt x="27096" y="120000"/>
                  <a:pt x="0" y="92903"/>
                  <a:pt x="0" y="60000"/>
                </a:cubicBezTo>
                <a:cubicBezTo>
                  <a:pt x="0" y="27096"/>
                  <a:pt x="27096" y="0"/>
                  <a:pt x="60000" y="0"/>
                </a:cubicBezTo>
                <a:cubicBezTo>
                  <a:pt x="92903" y="0"/>
                  <a:pt x="120000" y="27096"/>
                  <a:pt x="120000" y="60000"/>
                </a:cubicBezTo>
                <a:cubicBezTo>
                  <a:pt x="120000" y="92903"/>
                  <a:pt x="92903" y="120000"/>
                  <a:pt x="60000" y="120000"/>
                </a:cubicBezTo>
                <a:close/>
                <a:moveTo>
                  <a:pt x="60000" y="17419"/>
                </a:moveTo>
                <a:cubicBezTo>
                  <a:pt x="36774" y="17419"/>
                  <a:pt x="17419" y="36774"/>
                  <a:pt x="17419" y="60000"/>
                </a:cubicBezTo>
                <a:cubicBezTo>
                  <a:pt x="17419" y="83225"/>
                  <a:pt x="36774" y="102580"/>
                  <a:pt x="60000" y="102580"/>
                </a:cubicBezTo>
                <a:cubicBezTo>
                  <a:pt x="83225" y="102580"/>
                  <a:pt x="102580" y="83225"/>
                  <a:pt x="102580" y="60000"/>
                </a:cubicBezTo>
                <a:cubicBezTo>
                  <a:pt x="102580" y="36774"/>
                  <a:pt x="83225" y="17419"/>
                  <a:pt x="60000" y="17419"/>
                </a:cubicBezTo>
                <a:close/>
                <a:moveTo>
                  <a:pt x="90967" y="65806"/>
                </a:moveTo>
                <a:cubicBezTo>
                  <a:pt x="48387" y="89032"/>
                  <a:pt x="48387" y="89032"/>
                  <a:pt x="48387" y="89032"/>
                </a:cubicBezTo>
                <a:cubicBezTo>
                  <a:pt x="46451" y="90967"/>
                  <a:pt x="46451" y="90967"/>
                  <a:pt x="46451" y="90967"/>
                </a:cubicBezTo>
                <a:cubicBezTo>
                  <a:pt x="44516" y="90967"/>
                  <a:pt x="44516" y="90967"/>
                  <a:pt x="42580" y="89032"/>
                </a:cubicBezTo>
                <a:cubicBezTo>
                  <a:pt x="42580" y="89032"/>
                  <a:pt x="40645" y="87096"/>
                  <a:pt x="40645" y="85161"/>
                </a:cubicBezTo>
                <a:cubicBezTo>
                  <a:pt x="40645" y="34838"/>
                  <a:pt x="40645" y="34838"/>
                  <a:pt x="40645" y="34838"/>
                </a:cubicBezTo>
                <a:cubicBezTo>
                  <a:pt x="40645" y="34838"/>
                  <a:pt x="42580" y="32903"/>
                  <a:pt x="42580" y="30967"/>
                </a:cubicBezTo>
                <a:cubicBezTo>
                  <a:pt x="44516" y="30967"/>
                  <a:pt x="46451" y="30967"/>
                  <a:pt x="48387" y="30967"/>
                </a:cubicBezTo>
                <a:cubicBezTo>
                  <a:pt x="90967" y="56129"/>
                  <a:pt x="90967" y="56129"/>
                  <a:pt x="90967" y="56129"/>
                </a:cubicBezTo>
                <a:cubicBezTo>
                  <a:pt x="92903" y="58064"/>
                  <a:pt x="92903" y="58064"/>
                  <a:pt x="92903" y="60000"/>
                </a:cubicBezTo>
                <a:cubicBezTo>
                  <a:pt x="92903" y="61935"/>
                  <a:pt x="92903" y="63870"/>
                  <a:pt x="90967" y="658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Shape 913">
            <a:extLst>
              <a:ext uri="{FF2B5EF4-FFF2-40B4-BE49-F238E27FC236}">
                <a16:creationId xmlns:a16="http://schemas.microsoft.com/office/drawing/2014/main" id="{BC0AC9DF-7686-BE7A-C3AA-2F78292664EB}"/>
              </a:ext>
            </a:extLst>
          </p:cNvPr>
          <p:cNvSpPr/>
          <p:nvPr/>
        </p:nvSpPr>
        <p:spPr>
          <a:xfrm>
            <a:off x="6497941" y="4081161"/>
            <a:ext cx="371250" cy="3118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38709"/>
                </a:moveTo>
                <a:cubicBezTo>
                  <a:pt x="120000" y="52258"/>
                  <a:pt x="103880" y="69677"/>
                  <a:pt x="82388" y="69677"/>
                </a:cubicBezTo>
                <a:cubicBezTo>
                  <a:pt x="78805" y="73548"/>
                  <a:pt x="75223" y="77419"/>
                  <a:pt x="75223" y="77419"/>
                </a:cubicBezTo>
                <a:cubicBezTo>
                  <a:pt x="71641" y="81290"/>
                  <a:pt x="69850" y="85161"/>
                  <a:pt x="69850" y="90967"/>
                </a:cubicBezTo>
                <a:cubicBezTo>
                  <a:pt x="69850" y="94838"/>
                  <a:pt x="71641" y="100645"/>
                  <a:pt x="78805" y="100645"/>
                </a:cubicBezTo>
                <a:cubicBezTo>
                  <a:pt x="85970" y="100645"/>
                  <a:pt x="93134" y="104516"/>
                  <a:pt x="93134" y="112258"/>
                </a:cubicBezTo>
                <a:cubicBezTo>
                  <a:pt x="93134" y="118064"/>
                  <a:pt x="93134" y="118064"/>
                  <a:pt x="93134" y="118064"/>
                </a:cubicBezTo>
                <a:cubicBezTo>
                  <a:pt x="93134" y="120000"/>
                  <a:pt x="91343" y="120000"/>
                  <a:pt x="91343" y="120000"/>
                </a:cubicBezTo>
                <a:cubicBezTo>
                  <a:pt x="30447" y="120000"/>
                  <a:pt x="30447" y="120000"/>
                  <a:pt x="30447" y="120000"/>
                </a:cubicBezTo>
                <a:cubicBezTo>
                  <a:pt x="28656" y="120000"/>
                  <a:pt x="28656" y="120000"/>
                  <a:pt x="28656" y="118064"/>
                </a:cubicBezTo>
                <a:cubicBezTo>
                  <a:pt x="28656" y="112258"/>
                  <a:pt x="28656" y="112258"/>
                  <a:pt x="28656" y="112258"/>
                </a:cubicBezTo>
                <a:cubicBezTo>
                  <a:pt x="28656" y="104516"/>
                  <a:pt x="35820" y="100645"/>
                  <a:pt x="42985" y="100645"/>
                </a:cubicBezTo>
                <a:cubicBezTo>
                  <a:pt x="48358" y="100645"/>
                  <a:pt x="51940" y="94838"/>
                  <a:pt x="51940" y="90967"/>
                </a:cubicBezTo>
                <a:cubicBezTo>
                  <a:pt x="51940" y="85161"/>
                  <a:pt x="50149" y="81290"/>
                  <a:pt x="46567" y="77419"/>
                </a:cubicBezTo>
                <a:cubicBezTo>
                  <a:pt x="44776" y="77419"/>
                  <a:pt x="42985" y="73548"/>
                  <a:pt x="39402" y="69677"/>
                </a:cubicBezTo>
                <a:cubicBezTo>
                  <a:pt x="17910" y="69677"/>
                  <a:pt x="0" y="52258"/>
                  <a:pt x="0" y="38709"/>
                </a:cubicBezTo>
                <a:cubicBezTo>
                  <a:pt x="0" y="29032"/>
                  <a:pt x="0" y="29032"/>
                  <a:pt x="0" y="29032"/>
                </a:cubicBezTo>
                <a:cubicBezTo>
                  <a:pt x="0" y="23225"/>
                  <a:pt x="3582" y="21290"/>
                  <a:pt x="7164" y="21290"/>
                </a:cubicBezTo>
                <a:cubicBezTo>
                  <a:pt x="28656" y="21290"/>
                  <a:pt x="28656" y="21290"/>
                  <a:pt x="28656" y="21290"/>
                </a:cubicBezTo>
                <a:cubicBezTo>
                  <a:pt x="28656" y="13548"/>
                  <a:pt x="28656" y="13548"/>
                  <a:pt x="28656" y="13548"/>
                </a:cubicBezTo>
                <a:cubicBezTo>
                  <a:pt x="28656" y="5806"/>
                  <a:pt x="34029" y="0"/>
                  <a:pt x="39402" y="0"/>
                </a:cubicBezTo>
                <a:cubicBezTo>
                  <a:pt x="80597" y="0"/>
                  <a:pt x="80597" y="0"/>
                  <a:pt x="80597" y="0"/>
                </a:cubicBezTo>
                <a:cubicBezTo>
                  <a:pt x="87761" y="0"/>
                  <a:pt x="93134" y="5806"/>
                  <a:pt x="93134" y="13548"/>
                </a:cubicBezTo>
                <a:cubicBezTo>
                  <a:pt x="93134" y="21290"/>
                  <a:pt x="93134" y="21290"/>
                  <a:pt x="93134" y="21290"/>
                </a:cubicBezTo>
                <a:cubicBezTo>
                  <a:pt x="112835" y="21290"/>
                  <a:pt x="112835" y="21290"/>
                  <a:pt x="112835" y="21290"/>
                </a:cubicBezTo>
                <a:cubicBezTo>
                  <a:pt x="118208" y="21290"/>
                  <a:pt x="120000" y="23225"/>
                  <a:pt x="120000" y="29032"/>
                </a:cubicBezTo>
                <a:lnTo>
                  <a:pt x="120000" y="38709"/>
                </a:lnTo>
                <a:close/>
                <a:moveTo>
                  <a:pt x="28656" y="30967"/>
                </a:moveTo>
                <a:cubicBezTo>
                  <a:pt x="10746" y="30967"/>
                  <a:pt x="10746" y="30967"/>
                  <a:pt x="10746" y="30967"/>
                </a:cubicBezTo>
                <a:cubicBezTo>
                  <a:pt x="10746" y="38709"/>
                  <a:pt x="10746" y="38709"/>
                  <a:pt x="10746" y="38709"/>
                </a:cubicBezTo>
                <a:cubicBezTo>
                  <a:pt x="10746" y="46451"/>
                  <a:pt x="19701" y="56129"/>
                  <a:pt x="34029" y="60000"/>
                </a:cubicBezTo>
                <a:cubicBezTo>
                  <a:pt x="30447" y="52258"/>
                  <a:pt x="28656" y="42580"/>
                  <a:pt x="28656" y="30967"/>
                </a:cubicBezTo>
                <a:close/>
                <a:moveTo>
                  <a:pt x="111044" y="30967"/>
                </a:moveTo>
                <a:cubicBezTo>
                  <a:pt x="93134" y="30967"/>
                  <a:pt x="93134" y="30967"/>
                  <a:pt x="93134" y="30967"/>
                </a:cubicBezTo>
                <a:cubicBezTo>
                  <a:pt x="93134" y="42580"/>
                  <a:pt x="91343" y="52258"/>
                  <a:pt x="87761" y="60000"/>
                </a:cubicBezTo>
                <a:cubicBezTo>
                  <a:pt x="102089" y="56129"/>
                  <a:pt x="111044" y="46451"/>
                  <a:pt x="111044" y="38709"/>
                </a:cubicBezTo>
                <a:lnTo>
                  <a:pt x="111044" y="309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Shape 914">
            <a:extLst>
              <a:ext uri="{FF2B5EF4-FFF2-40B4-BE49-F238E27FC236}">
                <a16:creationId xmlns:a16="http://schemas.microsoft.com/office/drawing/2014/main" id="{B9AFE215-9FFF-E20B-B152-A7E2DA246B3D}"/>
              </a:ext>
            </a:extLst>
          </p:cNvPr>
          <p:cNvSpPr/>
          <p:nvPr/>
        </p:nvSpPr>
        <p:spPr>
          <a:xfrm>
            <a:off x="948730" y="1530660"/>
            <a:ext cx="4477875" cy="4477875"/>
          </a:xfrm>
          <a:prstGeom prst="pie">
            <a:avLst>
              <a:gd name="adj1" fmla="val 15835664"/>
              <a:gd name="adj2" fmla="val 8625628"/>
            </a:avLst>
          </a:prstGeom>
          <a:solidFill>
            <a:srgbClr val="F1CD73"/>
          </a:solidFill>
          <a:ln>
            <a:noFill/>
          </a:ln>
        </p:spPr>
        <p:txBody>
          <a:bodyPr lIns="45713" tIns="45713" rIns="45713" bIns="45713" anchor="ctr" anchorCtr="0">
            <a:noAutofit/>
          </a:bodyPr>
          <a:lstStyle/>
          <a:p>
            <a:pPr defTabSz="457200">
              <a:buClr>
                <a:srgbClr val="000000"/>
              </a:buClr>
            </a:pPr>
            <a:endParaRPr sz="7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Shape 915">
            <a:extLst>
              <a:ext uri="{FF2B5EF4-FFF2-40B4-BE49-F238E27FC236}">
                <a16:creationId xmlns:a16="http://schemas.microsoft.com/office/drawing/2014/main" id="{69818FF0-E830-A9B4-7513-2C96EE0E98DD}"/>
              </a:ext>
            </a:extLst>
          </p:cNvPr>
          <p:cNvSpPr/>
          <p:nvPr/>
        </p:nvSpPr>
        <p:spPr>
          <a:xfrm>
            <a:off x="951930" y="1530660"/>
            <a:ext cx="4477875" cy="4477875"/>
          </a:xfrm>
          <a:prstGeom prst="pie">
            <a:avLst>
              <a:gd name="adj1" fmla="val 14147729"/>
              <a:gd name="adj2" fmla="val 16084098"/>
            </a:avLst>
          </a:prstGeom>
          <a:solidFill>
            <a:srgbClr val="C9C9C9"/>
          </a:solidFill>
          <a:ln>
            <a:noFill/>
          </a:ln>
        </p:spPr>
        <p:txBody>
          <a:bodyPr lIns="45713" tIns="45713" rIns="45713" bIns="45713" anchor="ctr" anchorCtr="0">
            <a:noAutofit/>
          </a:bodyPr>
          <a:lstStyle/>
          <a:p>
            <a:pPr defTabSz="457200">
              <a:buClr>
                <a:srgbClr val="000000"/>
              </a:buClr>
            </a:pPr>
            <a:endParaRPr sz="7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Shape 916">
            <a:extLst>
              <a:ext uri="{FF2B5EF4-FFF2-40B4-BE49-F238E27FC236}">
                <a16:creationId xmlns:a16="http://schemas.microsoft.com/office/drawing/2014/main" id="{22F7FC13-0210-0863-3838-2123FB8538E0}"/>
              </a:ext>
            </a:extLst>
          </p:cNvPr>
          <p:cNvSpPr/>
          <p:nvPr/>
        </p:nvSpPr>
        <p:spPr>
          <a:xfrm>
            <a:off x="951930" y="1530660"/>
            <a:ext cx="4477875" cy="4477875"/>
          </a:xfrm>
          <a:prstGeom prst="pie">
            <a:avLst>
              <a:gd name="adj1" fmla="val 12024010"/>
              <a:gd name="adj2" fmla="val 1439104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45713" tIns="45713" rIns="45713" bIns="45713" anchor="ctr" anchorCtr="0">
            <a:noAutofit/>
          </a:bodyPr>
          <a:lstStyle/>
          <a:p>
            <a:pPr defTabSz="457200">
              <a:buClr>
                <a:srgbClr val="000000"/>
              </a:buClr>
            </a:pPr>
            <a:endParaRPr sz="7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Shape 917">
            <a:extLst>
              <a:ext uri="{FF2B5EF4-FFF2-40B4-BE49-F238E27FC236}">
                <a16:creationId xmlns:a16="http://schemas.microsoft.com/office/drawing/2014/main" id="{7D573835-92D2-F747-4108-032104849C22}"/>
              </a:ext>
            </a:extLst>
          </p:cNvPr>
          <p:cNvSpPr/>
          <p:nvPr/>
        </p:nvSpPr>
        <p:spPr>
          <a:xfrm>
            <a:off x="951930" y="1530660"/>
            <a:ext cx="4477875" cy="4477875"/>
          </a:xfrm>
          <a:prstGeom prst="pie">
            <a:avLst>
              <a:gd name="adj1" fmla="val 8589620"/>
              <a:gd name="adj2" fmla="val 12554936"/>
            </a:avLst>
          </a:prstGeom>
          <a:solidFill>
            <a:srgbClr val="51CCAF"/>
          </a:solidFill>
          <a:ln>
            <a:noFill/>
          </a:ln>
        </p:spPr>
        <p:txBody>
          <a:bodyPr lIns="45713" tIns="45713" rIns="45713" bIns="45713" anchor="ctr" anchorCtr="0">
            <a:noAutofit/>
          </a:bodyPr>
          <a:lstStyle/>
          <a:p>
            <a:pPr defTabSz="457200">
              <a:buClr>
                <a:srgbClr val="000000"/>
              </a:buClr>
            </a:pPr>
            <a:endParaRPr sz="7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A5962AD-E322-6652-85E6-A7BC009D5AF9}"/>
              </a:ext>
            </a:extLst>
          </p:cNvPr>
          <p:cNvGrpSpPr/>
          <p:nvPr/>
        </p:nvGrpSpPr>
        <p:grpSpPr>
          <a:xfrm>
            <a:off x="7289773" y="1618143"/>
            <a:ext cx="3108801" cy="777436"/>
            <a:chOff x="4331148" y="1648600"/>
            <a:chExt cx="3108801" cy="777436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3D80593-559D-2A35-56FA-487392BF28C4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AB2E7A1-B90A-6C68-023F-7E716030C50F}"/>
                </a:ext>
              </a:extLst>
            </p:cNvPr>
            <p:cNvSpPr txBox="1"/>
            <p:nvPr/>
          </p:nvSpPr>
          <p:spPr>
            <a:xfrm>
              <a:off x="4332612" y="1995149"/>
              <a:ext cx="310733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357FC64-50FA-7B6A-2EB6-5D8A47CF9BF5}"/>
              </a:ext>
            </a:extLst>
          </p:cNvPr>
          <p:cNvGrpSpPr/>
          <p:nvPr/>
        </p:nvGrpSpPr>
        <p:grpSpPr>
          <a:xfrm>
            <a:off x="7289773" y="2776682"/>
            <a:ext cx="3108801" cy="777436"/>
            <a:chOff x="4331148" y="1648600"/>
            <a:chExt cx="3108801" cy="77743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C623BC9-E651-F121-D929-0FB1E0599A0B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DBF2C44-98B7-9E66-9440-72CE95D38E92}"/>
                </a:ext>
              </a:extLst>
            </p:cNvPr>
            <p:cNvSpPr txBox="1"/>
            <p:nvPr/>
          </p:nvSpPr>
          <p:spPr>
            <a:xfrm>
              <a:off x="4332612" y="1995149"/>
              <a:ext cx="310733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EF3C643-1CA3-D2FD-8DE9-0FA9F27CFC2C}"/>
              </a:ext>
            </a:extLst>
          </p:cNvPr>
          <p:cNvGrpSpPr/>
          <p:nvPr/>
        </p:nvGrpSpPr>
        <p:grpSpPr>
          <a:xfrm>
            <a:off x="7289773" y="3859021"/>
            <a:ext cx="3108801" cy="777436"/>
            <a:chOff x="4331148" y="1648600"/>
            <a:chExt cx="3108801" cy="77743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FFFD546-ACC9-EC5D-2FBD-244487508EB0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88EC123-7CDD-90FA-AC74-046D39568FAB}"/>
                </a:ext>
              </a:extLst>
            </p:cNvPr>
            <p:cNvSpPr txBox="1"/>
            <p:nvPr/>
          </p:nvSpPr>
          <p:spPr>
            <a:xfrm>
              <a:off x="4332612" y="1995149"/>
              <a:ext cx="310733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0E9892F-5BFB-0204-2F5A-4F55E59C4389}"/>
              </a:ext>
            </a:extLst>
          </p:cNvPr>
          <p:cNvGrpSpPr/>
          <p:nvPr/>
        </p:nvGrpSpPr>
        <p:grpSpPr>
          <a:xfrm>
            <a:off x="7289773" y="4992160"/>
            <a:ext cx="3108801" cy="777436"/>
            <a:chOff x="4331148" y="1648600"/>
            <a:chExt cx="3108801" cy="777436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5E22518-1BF9-C902-834C-94968CED13A8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0C84239-FB22-CF9A-D35E-1A002E77F66A}"/>
                </a:ext>
              </a:extLst>
            </p:cNvPr>
            <p:cNvSpPr txBox="1"/>
            <p:nvPr/>
          </p:nvSpPr>
          <p:spPr>
            <a:xfrm>
              <a:off x="4332612" y="1995149"/>
              <a:ext cx="310733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7935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1420005" y="250735"/>
            <a:ext cx="409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1420005" y="736809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A40EC8-22F9-B760-CE96-BA54AB7908DE}"/>
              </a:ext>
            </a:extLst>
          </p:cNvPr>
          <p:cNvGrpSpPr/>
          <p:nvPr/>
        </p:nvGrpSpPr>
        <p:grpSpPr>
          <a:xfrm>
            <a:off x="335671" y="113482"/>
            <a:ext cx="952171" cy="952171"/>
            <a:chOff x="5619728" y="975806"/>
            <a:chExt cx="952171" cy="95217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497796-8CB0-951B-882C-B64A0D0E7089}"/>
                </a:ext>
              </a:extLst>
            </p:cNvPr>
            <p:cNvSpPr/>
            <p:nvPr/>
          </p:nvSpPr>
          <p:spPr>
            <a:xfrm>
              <a:off x="5619728" y="97580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DD3528-5BA1-6205-6780-99BF5BB3A7F2}"/>
                </a:ext>
              </a:extLst>
            </p:cNvPr>
            <p:cNvSpPr txBox="1"/>
            <p:nvPr/>
          </p:nvSpPr>
          <p:spPr>
            <a:xfrm>
              <a:off x="5674107" y="110715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04</a:t>
              </a:r>
            </a:p>
          </p:txBody>
        </p:sp>
      </p:grpSp>
      <p:graphicFrame>
        <p:nvGraphicFramePr>
          <p:cNvPr id="3" name="Shape 317">
            <a:extLst>
              <a:ext uri="{FF2B5EF4-FFF2-40B4-BE49-F238E27FC236}">
                <a16:creationId xmlns:a16="http://schemas.microsoft.com/office/drawing/2014/main" id="{F7BF1712-F30B-1220-5D07-40FC92827F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5681307"/>
              </p:ext>
            </p:extLst>
          </p:nvPr>
        </p:nvGraphicFramePr>
        <p:xfrm>
          <a:off x="1464384" y="1390960"/>
          <a:ext cx="9184565" cy="4459091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836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6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6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369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369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701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400" b="0" i="0" u="none" strike="noStrike" cap="none" dirty="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添加标题文本</a:t>
                      </a:r>
                      <a:endParaRPr lang="en-US" sz="1400" b="0" i="0" u="none" strike="noStrike" cap="none" dirty="0">
                        <a:solidFill>
                          <a:schemeClr val="lt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CD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400" b="0" i="0" u="none" strike="noStrike" cap="none" dirty="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添加标题文本</a:t>
                      </a:r>
                      <a:endParaRPr lang="en-US" sz="1400" b="0" i="0" u="none" strike="noStrike" cap="none" dirty="0">
                        <a:solidFill>
                          <a:schemeClr val="lt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CC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400" b="0" i="0" u="none" strike="noStrike" cap="none" dirty="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添加标题文本</a:t>
                      </a:r>
                      <a:endParaRPr lang="en-US" sz="1400" b="0" i="0" u="none" strike="noStrike" cap="none" dirty="0">
                        <a:solidFill>
                          <a:schemeClr val="lt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400" b="0" i="0" u="none" strike="noStrike" cap="none" dirty="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添加标题文本</a:t>
                      </a:r>
                      <a:endParaRPr lang="en-US" sz="1400" b="0" i="0" u="none" strike="noStrike" cap="none" dirty="0">
                        <a:solidFill>
                          <a:schemeClr val="lt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400" b="0" i="0" u="none" strike="noStrike" cap="none" dirty="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添加标题文本</a:t>
                      </a:r>
                      <a:endParaRPr lang="en-US" sz="1400" b="0" i="0" u="none" strike="noStrike" cap="none" dirty="0">
                        <a:solidFill>
                          <a:schemeClr val="lt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CD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701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2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添加描述文本</a:t>
                      </a:r>
                      <a:endParaRPr lang="en-US" sz="1200" b="0" i="0" u="none" strike="noStrike" cap="none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2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添加描述文本</a:t>
                      </a:r>
                      <a:endParaRPr lang="en-US" sz="1200" b="0" i="0" u="none" strike="noStrike" cap="none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2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添加描述文本</a:t>
                      </a:r>
                      <a:endParaRPr lang="en-US" sz="1200" b="0" i="0" u="none" strike="noStrike" cap="none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2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添加描述文本</a:t>
                      </a:r>
                      <a:endParaRPr lang="en-US" sz="1200" b="0" i="0" u="none" strike="noStrike" cap="none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2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添加描述文本</a:t>
                      </a:r>
                      <a:endParaRPr lang="en-US" sz="1200" b="0" i="0" u="none" strike="noStrike" cap="none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701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2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添加描述文本</a:t>
                      </a:r>
                      <a:endParaRPr lang="en-US" sz="1200" b="0" i="0" u="none" strike="noStrike" cap="none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2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添加描述文本</a:t>
                      </a:r>
                      <a:endParaRPr lang="en-US" sz="1200" b="0" i="0" u="none" strike="noStrike" cap="none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2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添加描述文本</a:t>
                      </a:r>
                      <a:endParaRPr lang="en-US" sz="1200" b="0" i="0" u="none" strike="noStrike" cap="none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2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添加描述文本</a:t>
                      </a:r>
                      <a:endParaRPr lang="en-US" sz="1200" b="0" i="0" u="none" strike="noStrike" cap="none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701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2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添加描述文本</a:t>
                      </a:r>
                      <a:endParaRPr lang="en-US" sz="1200" b="0" i="0" u="none" strike="noStrike" cap="none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2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添加描述文本</a:t>
                      </a:r>
                      <a:endParaRPr lang="en-US" sz="1200" b="0" i="0" u="none" strike="noStrike" cap="none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2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添加描述文本</a:t>
                      </a:r>
                      <a:endParaRPr lang="en-US" sz="1200" b="0" i="0" u="none" strike="noStrike" cap="none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701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2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添加描述文本</a:t>
                      </a:r>
                      <a:endParaRPr lang="en-US" sz="1200" b="0" i="0" u="none" strike="noStrike" cap="none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2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添加描述文本</a:t>
                      </a:r>
                      <a:endParaRPr lang="en-US" sz="1200" b="0" i="0" u="none" strike="noStrike" cap="none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701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b="0" i="0" u="none" strike="noStrike" cap="none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zh-CN" altLang="en-US" sz="12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添加描述文本</a:t>
                      </a:r>
                      <a:endParaRPr lang="en-US" sz="1200" b="0" i="0" u="none" strike="noStrike" cap="none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Arial"/>
                        <a:sym typeface="Arial"/>
                      </a:endParaRP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701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$88</a:t>
                      </a: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$888</a:t>
                      </a: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$8888</a:t>
                      </a: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$88888</a:t>
                      </a: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$88888</a:t>
                      </a:r>
                    </a:p>
                  </a:txBody>
                  <a:tcPr marL="45700" marR="45700" marT="22850" marB="2285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04125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1420005" y="250735"/>
            <a:ext cx="409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1420005" y="736809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A40EC8-22F9-B760-CE96-BA54AB7908DE}"/>
              </a:ext>
            </a:extLst>
          </p:cNvPr>
          <p:cNvGrpSpPr/>
          <p:nvPr/>
        </p:nvGrpSpPr>
        <p:grpSpPr>
          <a:xfrm>
            <a:off x="335671" y="113482"/>
            <a:ext cx="952171" cy="952171"/>
            <a:chOff x="5619728" y="975806"/>
            <a:chExt cx="952171" cy="95217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497796-8CB0-951B-882C-B64A0D0E7089}"/>
                </a:ext>
              </a:extLst>
            </p:cNvPr>
            <p:cNvSpPr/>
            <p:nvPr/>
          </p:nvSpPr>
          <p:spPr>
            <a:xfrm>
              <a:off x="5619728" y="97580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DD3528-5BA1-6205-6780-99BF5BB3A7F2}"/>
                </a:ext>
              </a:extLst>
            </p:cNvPr>
            <p:cNvSpPr txBox="1"/>
            <p:nvPr/>
          </p:nvSpPr>
          <p:spPr>
            <a:xfrm>
              <a:off x="5674107" y="110715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04</a:t>
              </a:r>
            </a:p>
          </p:txBody>
        </p:sp>
      </p:grpSp>
      <p:sp>
        <p:nvSpPr>
          <p:cNvPr id="3" name="Shape 862">
            <a:extLst>
              <a:ext uri="{FF2B5EF4-FFF2-40B4-BE49-F238E27FC236}">
                <a16:creationId xmlns:a16="http://schemas.microsoft.com/office/drawing/2014/main" id="{7B183EEA-BB30-75E7-2F42-B8D6AAAFEFB2}"/>
              </a:ext>
            </a:extLst>
          </p:cNvPr>
          <p:cNvSpPr/>
          <p:nvPr/>
        </p:nvSpPr>
        <p:spPr>
          <a:xfrm>
            <a:off x="4018552" y="1774160"/>
            <a:ext cx="2256150" cy="2256750"/>
          </a:xfrm>
          <a:prstGeom prst="ellipse">
            <a:avLst/>
          </a:prstGeom>
          <a:solidFill>
            <a:srgbClr val="F1CD73">
              <a:alpha val="80000"/>
            </a:srgbClr>
          </a:solidFill>
          <a:ln>
            <a:noFill/>
          </a:ln>
        </p:spPr>
        <p:txBody>
          <a:bodyPr lIns="91413" tIns="45700" rIns="91413" bIns="45700" anchor="ctr" anchorCtr="0">
            <a:noAutofit/>
          </a:bodyPr>
          <a:lstStyle/>
          <a:p>
            <a:pPr algn="ctr" defTabSz="457200"/>
            <a:endParaRPr sz="3200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hape 863">
            <a:extLst>
              <a:ext uri="{FF2B5EF4-FFF2-40B4-BE49-F238E27FC236}">
                <a16:creationId xmlns:a16="http://schemas.microsoft.com/office/drawing/2014/main" id="{E5345EDB-CDA2-85C1-47AD-2CEAFC8F1F86}"/>
              </a:ext>
            </a:extLst>
          </p:cNvPr>
          <p:cNvSpPr/>
          <p:nvPr/>
        </p:nvSpPr>
        <p:spPr>
          <a:xfrm>
            <a:off x="5926388" y="1774160"/>
            <a:ext cx="2256149" cy="2256737"/>
          </a:xfrm>
          <a:prstGeom prst="ellipse">
            <a:avLst/>
          </a:prstGeom>
          <a:solidFill>
            <a:srgbClr val="51CCAF">
              <a:alpha val="80000"/>
            </a:srgbClr>
          </a:solidFill>
          <a:ln>
            <a:noFill/>
          </a:ln>
        </p:spPr>
        <p:txBody>
          <a:bodyPr lIns="91413" tIns="45700" rIns="91413" bIns="45700" anchor="ctr" anchorCtr="0">
            <a:noAutofit/>
          </a:bodyPr>
          <a:lstStyle/>
          <a:p>
            <a:pPr algn="ctr" defTabSz="457200"/>
            <a:endParaRPr sz="3200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Shape 864">
            <a:extLst>
              <a:ext uri="{FF2B5EF4-FFF2-40B4-BE49-F238E27FC236}">
                <a16:creationId xmlns:a16="http://schemas.microsoft.com/office/drawing/2014/main" id="{3D9F8530-D19F-C8B5-ED02-1C45E239F446}"/>
              </a:ext>
            </a:extLst>
          </p:cNvPr>
          <p:cNvSpPr/>
          <p:nvPr/>
        </p:nvSpPr>
        <p:spPr>
          <a:xfrm>
            <a:off x="5941831" y="3635891"/>
            <a:ext cx="2256149" cy="2256737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txBody>
          <a:bodyPr lIns="91413" tIns="45700" rIns="91413" bIns="45700" anchor="ctr" anchorCtr="0">
            <a:noAutofit/>
          </a:bodyPr>
          <a:lstStyle/>
          <a:p>
            <a:pPr algn="ctr" defTabSz="457200"/>
            <a:endParaRPr sz="3200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Shape 865">
            <a:extLst>
              <a:ext uri="{FF2B5EF4-FFF2-40B4-BE49-F238E27FC236}">
                <a16:creationId xmlns:a16="http://schemas.microsoft.com/office/drawing/2014/main" id="{B72F5272-12D0-C751-BB3C-E0095542005B}"/>
              </a:ext>
            </a:extLst>
          </p:cNvPr>
          <p:cNvSpPr/>
          <p:nvPr/>
        </p:nvSpPr>
        <p:spPr>
          <a:xfrm>
            <a:off x="4033995" y="3635891"/>
            <a:ext cx="2256149" cy="2256737"/>
          </a:xfrm>
          <a:prstGeom prst="ellipse">
            <a:avLst/>
          </a:prstGeom>
          <a:solidFill>
            <a:srgbClr val="51CCAF">
              <a:alpha val="80000"/>
            </a:srgbClr>
          </a:solidFill>
          <a:ln>
            <a:noFill/>
          </a:ln>
        </p:spPr>
        <p:txBody>
          <a:bodyPr lIns="91413" tIns="45700" rIns="91413" bIns="45700" anchor="ctr" anchorCtr="0">
            <a:noAutofit/>
          </a:bodyPr>
          <a:lstStyle/>
          <a:p>
            <a:pPr algn="ctr" defTabSz="457200"/>
            <a:endParaRPr sz="3200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Shape 866">
            <a:extLst>
              <a:ext uri="{FF2B5EF4-FFF2-40B4-BE49-F238E27FC236}">
                <a16:creationId xmlns:a16="http://schemas.microsoft.com/office/drawing/2014/main" id="{4243601A-7F33-A133-6CBB-9E10791DE9F3}"/>
              </a:ext>
            </a:extLst>
          </p:cNvPr>
          <p:cNvSpPr/>
          <p:nvPr/>
        </p:nvSpPr>
        <p:spPr>
          <a:xfrm>
            <a:off x="4311050" y="2438890"/>
            <a:ext cx="1702050" cy="927300"/>
          </a:xfrm>
          <a:prstGeom prst="rect">
            <a:avLst/>
          </a:prstGeom>
          <a:noFill/>
          <a:ln>
            <a:noFill/>
          </a:ln>
        </p:spPr>
        <p:txBody>
          <a:bodyPr lIns="91413" tIns="45700" rIns="91413" bIns="45700" anchor="ctr" anchorCtr="0">
            <a:noAutofit/>
          </a:bodyPr>
          <a:lstStyle/>
          <a:p>
            <a:pPr algn="ctr" defTabSz="457200">
              <a:lnSpc>
                <a:spcPct val="41363"/>
              </a:lnSpc>
              <a:buSzPct val="25000"/>
            </a:pPr>
            <a:r>
              <a:rPr lang="en-US" sz="4400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25%</a:t>
            </a:r>
          </a:p>
        </p:txBody>
      </p:sp>
      <p:sp>
        <p:nvSpPr>
          <p:cNvPr id="8" name="Shape 867">
            <a:extLst>
              <a:ext uri="{FF2B5EF4-FFF2-40B4-BE49-F238E27FC236}">
                <a16:creationId xmlns:a16="http://schemas.microsoft.com/office/drawing/2014/main" id="{F47BB3F8-ED15-E09A-4ACD-B019EEDAD9D1}"/>
              </a:ext>
            </a:extLst>
          </p:cNvPr>
          <p:cNvSpPr/>
          <p:nvPr/>
        </p:nvSpPr>
        <p:spPr>
          <a:xfrm>
            <a:off x="6218881" y="4394747"/>
            <a:ext cx="1702050" cy="860400"/>
          </a:xfrm>
          <a:prstGeom prst="rect">
            <a:avLst/>
          </a:prstGeom>
          <a:noFill/>
          <a:ln>
            <a:noFill/>
          </a:ln>
        </p:spPr>
        <p:txBody>
          <a:bodyPr lIns="91413" tIns="45700" rIns="91413" bIns="45700" anchor="ctr" anchorCtr="0">
            <a:noAutofit/>
          </a:bodyPr>
          <a:lstStyle/>
          <a:p>
            <a:pPr algn="ctr" defTabSz="457200">
              <a:lnSpc>
                <a:spcPct val="41363"/>
              </a:lnSpc>
              <a:buSzPct val="25000"/>
            </a:pPr>
            <a:r>
              <a:rPr lang="en-US" sz="4400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75%</a:t>
            </a:r>
          </a:p>
        </p:txBody>
      </p:sp>
      <p:sp>
        <p:nvSpPr>
          <p:cNvPr id="9" name="Shape 868">
            <a:extLst>
              <a:ext uri="{FF2B5EF4-FFF2-40B4-BE49-F238E27FC236}">
                <a16:creationId xmlns:a16="http://schemas.microsoft.com/office/drawing/2014/main" id="{0542232E-54C6-4D54-FAC4-3614045BCD26}"/>
              </a:ext>
            </a:extLst>
          </p:cNvPr>
          <p:cNvSpPr/>
          <p:nvPr/>
        </p:nvSpPr>
        <p:spPr>
          <a:xfrm>
            <a:off x="6218903" y="2413355"/>
            <a:ext cx="1702005" cy="1015644"/>
          </a:xfrm>
          <a:prstGeom prst="rect">
            <a:avLst/>
          </a:prstGeom>
          <a:noFill/>
          <a:ln>
            <a:noFill/>
          </a:ln>
        </p:spPr>
        <p:txBody>
          <a:bodyPr lIns="91413" tIns="45700" rIns="91413" bIns="45700" anchor="t" anchorCtr="0">
            <a:noAutofit/>
          </a:bodyPr>
          <a:lstStyle/>
          <a:p>
            <a:pPr algn="ctr" defTabSz="457200">
              <a:lnSpc>
                <a:spcPct val="151666"/>
              </a:lnSpc>
              <a:buSzPct val="25000"/>
            </a:pPr>
            <a:r>
              <a:rPr lang="zh-CN" altLang="en-US" sz="1200" kern="0" dirty="0">
                <a:solidFill>
                  <a:srgbClr val="FFFFFF"/>
                </a:solidFill>
                <a:latin typeface="+mn-ea"/>
                <a:cs typeface="Arial"/>
                <a:sym typeface="Arial"/>
              </a:rPr>
              <a:t>此处添加详细文本描述，文字内容建议与标题相关尽量简洁生动</a:t>
            </a:r>
            <a:r>
              <a:rPr lang="en-US" altLang="zh-CN" sz="1200" kern="0" dirty="0">
                <a:solidFill>
                  <a:srgbClr val="FFFFFF"/>
                </a:solidFill>
                <a:latin typeface="+mn-ea"/>
                <a:cs typeface="Arial"/>
                <a:sym typeface="Arial"/>
              </a:rPr>
              <a:t>……</a:t>
            </a:r>
          </a:p>
        </p:txBody>
      </p:sp>
      <p:sp>
        <p:nvSpPr>
          <p:cNvPr id="10" name="Shape 869">
            <a:extLst>
              <a:ext uri="{FF2B5EF4-FFF2-40B4-BE49-F238E27FC236}">
                <a16:creationId xmlns:a16="http://schemas.microsoft.com/office/drawing/2014/main" id="{EF3DC3CE-F041-5F80-B937-0568A049C045}"/>
              </a:ext>
            </a:extLst>
          </p:cNvPr>
          <p:cNvSpPr/>
          <p:nvPr/>
        </p:nvSpPr>
        <p:spPr>
          <a:xfrm>
            <a:off x="4295624" y="4317130"/>
            <a:ext cx="1702005" cy="1015644"/>
          </a:xfrm>
          <a:prstGeom prst="rect">
            <a:avLst/>
          </a:prstGeom>
          <a:noFill/>
          <a:ln>
            <a:noFill/>
          </a:ln>
        </p:spPr>
        <p:txBody>
          <a:bodyPr lIns="91413" tIns="45700" rIns="91413" bIns="45700" anchor="t" anchorCtr="0">
            <a:noAutofit/>
          </a:bodyPr>
          <a:lstStyle/>
          <a:p>
            <a:pPr algn="ctr" defTabSz="457200">
              <a:lnSpc>
                <a:spcPct val="151666"/>
              </a:lnSpc>
              <a:buSzPct val="25000"/>
            </a:pPr>
            <a:r>
              <a:rPr lang="zh-CN" altLang="en-US" sz="1200" kern="0" dirty="0">
                <a:solidFill>
                  <a:srgbClr val="FFFFFF"/>
                </a:solidFill>
                <a:latin typeface="+mn-ea"/>
                <a:cs typeface="Arial"/>
                <a:sym typeface="Arial"/>
              </a:rPr>
              <a:t>此处添加详细文本描述，文字内容建议与标题相关尽量简洁生动</a:t>
            </a:r>
            <a:r>
              <a:rPr lang="en-US" altLang="zh-CN" sz="1200" kern="0" dirty="0">
                <a:solidFill>
                  <a:srgbClr val="FFFFFF"/>
                </a:solidFill>
                <a:latin typeface="+mn-ea"/>
                <a:cs typeface="Arial"/>
                <a:sym typeface="Arial"/>
              </a:rPr>
              <a:t>……</a:t>
            </a:r>
          </a:p>
        </p:txBody>
      </p:sp>
      <p:grpSp>
        <p:nvGrpSpPr>
          <p:cNvPr id="11" name="Shape 870">
            <a:extLst>
              <a:ext uri="{FF2B5EF4-FFF2-40B4-BE49-F238E27FC236}">
                <a16:creationId xmlns:a16="http://schemas.microsoft.com/office/drawing/2014/main" id="{52804D7A-9060-0D8E-61CC-6DDB42BE719E}"/>
              </a:ext>
            </a:extLst>
          </p:cNvPr>
          <p:cNvGrpSpPr/>
          <p:nvPr/>
        </p:nvGrpSpPr>
        <p:grpSpPr>
          <a:xfrm>
            <a:off x="1892404" y="1961855"/>
            <a:ext cx="763294" cy="763195"/>
            <a:chOff x="3781633" y="3923710"/>
            <a:chExt cx="1526588" cy="1526390"/>
          </a:xfrm>
        </p:grpSpPr>
        <p:sp>
          <p:nvSpPr>
            <p:cNvPr id="12" name="Shape 871">
              <a:extLst>
                <a:ext uri="{FF2B5EF4-FFF2-40B4-BE49-F238E27FC236}">
                  <a16:creationId xmlns:a16="http://schemas.microsoft.com/office/drawing/2014/main" id="{3852D6C8-12B5-F119-4C05-8FC5F6B6BBC1}"/>
                </a:ext>
              </a:extLst>
            </p:cNvPr>
            <p:cNvSpPr/>
            <p:nvPr/>
          </p:nvSpPr>
          <p:spPr>
            <a:xfrm>
              <a:off x="3781633" y="3923710"/>
              <a:ext cx="1526588" cy="1526390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txBody>
            <a:bodyPr lIns="91400" tIns="45700" rIns="91400" bIns="45700" anchor="ctr" anchorCtr="0">
              <a:noAutofit/>
            </a:bodyPr>
            <a:lstStyle/>
            <a:p>
              <a:pPr algn="ctr" defTabSz="457200"/>
              <a:endParaRPr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Shape 873">
              <a:extLst>
                <a:ext uri="{FF2B5EF4-FFF2-40B4-BE49-F238E27FC236}">
                  <a16:creationId xmlns:a16="http://schemas.microsoft.com/office/drawing/2014/main" id="{ADD66660-CC58-3DA3-E800-DA0F4D9BC587}"/>
                </a:ext>
              </a:extLst>
            </p:cNvPr>
            <p:cNvSpPr/>
            <p:nvPr/>
          </p:nvSpPr>
          <p:spPr>
            <a:xfrm>
              <a:off x="4182496" y="4399233"/>
              <a:ext cx="696455" cy="48649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63" y="54832"/>
                  </a:moveTo>
                  <a:lnTo>
                    <a:pt x="81863" y="54832"/>
                  </a:lnTo>
                  <a:cubicBezTo>
                    <a:pt x="118402" y="2009"/>
                    <a:pt x="118402" y="2009"/>
                    <a:pt x="118402" y="2009"/>
                  </a:cubicBezTo>
                  <a:cubicBezTo>
                    <a:pt x="119800" y="4019"/>
                    <a:pt x="119800" y="6028"/>
                    <a:pt x="119800" y="8038"/>
                  </a:cubicBezTo>
                  <a:cubicBezTo>
                    <a:pt x="119800" y="111387"/>
                    <a:pt x="119800" y="111387"/>
                    <a:pt x="119800" y="111387"/>
                  </a:cubicBezTo>
                  <a:cubicBezTo>
                    <a:pt x="119800" y="113397"/>
                    <a:pt x="119800" y="115693"/>
                    <a:pt x="118402" y="117703"/>
                  </a:cubicBezTo>
                  <a:lnTo>
                    <a:pt x="81863" y="54832"/>
                  </a:lnTo>
                  <a:close/>
                  <a:moveTo>
                    <a:pt x="1397" y="2009"/>
                  </a:moveTo>
                  <a:lnTo>
                    <a:pt x="1397" y="2009"/>
                  </a:lnTo>
                  <a:cubicBezTo>
                    <a:pt x="2795" y="2009"/>
                    <a:pt x="4193" y="0"/>
                    <a:pt x="5590" y="0"/>
                  </a:cubicBezTo>
                  <a:cubicBezTo>
                    <a:pt x="114209" y="0"/>
                    <a:pt x="114209" y="0"/>
                    <a:pt x="114209" y="0"/>
                  </a:cubicBezTo>
                  <a:cubicBezTo>
                    <a:pt x="115607" y="0"/>
                    <a:pt x="117004" y="2009"/>
                    <a:pt x="118402" y="2009"/>
                  </a:cubicBezTo>
                  <a:cubicBezTo>
                    <a:pt x="59301" y="68899"/>
                    <a:pt x="59301" y="68899"/>
                    <a:pt x="59301" y="68899"/>
                  </a:cubicBezTo>
                  <a:lnTo>
                    <a:pt x="1397" y="2009"/>
                  </a:lnTo>
                  <a:close/>
                  <a:moveTo>
                    <a:pt x="1397" y="117703"/>
                  </a:moveTo>
                  <a:lnTo>
                    <a:pt x="1397" y="117703"/>
                  </a:lnTo>
                  <a:cubicBezTo>
                    <a:pt x="0" y="115693"/>
                    <a:pt x="0" y="113397"/>
                    <a:pt x="0" y="111387"/>
                  </a:cubicBezTo>
                  <a:cubicBezTo>
                    <a:pt x="0" y="8038"/>
                    <a:pt x="0" y="8038"/>
                    <a:pt x="0" y="8038"/>
                  </a:cubicBezTo>
                  <a:cubicBezTo>
                    <a:pt x="0" y="6028"/>
                    <a:pt x="0" y="4019"/>
                    <a:pt x="1397" y="2009"/>
                  </a:cubicBezTo>
                  <a:cubicBezTo>
                    <a:pt x="38136" y="54832"/>
                    <a:pt x="38136" y="54832"/>
                    <a:pt x="38136" y="54832"/>
                  </a:cubicBezTo>
                  <a:lnTo>
                    <a:pt x="1397" y="117703"/>
                  </a:lnTo>
                  <a:close/>
                  <a:moveTo>
                    <a:pt x="59301" y="85263"/>
                  </a:moveTo>
                  <a:lnTo>
                    <a:pt x="59301" y="85263"/>
                  </a:lnTo>
                  <a:cubicBezTo>
                    <a:pt x="74675" y="62870"/>
                    <a:pt x="74675" y="62870"/>
                    <a:pt x="74675" y="62870"/>
                  </a:cubicBezTo>
                  <a:cubicBezTo>
                    <a:pt x="118402" y="117703"/>
                    <a:pt x="118402" y="117703"/>
                    <a:pt x="118402" y="117703"/>
                  </a:cubicBezTo>
                  <a:cubicBezTo>
                    <a:pt x="117004" y="119712"/>
                    <a:pt x="115607" y="119712"/>
                    <a:pt x="114209" y="119712"/>
                  </a:cubicBezTo>
                  <a:cubicBezTo>
                    <a:pt x="5590" y="119712"/>
                    <a:pt x="5590" y="119712"/>
                    <a:pt x="5590" y="119712"/>
                  </a:cubicBezTo>
                  <a:cubicBezTo>
                    <a:pt x="4193" y="119712"/>
                    <a:pt x="2795" y="119712"/>
                    <a:pt x="1397" y="117703"/>
                  </a:cubicBezTo>
                  <a:cubicBezTo>
                    <a:pt x="43727" y="62870"/>
                    <a:pt x="43727" y="62870"/>
                    <a:pt x="43727" y="62870"/>
                  </a:cubicBezTo>
                  <a:lnTo>
                    <a:pt x="59301" y="852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/>
              <a:endParaRPr sz="4799"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" name="Shape 874">
            <a:extLst>
              <a:ext uri="{FF2B5EF4-FFF2-40B4-BE49-F238E27FC236}">
                <a16:creationId xmlns:a16="http://schemas.microsoft.com/office/drawing/2014/main" id="{2A575091-9B00-6F5D-62D4-210D50619E6A}"/>
              </a:ext>
            </a:extLst>
          </p:cNvPr>
          <p:cNvGrpSpPr/>
          <p:nvPr/>
        </p:nvGrpSpPr>
        <p:grpSpPr>
          <a:xfrm>
            <a:off x="9518377" y="4088274"/>
            <a:ext cx="763294" cy="763195"/>
            <a:chOff x="19033584" y="9506579"/>
            <a:chExt cx="1526588" cy="1526390"/>
          </a:xfrm>
        </p:grpSpPr>
        <p:sp>
          <p:nvSpPr>
            <p:cNvPr id="16" name="Shape 875">
              <a:extLst>
                <a:ext uri="{FF2B5EF4-FFF2-40B4-BE49-F238E27FC236}">
                  <a16:creationId xmlns:a16="http://schemas.microsoft.com/office/drawing/2014/main" id="{E2DFB945-189A-EDEB-B0F8-5DC6BF905BAB}"/>
                </a:ext>
              </a:extLst>
            </p:cNvPr>
            <p:cNvSpPr/>
            <p:nvPr/>
          </p:nvSpPr>
          <p:spPr>
            <a:xfrm>
              <a:off x="19033584" y="9506579"/>
              <a:ext cx="1526588" cy="152639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lIns="91400" tIns="45700" rIns="91400" bIns="45700" anchor="ctr" anchorCtr="0">
              <a:noAutofit/>
            </a:bodyPr>
            <a:lstStyle/>
            <a:p>
              <a:pPr algn="ctr" defTabSz="457200"/>
              <a:endParaRPr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Shape 877">
              <a:extLst>
                <a:ext uri="{FF2B5EF4-FFF2-40B4-BE49-F238E27FC236}">
                  <a16:creationId xmlns:a16="http://schemas.microsoft.com/office/drawing/2014/main" id="{4528DEBA-6D93-28AB-2F83-9FD2A8F06ACB}"/>
                </a:ext>
              </a:extLst>
            </p:cNvPr>
            <p:cNvSpPr/>
            <p:nvPr/>
          </p:nvSpPr>
          <p:spPr>
            <a:xfrm>
              <a:off x="19434446" y="9982103"/>
              <a:ext cx="696455" cy="48649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63" y="54832"/>
                  </a:moveTo>
                  <a:lnTo>
                    <a:pt x="81863" y="54832"/>
                  </a:lnTo>
                  <a:cubicBezTo>
                    <a:pt x="118402" y="2009"/>
                    <a:pt x="118402" y="2009"/>
                    <a:pt x="118402" y="2009"/>
                  </a:cubicBezTo>
                  <a:cubicBezTo>
                    <a:pt x="119800" y="4019"/>
                    <a:pt x="119800" y="6028"/>
                    <a:pt x="119800" y="8038"/>
                  </a:cubicBezTo>
                  <a:cubicBezTo>
                    <a:pt x="119800" y="111387"/>
                    <a:pt x="119800" y="111387"/>
                    <a:pt x="119800" y="111387"/>
                  </a:cubicBezTo>
                  <a:cubicBezTo>
                    <a:pt x="119800" y="113397"/>
                    <a:pt x="119800" y="115693"/>
                    <a:pt x="118402" y="117703"/>
                  </a:cubicBezTo>
                  <a:lnTo>
                    <a:pt x="81863" y="54832"/>
                  </a:lnTo>
                  <a:close/>
                  <a:moveTo>
                    <a:pt x="1397" y="2009"/>
                  </a:moveTo>
                  <a:lnTo>
                    <a:pt x="1397" y="2009"/>
                  </a:lnTo>
                  <a:cubicBezTo>
                    <a:pt x="2795" y="2009"/>
                    <a:pt x="4193" y="0"/>
                    <a:pt x="5590" y="0"/>
                  </a:cubicBezTo>
                  <a:cubicBezTo>
                    <a:pt x="114209" y="0"/>
                    <a:pt x="114209" y="0"/>
                    <a:pt x="114209" y="0"/>
                  </a:cubicBezTo>
                  <a:cubicBezTo>
                    <a:pt x="115607" y="0"/>
                    <a:pt x="117004" y="2009"/>
                    <a:pt x="118402" y="2009"/>
                  </a:cubicBezTo>
                  <a:cubicBezTo>
                    <a:pt x="59301" y="68899"/>
                    <a:pt x="59301" y="68899"/>
                    <a:pt x="59301" y="68899"/>
                  </a:cubicBezTo>
                  <a:lnTo>
                    <a:pt x="1397" y="2009"/>
                  </a:lnTo>
                  <a:close/>
                  <a:moveTo>
                    <a:pt x="1397" y="117703"/>
                  </a:moveTo>
                  <a:lnTo>
                    <a:pt x="1397" y="117703"/>
                  </a:lnTo>
                  <a:cubicBezTo>
                    <a:pt x="0" y="115693"/>
                    <a:pt x="0" y="113397"/>
                    <a:pt x="0" y="111387"/>
                  </a:cubicBezTo>
                  <a:cubicBezTo>
                    <a:pt x="0" y="8038"/>
                    <a:pt x="0" y="8038"/>
                    <a:pt x="0" y="8038"/>
                  </a:cubicBezTo>
                  <a:cubicBezTo>
                    <a:pt x="0" y="6028"/>
                    <a:pt x="0" y="4019"/>
                    <a:pt x="1397" y="2009"/>
                  </a:cubicBezTo>
                  <a:cubicBezTo>
                    <a:pt x="38136" y="54832"/>
                    <a:pt x="38136" y="54832"/>
                    <a:pt x="38136" y="54832"/>
                  </a:cubicBezTo>
                  <a:lnTo>
                    <a:pt x="1397" y="117703"/>
                  </a:lnTo>
                  <a:close/>
                  <a:moveTo>
                    <a:pt x="59301" y="85263"/>
                  </a:moveTo>
                  <a:lnTo>
                    <a:pt x="59301" y="85263"/>
                  </a:lnTo>
                  <a:cubicBezTo>
                    <a:pt x="74675" y="62870"/>
                    <a:pt x="74675" y="62870"/>
                    <a:pt x="74675" y="62870"/>
                  </a:cubicBezTo>
                  <a:cubicBezTo>
                    <a:pt x="118402" y="117703"/>
                    <a:pt x="118402" y="117703"/>
                    <a:pt x="118402" y="117703"/>
                  </a:cubicBezTo>
                  <a:cubicBezTo>
                    <a:pt x="117004" y="119712"/>
                    <a:pt x="115607" y="119712"/>
                    <a:pt x="114209" y="119712"/>
                  </a:cubicBezTo>
                  <a:cubicBezTo>
                    <a:pt x="5590" y="119712"/>
                    <a:pt x="5590" y="119712"/>
                    <a:pt x="5590" y="119712"/>
                  </a:cubicBezTo>
                  <a:cubicBezTo>
                    <a:pt x="4193" y="119712"/>
                    <a:pt x="2795" y="119712"/>
                    <a:pt x="1397" y="117703"/>
                  </a:cubicBezTo>
                  <a:cubicBezTo>
                    <a:pt x="43727" y="62870"/>
                    <a:pt x="43727" y="62870"/>
                    <a:pt x="43727" y="62870"/>
                  </a:cubicBezTo>
                  <a:lnTo>
                    <a:pt x="59301" y="852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/>
              <a:endParaRPr sz="4799" kern="0">
                <a:solidFill>
                  <a:srgbClr val="7375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5B1DA2A-7E46-CC86-666B-58EC785584D8}"/>
              </a:ext>
            </a:extLst>
          </p:cNvPr>
          <p:cNvGrpSpPr/>
          <p:nvPr/>
        </p:nvGrpSpPr>
        <p:grpSpPr>
          <a:xfrm>
            <a:off x="1255819" y="2902528"/>
            <a:ext cx="2322053" cy="2446483"/>
            <a:chOff x="4331148" y="1648600"/>
            <a:chExt cx="2322053" cy="24464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D664C65-6A7B-6282-D3FF-7CCC01A87628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6960C88-5C7A-7731-0013-E8B2B9232E7F}"/>
                </a:ext>
              </a:extLst>
            </p:cNvPr>
            <p:cNvSpPr txBox="1"/>
            <p:nvPr/>
          </p:nvSpPr>
          <p:spPr>
            <a:xfrm>
              <a:off x="4332612" y="1995149"/>
              <a:ext cx="2320589" cy="20999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980560A-DC9F-9399-84AB-1F05B80C24F2}"/>
              </a:ext>
            </a:extLst>
          </p:cNvPr>
          <p:cNvGrpSpPr/>
          <p:nvPr/>
        </p:nvGrpSpPr>
        <p:grpSpPr>
          <a:xfrm>
            <a:off x="8738997" y="1560141"/>
            <a:ext cx="2322053" cy="2446483"/>
            <a:chOff x="4331148" y="1648600"/>
            <a:chExt cx="2322053" cy="244648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34BC359-94E6-DD55-0981-5F76A12EB50F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89C6223-13C3-81A4-3A55-55E43ABF6D34}"/>
                </a:ext>
              </a:extLst>
            </p:cNvPr>
            <p:cNvSpPr txBox="1"/>
            <p:nvPr/>
          </p:nvSpPr>
          <p:spPr>
            <a:xfrm>
              <a:off x="4332612" y="1995149"/>
              <a:ext cx="2320589" cy="20999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96810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矩形: 圆角 274">
            <a:extLst>
              <a:ext uri="{FF2B5EF4-FFF2-40B4-BE49-F238E27FC236}">
                <a16:creationId xmlns:a16="http://schemas.microsoft.com/office/drawing/2014/main" id="{46B431AE-DD05-6740-6F1F-5B114CD8CB26}"/>
              </a:ext>
            </a:extLst>
          </p:cNvPr>
          <p:cNvSpPr/>
          <p:nvPr/>
        </p:nvSpPr>
        <p:spPr>
          <a:xfrm>
            <a:off x="1124234" y="1729541"/>
            <a:ext cx="2945165" cy="431582"/>
          </a:xfrm>
          <a:prstGeom prst="roundRect">
            <a:avLst>
              <a:gd name="adj" fmla="val 50000"/>
            </a:avLst>
          </a:prstGeom>
          <a:solidFill>
            <a:srgbClr val="51CC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47A8A13-AC6C-E77B-5D8B-A186F9F91765}"/>
              </a:ext>
            </a:extLst>
          </p:cNvPr>
          <p:cNvSpPr/>
          <p:nvPr/>
        </p:nvSpPr>
        <p:spPr>
          <a:xfrm>
            <a:off x="5220927" y="1506694"/>
            <a:ext cx="14742246" cy="14742246"/>
          </a:xfrm>
          <a:prstGeom prst="ellipse">
            <a:avLst/>
          </a:prstGeom>
          <a:solidFill>
            <a:srgbClr val="F1C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934782" y="2606405"/>
            <a:ext cx="5496646" cy="822595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8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47874" y="3874282"/>
            <a:ext cx="4222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模板网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时间：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2022.10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47F6E6-E1B5-25C6-6D2C-DF6224F8A4AF}"/>
              </a:ext>
            </a:extLst>
          </p:cNvPr>
          <p:cNvSpPr txBox="1"/>
          <p:nvPr/>
        </p:nvSpPr>
        <p:spPr>
          <a:xfrm>
            <a:off x="1403345" y="1745976"/>
            <a:ext cx="23869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ffectLst/>
              </a:rPr>
              <a:t>Business reporting</a:t>
            </a:r>
          </a:p>
        </p:txBody>
      </p:sp>
      <p:grpSp>
        <p:nvGrpSpPr>
          <p:cNvPr id="270" name="组合 269">
            <a:extLst>
              <a:ext uri="{FF2B5EF4-FFF2-40B4-BE49-F238E27FC236}">
                <a16:creationId xmlns:a16="http://schemas.microsoft.com/office/drawing/2014/main" id="{9F516B88-8D0D-4AF1-BD0B-332AF8A1006C}"/>
              </a:ext>
            </a:extLst>
          </p:cNvPr>
          <p:cNvGrpSpPr/>
          <p:nvPr/>
        </p:nvGrpSpPr>
        <p:grpSpPr>
          <a:xfrm>
            <a:off x="10531201" y="473723"/>
            <a:ext cx="1212196" cy="630829"/>
            <a:chOff x="7199276" y="-898224"/>
            <a:chExt cx="2842365" cy="1479171"/>
          </a:xfrm>
          <a:gradFill>
            <a:gsLst>
              <a:gs pos="0">
                <a:srgbClr val="F1CD73"/>
              </a:gs>
              <a:gs pos="100000">
                <a:srgbClr val="F1CD73">
                  <a:alpha val="0"/>
                </a:srgbClr>
              </a:gs>
            </a:gsLst>
            <a:lin ang="5400000" scaled="1"/>
          </a:gradFill>
        </p:grpSpPr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6BC5C662-92F3-4112-CC7C-1B37D7754F3E}"/>
                </a:ext>
              </a:extLst>
            </p:cNvPr>
            <p:cNvGrpSpPr/>
            <p:nvPr/>
          </p:nvGrpSpPr>
          <p:grpSpPr>
            <a:xfrm>
              <a:off x="7199276" y="-898224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37" name="椭圆 236">
                <a:extLst>
                  <a:ext uri="{FF2B5EF4-FFF2-40B4-BE49-F238E27FC236}">
                    <a16:creationId xmlns:a16="http://schemas.microsoft.com/office/drawing/2014/main" id="{48AA2062-134E-52FA-19A1-80D662C15731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椭圆 238">
                <a:extLst>
                  <a:ext uri="{FF2B5EF4-FFF2-40B4-BE49-F238E27FC236}">
                    <a16:creationId xmlns:a16="http://schemas.microsoft.com/office/drawing/2014/main" id="{0BD4BE39-7CF9-A8F7-063B-B0DAF37D0FCF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>
                <a:extLst>
                  <a:ext uri="{FF2B5EF4-FFF2-40B4-BE49-F238E27FC236}">
                    <a16:creationId xmlns:a16="http://schemas.microsoft.com/office/drawing/2014/main" id="{7A72D9D5-DDAD-5A16-FD28-CA85E54953D3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椭圆 240">
                <a:extLst>
                  <a:ext uri="{FF2B5EF4-FFF2-40B4-BE49-F238E27FC236}">
                    <a16:creationId xmlns:a16="http://schemas.microsoft.com/office/drawing/2014/main" id="{7B248795-7290-E0F1-B768-175C56A599C0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椭圆 241">
                <a:extLst>
                  <a:ext uri="{FF2B5EF4-FFF2-40B4-BE49-F238E27FC236}">
                    <a16:creationId xmlns:a16="http://schemas.microsoft.com/office/drawing/2014/main" id="{79341C67-3B0D-88B7-1B48-B64F47C39B4C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椭圆 242">
                <a:extLst>
                  <a:ext uri="{FF2B5EF4-FFF2-40B4-BE49-F238E27FC236}">
                    <a16:creationId xmlns:a16="http://schemas.microsoft.com/office/drawing/2014/main" id="{B0A4A2FA-276E-7054-08FC-1A548B3A080A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椭圆 243">
                <a:extLst>
                  <a:ext uri="{FF2B5EF4-FFF2-40B4-BE49-F238E27FC236}">
                    <a16:creationId xmlns:a16="http://schemas.microsoft.com/office/drawing/2014/main" id="{595379C4-F185-86F6-CEA8-58D3C288A936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484BB4CA-644F-4450-0AB0-13C758C38B89}"/>
                </a:ext>
              </a:extLst>
            </p:cNvPr>
            <p:cNvGrpSpPr/>
            <p:nvPr/>
          </p:nvGrpSpPr>
          <p:grpSpPr>
            <a:xfrm>
              <a:off x="7199276" y="-501096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47" name="椭圆 246">
                <a:extLst>
                  <a:ext uri="{FF2B5EF4-FFF2-40B4-BE49-F238E27FC236}">
                    <a16:creationId xmlns:a16="http://schemas.microsoft.com/office/drawing/2014/main" id="{D80994EE-80DE-B9FE-6D6D-F02CC5D7D214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椭圆 247">
                <a:extLst>
                  <a:ext uri="{FF2B5EF4-FFF2-40B4-BE49-F238E27FC236}">
                    <a16:creationId xmlns:a16="http://schemas.microsoft.com/office/drawing/2014/main" id="{9D451922-4E49-6517-B990-1FB56C8F7530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椭圆 248">
                <a:extLst>
                  <a:ext uri="{FF2B5EF4-FFF2-40B4-BE49-F238E27FC236}">
                    <a16:creationId xmlns:a16="http://schemas.microsoft.com/office/drawing/2014/main" id="{6E8D886C-3261-9F79-D71E-992256D192AD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椭圆 249">
                <a:extLst>
                  <a:ext uri="{FF2B5EF4-FFF2-40B4-BE49-F238E27FC236}">
                    <a16:creationId xmlns:a16="http://schemas.microsoft.com/office/drawing/2014/main" id="{E9417252-FA27-2D3A-7668-3D4E1B36FDAD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椭圆 250">
                <a:extLst>
                  <a:ext uri="{FF2B5EF4-FFF2-40B4-BE49-F238E27FC236}">
                    <a16:creationId xmlns:a16="http://schemas.microsoft.com/office/drawing/2014/main" id="{9D931AFB-EF71-4F83-7317-10BC0EBB41C0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椭圆 251">
                <a:extLst>
                  <a:ext uri="{FF2B5EF4-FFF2-40B4-BE49-F238E27FC236}">
                    <a16:creationId xmlns:a16="http://schemas.microsoft.com/office/drawing/2014/main" id="{47457F1B-B03F-65D2-8D8B-A1853D980338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椭圆 252">
                <a:extLst>
                  <a:ext uri="{FF2B5EF4-FFF2-40B4-BE49-F238E27FC236}">
                    <a16:creationId xmlns:a16="http://schemas.microsoft.com/office/drawing/2014/main" id="{24A3FFB1-AB87-D5C3-2BAC-39327960F9C9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4" name="组合 253">
              <a:extLst>
                <a:ext uri="{FF2B5EF4-FFF2-40B4-BE49-F238E27FC236}">
                  <a16:creationId xmlns:a16="http://schemas.microsoft.com/office/drawing/2014/main" id="{6CCD336E-6DE5-6147-E1C5-7D0D133B3526}"/>
                </a:ext>
              </a:extLst>
            </p:cNvPr>
            <p:cNvGrpSpPr/>
            <p:nvPr/>
          </p:nvGrpSpPr>
          <p:grpSpPr>
            <a:xfrm>
              <a:off x="7199276" y="-103968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55" name="椭圆 254">
                <a:extLst>
                  <a:ext uri="{FF2B5EF4-FFF2-40B4-BE49-F238E27FC236}">
                    <a16:creationId xmlns:a16="http://schemas.microsoft.com/office/drawing/2014/main" id="{3F9066AF-16A4-79D6-5FE0-AB2212484129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椭圆 255">
                <a:extLst>
                  <a:ext uri="{FF2B5EF4-FFF2-40B4-BE49-F238E27FC236}">
                    <a16:creationId xmlns:a16="http://schemas.microsoft.com/office/drawing/2014/main" id="{15EFB2F6-0AE4-C6BD-8FB7-86F1CCBFBA9B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椭圆 256">
                <a:extLst>
                  <a:ext uri="{FF2B5EF4-FFF2-40B4-BE49-F238E27FC236}">
                    <a16:creationId xmlns:a16="http://schemas.microsoft.com/office/drawing/2014/main" id="{58B258BD-7A4C-7F86-3B37-F44CFC1A0271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椭圆 257">
                <a:extLst>
                  <a:ext uri="{FF2B5EF4-FFF2-40B4-BE49-F238E27FC236}">
                    <a16:creationId xmlns:a16="http://schemas.microsoft.com/office/drawing/2014/main" id="{48A6CB3D-581D-86F6-C19F-50E23F9A6D44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椭圆 258">
                <a:extLst>
                  <a:ext uri="{FF2B5EF4-FFF2-40B4-BE49-F238E27FC236}">
                    <a16:creationId xmlns:a16="http://schemas.microsoft.com/office/drawing/2014/main" id="{D3F264D5-46AB-301C-E291-649A3B972697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椭圆 259">
                <a:extLst>
                  <a:ext uri="{FF2B5EF4-FFF2-40B4-BE49-F238E27FC236}">
                    <a16:creationId xmlns:a16="http://schemas.microsoft.com/office/drawing/2014/main" id="{D6B15C48-F826-6E90-AD00-6C3080D90230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椭圆 260">
                <a:extLst>
                  <a:ext uri="{FF2B5EF4-FFF2-40B4-BE49-F238E27FC236}">
                    <a16:creationId xmlns:a16="http://schemas.microsoft.com/office/drawing/2014/main" id="{B8C1E937-03EC-A95D-B8E2-0C878214FEA9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2" name="组合 261">
              <a:extLst>
                <a:ext uri="{FF2B5EF4-FFF2-40B4-BE49-F238E27FC236}">
                  <a16:creationId xmlns:a16="http://schemas.microsoft.com/office/drawing/2014/main" id="{2ABE16B1-2145-4B27-224E-A7B10D6F0AFB}"/>
                </a:ext>
              </a:extLst>
            </p:cNvPr>
            <p:cNvGrpSpPr/>
            <p:nvPr/>
          </p:nvGrpSpPr>
          <p:grpSpPr>
            <a:xfrm>
              <a:off x="7199276" y="293160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63" name="椭圆 262">
                <a:extLst>
                  <a:ext uri="{FF2B5EF4-FFF2-40B4-BE49-F238E27FC236}">
                    <a16:creationId xmlns:a16="http://schemas.microsoft.com/office/drawing/2014/main" id="{50946FEB-E1B2-92CD-3470-A822A3DCD1D7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椭圆 263">
                <a:extLst>
                  <a:ext uri="{FF2B5EF4-FFF2-40B4-BE49-F238E27FC236}">
                    <a16:creationId xmlns:a16="http://schemas.microsoft.com/office/drawing/2014/main" id="{6BC87DC2-EB84-A6F7-7659-AC843EA097A4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椭圆 264">
                <a:extLst>
                  <a:ext uri="{FF2B5EF4-FFF2-40B4-BE49-F238E27FC236}">
                    <a16:creationId xmlns:a16="http://schemas.microsoft.com/office/drawing/2014/main" id="{ED6E166B-D0E3-6FE5-BC9D-606C731F1168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椭圆 265">
                <a:extLst>
                  <a:ext uri="{FF2B5EF4-FFF2-40B4-BE49-F238E27FC236}">
                    <a16:creationId xmlns:a16="http://schemas.microsoft.com/office/drawing/2014/main" id="{E8C1BF5B-87AD-9400-70C4-A943D4C6DCD3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椭圆 266">
                <a:extLst>
                  <a:ext uri="{FF2B5EF4-FFF2-40B4-BE49-F238E27FC236}">
                    <a16:creationId xmlns:a16="http://schemas.microsoft.com/office/drawing/2014/main" id="{CB9ACD4B-253A-04DC-0EE4-7F31D20869AC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椭圆 267">
                <a:extLst>
                  <a:ext uri="{FF2B5EF4-FFF2-40B4-BE49-F238E27FC236}">
                    <a16:creationId xmlns:a16="http://schemas.microsoft.com/office/drawing/2014/main" id="{55D0ACDE-7CE2-1A87-BD12-63E5A94645CE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椭圆 268">
                <a:extLst>
                  <a:ext uri="{FF2B5EF4-FFF2-40B4-BE49-F238E27FC236}">
                    <a16:creationId xmlns:a16="http://schemas.microsoft.com/office/drawing/2014/main" id="{8D77A566-7128-1A4A-57CE-B9C398198CD3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2" name="组合 281">
            <a:extLst>
              <a:ext uri="{FF2B5EF4-FFF2-40B4-BE49-F238E27FC236}">
                <a16:creationId xmlns:a16="http://schemas.microsoft.com/office/drawing/2014/main" id="{9EBEBB43-21D0-C964-D690-BA573E41A1F7}"/>
              </a:ext>
            </a:extLst>
          </p:cNvPr>
          <p:cNvGrpSpPr/>
          <p:nvPr/>
        </p:nvGrpSpPr>
        <p:grpSpPr>
          <a:xfrm>
            <a:off x="6047793" y="-629755"/>
            <a:ext cx="1439270" cy="1439270"/>
            <a:chOff x="1031245" y="4117396"/>
            <a:chExt cx="2418463" cy="2418463"/>
          </a:xfrm>
        </p:grpSpPr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7B7F4304-4A61-1362-4E5F-2783A13EF912}"/>
                </a:ext>
              </a:extLst>
            </p:cNvPr>
            <p:cNvSpPr/>
            <p:nvPr/>
          </p:nvSpPr>
          <p:spPr>
            <a:xfrm>
              <a:off x="1412245" y="4498396"/>
              <a:ext cx="1656463" cy="1656463"/>
            </a:xfrm>
            <a:prstGeom prst="ellipse">
              <a:avLst/>
            </a:prstGeom>
            <a:noFill/>
            <a:ln w="12700" cap="flat" cmpd="sng" algn="ctr">
              <a:solidFill>
                <a:srgbClr val="C9C9C9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B0557A80-BEDC-5D84-5BCA-DD7B7F87CF03}"/>
                </a:ext>
              </a:extLst>
            </p:cNvPr>
            <p:cNvSpPr/>
            <p:nvPr/>
          </p:nvSpPr>
          <p:spPr>
            <a:xfrm>
              <a:off x="1031245" y="4117396"/>
              <a:ext cx="2418463" cy="2418463"/>
            </a:xfrm>
            <a:prstGeom prst="ellipse">
              <a:avLst/>
            </a:prstGeom>
            <a:noFill/>
            <a:ln w="12700" cap="flat" cmpd="sng" algn="ctr">
              <a:solidFill>
                <a:srgbClr val="C9C9C9">
                  <a:alpha val="1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7D02ADEA-42D8-96D0-7A7B-3BC160177135}"/>
                </a:ext>
              </a:extLst>
            </p:cNvPr>
            <p:cNvSpPr/>
            <p:nvPr/>
          </p:nvSpPr>
          <p:spPr>
            <a:xfrm>
              <a:off x="1221745" y="4307896"/>
              <a:ext cx="2037463" cy="2037463"/>
            </a:xfrm>
            <a:prstGeom prst="ellipse">
              <a:avLst/>
            </a:prstGeom>
            <a:noFill/>
            <a:ln w="12700" cap="flat" cmpd="sng" algn="ctr">
              <a:solidFill>
                <a:srgbClr val="C9C9C9">
                  <a:alpha val="7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BA9F3191-9184-7BED-1F75-198CB2C314B6}"/>
                </a:ext>
              </a:extLst>
            </p:cNvPr>
            <p:cNvSpPr/>
            <p:nvPr/>
          </p:nvSpPr>
          <p:spPr>
            <a:xfrm>
              <a:off x="1602745" y="4688896"/>
              <a:ext cx="1275463" cy="1275463"/>
            </a:xfrm>
            <a:prstGeom prst="ellipse">
              <a:avLst/>
            </a:prstGeom>
            <a:noFill/>
            <a:ln>
              <a:solidFill>
                <a:srgbClr val="F1CD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3" name="组合 322">
            <a:extLst>
              <a:ext uri="{FF2B5EF4-FFF2-40B4-BE49-F238E27FC236}">
                <a16:creationId xmlns:a16="http://schemas.microsoft.com/office/drawing/2014/main" id="{E4508281-8C55-1519-74B2-5B1CEEC56A72}"/>
              </a:ext>
            </a:extLst>
          </p:cNvPr>
          <p:cNvGrpSpPr/>
          <p:nvPr/>
        </p:nvGrpSpPr>
        <p:grpSpPr>
          <a:xfrm>
            <a:off x="1137838" y="5401350"/>
            <a:ext cx="696795" cy="930856"/>
            <a:chOff x="285519" y="252586"/>
            <a:chExt cx="696795" cy="930856"/>
          </a:xfrm>
        </p:grpSpPr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310B83A-F394-F0D8-019C-3285606920DD}"/>
                </a:ext>
              </a:extLst>
            </p:cNvPr>
            <p:cNvSpPr/>
            <p:nvPr/>
          </p:nvSpPr>
          <p:spPr>
            <a:xfrm>
              <a:off x="285519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1CD73"/>
                </a:gs>
                <a:gs pos="100000">
                  <a:srgbClr val="F1CD73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8B4560E2-8DF6-9051-9BEC-2396588AEA56}"/>
                </a:ext>
              </a:extLst>
            </p:cNvPr>
            <p:cNvSpPr/>
            <p:nvPr/>
          </p:nvSpPr>
          <p:spPr>
            <a:xfrm>
              <a:off x="537602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1CD73"/>
                </a:gs>
                <a:gs pos="100000">
                  <a:srgbClr val="F1CD73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136AEA3-9E35-8AA1-BE35-8E0759909FE6}"/>
                </a:ext>
              </a:extLst>
            </p:cNvPr>
            <p:cNvSpPr/>
            <p:nvPr/>
          </p:nvSpPr>
          <p:spPr>
            <a:xfrm>
              <a:off x="792396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1CD73"/>
                </a:gs>
                <a:gs pos="100000">
                  <a:srgbClr val="F1CD73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14" name="组合 313">
            <a:extLst>
              <a:ext uri="{FF2B5EF4-FFF2-40B4-BE49-F238E27FC236}">
                <a16:creationId xmlns:a16="http://schemas.microsoft.com/office/drawing/2014/main" id="{EEDF539C-8A6E-FC76-A43E-C19590A64195}"/>
              </a:ext>
            </a:extLst>
          </p:cNvPr>
          <p:cNvGrpSpPr/>
          <p:nvPr/>
        </p:nvGrpSpPr>
        <p:grpSpPr>
          <a:xfrm>
            <a:off x="1137838" y="4453262"/>
            <a:ext cx="1743075" cy="364332"/>
            <a:chOff x="1124234" y="4407267"/>
            <a:chExt cx="1743075" cy="364332"/>
          </a:xfrm>
        </p:grpSpPr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3DCDDA92-084D-E8BB-94EA-138506794C46}"/>
                </a:ext>
              </a:extLst>
            </p:cNvPr>
            <p:cNvSpPr/>
            <p:nvPr/>
          </p:nvSpPr>
          <p:spPr>
            <a:xfrm>
              <a:off x="1124234" y="4407267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6350">
              <a:solidFill>
                <a:srgbClr val="51CC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2B3F3E8-FC50-2DD5-6719-94D46C1C4CBE}"/>
                </a:ext>
              </a:extLst>
            </p:cNvPr>
            <p:cNvSpPr/>
            <p:nvPr/>
          </p:nvSpPr>
          <p:spPr>
            <a:xfrm>
              <a:off x="1124234" y="4528711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6350">
              <a:solidFill>
                <a:srgbClr val="51CC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0EFB1F76-1F16-D810-CDFC-D335ED254236}"/>
                </a:ext>
              </a:extLst>
            </p:cNvPr>
            <p:cNvSpPr/>
            <p:nvPr/>
          </p:nvSpPr>
          <p:spPr>
            <a:xfrm>
              <a:off x="1124234" y="4650155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6350">
              <a:solidFill>
                <a:srgbClr val="51CC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9" name="组合 318">
            <a:extLst>
              <a:ext uri="{FF2B5EF4-FFF2-40B4-BE49-F238E27FC236}">
                <a16:creationId xmlns:a16="http://schemas.microsoft.com/office/drawing/2014/main" id="{55BB61E1-FA1A-BAC5-E7CD-1CE7E7F6126E}"/>
              </a:ext>
            </a:extLst>
          </p:cNvPr>
          <p:cNvGrpSpPr/>
          <p:nvPr/>
        </p:nvGrpSpPr>
        <p:grpSpPr>
          <a:xfrm>
            <a:off x="-711165" y="535090"/>
            <a:ext cx="1743075" cy="364332"/>
            <a:chOff x="1124234" y="4407267"/>
            <a:chExt cx="1743075" cy="364332"/>
          </a:xfrm>
        </p:grpSpPr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EEBB5328-0FFF-33B0-2072-699272A37C0B}"/>
                </a:ext>
              </a:extLst>
            </p:cNvPr>
            <p:cNvSpPr/>
            <p:nvPr/>
          </p:nvSpPr>
          <p:spPr>
            <a:xfrm>
              <a:off x="1124234" y="4407267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rgbClr val="1D2C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E564276C-EE3D-C5F5-0027-C16B0B9C8515}"/>
                </a:ext>
              </a:extLst>
            </p:cNvPr>
            <p:cNvSpPr/>
            <p:nvPr/>
          </p:nvSpPr>
          <p:spPr>
            <a:xfrm>
              <a:off x="1124234" y="4528711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rgbClr val="1D2CF3">
                  <a:alpha val="4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8AFAB846-4AFA-79B5-4903-746E9C144FE0}"/>
                </a:ext>
              </a:extLst>
            </p:cNvPr>
            <p:cNvSpPr/>
            <p:nvPr/>
          </p:nvSpPr>
          <p:spPr>
            <a:xfrm>
              <a:off x="1124234" y="4650155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rgbClr val="1D2CF3">
                  <a:alpha val="1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图形 16">
            <a:extLst>
              <a:ext uri="{FF2B5EF4-FFF2-40B4-BE49-F238E27FC236}">
                <a16:creationId xmlns:a16="http://schemas.microsoft.com/office/drawing/2014/main" id="{D171A01A-76A3-6F2F-9CE1-23A337E64636}"/>
              </a:ext>
            </a:extLst>
          </p:cNvPr>
          <p:cNvGrpSpPr/>
          <p:nvPr/>
        </p:nvGrpSpPr>
        <p:grpSpPr>
          <a:xfrm>
            <a:off x="7142103" y="1230229"/>
            <a:ext cx="4005985" cy="4642280"/>
            <a:chOff x="-753618" y="7606362"/>
            <a:chExt cx="905455" cy="1049274"/>
          </a:xfrm>
        </p:grpSpPr>
        <p:grpSp>
          <p:nvGrpSpPr>
            <p:cNvPr id="4" name="图形 16">
              <a:extLst>
                <a:ext uri="{FF2B5EF4-FFF2-40B4-BE49-F238E27FC236}">
                  <a16:creationId xmlns:a16="http://schemas.microsoft.com/office/drawing/2014/main" id="{FA1FB356-87E6-B291-4FBB-CF3A4774B662}"/>
                </a:ext>
              </a:extLst>
            </p:cNvPr>
            <p:cNvGrpSpPr/>
            <p:nvPr/>
          </p:nvGrpSpPr>
          <p:grpSpPr>
            <a:xfrm>
              <a:off x="-753618" y="7606362"/>
              <a:ext cx="703630" cy="968121"/>
              <a:chOff x="-753618" y="7606362"/>
              <a:chExt cx="703630" cy="968121"/>
            </a:xfrm>
          </p:grpSpPr>
          <p:grpSp>
            <p:nvGrpSpPr>
              <p:cNvPr id="17" name="图形 16">
                <a:extLst>
                  <a:ext uri="{FF2B5EF4-FFF2-40B4-BE49-F238E27FC236}">
                    <a16:creationId xmlns:a16="http://schemas.microsoft.com/office/drawing/2014/main" id="{B8FEFD91-737C-5D02-63F6-9DA80E6A8A74}"/>
                  </a:ext>
                </a:extLst>
              </p:cNvPr>
              <p:cNvGrpSpPr/>
              <p:nvPr/>
            </p:nvGrpSpPr>
            <p:grpSpPr>
              <a:xfrm>
                <a:off x="-753618" y="7778269"/>
                <a:ext cx="653338" cy="796213"/>
                <a:chOff x="-753618" y="7778269"/>
                <a:chExt cx="653338" cy="796213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11D1D538-370A-36F7-162E-32E833F8BCDB}"/>
                    </a:ext>
                  </a:extLst>
                </p:cNvPr>
                <p:cNvSpPr/>
                <p:nvPr/>
              </p:nvSpPr>
              <p:spPr>
                <a:xfrm>
                  <a:off x="-748360" y="7783298"/>
                  <a:ext cx="642823" cy="786155"/>
                </a:xfrm>
                <a:custGeom>
                  <a:avLst/>
                  <a:gdLst>
                    <a:gd name="connsiteX0" fmla="*/ 0 w 642823"/>
                    <a:gd name="connsiteY0" fmla="*/ 0 h 786155"/>
                    <a:gd name="connsiteX1" fmla="*/ 642823 w 642823"/>
                    <a:gd name="connsiteY1" fmla="*/ 0 h 786155"/>
                    <a:gd name="connsiteX2" fmla="*/ 642823 w 642823"/>
                    <a:gd name="connsiteY2" fmla="*/ 786156 h 786155"/>
                    <a:gd name="connsiteX3" fmla="*/ 0 w 642823"/>
                    <a:gd name="connsiteY3" fmla="*/ 786156 h 78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2823" h="786155">
                      <a:moveTo>
                        <a:pt x="0" y="0"/>
                      </a:moveTo>
                      <a:lnTo>
                        <a:pt x="642823" y="0"/>
                      </a:lnTo>
                      <a:lnTo>
                        <a:pt x="642823" y="786156"/>
                      </a:lnTo>
                      <a:lnTo>
                        <a:pt x="0" y="7861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28A01241-F019-5A83-5364-E1611FE986AF}"/>
                    </a:ext>
                  </a:extLst>
                </p:cNvPr>
                <p:cNvSpPr/>
                <p:nvPr/>
              </p:nvSpPr>
              <p:spPr>
                <a:xfrm>
                  <a:off x="-753618" y="7778269"/>
                  <a:ext cx="653338" cy="796213"/>
                </a:xfrm>
                <a:custGeom>
                  <a:avLst/>
                  <a:gdLst>
                    <a:gd name="connsiteX0" fmla="*/ 653339 w 653338"/>
                    <a:gd name="connsiteY0" fmla="*/ 796214 h 796213"/>
                    <a:gd name="connsiteX1" fmla="*/ 0 w 653338"/>
                    <a:gd name="connsiteY1" fmla="*/ 796214 h 796213"/>
                    <a:gd name="connsiteX2" fmla="*/ 0 w 653338"/>
                    <a:gd name="connsiteY2" fmla="*/ 0 h 796213"/>
                    <a:gd name="connsiteX3" fmla="*/ 653339 w 653338"/>
                    <a:gd name="connsiteY3" fmla="*/ 0 h 796213"/>
                    <a:gd name="connsiteX4" fmla="*/ 653339 w 653338"/>
                    <a:gd name="connsiteY4" fmla="*/ 796214 h 796213"/>
                    <a:gd name="connsiteX5" fmla="*/ 10516 w 653338"/>
                    <a:gd name="connsiteY5" fmla="*/ 786155 h 796213"/>
                    <a:gd name="connsiteX6" fmla="*/ 642595 w 653338"/>
                    <a:gd name="connsiteY6" fmla="*/ 786155 h 796213"/>
                    <a:gd name="connsiteX7" fmla="*/ 642595 w 653338"/>
                    <a:gd name="connsiteY7" fmla="*/ 10058 h 796213"/>
                    <a:gd name="connsiteX8" fmla="*/ 10516 w 653338"/>
                    <a:gd name="connsiteY8" fmla="*/ 10058 h 796213"/>
                    <a:gd name="connsiteX9" fmla="*/ 10516 w 653338"/>
                    <a:gd name="connsiteY9" fmla="*/ 786155 h 796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338" h="796213">
                      <a:moveTo>
                        <a:pt x="653339" y="796214"/>
                      </a:moveTo>
                      <a:lnTo>
                        <a:pt x="0" y="796214"/>
                      </a:lnTo>
                      <a:lnTo>
                        <a:pt x="0" y="0"/>
                      </a:lnTo>
                      <a:lnTo>
                        <a:pt x="653339" y="0"/>
                      </a:lnTo>
                      <a:lnTo>
                        <a:pt x="653339" y="796214"/>
                      </a:lnTo>
                      <a:close/>
                      <a:moveTo>
                        <a:pt x="10516" y="786155"/>
                      </a:moveTo>
                      <a:lnTo>
                        <a:pt x="642595" y="786155"/>
                      </a:lnTo>
                      <a:lnTo>
                        <a:pt x="642595" y="10058"/>
                      </a:lnTo>
                      <a:lnTo>
                        <a:pt x="10516" y="10058"/>
                      </a:lnTo>
                      <a:lnTo>
                        <a:pt x="10516" y="78615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图形 16">
                <a:extLst>
                  <a:ext uri="{FF2B5EF4-FFF2-40B4-BE49-F238E27FC236}">
                    <a16:creationId xmlns:a16="http://schemas.microsoft.com/office/drawing/2014/main" id="{7A2F144C-7AA7-10CB-DE0D-09106DF2FB22}"/>
                  </a:ext>
                </a:extLst>
              </p:cNvPr>
              <p:cNvGrpSpPr/>
              <p:nvPr/>
            </p:nvGrpSpPr>
            <p:grpSpPr>
              <a:xfrm>
                <a:off x="-729843" y="7740321"/>
                <a:ext cx="653338" cy="796213"/>
                <a:chOff x="-729843" y="7740321"/>
                <a:chExt cx="653338" cy="796213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E24F5F3E-64FD-A2C0-CCCB-1ECF63063522}"/>
                    </a:ext>
                  </a:extLst>
                </p:cNvPr>
                <p:cNvSpPr/>
                <p:nvPr/>
              </p:nvSpPr>
              <p:spPr>
                <a:xfrm>
                  <a:off x="-724585" y="7745350"/>
                  <a:ext cx="642823" cy="786155"/>
                </a:xfrm>
                <a:custGeom>
                  <a:avLst/>
                  <a:gdLst>
                    <a:gd name="connsiteX0" fmla="*/ 0 w 642823"/>
                    <a:gd name="connsiteY0" fmla="*/ 0 h 786155"/>
                    <a:gd name="connsiteX1" fmla="*/ 642823 w 642823"/>
                    <a:gd name="connsiteY1" fmla="*/ 0 h 786155"/>
                    <a:gd name="connsiteX2" fmla="*/ 642823 w 642823"/>
                    <a:gd name="connsiteY2" fmla="*/ 786155 h 786155"/>
                    <a:gd name="connsiteX3" fmla="*/ 0 w 642823"/>
                    <a:gd name="connsiteY3" fmla="*/ 786155 h 78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2823" h="786155">
                      <a:moveTo>
                        <a:pt x="0" y="0"/>
                      </a:moveTo>
                      <a:lnTo>
                        <a:pt x="642823" y="0"/>
                      </a:lnTo>
                      <a:lnTo>
                        <a:pt x="642823" y="786155"/>
                      </a:lnTo>
                      <a:lnTo>
                        <a:pt x="0" y="7861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893B763F-2B61-9F47-5978-D852F2D20DC1}"/>
                    </a:ext>
                  </a:extLst>
                </p:cNvPr>
                <p:cNvSpPr/>
                <p:nvPr/>
              </p:nvSpPr>
              <p:spPr>
                <a:xfrm>
                  <a:off x="-729843" y="7740321"/>
                  <a:ext cx="653338" cy="796213"/>
                </a:xfrm>
                <a:custGeom>
                  <a:avLst/>
                  <a:gdLst>
                    <a:gd name="connsiteX0" fmla="*/ 653339 w 653338"/>
                    <a:gd name="connsiteY0" fmla="*/ 796214 h 796213"/>
                    <a:gd name="connsiteX1" fmla="*/ 0 w 653338"/>
                    <a:gd name="connsiteY1" fmla="*/ 796214 h 796213"/>
                    <a:gd name="connsiteX2" fmla="*/ 0 w 653338"/>
                    <a:gd name="connsiteY2" fmla="*/ 0 h 796213"/>
                    <a:gd name="connsiteX3" fmla="*/ 653339 w 653338"/>
                    <a:gd name="connsiteY3" fmla="*/ 0 h 796213"/>
                    <a:gd name="connsiteX4" fmla="*/ 653339 w 653338"/>
                    <a:gd name="connsiteY4" fmla="*/ 796214 h 796213"/>
                    <a:gd name="connsiteX5" fmla="*/ 10516 w 653338"/>
                    <a:gd name="connsiteY5" fmla="*/ 786155 h 796213"/>
                    <a:gd name="connsiteX6" fmla="*/ 642595 w 653338"/>
                    <a:gd name="connsiteY6" fmla="*/ 786155 h 796213"/>
                    <a:gd name="connsiteX7" fmla="*/ 642595 w 653338"/>
                    <a:gd name="connsiteY7" fmla="*/ 10058 h 796213"/>
                    <a:gd name="connsiteX8" fmla="*/ 10516 w 653338"/>
                    <a:gd name="connsiteY8" fmla="*/ 10058 h 796213"/>
                    <a:gd name="connsiteX9" fmla="*/ 10516 w 653338"/>
                    <a:gd name="connsiteY9" fmla="*/ 786155 h 796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338" h="796213">
                      <a:moveTo>
                        <a:pt x="653339" y="796214"/>
                      </a:moveTo>
                      <a:lnTo>
                        <a:pt x="0" y="796214"/>
                      </a:lnTo>
                      <a:lnTo>
                        <a:pt x="0" y="0"/>
                      </a:lnTo>
                      <a:lnTo>
                        <a:pt x="653339" y="0"/>
                      </a:lnTo>
                      <a:lnTo>
                        <a:pt x="653339" y="796214"/>
                      </a:lnTo>
                      <a:close/>
                      <a:moveTo>
                        <a:pt x="10516" y="786155"/>
                      </a:moveTo>
                      <a:lnTo>
                        <a:pt x="642595" y="786155"/>
                      </a:lnTo>
                      <a:lnTo>
                        <a:pt x="642595" y="10058"/>
                      </a:lnTo>
                      <a:lnTo>
                        <a:pt x="10516" y="10058"/>
                      </a:lnTo>
                      <a:lnTo>
                        <a:pt x="10516" y="78615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图形 16">
                <a:extLst>
                  <a:ext uri="{FF2B5EF4-FFF2-40B4-BE49-F238E27FC236}">
                    <a16:creationId xmlns:a16="http://schemas.microsoft.com/office/drawing/2014/main" id="{C53FD6F8-9A3E-C95C-29E3-8227B15D622F}"/>
                  </a:ext>
                </a:extLst>
              </p:cNvPr>
              <p:cNvGrpSpPr/>
              <p:nvPr/>
            </p:nvGrpSpPr>
            <p:grpSpPr>
              <a:xfrm>
                <a:off x="-703326" y="7694830"/>
                <a:ext cx="653338" cy="796213"/>
                <a:chOff x="-703326" y="7694830"/>
                <a:chExt cx="653338" cy="796213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06FA7370-A04C-C623-8B69-C5B6651FB1AB}"/>
                    </a:ext>
                  </a:extLst>
                </p:cNvPr>
                <p:cNvSpPr/>
                <p:nvPr/>
              </p:nvSpPr>
              <p:spPr>
                <a:xfrm>
                  <a:off x="-698068" y="7699859"/>
                  <a:ext cx="642823" cy="786155"/>
                </a:xfrm>
                <a:custGeom>
                  <a:avLst/>
                  <a:gdLst>
                    <a:gd name="connsiteX0" fmla="*/ 0 w 642823"/>
                    <a:gd name="connsiteY0" fmla="*/ 0 h 786155"/>
                    <a:gd name="connsiteX1" fmla="*/ 642823 w 642823"/>
                    <a:gd name="connsiteY1" fmla="*/ 0 h 786155"/>
                    <a:gd name="connsiteX2" fmla="*/ 642823 w 642823"/>
                    <a:gd name="connsiteY2" fmla="*/ 786156 h 786155"/>
                    <a:gd name="connsiteX3" fmla="*/ 0 w 642823"/>
                    <a:gd name="connsiteY3" fmla="*/ 786156 h 78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2823" h="786155">
                      <a:moveTo>
                        <a:pt x="0" y="0"/>
                      </a:moveTo>
                      <a:lnTo>
                        <a:pt x="642823" y="0"/>
                      </a:lnTo>
                      <a:lnTo>
                        <a:pt x="642823" y="786156"/>
                      </a:lnTo>
                      <a:lnTo>
                        <a:pt x="0" y="7861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C8254FBD-15A5-9A9E-27F3-BBC3230722A1}"/>
                    </a:ext>
                  </a:extLst>
                </p:cNvPr>
                <p:cNvSpPr/>
                <p:nvPr/>
              </p:nvSpPr>
              <p:spPr>
                <a:xfrm>
                  <a:off x="-703326" y="7694830"/>
                  <a:ext cx="653338" cy="796213"/>
                </a:xfrm>
                <a:custGeom>
                  <a:avLst/>
                  <a:gdLst>
                    <a:gd name="connsiteX0" fmla="*/ 653339 w 653338"/>
                    <a:gd name="connsiteY0" fmla="*/ 796214 h 796213"/>
                    <a:gd name="connsiteX1" fmla="*/ 0 w 653338"/>
                    <a:gd name="connsiteY1" fmla="*/ 796214 h 796213"/>
                    <a:gd name="connsiteX2" fmla="*/ 0 w 653338"/>
                    <a:gd name="connsiteY2" fmla="*/ 0 h 796213"/>
                    <a:gd name="connsiteX3" fmla="*/ 653339 w 653338"/>
                    <a:gd name="connsiteY3" fmla="*/ 0 h 796213"/>
                    <a:gd name="connsiteX4" fmla="*/ 653339 w 653338"/>
                    <a:gd name="connsiteY4" fmla="*/ 796214 h 796213"/>
                    <a:gd name="connsiteX5" fmla="*/ 10516 w 653338"/>
                    <a:gd name="connsiteY5" fmla="*/ 786155 h 796213"/>
                    <a:gd name="connsiteX6" fmla="*/ 642595 w 653338"/>
                    <a:gd name="connsiteY6" fmla="*/ 786155 h 796213"/>
                    <a:gd name="connsiteX7" fmla="*/ 642595 w 653338"/>
                    <a:gd name="connsiteY7" fmla="*/ 10058 h 796213"/>
                    <a:gd name="connsiteX8" fmla="*/ 10516 w 653338"/>
                    <a:gd name="connsiteY8" fmla="*/ 10058 h 796213"/>
                    <a:gd name="connsiteX9" fmla="*/ 10516 w 653338"/>
                    <a:gd name="connsiteY9" fmla="*/ 786155 h 796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338" h="796213">
                      <a:moveTo>
                        <a:pt x="653339" y="796214"/>
                      </a:moveTo>
                      <a:lnTo>
                        <a:pt x="0" y="796214"/>
                      </a:lnTo>
                      <a:lnTo>
                        <a:pt x="0" y="0"/>
                      </a:lnTo>
                      <a:lnTo>
                        <a:pt x="653339" y="0"/>
                      </a:lnTo>
                      <a:lnTo>
                        <a:pt x="653339" y="796214"/>
                      </a:lnTo>
                      <a:close/>
                      <a:moveTo>
                        <a:pt x="10516" y="786155"/>
                      </a:moveTo>
                      <a:lnTo>
                        <a:pt x="642595" y="786155"/>
                      </a:lnTo>
                      <a:lnTo>
                        <a:pt x="642595" y="10058"/>
                      </a:lnTo>
                      <a:lnTo>
                        <a:pt x="10516" y="10058"/>
                      </a:lnTo>
                      <a:lnTo>
                        <a:pt x="10516" y="78615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5664D34-364C-0EB4-E958-1950E1786F43}"/>
                  </a:ext>
                </a:extLst>
              </p:cNvPr>
              <p:cNvSpPr/>
              <p:nvPr/>
            </p:nvSpPr>
            <p:spPr>
              <a:xfrm>
                <a:off x="-663092" y="7606362"/>
                <a:ext cx="118414" cy="224713"/>
              </a:xfrm>
              <a:custGeom>
                <a:avLst/>
                <a:gdLst>
                  <a:gd name="connsiteX0" fmla="*/ 56921 w 118414"/>
                  <a:gd name="connsiteY0" fmla="*/ 0 h 224713"/>
                  <a:gd name="connsiteX1" fmla="*/ 0 w 118414"/>
                  <a:gd name="connsiteY1" fmla="*/ 88468 h 224713"/>
                  <a:gd name="connsiteX2" fmla="*/ 32233 w 118414"/>
                  <a:gd name="connsiteY2" fmla="*/ 88468 h 224713"/>
                  <a:gd name="connsiteX3" fmla="*/ 56921 w 118414"/>
                  <a:gd name="connsiteY3" fmla="*/ 30404 h 224713"/>
                  <a:gd name="connsiteX4" fmla="*/ 86639 w 118414"/>
                  <a:gd name="connsiteY4" fmla="*/ 147904 h 224713"/>
                  <a:gd name="connsiteX5" fmla="*/ 81610 w 118414"/>
                  <a:gd name="connsiteY5" fmla="*/ 206883 h 224713"/>
                  <a:gd name="connsiteX6" fmla="*/ 94640 w 118414"/>
                  <a:gd name="connsiteY6" fmla="*/ 224485 h 224713"/>
                  <a:gd name="connsiteX7" fmla="*/ 97384 w 118414"/>
                  <a:gd name="connsiteY7" fmla="*/ 224714 h 224713"/>
                  <a:gd name="connsiteX8" fmla="*/ 112928 w 118414"/>
                  <a:gd name="connsiteY8" fmla="*/ 212141 h 224713"/>
                  <a:gd name="connsiteX9" fmla="*/ 118415 w 118414"/>
                  <a:gd name="connsiteY9" fmla="*/ 148133 h 224713"/>
                  <a:gd name="connsiteX10" fmla="*/ 56921 w 118414"/>
                  <a:gd name="connsiteY10" fmla="*/ 0 h 22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414" h="224713">
                    <a:moveTo>
                      <a:pt x="56921" y="0"/>
                    </a:moveTo>
                    <a:cubicBezTo>
                      <a:pt x="20574" y="0"/>
                      <a:pt x="5715" y="54864"/>
                      <a:pt x="0" y="88468"/>
                    </a:cubicBezTo>
                    <a:lnTo>
                      <a:pt x="32233" y="88468"/>
                    </a:lnTo>
                    <a:cubicBezTo>
                      <a:pt x="39319" y="49378"/>
                      <a:pt x="52121" y="31318"/>
                      <a:pt x="56921" y="30404"/>
                    </a:cubicBezTo>
                    <a:cubicBezTo>
                      <a:pt x="65837" y="32004"/>
                      <a:pt x="86639" y="74066"/>
                      <a:pt x="86639" y="147904"/>
                    </a:cubicBezTo>
                    <a:cubicBezTo>
                      <a:pt x="86639" y="168478"/>
                      <a:pt x="85039" y="188824"/>
                      <a:pt x="81610" y="206883"/>
                    </a:cubicBezTo>
                    <a:cubicBezTo>
                      <a:pt x="80239" y="215113"/>
                      <a:pt x="85954" y="222885"/>
                      <a:pt x="94640" y="224485"/>
                    </a:cubicBezTo>
                    <a:cubicBezTo>
                      <a:pt x="95555" y="224714"/>
                      <a:pt x="96469" y="224714"/>
                      <a:pt x="97384" y="224714"/>
                    </a:cubicBezTo>
                    <a:cubicBezTo>
                      <a:pt x="104927" y="224714"/>
                      <a:pt x="111785" y="219456"/>
                      <a:pt x="112928" y="212141"/>
                    </a:cubicBezTo>
                    <a:cubicBezTo>
                      <a:pt x="116586" y="192253"/>
                      <a:pt x="118415" y="170536"/>
                      <a:pt x="118415" y="148133"/>
                    </a:cubicBezTo>
                    <a:cubicBezTo>
                      <a:pt x="118415" y="76581"/>
                      <a:pt x="99212" y="0"/>
                      <a:pt x="569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DE64C47-6F45-8702-91EE-064BD3DC3090}"/>
                  </a:ext>
                </a:extLst>
              </p:cNvPr>
              <p:cNvSpPr/>
              <p:nvPr/>
            </p:nvSpPr>
            <p:spPr>
              <a:xfrm>
                <a:off x="-460781" y="7606362"/>
                <a:ext cx="118414" cy="224713"/>
              </a:xfrm>
              <a:custGeom>
                <a:avLst/>
                <a:gdLst>
                  <a:gd name="connsiteX0" fmla="*/ 56921 w 118414"/>
                  <a:gd name="connsiteY0" fmla="*/ 0 h 224713"/>
                  <a:gd name="connsiteX1" fmla="*/ 0 w 118414"/>
                  <a:gd name="connsiteY1" fmla="*/ 88468 h 224713"/>
                  <a:gd name="connsiteX2" fmla="*/ 32232 w 118414"/>
                  <a:gd name="connsiteY2" fmla="*/ 88468 h 224713"/>
                  <a:gd name="connsiteX3" fmla="*/ 56921 w 118414"/>
                  <a:gd name="connsiteY3" fmla="*/ 30404 h 224713"/>
                  <a:gd name="connsiteX4" fmla="*/ 86639 w 118414"/>
                  <a:gd name="connsiteY4" fmla="*/ 147904 h 224713"/>
                  <a:gd name="connsiteX5" fmla="*/ 81610 w 118414"/>
                  <a:gd name="connsiteY5" fmla="*/ 206883 h 224713"/>
                  <a:gd name="connsiteX6" fmla="*/ 94640 w 118414"/>
                  <a:gd name="connsiteY6" fmla="*/ 224485 h 224713"/>
                  <a:gd name="connsiteX7" fmla="*/ 97383 w 118414"/>
                  <a:gd name="connsiteY7" fmla="*/ 224714 h 224713"/>
                  <a:gd name="connsiteX8" fmla="*/ 112928 w 118414"/>
                  <a:gd name="connsiteY8" fmla="*/ 212141 h 224713"/>
                  <a:gd name="connsiteX9" fmla="*/ 118414 w 118414"/>
                  <a:gd name="connsiteY9" fmla="*/ 148133 h 224713"/>
                  <a:gd name="connsiteX10" fmla="*/ 56921 w 118414"/>
                  <a:gd name="connsiteY10" fmla="*/ 0 h 22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414" h="224713">
                    <a:moveTo>
                      <a:pt x="56921" y="0"/>
                    </a:moveTo>
                    <a:cubicBezTo>
                      <a:pt x="20574" y="0"/>
                      <a:pt x="5715" y="54864"/>
                      <a:pt x="0" y="88468"/>
                    </a:cubicBezTo>
                    <a:lnTo>
                      <a:pt x="32232" y="88468"/>
                    </a:lnTo>
                    <a:cubicBezTo>
                      <a:pt x="39319" y="49378"/>
                      <a:pt x="52120" y="31318"/>
                      <a:pt x="56921" y="30404"/>
                    </a:cubicBezTo>
                    <a:cubicBezTo>
                      <a:pt x="65836" y="32004"/>
                      <a:pt x="86639" y="74066"/>
                      <a:pt x="86639" y="147904"/>
                    </a:cubicBezTo>
                    <a:cubicBezTo>
                      <a:pt x="86639" y="168478"/>
                      <a:pt x="85039" y="188824"/>
                      <a:pt x="81610" y="206883"/>
                    </a:cubicBezTo>
                    <a:cubicBezTo>
                      <a:pt x="80238" y="215113"/>
                      <a:pt x="85953" y="222885"/>
                      <a:pt x="94640" y="224485"/>
                    </a:cubicBezTo>
                    <a:cubicBezTo>
                      <a:pt x="95554" y="224714"/>
                      <a:pt x="96469" y="224714"/>
                      <a:pt x="97383" y="224714"/>
                    </a:cubicBezTo>
                    <a:cubicBezTo>
                      <a:pt x="104927" y="224714"/>
                      <a:pt x="111785" y="219456"/>
                      <a:pt x="112928" y="212141"/>
                    </a:cubicBezTo>
                    <a:cubicBezTo>
                      <a:pt x="116586" y="192253"/>
                      <a:pt x="118414" y="170536"/>
                      <a:pt x="118414" y="148133"/>
                    </a:cubicBezTo>
                    <a:cubicBezTo>
                      <a:pt x="118414" y="76581"/>
                      <a:pt x="99212" y="0"/>
                      <a:pt x="569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EC9ADD0-B004-1F95-C464-019077958096}"/>
                  </a:ext>
                </a:extLst>
              </p:cNvPr>
              <p:cNvSpPr/>
              <p:nvPr/>
            </p:nvSpPr>
            <p:spPr>
              <a:xfrm>
                <a:off x="-258470" y="7606362"/>
                <a:ext cx="118414" cy="224713"/>
              </a:xfrm>
              <a:custGeom>
                <a:avLst/>
                <a:gdLst>
                  <a:gd name="connsiteX0" fmla="*/ 56921 w 118414"/>
                  <a:gd name="connsiteY0" fmla="*/ 0 h 224713"/>
                  <a:gd name="connsiteX1" fmla="*/ 0 w 118414"/>
                  <a:gd name="connsiteY1" fmla="*/ 88468 h 224713"/>
                  <a:gd name="connsiteX2" fmla="*/ 32232 w 118414"/>
                  <a:gd name="connsiteY2" fmla="*/ 88468 h 224713"/>
                  <a:gd name="connsiteX3" fmla="*/ 56921 w 118414"/>
                  <a:gd name="connsiteY3" fmla="*/ 30404 h 224713"/>
                  <a:gd name="connsiteX4" fmla="*/ 86639 w 118414"/>
                  <a:gd name="connsiteY4" fmla="*/ 147904 h 224713"/>
                  <a:gd name="connsiteX5" fmla="*/ 81610 w 118414"/>
                  <a:gd name="connsiteY5" fmla="*/ 206883 h 224713"/>
                  <a:gd name="connsiteX6" fmla="*/ 94640 w 118414"/>
                  <a:gd name="connsiteY6" fmla="*/ 224485 h 224713"/>
                  <a:gd name="connsiteX7" fmla="*/ 97383 w 118414"/>
                  <a:gd name="connsiteY7" fmla="*/ 224714 h 224713"/>
                  <a:gd name="connsiteX8" fmla="*/ 112928 w 118414"/>
                  <a:gd name="connsiteY8" fmla="*/ 212141 h 224713"/>
                  <a:gd name="connsiteX9" fmla="*/ 118414 w 118414"/>
                  <a:gd name="connsiteY9" fmla="*/ 148133 h 224713"/>
                  <a:gd name="connsiteX10" fmla="*/ 56921 w 118414"/>
                  <a:gd name="connsiteY10" fmla="*/ 0 h 22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414" h="224713">
                    <a:moveTo>
                      <a:pt x="56921" y="0"/>
                    </a:moveTo>
                    <a:cubicBezTo>
                      <a:pt x="20574" y="0"/>
                      <a:pt x="5715" y="54864"/>
                      <a:pt x="0" y="88468"/>
                    </a:cubicBezTo>
                    <a:lnTo>
                      <a:pt x="32232" y="88468"/>
                    </a:lnTo>
                    <a:cubicBezTo>
                      <a:pt x="39319" y="49378"/>
                      <a:pt x="52120" y="31318"/>
                      <a:pt x="56921" y="30404"/>
                    </a:cubicBezTo>
                    <a:cubicBezTo>
                      <a:pt x="65836" y="32004"/>
                      <a:pt x="86639" y="74066"/>
                      <a:pt x="86639" y="147904"/>
                    </a:cubicBezTo>
                    <a:cubicBezTo>
                      <a:pt x="86639" y="168478"/>
                      <a:pt x="85039" y="188824"/>
                      <a:pt x="81610" y="206883"/>
                    </a:cubicBezTo>
                    <a:cubicBezTo>
                      <a:pt x="80238" y="215113"/>
                      <a:pt x="85953" y="222885"/>
                      <a:pt x="94640" y="224485"/>
                    </a:cubicBezTo>
                    <a:cubicBezTo>
                      <a:pt x="95554" y="224714"/>
                      <a:pt x="96469" y="224714"/>
                      <a:pt x="97383" y="224714"/>
                    </a:cubicBezTo>
                    <a:cubicBezTo>
                      <a:pt x="104927" y="224714"/>
                      <a:pt x="111785" y="219456"/>
                      <a:pt x="112928" y="212141"/>
                    </a:cubicBezTo>
                    <a:cubicBezTo>
                      <a:pt x="116586" y="192253"/>
                      <a:pt x="118414" y="170536"/>
                      <a:pt x="118414" y="148133"/>
                    </a:cubicBezTo>
                    <a:cubicBezTo>
                      <a:pt x="118414" y="76581"/>
                      <a:pt x="99212" y="0"/>
                      <a:pt x="569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6B43B9B6-4482-AB1F-CDF1-CB84A96620B4}"/>
                  </a:ext>
                </a:extLst>
              </p:cNvPr>
              <p:cNvSpPr/>
              <p:nvPr/>
            </p:nvSpPr>
            <p:spPr>
              <a:xfrm>
                <a:off x="-621258" y="7904685"/>
                <a:ext cx="468172" cy="27889"/>
              </a:xfrm>
              <a:custGeom>
                <a:avLst/>
                <a:gdLst>
                  <a:gd name="connsiteX0" fmla="*/ 0 w 468172"/>
                  <a:gd name="connsiteY0" fmla="*/ 0 h 27889"/>
                  <a:gd name="connsiteX1" fmla="*/ 468173 w 468172"/>
                  <a:gd name="connsiteY1" fmla="*/ 0 h 27889"/>
                  <a:gd name="connsiteX2" fmla="*/ 468173 w 468172"/>
                  <a:gd name="connsiteY2" fmla="*/ 27889 h 27889"/>
                  <a:gd name="connsiteX3" fmla="*/ 0 w 468172"/>
                  <a:gd name="connsiteY3" fmla="*/ 27889 h 2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8172" h="27889">
                    <a:moveTo>
                      <a:pt x="0" y="0"/>
                    </a:moveTo>
                    <a:lnTo>
                      <a:pt x="468173" y="0"/>
                    </a:lnTo>
                    <a:lnTo>
                      <a:pt x="468173" y="27889"/>
                    </a:lnTo>
                    <a:lnTo>
                      <a:pt x="0" y="27889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8FBB1FD2-9694-601B-CD9D-13A602E3C692}"/>
                  </a:ext>
                </a:extLst>
              </p:cNvPr>
              <p:cNvSpPr/>
              <p:nvPr/>
            </p:nvSpPr>
            <p:spPr>
              <a:xfrm>
                <a:off x="-621258" y="7970293"/>
                <a:ext cx="468172" cy="27889"/>
              </a:xfrm>
              <a:custGeom>
                <a:avLst/>
                <a:gdLst>
                  <a:gd name="connsiteX0" fmla="*/ 0 w 468172"/>
                  <a:gd name="connsiteY0" fmla="*/ 0 h 27889"/>
                  <a:gd name="connsiteX1" fmla="*/ 468173 w 468172"/>
                  <a:gd name="connsiteY1" fmla="*/ 0 h 27889"/>
                  <a:gd name="connsiteX2" fmla="*/ 468173 w 468172"/>
                  <a:gd name="connsiteY2" fmla="*/ 27889 h 27889"/>
                  <a:gd name="connsiteX3" fmla="*/ 0 w 468172"/>
                  <a:gd name="connsiteY3" fmla="*/ 27889 h 2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8172" h="27889">
                    <a:moveTo>
                      <a:pt x="0" y="0"/>
                    </a:moveTo>
                    <a:lnTo>
                      <a:pt x="468173" y="0"/>
                    </a:lnTo>
                    <a:lnTo>
                      <a:pt x="468173" y="27889"/>
                    </a:lnTo>
                    <a:lnTo>
                      <a:pt x="0" y="27889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F9B87C2-ED98-993E-B516-88816D2B418C}"/>
                  </a:ext>
                </a:extLst>
              </p:cNvPr>
              <p:cNvSpPr/>
              <p:nvPr/>
            </p:nvSpPr>
            <p:spPr>
              <a:xfrm>
                <a:off x="-621258" y="8036130"/>
                <a:ext cx="148132" cy="27889"/>
              </a:xfrm>
              <a:custGeom>
                <a:avLst/>
                <a:gdLst>
                  <a:gd name="connsiteX0" fmla="*/ 0 w 148132"/>
                  <a:gd name="connsiteY0" fmla="*/ 0 h 27889"/>
                  <a:gd name="connsiteX1" fmla="*/ 148133 w 148132"/>
                  <a:gd name="connsiteY1" fmla="*/ 0 h 27889"/>
                  <a:gd name="connsiteX2" fmla="*/ 148133 w 148132"/>
                  <a:gd name="connsiteY2" fmla="*/ 27889 h 27889"/>
                  <a:gd name="connsiteX3" fmla="*/ 0 w 148132"/>
                  <a:gd name="connsiteY3" fmla="*/ 27889 h 2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132" h="27889">
                    <a:moveTo>
                      <a:pt x="0" y="0"/>
                    </a:moveTo>
                    <a:lnTo>
                      <a:pt x="148133" y="0"/>
                    </a:lnTo>
                    <a:lnTo>
                      <a:pt x="148133" y="27889"/>
                    </a:lnTo>
                    <a:lnTo>
                      <a:pt x="0" y="27889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图形 16">
              <a:extLst>
                <a:ext uri="{FF2B5EF4-FFF2-40B4-BE49-F238E27FC236}">
                  <a16:creationId xmlns:a16="http://schemas.microsoft.com/office/drawing/2014/main" id="{3C783E86-141B-7FFC-C1AC-B5A05753F0B8}"/>
                </a:ext>
              </a:extLst>
            </p:cNvPr>
            <p:cNvGrpSpPr/>
            <p:nvPr/>
          </p:nvGrpSpPr>
          <p:grpSpPr>
            <a:xfrm>
              <a:off x="-304647" y="7738463"/>
              <a:ext cx="456485" cy="917172"/>
              <a:chOff x="-304647" y="7738463"/>
              <a:chExt cx="456485" cy="917172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41462A6C-D3EA-FBC5-66ED-2581F7A66820}"/>
                  </a:ext>
                </a:extLst>
              </p:cNvPr>
              <p:cNvSpPr/>
              <p:nvPr/>
            </p:nvSpPr>
            <p:spPr>
              <a:xfrm>
                <a:off x="-293217" y="7836333"/>
                <a:ext cx="423824" cy="701802"/>
              </a:xfrm>
              <a:custGeom>
                <a:avLst/>
                <a:gdLst>
                  <a:gd name="connsiteX0" fmla="*/ 115672 w 423824"/>
                  <a:gd name="connsiteY0" fmla="*/ 701802 h 701802"/>
                  <a:gd name="connsiteX1" fmla="*/ 0 w 423824"/>
                  <a:gd name="connsiteY1" fmla="*/ 651739 h 701802"/>
                  <a:gd name="connsiteX2" fmla="*/ 308153 w 423824"/>
                  <a:gd name="connsiteY2" fmla="*/ 0 h 701802"/>
                  <a:gd name="connsiteX3" fmla="*/ 423825 w 423824"/>
                  <a:gd name="connsiteY3" fmla="*/ 49835 h 70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3824" h="701802">
                    <a:moveTo>
                      <a:pt x="115672" y="701802"/>
                    </a:moveTo>
                    <a:lnTo>
                      <a:pt x="0" y="651739"/>
                    </a:lnTo>
                    <a:lnTo>
                      <a:pt x="308153" y="0"/>
                    </a:lnTo>
                    <a:lnTo>
                      <a:pt x="423825" y="49835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AFAE1342-6845-B582-CEC8-FB57AAC96D37}"/>
                  </a:ext>
                </a:extLst>
              </p:cNvPr>
              <p:cNvSpPr/>
              <p:nvPr/>
            </p:nvSpPr>
            <p:spPr>
              <a:xfrm>
                <a:off x="-304647" y="8476642"/>
                <a:ext cx="132588" cy="172821"/>
              </a:xfrm>
              <a:custGeom>
                <a:avLst/>
                <a:gdLst>
                  <a:gd name="connsiteX0" fmla="*/ 16917 w 132588"/>
                  <a:gd name="connsiteY0" fmla="*/ 0 h 172821"/>
                  <a:gd name="connsiteX1" fmla="*/ 2744 w 132588"/>
                  <a:gd name="connsiteY1" fmla="*/ 29947 h 172821"/>
                  <a:gd name="connsiteX2" fmla="*/ 0 w 132588"/>
                  <a:gd name="connsiteY2" fmla="*/ 167335 h 172821"/>
                  <a:gd name="connsiteX3" fmla="*/ 12345 w 132588"/>
                  <a:gd name="connsiteY3" fmla="*/ 172822 h 172821"/>
                  <a:gd name="connsiteX4" fmla="*/ 118415 w 132588"/>
                  <a:gd name="connsiteY4" fmla="*/ 80010 h 172821"/>
                  <a:gd name="connsiteX5" fmla="*/ 132588 w 132588"/>
                  <a:gd name="connsiteY5" fmla="*/ 50063 h 172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588" h="172821">
                    <a:moveTo>
                      <a:pt x="16917" y="0"/>
                    </a:moveTo>
                    <a:lnTo>
                      <a:pt x="2744" y="29947"/>
                    </a:lnTo>
                    <a:lnTo>
                      <a:pt x="0" y="167335"/>
                    </a:lnTo>
                    <a:lnTo>
                      <a:pt x="12345" y="172822"/>
                    </a:lnTo>
                    <a:lnTo>
                      <a:pt x="118415" y="80010"/>
                    </a:lnTo>
                    <a:lnTo>
                      <a:pt x="132588" y="50063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34F4FC8-1C14-AD2A-8456-0B981A8AD777}"/>
                  </a:ext>
                </a:extLst>
              </p:cNvPr>
              <p:cNvSpPr/>
              <p:nvPr/>
            </p:nvSpPr>
            <p:spPr>
              <a:xfrm>
                <a:off x="-304225" y="8638719"/>
                <a:ext cx="14208" cy="16916"/>
              </a:xfrm>
              <a:custGeom>
                <a:avLst/>
                <a:gdLst>
                  <a:gd name="connsiteX0" fmla="*/ 3464 w 14208"/>
                  <a:gd name="connsiteY0" fmla="*/ 3658 h 16916"/>
                  <a:gd name="connsiteX1" fmla="*/ 9636 w 14208"/>
                  <a:gd name="connsiteY1" fmla="*/ 6401 h 16916"/>
                  <a:gd name="connsiteX2" fmla="*/ 2549 w 14208"/>
                  <a:gd name="connsiteY2" fmla="*/ 13716 h 16916"/>
                  <a:gd name="connsiteX3" fmla="*/ 2549 w 14208"/>
                  <a:gd name="connsiteY3" fmla="*/ 13716 h 16916"/>
                  <a:gd name="connsiteX4" fmla="*/ 2549 w 14208"/>
                  <a:gd name="connsiteY4" fmla="*/ 13716 h 16916"/>
                  <a:gd name="connsiteX5" fmla="*/ 3464 w 14208"/>
                  <a:gd name="connsiteY5" fmla="*/ 3658 h 16916"/>
                  <a:gd name="connsiteX6" fmla="*/ 1178 w 14208"/>
                  <a:gd name="connsiteY6" fmla="*/ 0 h 16916"/>
                  <a:gd name="connsiteX7" fmla="*/ 35 w 14208"/>
                  <a:gd name="connsiteY7" fmla="*/ 13716 h 16916"/>
                  <a:gd name="connsiteX8" fmla="*/ 2092 w 14208"/>
                  <a:gd name="connsiteY8" fmla="*/ 16916 h 16916"/>
                  <a:gd name="connsiteX9" fmla="*/ 4607 w 14208"/>
                  <a:gd name="connsiteY9" fmla="*/ 15545 h 16916"/>
                  <a:gd name="connsiteX10" fmla="*/ 14208 w 14208"/>
                  <a:gd name="connsiteY10" fmla="*/ 5715 h 16916"/>
                  <a:gd name="connsiteX11" fmla="*/ 1178 w 14208"/>
                  <a:gd name="connsiteY11" fmla="*/ 0 h 16916"/>
                  <a:gd name="connsiteX12" fmla="*/ 1178 w 14208"/>
                  <a:gd name="connsiteY12" fmla="*/ 0 h 1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208" h="16916">
                    <a:moveTo>
                      <a:pt x="3464" y="3658"/>
                    </a:moveTo>
                    <a:lnTo>
                      <a:pt x="9636" y="6401"/>
                    </a:lnTo>
                    <a:lnTo>
                      <a:pt x="2549" y="13716"/>
                    </a:lnTo>
                    <a:cubicBezTo>
                      <a:pt x="2549" y="13716"/>
                      <a:pt x="2549" y="13716"/>
                      <a:pt x="2549" y="13716"/>
                    </a:cubicBezTo>
                    <a:cubicBezTo>
                      <a:pt x="2549" y="13716"/>
                      <a:pt x="2549" y="13716"/>
                      <a:pt x="2549" y="13716"/>
                    </a:cubicBezTo>
                    <a:lnTo>
                      <a:pt x="3464" y="3658"/>
                    </a:lnTo>
                    <a:moveTo>
                      <a:pt x="1178" y="0"/>
                    </a:moveTo>
                    <a:lnTo>
                      <a:pt x="35" y="13716"/>
                    </a:lnTo>
                    <a:cubicBezTo>
                      <a:pt x="-194" y="15773"/>
                      <a:pt x="720" y="16916"/>
                      <a:pt x="2092" y="16916"/>
                    </a:cubicBezTo>
                    <a:cubicBezTo>
                      <a:pt x="2778" y="16916"/>
                      <a:pt x="3692" y="16459"/>
                      <a:pt x="4607" y="15545"/>
                    </a:cubicBezTo>
                    <a:lnTo>
                      <a:pt x="14208" y="5715"/>
                    </a:lnTo>
                    <a:lnTo>
                      <a:pt x="1178" y="0"/>
                    </a:lnTo>
                    <a:lnTo>
                      <a:pt x="1178" y="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316FEDCA-FCED-6C85-86F3-99E5E263DB1B}"/>
                  </a:ext>
                </a:extLst>
              </p:cNvPr>
              <p:cNvSpPr/>
              <p:nvPr/>
            </p:nvSpPr>
            <p:spPr>
              <a:xfrm>
                <a:off x="22021" y="7786853"/>
                <a:ext cx="121300" cy="85827"/>
              </a:xfrm>
              <a:custGeom>
                <a:avLst/>
                <a:gdLst>
                  <a:gd name="connsiteX0" fmla="*/ 83896 w 121300"/>
                  <a:gd name="connsiteY0" fmla="*/ 5360 h 85827"/>
                  <a:gd name="connsiteX1" fmla="*/ 0 w 121300"/>
                  <a:gd name="connsiteY1" fmla="*/ 35764 h 85827"/>
                  <a:gd name="connsiteX2" fmla="*/ 115671 w 121300"/>
                  <a:gd name="connsiteY2" fmla="*/ 85828 h 85827"/>
                  <a:gd name="connsiteX3" fmla="*/ 83896 w 121300"/>
                  <a:gd name="connsiteY3" fmla="*/ 5360 h 8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300" h="85827">
                    <a:moveTo>
                      <a:pt x="83896" y="5360"/>
                    </a:moveTo>
                    <a:cubicBezTo>
                      <a:pt x="51892" y="-8356"/>
                      <a:pt x="14402" y="5132"/>
                      <a:pt x="0" y="35764"/>
                    </a:cubicBezTo>
                    <a:lnTo>
                      <a:pt x="115671" y="85828"/>
                    </a:lnTo>
                    <a:cubicBezTo>
                      <a:pt x="130073" y="55195"/>
                      <a:pt x="115900" y="19305"/>
                      <a:pt x="83896" y="536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D58A0467-F117-57A3-2A6E-FC6A982E36F4}"/>
                  </a:ext>
                </a:extLst>
              </p:cNvPr>
              <p:cNvSpPr/>
              <p:nvPr/>
            </p:nvSpPr>
            <p:spPr>
              <a:xfrm>
                <a:off x="-288417" y="8504988"/>
                <a:ext cx="89154" cy="42062"/>
              </a:xfrm>
              <a:custGeom>
                <a:avLst/>
                <a:gdLst>
                  <a:gd name="connsiteX0" fmla="*/ 86868 w 89154"/>
                  <a:gd name="connsiteY0" fmla="*/ 42062 h 42062"/>
                  <a:gd name="connsiteX1" fmla="*/ 0 w 89154"/>
                  <a:gd name="connsiteY1" fmla="*/ 4801 h 42062"/>
                  <a:gd name="connsiteX2" fmla="*/ 2286 w 89154"/>
                  <a:gd name="connsiteY2" fmla="*/ 0 h 42062"/>
                  <a:gd name="connsiteX3" fmla="*/ 89154 w 89154"/>
                  <a:gd name="connsiteY3" fmla="*/ 3749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54" h="42062">
                    <a:moveTo>
                      <a:pt x="86868" y="42062"/>
                    </a:moveTo>
                    <a:lnTo>
                      <a:pt x="0" y="4801"/>
                    </a:lnTo>
                    <a:lnTo>
                      <a:pt x="2286" y="0"/>
                    </a:lnTo>
                    <a:lnTo>
                      <a:pt x="89154" y="37490"/>
                    </a:ln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F02BF538-31C5-4675-CFD8-F1AD0A2B6C12}"/>
                  </a:ext>
                </a:extLst>
              </p:cNvPr>
              <p:cNvSpPr/>
              <p:nvPr/>
            </p:nvSpPr>
            <p:spPr>
              <a:xfrm>
                <a:off x="17924" y="7895554"/>
                <a:ext cx="133913" cy="252361"/>
              </a:xfrm>
              <a:custGeom>
                <a:avLst/>
                <a:gdLst>
                  <a:gd name="connsiteX0" fmla="*/ 16214 w 133913"/>
                  <a:gd name="connsiteY0" fmla="*/ 252361 h 252361"/>
                  <a:gd name="connsiteX1" fmla="*/ 9127 w 133913"/>
                  <a:gd name="connsiteY1" fmla="*/ 250990 h 252361"/>
                  <a:gd name="connsiteX2" fmla="*/ 3183 w 133913"/>
                  <a:gd name="connsiteY2" fmla="*/ 248475 h 252361"/>
                  <a:gd name="connsiteX3" fmla="*/ 440 w 133913"/>
                  <a:gd name="connsiteY3" fmla="*/ 241846 h 252361"/>
                  <a:gd name="connsiteX4" fmla="*/ 7527 w 133913"/>
                  <a:gd name="connsiteY4" fmla="*/ 239331 h 252361"/>
                  <a:gd name="connsiteX5" fmla="*/ 13470 w 133913"/>
                  <a:gd name="connsiteY5" fmla="*/ 241846 h 252361"/>
                  <a:gd name="connsiteX6" fmla="*/ 32901 w 133913"/>
                  <a:gd name="connsiteY6" fmla="*/ 228358 h 252361"/>
                  <a:gd name="connsiteX7" fmla="*/ 120455 w 133913"/>
                  <a:gd name="connsiteY7" fmla="*/ 43421 h 252361"/>
                  <a:gd name="connsiteX8" fmla="*/ 122970 w 133913"/>
                  <a:gd name="connsiteY8" fmla="*/ 28333 h 252361"/>
                  <a:gd name="connsiteX9" fmla="*/ 118169 w 133913"/>
                  <a:gd name="connsiteY9" fmla="*/ 20789 h 252361"/>
                  <a:gd name="connsiteX10" fmla="*/ 92566 w 133913"/>
                  <a:gd name="connsiteY10" fmla="*/ 9588 h 252361"/>
                  <a:gd name="connsiteX11" fmla="*/ 89823 w 133913"/>
                  <a:gd name="connsiteY11" fmla="*/ 2959 h 252361"/>
                  <a:gd name="connsiteX12" fmla="*/ 96909 w 133913"/>
                  <a:gd name="connsiteY12" fmla="*/ 444 h 252361"/>
                  <a:gd name="connsiteX13" fmla="*/ 122513 w 133913"/>
                  <a:gd name="connsiteY13" fmla="*/ 11645 h 252361"/>
                  <a:gd name="connsiteX14" fmla="*/ 133485 w 133913"/>
                  <a:gd name="connsiteY14" fmla="*/ 26962 h 252361"/>
                  <a:gd name="connsiteX15" fmla="*/ 130056 w 133913"/>
                  <a:gd name="connsiteY15" fmla="*/ 47764 h 252361"/>
                  <a:gd name="connsiteX16" fmla="*/ 42503 w 133913"/>
                  <a:gd name="connsiteY16" fmla="*/ 232702 h 252361"/>
                  <a:gd name="connsiteX17" fmla="*/ 16214 w 133913"/>
                  <a:gd name="connsiteY17" fmla="*/ 252361 h 252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913" h="252361">
                    <a:moveTo>
                      <a:pt x="16214" y="252361"/>
                    </a:moveTo>
                    <a:cubicBezTo>
                      <a:pt x="13699" y="252361"/>
                      <a:pt x="11413" y="251904"/>
                      <a:pt x="9127" y="250990"/>
                    </a:cubicBezTo>
                    <a:lnTo>
                      <a:pt x="3183" y="248475"/>
                    </a:lnTo>
                    <a:cubicBezTo>
                      <a:pt x="440" y="247332"/>
                      <a:pt x="-703" y="244360"/>
                      <a:pt x="440" y="241846"/>
                    </a:cubicBezTo>
                    <a:cubicBezTo>
                      <a:pt x="1583" y="239331"/>
                      <a:pt x="4784" y="238188"/>
                      <a:pt x="7527" y="239331"/>
                    </a:cubicBezTo>
                    <a:lnTo>
                      <a:pt x="13470" y="241846"/>
                    </a:lnTo>
                    <a:cubicBezTo>
                      <a:pt x="18500" y="244132"/>
                      <a:pt x="27872" y="239102"/>
                      <a:pt x="32901" y="228358"/>
                    </a:cubicBezTo>
                    <a:lnTo>
                      <a:pt x="120455" y="43421"/>
                    </a:lnTo>
                    <a:cubicBezTo>
                      <a:pt x="122741" y="38392"/>
                      <a:pt x="123884" y="32905"/>
                      <a:pt x="122970" y="28333"/>
                    </a:cubicBezTo>
                    <a:cubicBezTo>
                      <a:pt x="122513" y="26047"/>
                      <a:pt x="121370" y="22161"/>
                      <a:pt x="118169" y="20789"/>
                    </a:cubicBezTo>
                    <a:lnTo>
                      <a:pt x="92566" y="9588"/>
                    </a:lnTo>
                    <a:cubicBezTo>
                      <a:pt x="89823" y="8445"/>
                      <a:pt x="88680" y="5473"/>
                      <a:pt x="89823" y="2959"/>
                    </a:cubicBezTo>
                    <a:cubicBezTo>
                      <a:pt x="90966" y="444"/>
                      <a:pt x="94166" y="-699"/>
                      <a:pt x="96909" y="444"/>
                    </a:cubicBezTo>
                    <a:lnTo>
                      <a:pt x="122513" y="11645"/>
                    </a:lnTo>
                    <a:cubicBezTo>
                      <a:pt x="128228" y="14160"/>
                      <a:pt x="132342" y="19646"/>
                      <a:pt x="133485" y="26962"/>
                    </a:cubicBezTo>
                    <a:cubicBezTo>
                      <a:pt x="134628" y="33591"/>
                      <a:pt x="133485" y="40906"/>
                      <a:pt x="130056" y="47764"/>
                    </a:cubicBezTo>
                    <a:lnTo>
                      <a:pt x="42503" y="232702"/>
                    </a:lnTo>
                    <a:cubicBezTo>
                      <a:pt x="36788" y="244817"/>
                      <a:pt x="26043" y="252361"/>
                      <a:pt x="16214" y="2523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9B1AB4B9-681B-EAD4-8024-B6C30C369088}"/>
                  </a:ext>
                </a:extLst>
              </p:cNvPr>
              <p:cNvSpPr/>
              <p:nvPr/>
            </p:nvSpPr>
            <p:spPr>
              <a:xfrm>
                <a:off x="72880" y="7738463"/>
                <a:ext cx="73617" cy="91726"/>
              </a:xfrm>
              <a:custGeom>
                <a:avLst/>
                <a:gdLst>
                  <a:gd name="connsiteX0" fmla="*/ 20007 w 73617"/>
                  <a:gd name="connsiteY0" fmla="*/ 89869 h 91726"/>
                  <a:gd name="connsiteX1" fmla="*/ 13377 w 73617"/>
                  <a:gd name="connsiteY1" fmla="*/ 87126 h 91726"/>
                  <a:gd name="connsiteX2" fmla="*/ 1947 w 73617"/>
                  <a:gd name="connsiteY2" fmla="*/ 58322 h 91726"/>
                  <a:gd name="connsiteX3" fmla="*/ 23436 w 73617"/>
                  <a:gd name="connsiteY3" fmla="*/ 12831 h 91726"/>
                  <a:gd name="connsiteX4" fmla="*/ 53611 w 73617"/>
                  <a:gd name="connsiteY4" fmla="*/ 1858 h 91726"/>
                  <a:gd name="connsiteX5" fmla="*/ 60240 w 73617"/>
                  <a:gd name="connsiteY5" fmla="*/ 4601 h 91726"/>
                  <a:gd name="connsiteX6" fmla="*/ 71670 w 73617"/>
                  <a:gd name="connsiteY6" fmla="*/ 33405 h 91726"/>
                  <a:gd name="connsiteX7" fmla="*/ 50182 w 73617"/>
                  <a:gd name="connsiteY7" fmla="*/ 78896 h 91726"/>
                  <a:gd name="connsiteX8" fmla="*/ 20007 w 73617"/>
                  <a:gd name="connsiteY8" fmla="*/ 89869 h 9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617" h="91726">
                    <a:moveTo>
                      <a:pt x="20007" y="89869"/>
                    </a:moveTo>
                    <a:lnTo>
                      <a:pt x="13377" y="87126"/>
                    </a:lnTo>
                    <a:cubicBezTo>
                      <a:pt x="1947" y="82096"/>
                      <a:pt x="-3082" y="69295"/>
                      <a:pt x="1947" y="58322"/>
                    </a:cubicBezTo>
                    <a:lnTo>
                      <a:pt x="23436" y="12831"/>
                    </a:lnTo>
                    <a:cubicBezTo>
                      <a:pt x="28694" y="1858"/>
                      <a:pt x="42181" y="-2943"/>
                      <a:pt x="53611" y="1858"/>
                    </a:cubicBezTo>
                    <a:lnTo>
                      <a:pt x="60240" y="4601"/>
                    </a:lnTo>
                    <a:cubicBezTo>
                      <a:pt x="71670" y="9630"/>
                      <a:pt x="76700" y="22432"/>
                      <a:pt x="71670" y="33405"/>
                    </a:cubicBezTo>
                    <a:lnTo>
                      <a:pt x="50182" y="78896"/>
                    </a:lnTo>
                    <a:cubicBezTo>
                      <a:pt x="45153" y="89869"/>
                      <a:pt x="31437" y="94669"/>
                      <a:pt x="20007" y="898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1425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图形 16">
            <a:extLst>
              <a:ext uri="{FF2B5EF4-FFF2-40B4-BE49-F238E27FC236}">
                <a16:creationId xmlns:a16="http://schemas.microsoft.com/office/drawing/2014/main" id="{05752819-66DB-E1A8-C86F-2C36115D2A89}"/>
              </a:ext>
            </a:extLst>
          </p:cNvPr>
          <p:cNvGrpSpPr/>
          <p:nvPr/>
        </p:nvGrpSpPr>
        <p:grpSpPr>
          <a:xfrm>
            <a:off x="3003271" y="1577418"/>
            <a:ext cx="934745" cy="948690"/>
            <a:chOff x="-4673879" y="7597218"/>
            <a:chExt cx="934745" cy="948690"/>
          </a:xfrm>
          <a:solidFill>
            <a:srgbClr val="000000"/>
          </a:solidFill>
        </p:grpSpPr>
        <p:grpSp>
          <p:nvGrpSpPr>
            <p:cNvPr id="8" name="图形 16">
              <a:extLst>
                <a:ext uri="{FF2B5EF4-FFF2-40B4-BE49-F238E27FC236}">
                  <a16:creationId xmlns:a16="http://schemas.microsoft.com/office/drawing/2014/main" id="{C609ECDF-C4E8-531E-2374-70ED8E609C8F}"/>
                </a:ext>
              </a:extLst>
            </p:cNvPr>
            <p:cNvGrpSpPr/>
            <p:nvPr/>
          </p:nvGrpSpPr>
          <p:grpSpPr>
            <a:xfrm>
              <a:off x="-4673879" y="7758152"/>
              <a:ext cx="934745" cy="787755"/>
              <a:chOff x="-4673879" y="7758152"/>
              <a:chExt cx="934745" cy="787755"/>
            </a:xfrm>
            <a:solidFill>
              <a:srgbClr val="000000"/>
            </a:soli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2D8EE4C5-CBFB-C345-4C44-AA9DA0304BBB}"/>
                  </a:ext>
                </a:extLst>
              </p:cNvPr>
              <p:cNvSpPr/>
              <p:nvPr/>
            </p:nvSpPr>
            <p:spPr>
              <a:xfrm>
                <a:off x="-4673650" y="7758152"/>
                <a:ext cx="934516" cy="196367"/>
              </a:xfrm>
              <a:custGeom>
                <a:avLst/>
                <a:gdLst>
                  <a:gd name="connsiteX0" fmla="*/ 934517 w 934516"/>
                  <a:gd name="connsiteY0" fmla="*/ 196367 h 196367"/>
                  <a:gd name="connsiteX1" fmla="*/ 934517 w 934516"/>
                  <a:gd name="connsiteY1" fmla="*/ 176479 h 196367"/>
                  <a:gd name="connsiteX2" fmla="*/ 785012 w 934516"/>
                  <a:gd name="connsiteY2" fmla="*/ 0 h 196367"/>
                  <a:gd name="connsiteX3" fmla="*/ 149504 w 934516"/>
                  <a:gd name="connsiteY3" fmla="*/ 0 h 196367"/>
                  <a:gd name="connsiteX4" fmla="*/ 0 w 934516"/>
                  <a:gd name="connsiteY4" fmla="*/ 176479 h 196367"/>
                  <a:gd name="connsiteX5" fmla="*/ 0 w 934516"/>
                  <a:gd name="connsiteY5" fmla="*/ 196367 h 196367"/>
                  <a:gd name="connsiteX6" fmla="*/ 934517 w 934516"/>
                  <a:gd name="connsiteY6" fmla="*/ 196367 h 196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4516" h="196367">
                    <a:moveTo>
                      <a:pt x="934517" y="196367"/>
                    </a:moveTo>
                    <a:lnTo>
                      <a:pt x="934517" y="176479"/>
                    </a:lnTo>
                    <a:cubicBezTo>
                      <a:pt x="934517" y="79324"/>
                      <a:pt x="867308" y="0"/>
                      <a:pt x="785012" y="0"/>
                    </a:cubicBezTo>
                    <a:lnTo>
                      <a:pt x="149504" y="0"/>
                    </a:lnTo>
                    <a:cubicBezTo>
                      <a:pt x="67208" y="0"/>
                      <a:pt x="0" y="79324"/>
                      <a:pt x="0" y="176479"/>
                    </a:cubicBezTo>
                    <a:lnTo>
                      <a:pt x="0" y="196367"/>
                    </a:lnTo>
                    <a:lnTo>
                      <a:pt x="934517" y="196367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A5963FC-1346-916F-0FBE-9FD075D3324B}"/>
                  </a:ext>
                </a:extLst>
              </p:cNvPr>
              <p:cNvSpPr/>
              <p:nvPr/>
            </p:nvSpPr>
            <p:spPr>
              <a:xfrm>
                <a:off x="-4673879" y="7987666"/>
                <a:ext cx="934516" cy="558241"/>
              </a:xfrm>
              <a:custGeom>
                <a:avLst/>
                <a:gdLst>
                  <a:gd name="connsiteX0" fmla="*/ 0 w 934516"/>
                  <a:gd name="connsiteY0" fmla="*/ 0 h 558241"/>
                  <a:gd name="connsiteX1" fmla="*/ 0 w 934516"/>
                  <a:gd name="connsiteY1" fmla="*/ 381762 h 558241"/>
                  <a:gd name="connsiteX2" fmla="*/ 149504 w 934516"/>
                  <a:gd name="connsiteY2" fmla="*/ 558241 h 558241"/>
                  <a:gd name="connsiteX3" fmla="*/ 785012 w 934516"/>
                  <a:gd name="connsiteY3" fmla="*/ 558241 h 558241"/>
                  <a:gd name="connsiteX4" fmla="*/ 934517 w 934516"/>
                  <a:gd name="connsiteY4" fmla="*/ 381762 h 558241"/>
                  <a:gd name="connsiteX5" fmla="*/ 934517 w 934516"/>
                  <a:gd name="connsiteY5" fmla="*/ 0 h 558241"/>
                  <a:gd name="connsiteX6" fmla="*/ 0 w 934516"/>
                  <a:gd name="connsiteY6" fmla="*/ 0 h 558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4516" h="558241">
                    <a:moveTo>
                      <a:pt x="0" y="0"/>
                    </a:moveTo>
                    <a:lnTo>
                      <a:pt x="0" y="381762"/>
                    </a:lnTo>
                    <a:cubicBezTo>
                      <a:pt x="0" y="478917"/>
                      <a:pt x="67208" y="558241"/>
                      <a:pt x="149504" y="558241"/>
                    </a:cubicBezTo>
                    <a:lnTo>
                      <a:pt x="785012" y="558241"/>
                    </a:lnTo>
                    <a:cubicBezTo>
                      <a:pt x="867308" y="558241"/>
                      <a:pt x="934517" y="478917"/>
                      <a:pt x="934517" y="381762"/>
                    </a:cubicBezTo>
                    <a:lnTo>
                      <a:pt x="9345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ABA31ED-2B9A-F801-DB62-F75CCC439210}"/>
                </a:ext>
              </a:extLst>
            </p:cNvPr>
            <p:cNvSpPr/>
            <p:nvPr/>
          </p:nvSpPr>
          <p:spPr>
            <a:xfrm>
              <a:off x="-4409160" y="7597218"/>
              <a:ext cx="405536" cy="222885"/>
            </a:xfrm>
            <a:custGeom>
              <a:avLst/>
              <a:gdLst>
                <a:gd name="connsiteX0" fmla="*/ 28118 w 405536"/>
                <a:gd name="connsiteY0" fmla="*/ 222885 h 222885"/>
                <a:gd name="connsiteX1" fmla="*/ 202768 w 405536"/>
                <a:gd name="connsiteY1" fmla="*/ 33147 h 222885"/>
                <a:gd name="connsiteX2" fmla="*/ 377419 w 405536"/>
                <a:gd name="connsiteY2" fmla="*/ 222885 h 222885"/>
                <a:gd name="connsiteX3" fmla="*/ 405536 w 405536"/>
                <a:gd name="connsiteY3" fmla="*/ 222885 h 222885"/>
                <a:gd name="connsiteX4" fmla="*/ 202768 w 405536"/>
                <a:gd name="connsiteY4" fmla="*/ 0 h 222885"/>
                <a:gd name="connsiteX5" fmla="*/ 0 w 405536"/>
                <a:gd name="connsiteY5" fmla="*/ 222885 h 222885"/>
                <a:gd name="connsiteX6" fmla="*/ 28118 w 405536"/>
                <a:gd name="connsiteY6" fmla="*/ 222885 h 222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5536" h="222885">
                  <a:moveTo>
                    <a:pt x="28118" y="222885"/>
                  </a:moveTo>
                  <a:cubicBezTo>
                    <a:pt x="35433" y="116815"/>
                    <a:pt x="110871" y="33147"/>
                    <a:pt x="202768" y="33147"/>
                  </a:cubicBezTo>
                  <a:cubicBezTo>
                    <a:pt x="294437" y="33147"/>
                    <a:pt x="370103" y="116815"/>
                    <a:pt x="377419" y="222885"/>
                  </a:cubicBezTo>
                  <a:lnTo>
                    <a:pt x="405536" y="222885"/>
                  </a:lnTo>
                  <a:cubicBezTo>
                    <a:pt x="397993" y="98527"/>
                    <a:pt x="309982" y="0"/>
                    <a:pt x="202768" y="0"/>
                  </a:cubicBezTo>
                  <a:cubicBezTo>
                    <a:pt x="95555" y="0"/>
                    <a:pt x="7544" y="98527"/>
                    <a:pt x="0" y="222885"/>
                  </a:cubicBezTo>
                  <a:lnTo>
                    <a:pt x="28118" y="222885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图形 16">
            <a:extLst>
              <a:ext uri="{FF2B5EF4-FFF2-40B4-BE49-F238E27FC236}">
                <a16:creationId xmlns:a16="http://schemas.microsoft.com/office/drawing/2014/main" id="{F251E7C9-13A4-B3E9-DA0A-65795D9806B0}"/>
              </a:ext>
            </a:extLst>
          </p:cNvPr>
          <p:cNvGrpSpPr/>
          <p:nvPr/>
        </p:nvGrpSpPr>
        <p:grpSpPr>
          <a:xfrm>
            <a:off x="4287774" y="1604850"/>
            <a:ext cx="996696" cy="913028"/>
            <a:chOff x="-3389376" y="7624650"/>
            <a:chExt cx="996696" cy="913028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0F490BC-DE92-28BB-473C-A90AED16686A}"/>
                </a:ext>
              </a:extLst>
            </p:cNvPr>
            <p:cNvSpPr/>
            <p:nvPr/>
          </p:nvSpPr>
          <p:spPr>
            <a:xfrm>
              <a:off x="-3389376" y="7735521"/>
              <a:ext cx="923315" cy="802157"/>
            </a:xfrm>
            <a:custGeom>
              <a:avLst/>
              <a:gdLst>
                <a:gd name="connsiteX0" fmla="*/ 805815 w 923315"/>
                <a:gd name="connsiteY0" fmla="*/ 22860 h 802157"/>
                <a:gd name="connsiteX1" fmla="*/ 900455 w 923315"/>
                <a:gd name="connsiteY1" fmla="*/ 117500 h 802157"/>
                <a:gd name="connsiteX2" fmla="*/ 900455 w 923315"/>
                <a:gd name="connsiteY2" fmla="*/ 684657 h 802157"/>
                <a:gd name="connsiteX3" fmla="*/ 805815 w 923315"/>
                <a:gd name="connsiteY3" fmla="*/ 779297 h 802157"/>
                <a:gd name="connsiteX4" fmla="*/ 117500 w 923315"/>
                <a:gd name="connsiteY4" fmla="*/ 779297 h 802157"/>
                <a:gd name="connsiteX5" fmla="*/ 22860 w 923315"/>
                <a:gd name="connsiteY5" fmla="*/ 684657 h 802157"/>
                <a:gd name="connsiteX6" fmla="*/ 22860 w 923315"/>
                <a:gd name="connsiteY6" fmla="*/ 117500 h 802157"/>
                <a:gd name="connsiteX7" fmla="*/ 117500 w 923315"/>
                <a:gd name="connsiteY7" fmla="*/ 22860 h 802157"/>
                <a:gd name="connsiteX8" fmla="*/ 805815 w 923315"/>
                <a:gd name="connsiteY8" fmla="*/ 22860 h 802157"/>
                <a:gd name="connsiteX9" fmla="*/ 805815 w 923315"/>
                <a:gd name="connsiteY9" fmla="*/ 0 h 802157"/>
                <a:gd name="connsiteX10" fmla="*/ 117500 w 923315"/>
                <a:gd name="connsiteY10" fmla="*/ 0 h 802157"/>
                <a:gd name="connsiteX11" fmla="*/ 0 w 923315"/>
                <a:gd name="connsiteY11" fmla="*/ 117500 h 802157"/>
                <a:gd name="connsiteX12" fmla="*/ 0 w 923315"/>
                <a:gd name="connsiteY12" fmla="*/ 684657 h 802157"/>
                <a:gd name="connsiteX13" fmla="*/ 117500 w 923315"/>
                <a:gd name="connsiteY13" fmla="*/ 802157 h 802157"/>
                <a:gd name="connsiteX14" fmla="*/ 805815 w 923315"/>
                <a:gd name="connsiteY14" fmla="*/ 802157 h 802157"/>
                <a:gd name="connsiteX15" fmla="*/ 923315 w 923315"/>
                <a:gd name="connsiteY15" fmla="*/ 684657 h 802157"/>
                <a:gd name="connsiteX16" fmla="*/ 923315 w 923315"/>
                <a:gd name="connsiteY16" fmla="*/ 117500 h 802157"/>
                <a:gd name="connsiteX17" fmla="*/ 805815 w 923315"/>
                <a:gd name="connsiteY17" fmla="*/ 0 h 802157"/>
                <a:gd name="connsiteX18" fmla="*/ 805815 w 923315"/>
                <a:gd name="connsiteY18" fmla="*/ 0 h 802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23315" h="802157">
                  <a:moveTo>
                    <a:pt x="805815" y="22860"/>
                  </a:moveTo>
                  <a:cubicBezTo>
                    <a:pt x="857936" y="22860"/>
                    <a:pt x="900455" y="65380"/>
                    <a:pt x="900455" y="117500"/>
                  </a:cubicBezTo>
                  <a:lnTo>
                    <a:pt x="900455" y="684657"/>
                  </a:lnTo>
                  <a:cubicBezTo>
                    <a:pt x="900455" y="736778"/>
                    <a:pt x="857936" y="779297"/>
                    <a:pt x="805815" y="779297"/>
                  </a:cubicBezTo>
                  <a:lnTo>
                    <a:pt x="117500" y="779297"/>
                  </a:lnTo>
                  <a:cubicBezTo>
                    <a:pt x="65380" y="779297"/>
                    <a:pt x="22860" y="736778"/>
                    <a:pt x="22860" y="684657"/>
                  </a:cubicBezTo>
                  <a:lnTo>
                    <a:pt x="22860" y="117500"/>
                  </a:lnTo>
                  <a:cubicBezTo>
                    <a:pt x="22860" y="65380"/>
                    <a:pt x="65380" y="22860"/>
                    <a:pt x="117500" y="22860"/>
                  </a:cubicBezTo>
                  <a:lnTo>
                    <a:pt x="805815" y="22860"/>
                  </a:lnTo>
                  <a:moveTo>
                    <a:pt x="805815" y="0"/>
                  </a:moveTo>
                  <a:lnTo>
                    <a:pt x="117500" y="0"/>
                  </a:lnTo>
                  <a:cubicBezTo>
                    <a:pt x="52807" y="0"/>
                    <a:pt x="0" y="52807"/>
                    <a:pt x="0" y="117500"/>
                  </a:cubicBezTo>
                  <a:lnTo>
                    <a:pt x="0" y="684657"/>
                  </a:lnTo>
                  <a:cubicBezTo>
                    <a:pt x="0" y="749351"/>
                    <a:pt x="52807" y="802157"/>
                    <a:pt x="117500" y="802157"/>
                  </a:cubicBezTo>
                  <a:lnTo>
                    <a:pt x="805815" y="802157"/>
                  </a:lnTo>
                  <a:cubicBezTo>
                    <a:pt x="870509" y="802157"/>
                    <a:pt x="923315" y="749351"/>
                    <a:pt x="923315" y="684657"/>
                  </a:cubicBezTo>
                  <a:lnTo>
                    <a:pt x="923315" y="117500"/>
                  </a:lnTo>
                  <a:cubicBezTo>
                    <a:pt x="923315" y="52807"/>
                    <a:pt x="870509" y="0"/>
                    <a:pt x="805815" y="0"/>
                  </a:cubicBezTo>
                  <a:lnTo>
                    <a:pt x="805815" y="0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图形 16">
              <a:extLst>
                <a:ext uri="{FF2B5EF4-FFF2-40B4-BE49-F238E27FC236}">
                  <a16:creationId xmlns:a16="http://schemas.microsoft.com/office/drawing/2014/main" id="{9F118433-9118-903B-BA6E-D84B0AD7F620}"/>
                </a:ext>
              </a:extLst>
            </p:cNvPr>
            <p:cNvGrpSpPr/>
            <p:nvPr/>
          </p:nvGrpSpPr>
          <p:grpSpPr>
            <a:xfrm>
              <a:off x="-3305479" y="7624650"/>
              <a:ext cx="781583" cy="699973"/>
              <a:chOff x="-3305479" y="7624650"/>
              <a:chExt cx="781583" cy="699973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C452C86-8BB4-6A49-3CB0-8001313FC35D}"/>
                  </a:ext>
                </a:extLst>
              </p:cNvPr>
              <p:cNvSpPr/>
              <p:nvPr/>
            </p:nvSpPr>
            <p:spPr>
              <a:xfrm>
                <a:off x="-3294049" y="7636080"/>
                <a:ext cx="758723" cy="677113"/>
              </a:xfrm>
              <a:custGeom>
                <a:avLst/>
                <a:gdLst>
                  <a:gd name="connsiteX0" fmla="*/ 0 w 758723"/>
                  <a:gd name="connsiteY0" fmla="*/ 0 h 677113"/>
                  <a:gd name="connsiteX1" fmla="*/ 758723 w 758723"/>
                  <a:gd name="connsiteY1" fmla="*/ 0 h 677113"/>
                  <a:gd name="connsiteX2" fmla="*/ 758723 w 758723"/>
                  <a:gd name="connsiteY2" fmla="*/ 677113 h 677113"/>
                  <a:gd name="connsiteX3" fmla="*/ 0 w 758723"/>
                  <a:gd name="connsiteY3" fmla="*/ 677113 h 677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723" h="677113">
                    <a:moveTo>
                      <a:pt x="0" y="0"/>
                    </a:moveTo>
                    <a:lnTo>
                      <a:pt x="758723" y="0"/>
                    </a:lnTo>
                    <a:lnTo>
                      <a:pt x="758723" y="677113"/>
                    </a:lnTo>
                    <a:lnTo>
                      <a:pt x="0" y="677113"/>
                    </a:ln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3A5D71E3-BBF6-470E-BD16-52D5D4A2D8BA}"/>
                  </a:ext>
                </a:extLst>
              </p:cNvPr>
              <p:cNvSpPr/>
              <p:nvPr/>
            </p:nvSpPr>
            <p:spPr>
              <a:xfrm>
                <a:off x="-3305479" y="7624650"/>
                <a:ext cx="781583" cy="699973"/>
              </a:xfrm>
              <a:custGeom>
                <a:avLst/>
                <a:gdLst>
                  <a:gd name="connsiteX0" fmla="*/ 758723 w 781583"/>
                  <a:gd name="connsiteY0" fmla="*/ 22860 h 699973"/>
                  <a:gd name="connsiteX1" fmla="*/ 758723 w 781583"/>
                  <a:gd name="connsiteY1" fmla="*/ 677113 h 699973"/>
                  <a:gd name="connsiteX2" fmla="*/ 22860 w 781583"/>
                  <a:gd name="connsiteY2" fmla="*/ 677113 h 699973"/>
                  <a:gd name="connsiteX3" fmla="*/ 22860 w 781583"/>
                  <a:gd name="connsiteY3" fmla="*/ 22860 h 699973"/>
                  <a:gd name="connsiteX4" fmla="*/ 758723 w 781583"/>
                  <a:gd name="connsiteY4" fmla="*/ 22860 h 699973"/>
                  <a:gd name="connsiteX5" fmla="*/ 781583 w 781583"/>
                  <a:gd name="connsiteY5" fmla="*/ 0 h 699973"/>
                  <a:gd name="connsiteX6" fmla="*/ 0 w 781583"/>
                  <a:gd name="connsiteY6" fmla="*/ 0 h 699973"/>
                  <a:gd name="connsiteX7" fmla="*/ 0 w 781583"/>
                  <a:gd name="connsiteY7" fmla="*/ 699973 h 699973"/>
                  <a:gd name="connsiteX8" fmla="*/ 781583 w 781583"/>
                  <a:gd name="connsiteY8" fmla="*/ 699973 h 699973"/>
                  <a:gd name="connsiteX9" fmla="*/ 781583 w 781583"/>
                  <a:gd name="connsiteY9" fmla="*/ 0 h 699973"/>
                  <a:gd name="connsiteX10" fmla="*/ 781583 w 781583"/>
                  <a:gd name="connsiteY10" fmla="*/ 0 h 69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1583" h="699973">
                    <a:moveTo>
                      <a:pt x="758723" y="22860"/>
                    </a:moveTo>
                    <a:lnTo>
                      <a:pt x="758723" y="677113"/>
                    </a:lnTo>
                    <a:lnTo>
                      <a:pt x="22860" y="677113"/>
                    </a:lnTo>
                    <a:lnTo>
                      <a:pt x="22860" y="22860"/>
                    </a:lnTo>
                    <a:lnTo>
                      <a:pt x="758723" y="22860"/>
                    </a:lnTo>
                    <a:moveTo>
                      <a:pt x="781583" y="0"/>
                    </a:moveTo>
                    <a:lnTo>
                      <a:pt x="0" y="0"/>
                    </a:lnTo>
                    <a:lnTo>
                      <a:pt x="0" y="699973"/>
                    </a:lnTo>
                    <a:lnTo>
                      <a:pt x="781583" y="699973"/>
                    </a:lnTo>
                    <a:lnTo>
                      <a:pt x="781583" y="0"/>
                    </a:lnTo>
                    <a:lnTo>
                      <a:pt x="781583" y="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9F0EFCE-EE93-37A4-5F68-6C70E0D433C0}"/>
                </a:ext>
              </a:extLst>
            </p:cNvPr>
            <p:cNvSpPr/>
            <p:nvPr/>
          </p:nvSpPr>
          <p:spPr>
            <a:xfrm>
              <a:off x="-3342055" y="7776897"/>
              <a:ext cx="949375" cy="760552"/>
            </a:xfrm>
            <a:custGeom>
              <a:avLst/>
              <a:gdLst>
                <a:gd name="connsiteX0" fmla="*/ 890168 w 949375"/>
                <a:gd name="connsiteY0" fmla="*/ 0 h 760552"/>
                <a:gd name="connsiteX1" fmla="*/ 309067 w 949375"/>
                <a:gd name="connsiteY1" fmla="*/ 0 h 760552"/>
                <a:gd name="connsiteX2" fmla="*/ 249860 w 949375"/>
                <a:gd name="connsiteY2" fmla="*/ 73609 h 760552"/>
                <a:gd name="connsiteX3" fmla="*/ 249860 w 949375"/>
                <a:gd name="connsiteY3" fmla="*/ 117272 h 760552"/>
                <a:gd name="connsiteX4" fmla="*/ 67437 w 949375"/>
                <a:gd name="connsiteY4" fmla="*/ 117272 h 760552"/>
                <a:gd name="connsiteX5" fmla="*/ 0 w 949375"/>
                <a:gd name="connsiteY5" fmla="*/ 201168 h 760552"/>
                <a:gd name="connsiteX6" fmla="*/ 0 w 949375"/>
                <a:gd name="connsiteY6" fmla="*/ 676656 h 760552"/>
                <a:gd name="connsiteX7" fmla="*/ 67437 w 949375"/>
                <a:gd name="connsiteY7" fmla="*/ 760552 h 760552"/>
                <a:gd name="connsiteX8" fmla="*/ 881939 w 949375"/>
                <a:gd name="connsiteY8" fmla="*/ 760552 h 760552"/>
                <a:gd name="connsiteX9" fmla="*/ 949376 w 949375"/>
                <a:gd name="connsiteY9" fmla="*/ 676656 h 760552"/>
                <a:gd name="connsiteX10" fmla="*/ 949376 w 949375"/>
                <a:gd name="connsiteY10" fmla="*/ 456514 h 760552"/>
                <a:gd name="connsiteX11" fmla="*/ 949376 w 949375"/>
                <a:gd name="connsiteY11" fmla="*/ 201168 h 760552"/>
                <a:gd name="connsiteX12" fmla="*/ 949376 w 949375"/>
                <a:gd name="connsiteY12" fmla="*/ 73381 h 760552"/>
                <a:gd name="connsiteX13" fmla="*/ 890168 w 949375"/>
                <a:gd name="connsiteY13" fmla="*/ 0 h 76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9375" h="760552">
                  <a:moveTo>
                    <a:pt x="890168" y="0"/>
                  </a:moveTo>
                  <a:lnTo>
                    <a:pt x="309067" y="0"/>
                  </a:lnTo>
                  <a:cubicBezTo>
                    <a:pt x="276377" y="0"/>
                    <a:pt x="249860" y="33147"/>
                    <a:pt x="249860" y="73609"/>
                  </a:cubicBezTo>
                  <a:lnTo>
                    <a:pt x="249860" y="117272"/>
                  </a:lnTo>
                  <a:lnTo>
                    <a:pt x="67437" y="117272"/>
                  </a:lnTo>
                  <a:cubicBezTo>
                    <a:pt x="30404" y="117272"/>
                    <a:pt x="0" y="154991"/>
                    <a:pt x="0" y="201168"/>
                  </a:cubicBezTo>
                  <a:lnTo>
                    <a:pt x="0" y="676656"/>
                  </a:lnTo>
                  <a:cubicBezTo>
                    <a:pt x="0" y="722833"/>
                    <a:pt x="30404" y="760552"/>
                    <a:pt x="67437" y="760552"/>
                  </a:cubicBezTo>
                  <a:lnTo>
                    <a:pt x="881939" y="760552"/>
                  </a:lnTo>
                  <a:cubicBezTo>
                    <a:pt x="918972" y="760552"/>
                    <a:pt x="949376" y="722833"/>
                    <a:pt x="949376" y="676656"/>
                  </a:cubicBezTo>
                  <a:lnTo>
                    <a:pt x="949376" y="456514"/>
                  </a:lnTo>
                  <a:lnTo>
                    <a:pt x="949376" y="201168"/>
                  </a:lnTo>
                  <a:lnTo>
                    <a:pt x="949376" y="73381"/>
                  </a:lnTo>
                  <a:cubicBezTo>
                    <a:pt x="949376" y="33147"/>
                    <a:pt x="922630" y="0"/>
                    <a:pt x="890168" y="0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C485DE1-8759-ED4C-25B9-F1342960F7AC}"/>
                </a:ext>
              </a:extLst>
            </p:cNvPr>
            <p:cNvSpPr/>
            <p:nvPr/>
          </p:nvSpPr>
          <p:spPr>
            <a:xfrm>
              <a:off x="-3170834" y="7715861"/>
              <a:ext cx="2286" cy="534924"/>
            </a:xfrm>
            <a:custGeom>
              <a:avLst/>
              <a:gdLst>
                <a:gd name="connsiteX0" fmla="*/ 0 w 2286"/>
                <a:gd name="connsiteY0" fmla="*/ 534924 h 534924"/>
                <a:gd name="connsiteX1" fmla="*/ 0 w 2286"/>
                <a:gd name="connsiteY1" fmla="*/ 0 h 53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" h="534924">
                  <a:moveTo>
                    <a:pt x="0" y="534924"/>
                  </a:moveTo>
                  <a:lnTo>
                    <a:pt x="0" y="0"/>
                  </a:lnTo>
                </a:path>
              </a:pathLst>
            </a:custGeom>
            <a:ln w="2286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32480B0-605E-9EA2-2FD0-C477C7ECE542}"/>
                </a:ext>
              </a:extLst>
            </p:cNvPr>
            <p:cNvSpPr/>
            <p:nvPr/>
          </p:nvSpPr>
          <p:spPr>
            <a:xfrm>
              <a:off x="-3067735" y="7715861"/>
              <a:ext cx="2286" cy="534924"/>
            </a:xfrm>
            <a:custGeom>
              <a:avLst/>
              <a:gdLst>
                <a:gd name="connsiteX0" fmla="*/ 0 w 2286"/>
                <a:gd name="connsiteY0" fmla="*/ 534924 h 534924"/>
                <a:gd name="connsiteX1" fmla="*/ 0 w 2286"/>
                <a:gd name="connsiteY1" fmla="*/ 0 h 53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" h="534924">
                  <a:moveTo>
                    <a:pt x="0" y="534924"/>
                  </a:moveTo>
                  <a:lnTo>
                    <a:pt x="0" y="0"/>
                  </a:lnTo>
                </a:path>
              </a:pathLst>
            </a:custGeom>
            <a:ln w="2286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11D25C0-A189-FB3A-039E-C96F7193930F}"/>
                </a:ext>
              </a:extLst>
            </p:cNvPr>
            <p:cNvSpPr/>
            <p:nvPr/>
          </p:nvSpPr>
          <p:spPr>
            <a:xfrm>
              <a:off x="-3016758" y="7876110"/>
              <a:ext cx="77724" cy="20574"/>
            </a:xfrm>
            <a:custGeom>
              <a:avLst/>
              <a:gdLst>
                <a:gd name="connsiteX0" fmla="*/ 0 w 77724"/>
                <a:gd name="connsiteY0" fmla="*/ 0 h 20574"/>
                <a:gd name="connsiteX1" fmla="*/ 77724 w 77724"/>
                <a:gd name="connsiteY1" fmla="*/ 0 h 20574"/>
                <a:gd name="connsiteX2" fmla="*/ 77724 w 77724"/>
                <a:gd name="connsiteY2" fmla="*/ 20574 h 20574"/>
                <a:gd name="connsiteX3" fmla="*/ 0 w 77724"/>
                <a:gd name="connsiteY3" fmla="*/ 20574 h 20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24" h="20574">
                  <a:moveTo>
                    <a:pt x="0" y="0"/>
                  </a:moveTo>
                  <a:lnTo>
                    <a:pt x="77724" y="0"/>
                  </a:lnTo>
                  <a:lnTo>
                    <a:pt x="77724" y="20574"/>
                  </a:lnTo>
                  <a:lnTo>
                    <a:pt x="0" y="20574"/>
                  </a:ln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63166FE-9E65-16F3-EAB2-E5F44BE1B730}"/>
                </a:ext>
              </a:extLst>
            </p:cNvPr>
            <p:cNvSpPr/>
            <p:nvPr/>
          </p:nvSpPr>
          <p:spPr>
            <a:xfrm>
              <a:off x="-2902458" y="7876110"/>
              <a:ext cx="77724" cy="20574"/>
            </a:xfrm>
            <a:custGeom>
              <a:avLst/>
              <a:gdLst>
                <a:gd name="connsiteX0" fmla="*/ 0 w 77724"/>
                <a:gd name="connsiteY0" fmla="*/ 0 h 20574"/>
                <a:gd name="connsiteX1" fmla="*/ 77724 w 77724"/>
                <a:gd name="connsiteY1" fmla="*/ 0 h 20574"/>
                <a:gd name="connsiteX2" fmla="*/ 77724 w 77724"/>
                <a:gd name="connsiteY2" fmla="*/ 20574 h 20574"/>
                <a:gd name="connsiteX3" fmla="*/ 0 w 77724"/>
                <a:gd name="connsiteY3" fmla="*/ 20574 h 20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24" h="20574">
                  <a:moveTo>
                    <a:pt x="0" y="0"/>
                  </a:moveTo>
                  <a:lnTo>
                    <a:pt x="77724" y="0"/>
                  </a:lnTo>
                  <a:lnTo>
                    <a:pt x="77724" y="20574"/>
                  </a:lnTo>
                  <a:lnTo>
                    <a:pt x="0" y="20574"/>
                  </a:ln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F3AD58C-BA1A-F557-851D-B79A3977D6BA}"/>
                </a:ext>
              </a:extLst>
            </p:cNvPr>
            <p:cNvSpPr/>
            <p:nvPr/>
          </p:nvSpPr>
          <p:spPr>
            <a:xfrm>
              <a:off x="-2788158" y="7876110"/>
              <a:ext cx="77724" cy="20574"/>
            </a:xfrm>
            <a:custGeom>
              <a:avLst/>
              <a:gdLst>
                <a:gd name="connsiteX0" fmla="*/ 0 w 77724"/>
                <a:gd name="connsiteY0" fmla="*/ 0 h 20574"/>
                <a:gd name="connsiteX1" fmla="*/ 77724 w 77724"/>
                <a:gd name="connsiteY1" fmla="*/ 0 h 20574"/>
                <a:gd name="connsiteX2" fmla="*/ 77724 w 77724"/>
                <a:gd name="connsiteY2" fmla="*/ 20574 h 20574"/>
                <a:gd name="connsiteX3" fmla="*/ 0 w 77724"/>
                <a:gd name="connsiteY3" fmla="*/ 20574 h 20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24" h="20574">
                  <a:moveTo>
                    <a:pt x="0" y="0"/>
                  </a:moveTo>
                  <a:lnTo>
                    <a:pt x="77724" y="0"/>
                  </a:lnTo>
                  <a:lnTo>
                    <a:pt x="77724" y="20574"/>
                  </a:lnTo>
                  <a:lnTo>
                    <a:pt x="0" y="20574"/>
                  </a:ln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D56646A-EB21-FA1B-6822-8725AFECBA3B}"/>
                </a:ext>
              </a:extLst>
            </p:cNvPr>
            <p:cNvSpPr/>
            <p:nvPr/>
          </p:nvSpPr>
          <p:spPr>
            <a:xfrm>
              <a:off x="-2669286" y="7876110"/>
              <a:ext cx="77724" cy="20574"/>
            </a:xfrm>
            <a:custGeom>
              <a:avLst/>
              <a:gdLst>
                <a:gd name="connsiteX0" fmla="*/ 0 w 77724"/>
                <a:gd name="connsiteY0" fmla="*/ 0 h 20574"/>
                <a:gd name="connsiteX1" fmla="*/ 77724 w 77724"/>
                <a:gd name="connsiteY1" fmla="*/ 0 h 20574"/>
                <a:gd name="connsiteX2" fmla="*/ 77724 w 77724"/>
                <a:gd name="connsiteY2" fmla="*/ 20574 h 20574"/>
                <a:gd name="connsiteX3" fmla="*/ 0 w 77724"/>
                <a:gd name="connsiteY3" fmla="*/ 20574 h 20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24" h="20574">
                  <a:moveTo>
                    <a:pt x="0" y="0"/>
                  </a:moveTo>
                  <a:lnTo>
                    <a:pt x="77724" y="0"/>
                  </a:lnTo>
                  <a:lnTo>
                    <a:pt x="77724" y="20574"/>
                  </a:lnTo>
                  <a:lnTo>
                    <a:pt x="0" y="20574"/>
                  </a:ln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C7F41F4-533F-2D9D-C3BF-6BF7ED2D3CDD}"/>
                </a:ext>
              </a:extLst>
            </p:cNvPr>
            <p:cNvSpPr/>
            <p:nvPr/>
          </p:nvSpPr>
          <p:spPr>
            <a:xfrm>
              <a:off x="-2554986" y="7876110"/>
              <a:ext cx="77724" cy="20574"/>
            </a:xfrm>
            <a:custGeom>
              <a:avLst/>
              <a:gdLst>
                <a:gd name="connsiteX0" fmla="*/ 0 w 77724"/>
                <a:gd name="connsiteY0" fmla="*/ 0 h 20574"/>
                <a:gd name="connsiteX1" fmla="*/ 77724 w 77724"/>
                <a:gd name="connsiteY1" fmla="*/ 0 h 20574"/>
                <a:gd name="connsiteX2" fmla="*/ 77724 w 77724"/>
                <a:gd name="connsiteY2" fmla="*/ 20574 h 20574"/>
                <a:gd name="connsiteX3" fmla="*/ 0 w 77724"/>
                <a:gd name="connsiteY3" fmla="*/ 20574 h 20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24" h="20574">
                  <a:moveTo>
                    <a:pt x="0" y="0"/>
                  </a:moveTo>
                  <a:lnTo>
                    <a:pt x="77724" y="0"/>
                  </a:lnTo>
                  <a:lnTo>
                    <a:pt x="77724" y="20574"/>
                  </a:lnTo>
                  <a:lnTo>
                    <a:pt x="0" y="20574"/>
                  </a:ln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" name="图形 16">
            <a:extLst>
              <a:ext uri="{FF2B5EF4-FFF2-40B4-BE49-F238E27FC236}">
                <a16:creationId xmlns:a16="http://schemas.microsoft.com/office/drawing/2014/main" id="{1E5A1780-E555-87A9-D3B4-8241B2FFD52B}"/>
              </a:ext>
            </a:extLst>
          </p:cNvPr>
          <p:cNvGrpSpPr/>
          <p:nvPr/>
        </p:nvGrpSpPr>
        <p:grpSpPr>
          <a:xfrm>
            <a:off x="5830596" y="1645998"/>
            <a:ext cx="547268" cy="949833"/>
            <a:chOff x="-1846554" y="7665798"/>
            <a:chExt cx="547268" cy="949833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7D17B22-6748-46CD-B06A-6093FBAE6044}"/>
                </a:ext>
              </a:extLst>
            </p:cNvPr>
            <p:cNvSpPr/>
            <p:nvPr/>
          </p:nvSpPr>
          <p:spPr>
            <a:xfrm>
              <a:off x="-1846554" y="7665798"/>
              <a:ext cx="543153" cy="949833"/>
            </a:xfrm>
            <a:custGeom>
              <a:avLst/>
              <a:gdLst>
                <a:gd name="connsiteX0" fmla="*/ 483260 w 543153"/>
                <a:gd name="connsiteY0" fmla="*/ 0 h 949833"/>
                <a:gd name="connsiteX1" fmla="*/ 458800 w 543153"/>
                <a:gd name="connsiteY1" fmla="*/ 0 h 949833"/>
                <a:gd name="connsiteX2" fmla="*/ 447827 w 543153"/>
                <a:gd name="connsiteY2" fmla="*/ 5944 h 949833"/>
                <a:gd name="connsiteX3" fmla="*/ 436855 w 543153"/>
                <a:gd name="connsiteY3" fmla="*/ 0 h 949833"/>
                <a:gd name="connsiteX4" fmla="*/ 59893 w 543153"/>
                <a:gd name="connsiteY4" fmla="*/ 0 h 949833"/>
                <a:gd name="connsiteX5" fmla="*/ 0 w 543153"/>
                <a:gd name="connsiteY5" fmla="*/ 59893 h 949833"/>
                <a:gd name="connsiteX6" fmla="*/ 0 w 543153"/>
                <a:gd name="connsiteY6" fmla="*/ 889940 h 949833"/>
                <a:gd name="connsiteX7" fmla="*/ 59893 w 543153"/>
                <a:gd name="connsiteY7" fmla="*/ 949833 h 949833"/>
                <a:gd name="connsiteX8" fmla="*/ 198425 w 543153"/>
                <a:gd name="connsiteY8" fmla="*/ 949833 h 949833"/>
                <a:gd name="connsiteX9" fmla="*/ 198425 w 543153"/>
                <a:gd name="connsiteY9" fmla="*/ 945718 h 949833"/>
                <a:gd name="connsiteX10" fmla="*/ 368732 w 543153"/>
                <a:gd name="connsiteY10" fmla="*/ 945718 h 949833"/>
                <a:gd name="connsiteX11" fmla="*/ 368732 w 543153"/>
                <a:gd name="connsiteY11" fmla="*/ 949833 h 949833"/>
                <a:gd name="connsiteX12" fmla="*/ 483260 w 543153"/>
                <a:gd name="connsiteY12" fmla="*/ 949833 h 949833"/>
                <a:gd name="connsiteX13" fmla="*/ 543154 w 543153"/>
                <a:gd name="connsiteY13" fmla="*/ 889940 h 949833"/>
                <a:gd name="connsiteX14" fmla="*/ 543154 w 543153"/>
                <a:gd name="connsiteY14" fmla="*/ 59893 h 949833"/>
                <a:gd name="connsiteX15" fmla="*/ 483260 w 543153"/>
                <a:gd name="connsiteY15" fmla="*/ 0 h 94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3153" h="949833">
                  <a:moveTo>
                    <a:pt x="483260" y="0"/>
                  </a:moveTo>
                  <a:lnTo>
                    <a:pt x="458800" y="0"/>
                  </a:lnTo>
                  <a:cubicBezTo>
                    <a:pt x="456514" y="3658"/>
                    <a:pt x="452399" y="5944"/>
                    <a:pt x="447827" y="5944"/>
                  </a:cubicBezTo>
                  <a:cubicBezTo>
                    <a:pt x="443255" y="5944"/>
                    <a:pt x="439141" y="3658"/>
                    <a:pt x="436855" y="0"/>
                  </a:cubicBezTo>
                  <a:lnTo>
                    <a:pt x="59893" y="0"/>
                  </a:lnTo>
                  <a:cubicBezTo>
                    <a:pt x="26975" y="0"/>
                    <a:pt x="0" y="26746"/>
                    <a:pt x="0" y="59893"/>
                  </a:cubicBezTo>
                  <a:lnTo>
                    <a:pt x="0" y="889940"/>
                  </a:lnTo>
                  <a:cubicBezTo>
                    <a:pt x="0" y="922858"/>
                    <a:pt x="26746" y="949833"/>
                    <a:pt x="59893" y="949833"/>
                  </a:cubicBezTo>
                  <a:lnTo>
                    <a:pt x="198425" y="949833"/>
                  </a:lnTo>
                  <a:lnTo>
                    <a:pt x="198425" y="945718"/>
                  </a:lnTo>
                  <a:lnTo>
                    <a:pt x="368732" y="945718"/>
                  </a:lnTo>
                  <a:lnTo>
                    <a:pt x="368732" y="949833"/>
                  </a:lnTo>
                  <a:lnTo>
                    <a:pt x="483260" y="949833"/>
                  </a:lnTo>
                  <a:cubicBezTo>
                    <a:pt x="516179" y="949833"/>
                    <a:pt x="543154" y="923087"/>
                    <a:pt x="543154" y="889940"/>
                  </a:cubicBezTo>
                  <a:lnTo>
                    <a:pt x="543154" y="59893"/>
                  </a:lnTo>
                  <a:cubicBezTo>
                    <a:pt x="543154" y="26746"/>
                    <a:pt x="516407" y="0"/>
                    <a:pt x="483260" y="0"/>
                  </a:cubicBez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36C973A-F979-775A-5AC4-1A73035A15DD}"/>
                </a:ext>
              </a:extLst>
            </p:cNvPr>
            <p:cNvSpPr/>
            <p:nvPr/>
          </p:nvSpPr>
          <p:spPr>
            <a:xfrm>
              <a:off x="-1766087" y="7748094"/>
              <a:ext cx="27889" cy="27889"/>
            </a:xfrm>
            <a:custGeom>
              <a:avLst/>
              <a:gdLst>
                <a:gd name="connsiteX0" fmla="*/ 27889 w 27889"/>
                <a:gd name="connsiteY0" fmla="*/ 13945 h 27889"/>
                <a:gd name="connsiteX1" fmla="*/ 13945 w 27889"/>
                <a:gd name="connsiteY1" fmla="*/ 27889 h 27889"/>
                <a:gd name="connsiteX2" fmla="*/ 0 w 27889"/>
                <a:gd name="connsiteY2" fmla="*/ 13945 h 27889"/>
                <a:gd name="connsiteX3" fmla="*/ 13945 w 27889"/>
                <a:gd name="connsiteY3" fmla="*/ 0 h 27889"/>
                <a:gd name="connsiteX4" fmla="*/ 27889 w 27889"/>
                <a:gd name="connsiteY4" fmla="*/ 13945 h 2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89" h="27889">
                  <a:moveTo>
                    <a:pt x="27889" y="13945"/>
                  </a:moveTo>
                  <a:cubicBezTo>
                    <a:pt x="27889" y="21646"/>
                    <a:pt x="21646" y="27889"/>
                    <a:pt x="13945" y="27889"/>
                  </a:cubicBezTo>
                  <a:cubicBezTo>
                    <a:pt x="6243" y="27889"/>
                    <a:pt x="0" y="21646"/>
                    <a:pt x="0" y="13945"/>
                  </a:cubicBezTo>
                  <a:cubicBezTo>
                    <a:pt x="0" y="6243"/>
                    <a:pt x="6243" y="0"/>
                    <a:pt x="13945" y="0"/>
                  </a:cubicBezTo>
                  <a:cubicBezTo>
                    <a:pt x="21646" y="0"/>
                    <a:pt x="27889" y="6243"/>
                    <a:pt x="27889" y="13945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9D31348-5E06-D1AB-0E08-5AFCA8DE47FE}"/>
                </a:ext>
              </a:extLst>
            </p:cNvPr>
            <p:cNvSpPr/>
            <p:nvPr/>
          </p:nvSpPr>
          <p:spPr>
            <a:xfrm>
              <a:off x="-1668018" y="7677913"/>
              <a:ext cx="164363" cy="16002"/>
            </a:xfrm>
            <a:custGeom>
              <a:avLst/>
              <a:gdLst>
                <a:gd name="connsiteX0" fmla="*/ 0 w 164363"/>
                <a:gd name="connsiteY0" fmla="*/ 0 h 16002"/>
                <a:gd name="connsiteX1" fmla="*/ 164363 w 164363"/>
                <a:gd name="connsiteY1" fmla="*/ 0 h 16002"/>
                <a:gd name="connsiteX2" fmla="*/ 164363 w 164363"/>
                <a:gd name="connsiteY2" fmla="*/ 16002 h 16002"/>
                <a:gd name="connsiteX3" fmla="*/ 0 w 164363"/>
                <a:gd name="connsiteY3" fmla="*/ 16002 h 1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363" h="16002">
                  <a:moveTo>
                    <a:pt x="0" y="0"/>
                  </a:moveTo>
                  <a:lnTo>
                    <a:pt x="164363" y="0"/>
                  </a:lnTo>
                  <a:lnTo>
                    <a:pt x="164363" y="16002"/>
                  </a:lnTo>
                  <a:lnTo>
                    <a:pt x="0" y="16002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59FEF34-0157-6F57-8E40-E2ED681BA646}"/>
                </a:ext>
              </a:extLst>
            </p:cNvPr>
            <p:cNvSpPr/>
            <p:nvPr/>
          </p:nvSpPr>
          <p:spPr>
            <a:xfrm>
              <a:off x="-1846554" y="7665798"/>
              <a:ext cx="543153" cy="949833"/>
            </a:xfrm>
            <a:custGeom>
              <a:avLst/>
              <a:gdLst>
                <a:gd name="connsiteX0" fmla="*/ 483260 w 543153"/>
                <a:gd name="connsiteY0" fmla="*/ 0 h 949833"/>
                <a:gd name="connsiteX1" fmla="*/ 458800 w 543153"/>
                <a:gd name="connsiteY1" fmla="*/ 0 h 949833"/>
                <a:gd name="connsiteX2" fmla="*/ 447827 w 543153"/>
                <a:gd name="connsiteY2" fmla="*/ 5944 h 949833"/>
                <a:gd name="connsiteX3" fmla="*/ 436855 w 543153"/>
                <a:gd name="connsiteY3" fmla="*/ 0 h 949833"/>
                <a:gd name="connsiteX4" fmla="*/ 59893 w 543153"/>
                <a:gd name="connsiteY4" fmla="*/ 0 h 949833"/>
                <a:gd name="connsiteX5" fmla="*/ 0 w 543153"/>
                <a:gd name="connsiteY5" fmla="*/ 59893 h 949833"/>
                <a:gd name="connsiteX6" fmla="*/ 0 w 543153"/>
                <a:gd name="connsiteY6" fmla="*/ 889940 h 949833"/>
                <a:gd name="connsiteX7" fmla="*/ 59893 w 543153"/>
                <a:gd name="connsiteY7" fmla="*/ 949833 h 949833"/>
                <a:gd name="connsiteX8" fmla="*/ 198425 w 543153"/>
                <a:gd name="connsiteY8" fmla="*/ 949833 h 949833"/>
                <a:gd name="connsiteX9" fmla="*/ 198425 w 543153"/>
                <a:gd name="connsiteY9" fmla="*/ 945718 h 949833"/>
                <a:gd name="connsiteX10" fmla="*/ 368732 w 543153"/>
                <a:gd name="connsiteY10" fmla="*/ 945718 h 949833"/>
                <a:gd name="connsiteX11" fmla="*/ 368732 w 543153"/>
                <a:gd name="connsiteY11" fmla="*/ 949833 h 949833"/>
                <a:gd name="connsiteX12" fmla="*/ 483260 w 543153"/>
                <a:gd name="connsiteY12" fmla="*/ 949833 h 949833"/>
                <a:gd name="connsiteX13" fmla="*/ 543154 w 543153"/>
                <a:gd name="connsiteY13" fmla="*/ 889940 h 949833"/>
                <a:gd name="connsiteX14" fmla="*/ 543154 w 543153"/>
                <a:gd name="connsiteY14" fmla="*/ 59893 h 949833"/>
                <a:gd name="connsiteX15" fmla="*/ 483260 w 543153"/>
                <a:gd name="connsiteY15" fmla="*/ 0 h 949833"/>
                <a:gd name="connsiteX16" fmla="*/ 523037 w 543153"/>
                <a:gd name="connsiteY16" fmla="*/ 889711 h 949833"/>
                <a:gd name="connsiteX17" fmla="*/ 483260 w 543153"/>
                <a:gd name="connsiteY17" fmla="*/ 929488 h 949833"/>
                <a:gd name="connsiteX18" fmla="*/ 59893 w 543153"/>
                <a:gd name="connsiteY18" fmla="*/ 929488 h 949833"/>
                <a:gd name="connsiteX19" fmla="*/ 20117 w 543153"/>
                <a:gd name="connsiteY19" fmla="*/ 889711 h 949833"/>
                <a:gd name="connsiteX20" fmla="*/ 20117 w 543153"/>
                <a:gd name="connsiteY20" fmla="*/ 59893 h 949833"/>
                <a:gd name="connsiteX21" fmla="*/ 59893 w 543153"/>
                <a:gd name="connsiteY21" fmla="*/ 20117 h 949833"/>
                <a:gd name="connsiteX22" fmla="*/ 483260 w 543153"/>
                <a:gd name="connsiteY22" fmla="*/ 20117 h 949833"/>
                <a:gd name="connsiteX23" fmla="*/ 523037 w 543153"/>
                <a:gd name="connsiteY23" fmla="*/ 59893 h 949833"/>
                <a:gd name="connsiteX24" fmla="*/ 523037 w 543153"/>
                <a:gd name="connsiteY24" fmla="*/ 889711 h 94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43153" h="949833">
                  <a:moveTo>
                    <a:pt x="483260" y="0"/>
                  </a:moveTo>
                  <a:lnTo>
                    <a:pt x="458800" y="0"/>
                  </a:lnTo>
                  <a:cubicBezTo>
                    <a:pt x="456514" y="3658"/>
                    <a:pt x="452399" y="5944"/>
                    <a:pt x="447827" y="5944"/>
                  </a:cubicBezTo>
                  <a:cubicBezTo>
                    <a:pt x="443255" y="5944"/>
                    <a:pt x="439141" y="3658"/>
                    <a:pt x="436855" y="0"/>
                  </a:cubicBezTo>
                  <a:lnTo>
                    <a:pt x="59893" y="0"/>
                  </a:lnTo>
                  <a:cubicBezTo>
                    <a:pt x="26975" y="0"/>
                    <a:pt x="0" y="26746"/>
                    <a:pt x="0" y="59893"/>
                  </a:cubicBezTo>
                  <a:lnTo>
                    <a:pt x="0" y="889940"/>
                  </a:lnTo>
                  <a:cubicBezTo>
                    <a:pt x="0" y="922858"/>
                    <a:pt x="26746" y="949833"/>
                    <a:pt x="59893" y="949833"/>
                  </a:cubicBezTo>
                  <a:lnTo>
                    <a:pt x="198425" y="949833"/>
                  </a:lnTo>
                  <a:lnTo>
                    <a:pt x="198425" y="945718"/>
                  </a:lnTo>
                  <a:lnTo>
                    <a:pt x="368732" y="945718"/>
                  </a:lnTo>
                  <a:lnTo>
                    <a:pt x="368732" y="949833"/>
                  </a:lnTo>
                  <a:lnTo>
                    <a:pt x="483260" y="949833"/>
                  </a:lnTo>
                  <a:cubicBezTo>
                    <a:pt x="516179" y="949833"/>
                    <a:pt x="543154" y="923087"/>
                    <a:pt x="543154" y="889940"/>
                  </a:cubicBezTo>
                  <a:lnTo>
                    <a:pt x="543154" y="59893"/>
                  </a:lnTo>
                  <a:cubicBezTo>
                    <a:pt x="543154" y="26746"/>
                    <a:pt x="516407" y="0"/>
                    <a:pt x="483260" y="0"/>
                  </a:cubicBezTo>
                  <a:close/>
                  <a:moveTo>
                    <a:pt x="523037" y="889711"/>
                  </a:moveTo>
                  <a:cubicBezTo>
                    <a:pt x="523037" y="911657"/>
                    <a:pt x="505206" y="929488"/>
                    <a:pt x="483260" y="929488"/>
                  </a:cubicBezTo>
                  <a:lnTo>
                    <a:pt x="59893" y="929488"/>
                  </a:lnTo>
                  <a:cubicBezTo>
                    <a:pt x="37948" y="929488"/>
                    <a:pt x="20117" y="911657"/>
                    <a:pt x="20117" y="889711"/>
                  </a:cubicBezTo>
                  <a:lnTo>
                    <a:pt x="20117" y="59893"/>
                  </a:lnTo>
                  <a:cubicBezTo>
                    <a:pt x="20117" y="37948"/>
                    <a:pt x="37948" y="20117"/>
                    <a:pt x="59893" y="20117"/>
                  </a:cubicBezTo>
                  <a:lnTo>
                    <a:pt x="483260" y="20117"/>
                  </a:lnTo>
                  <a:cubicBezTo>
                    <a:pt x="505206" y="20117"/>
                    <a:pt x="523037" y="37948"/>
                    <a:pt x="523037" y="59893"/>
                  </a:cubicBezTo>
                  <a:lnTo>
                    <a:pt x="523037" y="889711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4EE5F54-547D-17C2-8D1D-B3CAA8975527}"/>
                </a:ext>
              </a:extLst>
            </p:cNvPr>
            <p:cNvSpPr/>
            <p:nvPr/>
          </p:nvSpPr>
          <p:spPr>
            <a:xfrm>
              <a:off x="-1307515" y="7968235"/>
              <a:ext cx="8001" cy="32004"/>
            </a:xfrm>
            <a:custGeom>
              <a:avLst/>
              <a:gdLst>
                <a:gd name="connsiteX0" fmla="*/ 0 w 8001"/>
                <a:gd name="connsiteY0" fmla="*/ 0 h 32004"/>
                <a:gd name="connsiteX1" fmla="*/ 8001 w 8001"/>
                <a:gd name="connsiteY1" fmla="*/ 0 h 32004"/>
                <a:gd name="connsiteX2" fmla="*/ 8001 w 8001"/>
                <a:gd name="connsiteY2" fmla="*/ 32004 h 32004"/>
                <a:gd name="connsiteX3" fmla="*/ 0 w 8001"/>
                <a:gd name="connsiteY3" fmla="*/ 32004 h 3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01" h="32004">
                  <a:moveTo>
                    <a:pt x="0" y="0"/>
                  </a:moveTo>
                  <a:lnTo>
                    <a:pt x="8001" y="0"/>
                  </a:lnTo>
                  <a:lnTo>
                    <a:pt x="8001" y="32004"/>
                  </a:lnTo>
                  <a:lnTo>
                    <a:pt x="0" y="32004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F84BADE-6E9F-DBED-B553-1E19F035ADB6}"/>
                </a:ext>
              </a:extLst>
            </p:cNvPr>
            <p:cNvSpPr/>
            <p:nvPr/>
          </p:nvSpPr>
          <p:spPr>
            <a:xfrm>
              <a:off x="-1307287" y="7806158"/>
              <a:ext cx="8001" cy="114300"/>
            </a:xfrm>
            <a:custGeom>
              <a:avLst/>
              <a:gdLst>
                <a:gd name="connsiteX0" fmla="*/ 3886 w 8001"/>
                <a:gd name="connsiteY0" fmla="*/ 56921 h 114300"/>
                <a:gd name="connsiteX1" fmla="*/ 8001 w 8001"/>
                <a:gd name="connsiteY1" fmla="*/ 52121 h 114300"/>
                <a:gd name="connsiteX2" fmla="*/ 8001 w 8001"/>
                <a:gd name="connsiteY2" fmla="*/ 0 h 114300"/>
                <a:gd name="connsiteX3" fmla="*/ 0 w 8001"/>
                <a:gd name="connsiteY3" fmla="*/ 0 h 114300"/>
                <a:gd name="connsiteX4" fmla="*/ 0 w 8001"/>
                <a:gd name="connsiteY4" fmla="*/ 114300 h 114300"/>
                <a:gd name="connsiteX5" fmla="*/ 8001 w 8001"/>
                <a:gd name="connsiteY5" fmla="*/ 114300 h 114300"/>
                <a:gd name="connsiteX6" fmla="*/ 8001 w 8001"/>
                <a:gd name="connsiteY6" fmla="*/ 62179 h 114300"/>
                <a:gd name="connsiteX7" fmla="*/ 3886 w 8001"/>
                <a:gd name="connsiteY7" fmla="*/ 56921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01" h="114300">
                  <a:moveTo>
                    <a:pt x="3886" y="56921"/>
                  </a:moveTo>
                  <a:cubicBezTo>
                    <a:pt x="3886" y="54407"/>
                    <a:pt x="5715" y="52578"/>
                    <a:pt x="8001" y="52121"/>
                  </a:cubicBezTo>
                  <a:lnTo>
                    <a:pt x="8001" y="0"/>
                  </a:lnTo>
                  <a:lnTo>
                    <a:pt x="0" y="0"/>
                  </a:lnTo>
                  <a:lnTo>
                    <a:pt x="0" y="114300"/>
                  </a:lnTo>
                  <a:lnTo>
                    <a:pt x="8001" y="114300"/>
                  </a:lnTo>
                  <a:lnTo>
                    <a:pt x="8001" y="62179"/>
                  </a:lnTo>
                  <a:cubicBezTo>
                    <a:pt x="5486" y="61493"/>
                    <a:pt x="3886" y="59436"/>
                    <a:pt x="3886" y="56921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16">
              <a:extLst>
                <a:ext uri="{FF2B5EF4-FFF2-40B4-BE49-F238E27FC236}">
                  <a16:creationId xmlns:a16="http://schemas.microsoft.com/office/drawing/2014/main" id="{B163EA1D-D04C-0864-ADF1-12A66E0C9C0F}"/>
                </a:ext>
              </a:extLst>
            </p:cNvPr>
            <p:cNvGrpSpPr/>
            <p:nvPr/>
          </p:nvGrpSpPr>
          <p:grpSpPr>
            <a:xfrm>
              <a:off x="-1741855" y="7871309"/>
              <a:ext cx="311810" cy="314782"/>
              <a:chOff x="-1741855" y="7871309"/>
              <a:chExt cx="311810" cy="314782"/>
            </a:xfrm>
            <a:solidFill>
              <a:srgbClr val="000000"/>
            </a:solidFill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7E874BA7-9F8B-B438-0572-4EDAC0F4E701}"/>
                  </a:ext>
                </a:extLst>
              </p:cNvPr>
              <p:cNvSpPr/>
              <p:nvPr/>
            </p:nvSpPr>
            <p:spPr>
              <a:xfrm>
                <a:off x="-1741855" y="7876567"/>
                <a:ext cx="309524" cy="309524"/>
              </a:xfrm>
              <a:custGeom>
                <a:avLst/>
                <a:gdLst>
                  <a:gd name="connsiteX0" fmla="*/ 309296 w 309524"/>
                  <a:gd name="connsiteY0" fmla="*/ 154305 h 309524"/>
                  <a:gd name="connsiteX1" fmla="*/ 305181 w 309524"/>
                  <a:gd name="connsiteY1" fmla="*/ 150190 h 309524"/>
                  <a:gd name="connsiteX2" fmla="*/ 158420 w 309524"/>
                  <a:gd name="connsiteY2" fmla="*/ 150190 h 309524"/>
                  <a:gd name="connsiteX3" fmla="*/ 158420 w 309524"/>
                  <a:gd name="connsiteY3" fmla="*/ 5944 h 309524"/>
                  <a:gd name="connsiteX4" fmla="*/ 158877 w 309524"/>
                  <a:gd name="connsiteY4" fmla="*/ 4115 h 309524"/>
                  <a:gd name="connsiteX5" fmla="*/ 154762 w 309524"/>
                  <a:gd name="connsiteY5" fmla="*/ 0 h 309524"/>
                  <a:gd name="connsiteX6" fmla="*/ 0 w 309524"/>
                  <a:gd name="connsiteY6" fmla="*/ 154762 h 309524"/>
                  <a:gd name="connsiteX7" fmla="*/ 154762 w 309524"/>
                  <a:gd name="connsiteY7" fmla="*/ 309524 h 309524"/>
                  <a:gd name="connsiteX8" fmla="*/ 309524 w 309524"/>
                  <a:gd name="connsiteY8" fmla="*/ 154762 h 309524"/>
                  <a:gd name="connsiteX9" fmla="*/ 309296 w 309524"/>
                  <a:gd name="connsiteY9" fmla="*/ 154305 h 309524"/>
                  <a:gd name="connsiteX10" fmla="*/ 309296 w 309524"/>
                  <a:gd name="connsiteY10" fmla="*/ 154305 h 309524"/>
                  <a:gd name="connsiteX11" fmla="*/ 154534 w 309524"/>
                  <a:gd name="connsiteY11" fmla="*/ 301066 h 309524"/>
                  <a:gd name="connsiteX12" fmla="*/ 8001 w 309524"/>
                  <a:gd name="connsiteY12" fmla="*/ 154534 h 309524"/>
                  <a:gd name="connsiteX13" fmla="*/ 149733 w 309524"/>
                  <a:gd name="connsiteY13" fmla="*/ 8230 h 309524"/>
                  <a:gd name="connsiteX14" fmla="*/ 149733 w 309524"/>
                  <a:gd name="connsiteY14" fmla="*/ 154076 h 309524"/>
                  <a:gd name="connsiteX15" fmla="*/ 153848 w 309524"/>
                  <a:gd name="connsiteY15" fmla="*/ 158191 h 309524"/>
                  <a:gd name="connsiteX16" fmla="*/ 300609 w 309524"/>
                  <a:gd name="connsiteY16" fmla="*/ 158191 h 309524"/>
                  <a:gd name="connsiteX17" fmla="*/ 154534 w 309524"/>
                  <a:gd name="connsiteY17" fmla="*/ 301066 h 309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9524" h="309524">
                    <a:moveTo>
                      <a:pt x="309296" y="154305"/>
                    </a:moveTo>
                    <a:cubicBezTo>
                      <a:pt x="309296" y="152019"/>
                      <a:pt x="307467" y="150190"/>
                      <a:pt x="305181" y="150190"/>
                    </a:cubicBezTo>
                    <a:lnTo>
                      <a:pt x="158420" y="150190"/>
                    </a:lnTo>
                    <a:lnTo>
                      <a:pt x="158420" y="5944"/>
                    </a:lnTo>
                    <a:cubicBezTo>
                      <a:pt x="158648" y="5486"/>
                      <a:pt x="158877" y="4801"/>
                      <a:pt x="158877" y="4115"/>
                    </a:cubicBezTo>
                    <a:cubicBezTo>
                      <a:pt x="158877" y="1829"/>
                      <a:pt x="157048" y="0"/>
                      <a:pt x="154762" y="0"/>
                    </a:cubicBezTo>
                    <a:cubicBezTo>
                      <a:pt x="69494" y="0"/>
                      <a:pt x="0" y="69494"/>
                      <a:pt x="0" y="154762"/>
                    </a:cubicBezTo>
                    <a:cubicBezTo>
                      <a:pt x="0" y="240030"/>
                      <a:pt x="69494" y="309524"/>
                      <a:pt x="154762" y="309524"/>
                    </a:cubicBezTo>
                    <a:cubicBezTo>
                      <a:pt x="240030" y="309524"/>
                      <a:pt x="309524" y="240030"/>
                      <a:pt x="309524" y="154762"/>
                    </a:cubicBezTo>
                    <a:cubicBezTo>
                      <a:pt x="309296" y="154534"/>
                      <a:pt x="309296" y="154534"/>
                      <a:pt x="309296" y="154305"/>
                    </a:cubicBezTo>
                    <a:cubicBezTo>
                      <a:pt x="309296" y="154305"/>
                      <a:pt x="309296" y="154305"/>
                      <a:pt x="309296" y="154305"/>
                    </a:cubicBezTo>
                    <a:close/>
                    <a:moveTo>
                      <a:pt x="154534" y="301066"/>
                    </a:moveTo>
                    <a:cubicBezTo>
                      <a:pt x="73838" y="301066"/>
                      <a:pt x="8001" y="235458"/>
                      <a:pt x="8001" y="154534"/>
                    </a:cubicBezTo>
                    <a:cubicBezTo>
                      <a:pt x="8001" y="75438"/>
                      <a:pt x="71095" y="10516"/>
                      <a:pt x="149733" y="8230"/>
                    </a:cubicBezTo>
                    <a:lnTo>
                      <a:pt x="149733" y="154076"/>
                    </a:lnTo>
                    <a:cubicBezTo>
                      <a:pt x="149733" y="156362"/>
                      <a:pt x="151562" y="158191"/>
                      <a:pt x="153848" y="158191"/>
                    </a:cubicBezTo>
                    <a:lnTo>
                      <a:pt x="300609" y="158191"/>
                    </a:lnTo>
                    <a:cubicBezTo>
                      <a:pt x="298780" y="237515"/>
                      <a:pt x="233858" y="301066"/>
                      <a:pt x="154534" y="301066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200F1DAD-3953-1E9C-1EF1-CDB5C543827C}"/>
                  </a:ext>
                </a:extLst>
              </p:cNvPr>
              <p:cNvSpPr/>
              <p:nvPr/>
            </p:nvSpPr>
            <p:spPr>
              <a:xfrm>
                <a:off x="-1561033" y="7871309"/>
                <a:ext cx="130987" cy="130987"/>
              </a:xfrm>
              <a:custGeom>
                <a:avLst/>
                <a:gdLst>
                  <a:gd name="connsiteX0" fmla="*/ 0 w 130987"/>
                  <a:gd name="connsiteY0" fmla="*/ 130988 h 130987"/>
                  <a:gd name="connsiteX1" fmla="*/ 0 w 130987"/>
                  <a:gd name="connsiteY1" fmla="*/ 0 h 130987"/>
                  <a:gd name="connsiteX2" fmla="*/ 130988 w 130987"/>
                  <a:gd name="connsiteY2" fmla="*/ 130988 h 130987"/>
                  <a:gd name="connsiteX3" fmla="*/ 0 w 130987"/>
                  <a:gd name="connsiteY3" fmla="*/ 130988 h 130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987" h="130987">
                    <a:moveTo>
                      <a:pt x="0" y="130988"/>
                    </a:moveTo>
                    <a:lnTo>
                      <a:pt x="0" y="0"/>
                    </a:lnTo>
                    <a:cubicBezTo>
                      <a:pt x="72238" y="0"/>
                      <a:pt x="130988" y="58522"/>
                      <a:pt x="130988" y="130988"/>
                    </a:cubicBezTo>
                    <a:lnTo>
                      <a:pt x="0" y="130988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16">
              <a:extLst>
                <a:ext uri="{FF2B5EF4-FFF2-40B4-BE49-F238E27FC236}">
                  <a16:creationId xmlns:a16="http://schemas.microsoft.com/office/drawing/2014/main" id="{CC9C48F8-6B31-6019-A490-93517CC155F3}"/>
                </a:ext>
              </a:extLst>
            </p:cNvPr>
            <p:cNvGrpSpPr/>
            <p:nvPr/>
          </p:nvGrpSpPr>
          <p:grpSpPr>
            <a:xfrm>
              <a:off x="-1748713" y="8211923"/>
              <a:ext cx="375818" cy="195910"/>
              <a:chOff x="-1748713" y="8211923"/>
              <a:chExt cx="375818" cy="195910"/>
            </a:xfrm>
            <a:solidFill>
              <a:srgbClr val="020202"/>
            </a:solidFill>
          </p:grpSpPr>
          <p:grpSp>
            <p:nvGrpSpPr>
              <p:cNvPr id="35" name="图形 16">
                <a:extLst>
                  <a:ext uri="{FF2B5EF4-FFF2-40B4-BE49-F238E27FC236}">
                    <a16:creationId xmlns:a16="http://schemas.microsoft.com/office/drawing/2014/main" id="{B34E7DA3-535A-BB44-5568-EB6220709111}"/>
                  </a:ext>
                </a:extLst>
              </p:cNvPr>
              <p:cNvGrpSpPr/>
              <p:nvPr/>
            </p:nvGrpSpPr>
            <p:grpSpPr>
              <a:xfrm>
                <a:off x="-1748713" y="8211923"/>
                <a:ext cx="16916" cy="190652"/>
                <a:chOff x="-1748713" y="8211923"/>
                <a:chExt cx="16916" cy="190652"/>
              </a:xfrm>
              <a:solidFill>
                <a:srgbClr val="020202"/>
              </a:solidFill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AE018609-5F8B-C7FE-E592-E756D637232E}"/>
                    </a:ext>
                  </a:extLst>
                </p:cNvPr>
                <p:cNvSpPr/>
                <p:nvPr/>
              </p:nvSpPr>
              <p:spPr>
                <a:xfrm>
                  <a:off x="-1743913" y="8226553"/>
                  <a:ext cx="7315" cy="176022"/>
                </a:xfrm>
                <a:custGeom>
                  <a:avLst/>
                  <a:gdLst>
                    <a:gd name="connsiteX0" fmla="*/ 3658 w 7315"/>
                    <a:gd name="connsiteY0" fmla="*/ 176022 h 176022"/>
                    <a:gd name="connsiteX1" fmla="*/ 0 w 7315"/>
                    <a:gd name="connsiteY1" fmla="*/ 173507 h 176022"/>
                    <a:gd name="connsiteX2" fmla="*/ 0 w 7315"/>
                    <a:gd name="connsiteY2" fmla="*/ 2515 h 176022"/>
                    <a:gd name="connsiteX3" fmla="*/ 3658 w 7315"/>
                    <a:gd name="connsiteY3" fmla="*/ 0 h 176022"/>
                    <a:gd name="connsiteX4" fmla="*/ 7315 w 7315"/>
                    <a:gd name="connsiteY4" fmla="*/ 2515 h 176022"/>
                    <a:gd name="connsiteX5" fmla="*/ 7315 w 7315"/>
                    <a:gd name="connsiteY5" fmla="*/ 173507 h 176022"/>
                    <a:gd name="connsiteX6" fmla="*/ 3658 w 7315"/>
                    <a:gd name="connsiteY6" fmla="*/ 176022 h 176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15" h="176022">
                      <a:moveTo>
                        <a:pt x="3658" y="176022"/>
                      </a:moveTo>
                      <a:cubicBezTo>
                        <a:pt x="1600" y="176022"/>
                        <a:pt x="0" y="174879"/>
                        <a:pt x="0" y="173507"/>
                      </a:cubicBezTo>
                      <a:lnTo>
                        <a:pt x="0" y="2515"/>
                      </a:lnTo>
                      <a:cubicBezTo>
                        <a:pt x="0" y="1143"/>
                        <a:pt x="1600" y="0"/>
                        <a:pt x="3658" y="0"/>
                      </a:cubicBezTo>
                      <a:cubicBezTo>
                        <a:pt x="5715" y="0"/>
                        <a:pt x="7315" y="1143"/>
                        <a:pt x="7315" y="2515"/>
                      </a:cubicBezTo>
                      <a:lnTo>
                        <a:pt x="7315" y="173507"/>
                      </a:lnTo>
                      <a:cubicBezTo>
                        <a:pt x="7315" y="174879"/>
                        <a:pt x="5715" y="176022"/>
                        <a:pt x="3658" y="176022"/>
                      </a:cubicBezTo>
                      <a:close/>
                    </a:path>
                  </a:pathLst>
                </a:custGeom>
                <a:solidFill>
                  <a:srgbClr val="02020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71C7F6D7-C511-DB12-5F31-23637CA1E9D3}"/>
                    </a:ext>
                  </a:extLst>
                </p:cNvPr>
                <p:cNvSpPr/>
                <p:nvPr/>
              </p:nvSpPr>
              <p:spPr>
                <a:xfrm>
                  <a:off x="-1748713" y="8211923"/>
                  <a:ext cx="16916" cy="21031"/>
                </a:xfrm>
                <a:custGeom>
                  <a:avLst/>
                  <a:gdLst>
                    <a:gd name="connsiteX0" fmla="*/ 0 w 16916"/>
                    <a:gd name="connsiteY0" fmla="*/ 21031 h 21031"/>
                    <a:gd name="connsiteX1" fmla="*/ 8458 w 16916"/>
                    <a:gd name="connsiteY1" fmla="*/ 0 h 21031"/>
                    <a:gd name="connsiteX2" fmla="*/ 16916 w 16916"/>
                    <a:gd name="connsiteY2" fmla="*/ 21031 h 21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916" h="21031">
                      <a:moveTo>
                        <a:pt x="0" y="21031"/>
                      </a:moveTo>
                      <a:lnTo>
                        <a:pt x="8458" y="0"/>
                      </a:lnTo>
                      <a:lnTo>
                        <a:pt x="16916" y="21031"/>
                      </a:lnTo>
                      <a:close/>
                    </a:path>
                  </a:pathLst>
                </a:custGeom>
                <a:solidFill>
                  <a:srgbClr val="02020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6" name="图形 16">
                <a:extLst>
                  <a:ext uri="{FF2B5EF4-FFF2-40B4-BE49-F238E27FC236}">
                    <a16:creationId xmlns:a16="http://schemas.microsoft.com/office/drawing/2014/main" id="{F132078A-A66C-FDC2-087C-6455B3B16662}"/>
                  </a:ext>
                </a:extLst>
              </p:cNvPr>
              <p:cNvGrpSpPr/>
              <p:nvPr/>
            </p:nvGrpSpPr>
            <p:grpSpPr>
              <a:xfrm>
                <a:off x="-1743684" y="8392288"/>
                <a:ext cx="370789" cy="15544"/>
                <a:chOff x="-1743684" y="8392288"/>
                <a:chExt cx="370789" cy="15544"/>
              </a:xfrm>
              <a:solidFill>
                <a:srgbClr val="020202"/>
              </a:solidFill>
            </p:grpSpPr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8F15A8AD-62F0-2431-52DE-011B313A041B}"/>
                    </a:ext>
                  </a:extLst>
                </p:cNvPr>
                <p:cNvSpPr/>
                <p:nvPr/>
              </p:nvSpPr>
              <p:spPr>
                <a:xfrm>
                  <a:off x="-1743684" y="8397546"/>
                  <a:ext cx="353872" cy="5029"/>
                </a:xfrm>
                <a:custGeom>
                  <a:avLst/>
                  <a:gdLst>
                    <a:gd name="connsiteX0" fmla="*/ 350215 w 353872"/>
                    <a:gd name="connsiteY0" fmla="*/ 5029 h 5029"/>
                    <a:gd name="connsiteX1" fmla="*/ 3658 w 353872"/>
                    <a:gd name="connsiteY1" fmla="*/ 5029 h 5029"/>
                    <a:gd name="connsiteX2" fmla="*/ 0 w 353872"/>
                    <a:gd name="connsiteY2" fmla="*/ 2515 h 5029"/>
                    <a:gd name="connsiteX3" fmla="*/ 3658 w 353872"/>
                    <a:gd name="connsiteY3" fmla="*/ 0 h 5029"/>
                    <a:gd name="connsiteX4" fmla="*/ 350215 w 353872"/>
                    <a:gd name="connsiteY4" fmla="*/ 0 h 5029"/>
                    <a:gd name="connsiteX5" fmla="*/ 353873 w 353872"/>
                    <a:gd name="connsiteY5" fmla="*/ 2515 h 5029"/>
                    <a:gd name="connsiteX6" fmla="*/ 350215 w 353872"/>
                    <a:gd name="connsiteY6" fmla="*/ 5029 h 5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872" h="5029">
                      <a:moveTo>
                        <a:pt x="350215" y="5029"/>
                      </a:moveTo>
                      <a:lnTo>
                        <a:pt x="3658" y="5029"/>
                      </a:lnTo>
                      <a:cubicBezTo>
                        <a:pt x="1600" y="5029"/>
                        <a:pt x="0" y="3886"/>
                        <a:pt x="0" y="2515"/>
                      </a:cubicBezTo>
                      <a:cubicBezTo>
                        <a:pt x="0" y="1143"/>
                        <a:pt x="1600" y="0"/>
                        <a:pt x="3658" y="0"/>
                      </a:cubicBezTo>
                      <a:lnTo>
                        <a:pt x="350215" y="0"/>
                      </a:lnTo>
                      <a:cubicBezTo>
                        <a:pt x="352273" y="0"/>
                        <a:pt x="353873" y="1143"/>
                        <a:pt x="353873" y="2515"/>
                      </a:cubicBezTo>
                      <a:cubicBezTo>
                        <a:pt x="353873" y="3886"/>
                        <a:pt x="352273" y="5029"/>
                        <a:pt x="350215" y="5029"/>
                      </a:cubicBezTo>
                      <a:close/>
                    </a:path>
                  </a:pathLst>
                </a:custGeom>
                <a:solidFill>
                  <a:srgbClr val="02020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F0A7F2B4-D78F-225B-F944-7CBC13097CC5}"/>
                    </a:ext>
                  </a:extLst>
                </p:cNvPr>
                <p:cNvSpPr/>
                <p:nvPr/>
              </p:nvSpPr>
              <p:spPr>
                <a:xfrm>
                  <a:off x="-1401927" y="8392288"/>
                  <a:ext cx="29032" cy="15544"/>
                </a:xfrm>
                <a:custGeom>
                  <a:avLst/>
                  <a:gdLst>
                    <a:gd name="connsiteX0" fmla="*/ 29032 w 29032"/>
                    <a:gd name="connsiteY0" fmla="*/ 7772 h 15544"/>
                    <a:gd name="connsiteX1" fmla="*/ 0 w 29032"/>
                    <a:gd name="connsiteY1" fmla="*/ 0 h 15544"/>
                    <a:gd name="connsiteX2" fmla="*/ 6858 w 29032"/>
                    <a:gd name="connsiteY2" fmla="*/ 7772 h 15544"/>
                    <a:gd name="connsiteX3" fmla="*/ 0 w 29032"/>
                    <a:gd name="connsiteY3" fmla="*/ 15545 h 15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032" h="15544">
                      <a:moveTo>
                        <a:pt x="29032" y="7772"/>
                      </a:moveTo>
                      <a:lnTo>
                        <a:pt x="0" y="0"/>
                      </a:lnTo>
                      <a:lnTo>
                        <a:pt x="6858" y="7772"/>
                      </a:lnTo>
                      <a:lnTo>
                        <a:pt x="0" y="15545"/>
                      </a:lnTo>
                      <a:close/>
                    </a:path>
                  </a:pathLst>
                </a:custGeom>
                <a:solidFill>
                  <a:srgbClr val="02020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A26F2916-A1AE-58C7-C245-9D1F4EA32C13}"/>
                  </a:ext>
                </a:extLst>
              </p:cNvPr>
              <p:cNvSpPr/>
              <p:nvPr/>
            </p:nvSpPr>
            <p:spPr>
              <a:xfrm>
                <a:off x="-1700936" y="8262215"/>
                <a:ext cx="42748" cy="127558"/>
              </a:xfrm>
              <a:custGeom>
                <a:avLst/>
                <a:gdLst>
                  <a:gd name="connsiteX0" fmla="*/ 0 w 42748"/>
                  <a:gd name="connsiteY0" fmla="*/ 0 h 127558"/>
                  <a:gd name="connsiteX1" fmla="*/ 42748 w 42748"/>
                  <a:gd name="connsiteY1" fmla="*/ 0 h 127558"/>
                  <a:gd name="connsiteX2" fmla="*/ 42748 w 42748"/>
                  <a:gd name="connsiteY2" fmla="*/ 127559 h 127558"/>
                  <a:gd name="connsiteX3" fmla="*/ 0 w 42748"/>
                  <a:gd name="connsiteY3" fmla="*/ 127559 h 127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48" h="127558">
                    <a:moveTo>
                      <a:pt x="0" y="0"/>
                    </a:moveTo>
                    <a:lnTo>
                      <a:pt x="42748" y="0"/>
                    </a:lnTo>
                    <a:lnTo>
                      <a:pt x="42748" y="127559"/>
                    </a:lnTo>
                    <a:lnTo>
                      <a:pt x="0" y="127559"/>
                    </a:lnTo>
                    <a:close/>
                  </a:path>
                </a:pathLst>
              </a:custGeom>
              <a:solidFill>
                <a:srgbClr val="02020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E77E358-5875-73CA-582D-C5BE71AB5038}"/>
                  </a:ext>
                </a:extLst>
              </p:cNvPr>
              <p:cNvSpPr/>
              <p:nvPr/>
            </p:nvSpPr>
            <p:spPr>
              <a:xfrm>
                <a:off x="-1627098" y="8303363"/>
                <a:ext cx="42748" cy="86410"/>
              </a:xfrm>
              <a:custGeom>
                <a:avLst/>
                <a:gdLst>
                  <a:gd name="connsiteX0" fmla="*/ 0 w 42748"/>
                  <a:gd name="connsiteY0" fmla="*/ 0 h 86410"/>
                  <a:gd name="connsiteX1" fmla="*/ 42748 w 42748"/>
                  <a:gd name="connsiteY1" fmla="*/ 0 h 86410"/>
                  <a:gd name="connsiteX2" fmla="*/ 42748 w 42748"/>
                  <a:gd name="connsiteY2" fmla="*/ 86411 h 86410"/>
                  <a:gd name="connsiteX3" fmla="*/ 0 w 42748"/>
                  <a:gd name="connsiteY3" fmla="*/ 86411 h 86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48" h="86410">
                    <a:moveTo>
                      <a:pt x="0" y="0"/>
                    </a:moveTo>
                    <a:lnTo>
                      <a:pt x="42748" y="0"/>
                    </a:lnTo>
                    <a:lnTo>
                      <a:pt x="42748" y="86411"/>
                    </a:lnTo>
                    <a:lnTo>
                      <a:pt x="0" y="86411"/>
                    </a:lnTo>
                    <a:close/>
                  </a:path>
                </a:pathLst>
              </a:custGeom>
              <a:solidFill>
                <a:srgbClr val="02020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B5B5F1B9-DDDD-B8DB-7A7A-9411A60EB366}"/>
                  </a:ext>
                </a:extLst>
              </p:cNvPr>
              <p:cNvSpPr/>
              <p:nvPr/>
            </p:nvSpPr>
            <p:spPr>
              <a:xfrm>
                <a:off x="-1556004" y="8289418"/>
                <a:ext cx="42748" cy="100355"/>
              </a:xfrm>
              <a:custGeom>
                <a:avLst/>
                <a:gdLst>
                  <a:gd name="connsiteX0" fmla="*/ 0 w 42748"/>
                  <a:gd name="connsiteY0" fmla="*/ 0 h 100355"/>
                  <a:gd name="connsiteX1" fmla="*/ 42748 w 42748"/>
                  <a:gd name="connsiteY1" fmla="*/ 0 h 100355"/>
                  <a:gd name="connsiteX2" fmla="*/ 42748 w 42748"/>
                  <a:gd name="connsiteY2" fmla="*/ 100355 h 100355"/>
                  <a:gd name="connsiteX3" fmla="*/ 0 w 42748"/>
                  <a:gd name="connsiteY3" fmla="*/ 100355 h 100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48" h="100355">
                    <a:moveTo>
                      <a:pt x="0" y="0"/>
                    </a:moveTo>
                    <a:lnTo>
                      <a:pt x="42748" y="0"/>
                    </a:lnTo>
                    <a:lnTo>
                      <a:pt x="42748" y="100355"/>
                    </a:lnTo>
                    <a:lnTo>
                      <a:pt x="0" y="100355"/>
                    </a:lnTo>
                    <a:close/>
                  </a:path>
                </a:pathLst>
              </a:custGeom>
              <a:solidFill>
                <a:srgbClr val="02020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23CC05AE-20AC-69F6-A63C-18477390A6C6}"/>
                  </a:ext>
                </a:extLst>
              </p:cNvPr>
              <p:cNvSpPr/>
              <p:nvPr/>
            </p:nvSpPr>
            <p:spPr>
              <a:xfrm>
                <a:off x="-1485823" y="8271130"/>
                <a:ext cx="42748" cy="118643"/>
              </a:xfrm>
              <a:custGeom>
                <a:avLst/>
                <a:gdLst>
                  <a:gd name="connsiteX0" fmla="*/ 0 w 42748"/>
                  <a:gd name="connsiteY0" fmla="*/ 0 h 118643"/>
                  <a:gd name="connsiteX1" fmla="*/ 42748 w 42748"/>
                  <a:gd name="connsiteY1" fmla="*/ 0 h 118643"/>
                  <a:gd name="connsiteX2" fmla="*/ 42748 w 42748"/>
                  <a:gd name="connsiteY2" fmla="*/ 118643 h 118643"/>
                  <a:gd name="connsiteX3" fmla="*/ 0 w 42748"/>
                  <a:gd name="connsiteY3" fmla="*/ 118643 h 118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48" h="118643">
                    <a:moveTo>
                      <a:pt x="0" y="0"/>
                    </a:moveTo>
                    <a:lnTo>
                      <a:pt x="42748" y="0"/>
                    </a:lnTo>
                    <a:lnTo>
                      <a:pt x="42748" y="118643"/>
                    </a:lnTo>
                    <a:lnTo>
                      <a:pt x="0" y="118643"/>
                    </a:lnTo>
                    <a:close/>
                  </a:path>
                </a:pathLst>
              </a:custGeom>
              <a:solidFill>
                <a:srgbClr val="02020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7" name="图形 16">
            <a:extLst>
              <a:ext uri="{FF2B5EF4-FFF2-40B4-BE49-F238E27FC236}">
                <a16:creationId xmlns:a16="http://schemas.microsoft.com/office/drawing/2014/main" id="{8DE5737C-7118-8E47-E31C-CBCDA0F8B206}"/>
              </a:ext>
            </a:extLst>
          </p:cNvPr>
          <p:cNvGrpSpPr/>
          <p:nvPr/>
        </p:nvGrpSpPr>
        <p:grpSpPr>
          <a:xfrm>
            <a:off x="6923532" y="1586562"/>
            <a:ext cx="905455" cy="1049274"/>
            <a:chOff x="-753618" y="7606362"/>
            <a:chExt cx="905455" cy="1049274"/>
          </a:xfrm>
        </p:grpSpPr>
        <p:grpSp>
          <p:nvGrpSpPr>
            <p:cNvPr id="48" name="图形 16">
              <a:extLst>
                <a:ext uri="{FF2B5EF4-FFF2-40B4-BE49-F238E27FC236}">
                  <a16:creationId xmlns:a16="http://schemas.microsoft.com/office/drawing/2014/main" id="{1DD991D2-FFEA-8902-04DD-DC63811FF15A}"/>
                </a:ext>
              </a:extLst>
            </p:cNvPr>
            <p:cNvGrpSpPr/>
            <p:nvPr/>
          </p:nvGrpSpPr>
          <p:grpSpPr>
            <a:xfrm>
              <a:off x="-753618" y="7606362"/>
              <a:ext cx="703630" cy="968121"/>
              <a:chOff x="-753618" y="7606362"/>
              <a:chExt cx="703630" cy="968121"/>
            </a:xfrm>
          </p:grpSpPr>
          <p:grpSp>
            <p:nvGrpSpPr>
              <p:cNvPr id="57" name="图形 16">
                <a:extLst>
                  <a:ext uri="{FF2B5EF4-FFF2-40B4-BE49-F238E27FC236}">
                    <a16:creationId xmlns:a16="http://schemas.microsoft.com/office/drawing/2014/main" id="{CF0C029C-1E13-81CA-214C-2793D1B38CF8}"/>
                  </a:ext>
                </a:extLst>
              </p:cNvPr>
              <p:cNvGrpSpPr/>
              <p:nvPr/>
            </p:nvGrpSpPr>
            <p:grpSpPr>
              <a:xfrm>
                <a:off x="-753618" y="7778269"/>
                <a:ext cx="653338" cy="796213"/>
                <a:chOff x="-753618" y="7778269"/>
                <a:chExt cx="653338" cy="796213"/>
              </a:xfrm>
            </p:grpSpPr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1BC47915-5BFE-6246-6AB4-C2B15871B02D}"/>
                    </a:ext>
                  </a:extLst>
                </p:cNvPr>
                <p:cNvSpPr/>
                <p:nvPr/>
              </p:nvSpPr>
              <p:spPr>
                <a:xfrm>
                  <a:off x="-748360" y="7783298"/>
                  <a:ext cx="642823" cy="786155"/>
                </a:xfrm>
                <a:custGeom>
                  <a:avLst/>
                  <a:gdLst>
                    <a:gd name="connsiteX0" fmla="*/ 0 w 642823"/>
                    <a:gd name="connsiteY0" fmla="*/ 0 h 786155"/>
                    <a:gd name="connsiteX1" fmla="*/ 642823 w 642823"/>
                    <a:gd name="connsiteY1" fmla="*/ 0 h 786155"/>
                    <a:gd name="connsiteX2" fmla="*/ 642823 w 642823"/>
                    <a:gd name="connsiteY2" fmla="*/ 786156 h 786155"/>
                    <a:gd name="connsiteX3" fmla="*/ 0 w 642823"/>
                    <a:gd name="connsiteY3" fmla="*/ 786156 h 78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2823" h="786155">
                      <a:moveTo>
                        <a:pt x="0" y="0"/>
                      </a:moveTo>
                      <a:lnTo>
                        <a:pt x="642823" y="0"/>
                      </a:lnTo>
                      <a:lnTo>
                        <a:pt x="642823" y="786156"/>
                      </a:lnTo>
                      <a:lnTo>
                        <a:pt x="0" y="7861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0B937746-22CC-0DDE-B13D-21AB4C4B1D2A}"/>
                    </a:ext>
                  </a:extLst>
                </p:cNvPr>
                <p:cNvSpPr/>
                <p:nvPr/>
              </p:nvSpPr>
              <p:spPr>
                <a:xfrm>
                  <a:off x="-753618" y="7778269"/>
                  <a:ext cx="653338" cy="796213"/>
                </a:xfrm>
                <a:custGeom>
                  <a:avLst/>
                  <a:gdLst>
                    <a:gd name="connsiteX0" fmla="*/ 653339 w 653338"/>
                    <a:gd name="connsiteY0" fmla="*/ 796214 h 796213"/>
                    <a:gd name="connsiteX1" fmla="*/ 0 w 653338"/>
                    <a:gd name="connsiteY1" fmla="*/ 796214 h 796213"/>
                    <a:gd name="connsiteX2" fmla="*/ 0 w 653338"/>
                    <a:gd name="connsiteY2" fmla="*/ 0 h 796213"/>
                    <a:gd name="connsiteX3" fmla="*/ 653339 w 653338"/>
                    <a:gd name="connsiteY3" fmla="*/ 0 h 796213"/>
                    <a:gd name="connsiteX4" fmla="*/ 653339 w 653338"/>
                    <a:gd name="connsiteY4" fmla="*/ 796214 h 796213"/>
                    <a:gd name="connsiteX5" fmla="*/ 10516 w 653338"/>
                    <a:gd name="connsiteY5" fmla="*/ 786155 h 796213"/>
                    <a:gd name="connsiteX6" fmla="*/ 642595 w 653338"/>
                    <a:gd name="connsiteY6" fmla="*/ 786155 h 796213"/>
                    <a:gd name="connsiteX7" fmla="*/ 642595 w 653338"/>
                    <a:gd name="connsiteY7" fmla="*/ 10058 h 796213"/>
                    <a:gd name="connsiteX8" fmla="*/ 10516 w 653338"/>
                    <a:gd name="connsiteY8" fmla="*/ 10058 h 796213"/>
                    <a:gd name="connsiteX9" fmla="*/ 10516 w 653338"/>
                    <a:gd name="connsiteY9" fmla="*/ 786155 h 796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338" h="796213">
                      <a:moveTo>
                        <a:pt x="653339" y="796214"/>
                      </a:moveTo>
                      <a:lnTo>
                        <a:pt x="0" y="796214"/>
                      </a:lnTo>
                      <a:lnTo>
                        <a:pt x="0" y="0"/>
                      </a:lnTo>
                      <a:lnTo>
                        <a:pt x="653339" y="0"/>
                      </a:lnTo>
                      <a:lnTo>
                        <a:pt x="653339" y="796214"/>
                      </a:lnTo>
                      <a:close/>
                      <a:moveTo>
                        <a:pt x="10516" y="786155"/>
                      </a:moveTo>
                      <a:lnTo>
                        <a:pt x="642595" y="786155"/>
                      </a:lnTo>
                      <a:lnTo>
                        <a:pt x="642595" y="10058"/>
                      </a:lnTo>
                      <a:lnTo>
                        <a:pt x="10516" y="10058"/>
                      </a:lnTo>
                      <a:lnTo>
                        <a:pt x="10516" y="78615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8" name="图形 16">
                <a:extLst>
                  <a:ext uri="{FF2B5EF4-FFF2-40B4-BE49-F238E27FC236}">
                    <a16:creationId xmlns:a16="http://schemas.microsoft.com/office/drawing/2014/main" id="{672E6633-9EA4-FE0B-1248-A710365A438C}"/>
                  </a:ext>
                </a:extLst>
              </p:cNvPr>
              <p:cNvGrpSpPr/>
              <p:nvPr/>
            </p:nvGrpSpPr>
            <p:grpSpPr>
              <a:xfrm>
                <a:off x="-729843" y="7740321"/>
                <a:ext cx="653338" cy="796213"/>
                <a:chOff x="-729843" y="7740321"/>
                <a:chExt cx="653338" cy="796213"/>
              </a:xfrm>
            </p:grpSpPr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C93CBA2B-0FC3-B061-8A91-94F57663A91B}"/>
                    </a:ext>
                  </a:extLst>
                </p:cNvPr>
                <p:cNvSpPr/>
                <p:nvPr/>
              </p:nvSpPr>
              <p:spPr>
                <a:xfrm>
                  <a:off x="-724585" y="7745350"/>
                  <a:ext cx="642823" cy="786155"/>
                </a:xfrm>
                <a:custGeom>
                  <a:avLst/>
                  <a:gdLst>
                    <a:gd name="connsiteX0" fmla="*/ 0 w 642823"/>
                    <a:gd name="connsiteY0" fmla="*/ 0 h 786155"/>
                    <a:gd name="connsiteX1" fmla="*/ 642823 w 642823"/>
                    <a:gd name="connsiteY1" fmla="*/ 0 h 786155"/>
                    <a:gd name="connsiteX2" fmla="*/ 642823 w 642823"/>
                    <a:gd name="connsiteY2" fmla="*/ 786155 h 786155"/>
                    <a:gd name="connsiteX3" fmla="*/ 0 w 642823"/>
                    <a:gd name="connsiteY3" fmla="*/ 786155 h 78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2823" h="786155">
                      <a:moveTo>
                        <a:pt x="0" y="0"/>
                      </a:moveTo>
                      <a:lnTo>
                        <a:pt x="642823" y="0"/>
                      </a:lnTo>
                      <a:lnTo>
                        <a:pt x="642823" y="786155"/>
                      </a:lnTo>
                      <a:lnTo>
                        <a:pt x="0" y="7861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4C43DBFB-D38C-9935-AF7B-A24852527889}"/>
                    </a:ext>
                  </a:extLst>
                </p:cNvPr>
                <p:cNvSpPr/>
                <p:nvPr/>
              </p:nvSpPr>
              <p:spPr>
                <a:xfrm>
                  <a:off x="-729843" y="7740321"/>
                  <a:ext cx="653338" cy="796213"/>
                </a:xfrm>
                <a:custGeom>
                  <a:avLst/>
                  <a:gdLst>
                    <a:gd name="connsiteX0" fmla="*/ 653339 w 653338"/>
                    <a:gd name="connsiteY0" fmla="*/ 796214 h 796213"/>
                    <a:gd name="connsiteX1" fmla="*/ 0 w 653338"/>
                    <a:gd name="connsiteY1" fmla="*/ 796214 h 796213"/>
                    <a:gd name="connsiteX2" fmla="*/ 0 w 653338"/>
                    <a:gd name="connsiteY2" fmla="*/ 0 h 796213"/>
                    <a:gd name="connsiteX3" fmla="*/ 653339 w 653338"/>
                    <a:gd name="connsiteY3" fmla="*/ 0 h 796213"/>
                    <a:gd name="connsiteX4" fmla="*/ 653339 w 653338"/>
                    <a:gd name="connsiteY4" fmla="*/ 796214 h 796213"/>
                    <a:gd name="connsiteX5" fmla="*/ 10516 w 653338"/>
                    <a:gd name="connsiteY5" fmla="*/ 786155 h 796213"/>
                    <a:gd name="connsiteX6" fmla="*/ 642595 w 653338"/>
                    <a:gd name="connsiteY6" fmla="*/ 786155 h 796213"/>
                    <a:gd name="connsiteX7" fmla="*/ 642595 w 653338"/>
                    <a:gd name="connsiteY7" fmla="*/ 10058 h 796213"/>
                    <a:gd name="connsiteX8" fmla="*/ 10516 w 653338"/>
                    <a:gd name="connsiteY8" fmla="*/ 10058 h 796213"/>
                    <a:gd name="connsiteX9" fmla="*/ 10516 w 653338"/>
                    <a:gd name="connsiteY9" fmla="*/ 786155 h 796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338" h="796213">
                      <a:moveTo>
                        <a:pt x="653339" y="796214"/>
                      </a:moveTo>
                      <a:lnTo>
                        <a:pt x="0" y="796214"/>
                      </a:lnTo>
                      <a:lnTo>
                        <a:pt x="0" y="0"/>
                      </a:lnTo>
                      <a:lnTo>
                        <a:pt x="653339" y="0"/>
                      </a:lnTo>
                      <a:lnTo>
                        <a:pt x="653339" y="796214"/>
                      </a:lnTo>
                      <a:close/>
                      <a:moveTo>
                        <a:pt x="10516" y="786155"/>
                      </a:moveTo>
                      <a:lnTo>
                        <a:pt x="642595" y="786155"/>
                      </a:lnTo>
                      <a:lnTo>
                        <a:pt x="642595" y="10058"/>
                      </a:lnTo>
                      <a:lnTo>
                        <a:pt x="10516" y="10058"/>
                      </a:lnTo>
                      <a:lnTo>
                        <a:pt x="10516" y="78615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9" name="图形 16">
                <a:extLst>
                  <a:ext uri="{FF2B5EF4-FFF2-40B4-BE49-F238E27FC236}">
                    <a16:creationId xmlns:a16="http://schemas.microsoft.com/office/drawing/2014/main" id="{3CCDF2E1-BF8B-DDB5-A5A1-FB0CEACFC43D}"/>
                  </a:ext>
                </a:extLst>
              </p:cNvPr>
              <p:cNvGrpSpPr/>
              <p:nvPr/>
            </p:nvGrpSpPr>
            <p:grpSpPr>
              <a:xfrm>
                <a:off x="-703326" y="7694830"/>
                <a:ext cx="653338" cy="796213"/>
                <a:chOff x="-703326" y="7694830"/>
                <a:chExt cx="653338" cy="796213"/>
              </a:xfrm>
            </p:grpSpPr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7A9B5CE5-D044-EE68-F419-B5463A72D619}"/>
                    </a:ext>
                  </a:extLst>
                </p:cNvPr>
                <p:cNvSpPr/>
                <p:nvPr/>
              </p:nvSpPr>
              <p:spPr>
                <a:xfrm>
                  <a:off x="-698068" y="7699859"/>
                  <a:ext cx="642823" cy="786155"/>
                </a:xfrm>
                <a:custGeom>
                  <a:avLst/>
                  <a:gdLst>
                    <a:gd name="connsiteX0" fmla="*/ 0 w 642823"/>
                    <a:gd name="connsiteY0" fmla="*/ 0 h 786155"/>
                    <a:gd name="connsiteX1" fmla="*/ 642823 w 642823"/>
                    <a:gd name="connsiteY1" fmla="*/ 0 h 786155"/>
                    <a:gd name="connsiteX2" fmla="*/ 642823 w 642823"/>
                    <a:gd name="connsiteY2" fmla="*/ 786156 h 786155"/>
                    <a:gd name="connsiteX3" fmla="*/ 0 w 642823"/>
                    <a:gd name="connsiteY3" fmla="*/ 786156 h 78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2823" h="786155">
                      <a:moveTo>
                        <a:pt x="0" y="0"/>
                      </a:moveTo>
                      <a:lnTo>
                        <a:pt x="642823" y="0"/>
                      </a:lnTo>
                      <a:lnTo>
                        <a:pt x="642823" y="786156"/>
                      </a:lnTo>
                      <a:lnTo>
                        <a:pt x="0" y="7861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6613FB31-D342-34CB-496F-BB840295BEB8}"/>
                    </a:ext>
                  </a:extLst>
                </p:cNvPr>
                <p:cNvSpPr/>
                <p:nvPr/>
              </p:nvSpPr>
              <p:spPr>
                <a:xfrm>
                  <a:off x="-703326" y="7694830"/>
                  <a:ext cx="653338" cy="796213"/>
                </a:xfrm>
                <a:custGeom>
                  <a:avLst/>
                  <a:gdLst>
                    <a:gd name="connsiteX0" fmla="*/ 653339 w 653338"/>
                    <a:gd name="connsiteY0" fmla="*/ 796214 h 796213"/>
                    <a:gd name="connsiteX1" fmla="*/ 0 w 653338"/>
                    <a:gd name="connsiteY1" fmla="*/ 796214 h 796213"/>
                    <a:gd name="connsiteX2" fmla="*/ 0 w 653338"/>
                    <a:gd name="connsiteY2" fmla="*/ 0 h 796213"/>
                    <a:gd name="connsiteX3" fmla="*/ 653339 w 653338"/>
                    <a:gd name="connsiteY3" fmla="*/ 0 h 796213"/>
                    <a:gd name="connsiteX4" fmla="*/ 653339 w 653338"/>
                    <a:gd name="connsiteY4" fmla="*/ 796214 h 796213"/>
                    <a:gd name="connsiteX5" fmla="*/ 10516 w 653338"/>
                    <a:gd name="connsiteY5" fmla="*/ 786155 h 796213"/>
                    <a:gd name="connsiteX6" fmla="*/ 642595 w 653338"/>
                    <a:gd name="connsiteY6" fmla="*/ 786155 h 796213"/>
                    <a:gd name="connsiteX7" fmla="*/ 642595 w 653338"/>
                    <a:gd name="connsiteY7" fmla="*/ 10058 h 796213"/>
                    <a:gd name="connsiteX8" fmla="*/ 10516 w 653338"/>
                    <a:gd name="connsiteY8" fmla="*/ 10058 h 796213"/>
                    <a:gd name="connsiteX9" fmla="*/ 10516 w 653338"/>
                    <a:gd name="connsiteY9" fmla="*/ 786155 h 796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338" h="796213">
                      <a:moveTo>
                        <a:pt x="653339" y="796214"/>
                      </a:moveTo>
                      <a:lnTo>
                        <a:pt x="0" y="796214"/>
                      </a:lnTo>
                      <a:lnTo>
                        <a:pt x="0" y="0"/>
                      </a:lnTo>
                      <a:lnTo>
                        <a:pt x="653339" y="0"/>
                      </a:lnTo>
                      <a:lnTo>
                        <a:pt x="653339" y="796214"/>
                      </a:lnTo>
                      <a:close/>
                      <a:moveTo>
                        <a:pt x="10516" y="786155"/>
                      </a:moveTo>
                      <a:lnTo>
                        <a:pt x="642595" y="786155"/>
                      </a:lnTo>
                      <a:lnTo>
                        <a:pt x="642595" y="10058"/>
                      </a:lnTo>
                      <a:lnTo>
                        <a:pt x="10516" y="10058"/>
                      </a:lnTo>
                      <a:lnTo>
                        <a:pt x="10516" y="78615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5CB3D26B-BDC2-30E7-6F98-9F7F2776D476}"/>
                  </a:ext>
                </a:extLst>
              </p:cNvPr>
              <p:cNvSpPr/>
              <p:nvPr/>
            </p:nvSpPr>
            <p:spPr>
              <a:xfrm>
                <a:off x="-663092" y="7606362"/>
                <a:ext cx="118414" cy="224713"/>
              </a:xfrm>
              <a:custGeom>
                <a:avLst/>
                <a:gdLst>
                  <a:gd name="connsiteX0" fmla="*/ 56921 w 118414"/>
                  <a:gd name="connsiteY0" fmla="*/ 0 h 224713"/>
                  <a:gd name="connsiteX1" fmla="*/ 0 w 118414"/>
                  <a:gd name="connsiteY1" fmla="*/ 88468 h 224713"/>
                  <a:gd name="connsiteX2" fmla="*/ 32233 w 118414"/>
                  <a:gd name="connsiteY2" fmla="*/ 88468 h 224713"/>
                  <a:gd name="connsiteX3" fmla="*/ 56921 w 118414"/>
                  <a:gd name="connsiteY3" fmla="*/ 30404 h 224713"/>
                  <a:gd name="connsiteX4" fmla="*/ 86639 w 118414"/>
                  <a:gd name="connsiteY4" fmla="*/ 147904 h 224713"/>
                  <a:gd name="connsiteX5" fmla="*/ 81610 w 118414"/>
                  <a:gd name="connsiteY5" fmla="*/ 206883 h 224713"/>
                  <a:gd name="connsiteX6" fmla="*/ 94640 w 118414"/>
                  <a:gd name="connsiteY6" fmla="*/ 224485 h 224713"/>
                  <a:gd name="connsiteX7" fmla="*/ 97384 w 118414"/>
                  <a:gd name="connsiteY7" fmla="*/ 224714 h 224713"/>
                  <a:gd name="connsiteX8" fmla="*/ 112928 w 118414"/>
                  <a:gd name="connsiteY8" fmla="*/ 212141 h 224713"/>
                  <a:gd name="connsiteX9" fmla="*/ 118415 w 118414"/>
                  <a:gd name="connsiteY9" fmla="*/ 148133 h 224713"/>
                  <a:gd name="connsiteX10" fmla="*/ 56921 w 118414"/>
                  <a:gd name="connsiteY10" fmla="*/ 0 h 22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414" h="224713">
                    <a:moveTo>
                      <a:pt x="56921" y="0"/>
                    </a:moveTo>
                    <a:cubicBezTo>
                      <a:pt x="20574" y="0"/>
                      <a:pt x="5715" y="54864"/>
                      <a:pt x="0" y="88468"/>
                    </a:cubicBezTo>
                    <a:lnTo>
                      <a:pt x="32233" y="88468"/>
                    </a:lnTo>
                    <a:cubicBezTo>
                      <a:pt x="39319" y="49378"/>
                      <a:pt x="52121" y="31318"/>
                      <a:pt x="56921" y="30404"/>
                    </a:cubicBezTo>
                    <a:cubicBezTo>
                      <a:pt x="65837" y="32004"/>
                      <a:pt x="86639" y="74066"/>
                      <a:pt x="86639" y="147904"/>
                    </a:cubicBezTo>
                    <a:cubicBezTo>
                      <a:pt x="86639" y="168478"/>
                      <a:pt x="85039" y="188824"/>
                      <a:pt x="81610" y="206883"/>
                    </a:cubicBezTo>
                    <a:cubicBezTo>
                      <a:pt x="80239" y="215113"/>
                      <a:pt x="85954" y="222885"/>
                      <a:pt x="94640" y="224485"/>
                    </a:cubicBezTo>
                    <a:cubicBezTo>
                      <a:pt x="95555" y="224714"/>
                      <a:pt x="96469" y="224714"/>
                      <a:pt x="97384" y="224714"/>
                    </a:cubicBezTo>
                    <a:cubicBezTo>
                      <a:pt x="104927" y="224714"/>
                      <a:pt x="111785" y="219456"/>
                      <a:pt x="112928" y="212141"/>
                    </a:cubicBezTo>
                    <a:cubicBezTo>
                      <a:pt x="116586" y="192253"/>
                      <a:pt x="118415" y="170536"/>
                      <a:pt x="118415" y="148133"/>
                    </a:cubicBezTo>
                    <a:cubicBezTo>
                      <a:pt x="118415" y="76581"/>
                      <a:pt x="99212" y="0"/>
                      <a:pt x="569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9DAE0F85-9C49-D6D9-4BE1-7A54E21BEFAA}"/>
                  </a:ext>
                </a:extLst>
              </p:cNvPr>
              <p:cNvSpPr/>
              <p:nvPr/>
            </p:nvSpPr>
            <p:spPr>
              <a:xfrm>
                <a:off x="-460781" y="7606362"/>
                <a:ext cx="118414" cy="224713"/>
              </a:xfrm>
              <a:custGeom>
                <a:avLst/>
                <a:gdLst>
                  <a:gd name="connsiteX0" fmla="*/ 56921 w 118414"/>
                  <a:gd name="connsiteY0" fmla="*/ 0 h 224713"/>
                  <a:gd name="connsiteX1" fmla="*/ 0 w 118414"/>
                  <a:gd name="connsiteY1" fmla="*/ 88468 h 224713"/>
                  <a:gd name="connsiteX2" fmla="*/ 32232 w 118414"/>
                  <a:gd name="connsiteY2" fmla="*/ 88468 h 224713"/>
                  <a:gd name="connsiteX3" fmla="*/ 56921 w 118414"/>
                  <a:gd name="connsiteY3" fmla="*/ 30404 h 224713"/>
                  <a:gd name="connsiteX4" fmla="*/ 86639 w 118414"/>
                  <a:gd name="connsiteY4" fmla="*/ 147904 h 224713"/>
                  <a:gd name="connsiteX5" fmla="*/ 81610 w 118414"/>
                  <a:gd name="connsiteY5" fmla="*/ 206883 h 224713"/>
                  <a:gd name="connsiteX6" fmla="*/ 94640 w 118414"/>
                  <a:gd name="connsiteY6" fmla="*/ 224485 h 224713"/>
                  <a:gd name="connsiteX7" fmla="*/ 97383 w 118414"/>
                  <a:gd name="connsiteY7" fmla="*/ 224714 h 224713"/>
                  <a:gd name="connsiteX8" fmla="*/ 112928 w 118414"/>
                  <a:gd name="connsiteY8" fmla="*/ 212141 h 224713"/>
                  <a:gd name="connsiteX9" fmla="*/ 118414 w 118414"/>
                  <a:gd name="connsiteY9" fmla="*/ 148133 h 224713"/>
                  <a:gd name="connsiteX10" fmla="*/ 56921 w 118414"/>
                  <a:gd name="connsiteY10" fmla="*/ 0 h 22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414" h="224713">
                    <a:moveTo>
                      <a:pt x="56921" y="0"/>
                    </a:moveTo>
                    <a:cubicBezTo>
                      <a:pt x="20574" y="0"/>
                      <a:pt x="5715" y="54864"/>
                      <a:pt x="0" y="88468"/>
                    </a:cubicBezTo>
                    <a:lnTo>
                      <a:pt x="32232" y="88468"/>
                    </a:lnTo>
                    <a:cubicBezTo>
                      <a:pt x="39319" y="49378"/>
                      <a:pt x="52120" y="31318"/>
                      <a:pt x="56921" y="30404"/>
                    </a:cubicBezTo>
                    <a:cubicBezTo>
                      <a:pt x="65836" y="32004"/>
                      <a:pt x="86639" y="74066"/>
                      <a:pt x="86639" y="147904"/>
                    </a:cubicBezTo>
                    <a:cubicBezTo>
                      <a:pt x="86639" y="168478"/>
                      <a:pt x="85039" y="188824"/>
                      <a:pt x="81610" y="206883"/>
                    </a:cubicBezTo>
                    <a:cubicBezTo>
                      <a:pt x="80238" y="215113"/>
                      <a:pt x="85953" y="222885"/>
                      <a:pt x="94640" y="224485"/>
                    </a:cubicBezTo>
                    <a:cubicBezTo>
                      <a:pt x="95554" y="224714"/>
                      <a:pt x="96469" y="224714"/>
                      <a:pt x="97383" y="224714"/>
                    </a:cubicBezTo>
                    <a:cubicBezTo>
                      <a:pt x="104927" y="224714"/>
                      <a:pt x="111785" y="219456"/>
                      <a:pt x="112928" y="212141"/>
                    </a:cubicBezTo>
                    <a:cubicBezTo>
                      <a:pt x="116586" y="192253"/>
                      <a:pt x="118414" y="170536"/>
                      <a:pt x="118414" y="148133"/>
                    </a:cubicBezTo>
                    <a:cubicBezTo>
                      <a:pt x="118414" y="76581"/>
                      <a:pt x="99212" y="0"/>
                      <a:pt x="569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8638F32F-E706-9CFF-AC45-9A786E4F493D}"/>
                  </a:ext>
                </a:extLst>
              </p:cNvPr>
              <p:cNvSpPr/>
              <p:nvPr/>
            </p:nvSpPr>
            <p:spPr>
              <a:xfrm>
                <a:off x="-258470" y="7606362"/>
                <a:ext cx="118414" cy="224713"/>
              </a:xfrm>
              <a:custGeom>
                <a:avLst/>
                <a:gdLst>
                  <a:gd name="connsiteX0" fmla="*/ 56921 w 118414"/>
                  <a:gd name="connsiteY0" fmla="*/ 0 h 224713"/>
                  <a:gd name="connsiteX1" fmla="*/ 0 w 118414"/>
                  <a:gd name="connsiteY1" fmla="*/ 88468 h 224713"/>
                  <a:gd name="connsiteX2" fmla="*/ 32232 w 118414"/>
                  <a:gd name="connsiteY2" fmla="*/ 88468 h 224713"/>
                  <a:gd name="connsiteX3" fmla="*/ 56921 w 118414"/>
                  <a:gd name="connsiteY3" fmla="*/ 30404 h 224713"/>
                  <a:gd name="connsiteX4" fmla="*/ 86639 w 118414"/>
                  <a:gd name="connsiteY4" fmla="*/ 147904 h 224713"/>
                  <a:gd name="connsiteX5" fmla="*/ 81610 w 118414"/>
                  <a:gd name="connsiteY5" fmla="*/ 206883 h 224713"/>
                  <a:gd name="connsiteX6" fmla="*/ 94640 w 118414"/>
                  <a:gd name="connsiteY6" fmla="*/ 224485 h 224713"/>
                  <a:gd name="connsiteX7" fmla="*/ 97383 w 118414"/>
                  <a:gd name="connsiteY7" fmla="*/ 224714 h 224713"/>
                  <a:gd name="connsiteX8" fmla="*/ 112928 w 118414"/>
                  <a:gd name="connsiteY8" fmla="*/ 212141 h 224713"/>
                  <a:gd name="connsiteX9" fmla="*/ 118414 w 118414"/>
                  <a:gd name="connsiteY9" fmla="*/ 148133 h 224713"/>
                  <a:gd name="connsiteX10" fmla="*/ 56921 w 118414"/>
                  <a:gd name="connsiteY10" fmla="*/ 0 h 22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414" h="224713">
                    <a:moveTo>
                      <a:pt x="56921" y="0"/>
                    </a:moveTo>
                    <a:cubicBezTo>
                      <a:pt x="20574" y="0"/>
                      <a:pt x="5715" y="54864"/>
                      <a:pt x="0" y="88468"/>
                    </a:cubicBezTo>
                    <a:lnTo>
                      <a:pt x="32232" y="88468"/>
                    </a:lnTo>
                    <a:cubicBezTo>
                      <a:pt x="39319" y="49378"/>
                      <a:pt x="52120" y="31318"/>
                      <a:pt x="56921" y="30404"/>
                    </a:cubicBezTo>
                    <a:cubicBezTo>
                      <a:pt x="65836" y="32004"/>
                      <a:pt x="86639" y="74066"/>
                      <a:pt x="86639" y="147904"/>
                    </a:cubicBezTo>
                    <a:cubicBezTo>
                      <a:pt x="86639" y="168478"/>
                      <a:pt x="85039" y="188824"/>
                      <a:pt x="81610" y="206883"/>
                    </a:cubicBezTo>
                    <a:cubicBezTo>
                      <a:pt x="80238" y="215113"/>
                      <a:pt x="85953" y="222885"/>
                      <a:pt x="94640" y="224485"/>
                    </a:cubicBezTo>
                    <a:cubicBezTo>
                      <a:pt x="95554" y="224714"/>
                      <a:pt x="96469" y="224714"/>
                      <a:pt x="97383" y="224714"/>
                    </a:cubicBezTo>
                    <a:cubicBezTo>
                      <a:pt x="104927" y="224714"/>
                      <a:pt x="111785" y="219456"/>
                      <a:pt x="112928" y="212141"/>
                    </a:cubicBezTo>
                    <a:cubicBezTo>
                      <a:pt x="116586" y="192253"/>
                      <a:pt x="118414" y="170536"/>
                      <a:pt x="118414" y="148133"/>
                    </a:cubicBezTo>
                    <a:cubicBezTo>
                      <a:pt x="118414" y="76581"/>
                      <a:pt x="99212" y="0"/>
                      <a:pt x="569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B5983ED2-A6DE-B60C-9104-30884C151EB2}"/>
                  </a:ext>
                </a:extLst>
              </p:cNvPr>
              <p:cNvSpPr/>
              <p:nvPr/>
            </p:nvSpPr>
            <p:spPr>
              <a:xfrm>
                <a:off x="-621258" y="7904685"/>
                <a:ext cx="468172" cy="27889"/>
              </a:xfrm>
              <a:custGeom>
                <a:avLst/>
                <a:gdLst>
                  <a:gd name="connsiteX0" fmla="*/ 0 w 468172"/>
                  <a:gd name="connsiteY0" fmla="*/ 0 h 27889"/>
                  <a:gd name="connsiteX1" fmla="*/ 468173 w 468172"/>
                  <a:gd name="connsiteY1" fmla="*/ 0 h 27889"/>
                  <a:gd name="connsiteX2" fmla="*/ 468173 w 468172"/>
                  <a:gd name="connsiteY2" fmla="*/ 27889 h 27889"/>
                  <a:gd name="connsiteX3" fmla="*/ 0 w 468172"/>
                  <a:gd name="connsiteY3" fmla="*/ 27889 h 2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8172" h="27889">
                    <a:moveTo>
                      <a:pt x="0" y="0"/>
                    </a:moveTo>
                    <a:lnTo>
                      <a:pt x="468173" y="0"/>
                    </a:lnTo>
                    <a:lnTo>
                      <a:pt x="468173" y="27889"/>
                    </a:lnTo>
                    <a:lnTo>
                      <a:pt x="0" y="27889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2BC59E0C-04F1-D0FB-A1B6-6FE03669B359}"/>
                  </a:ext>
                </a:extLst>
              </p:cNvPr>
              <p:cNvSpPr/>
              <p:nvPr/>
            </p:nvSpPr>
            <p:spPr>
              <a:xfrm>
                <a:off x="-621258" y="7970293"/>
                <a:ext cx="468172" cy="27889"/>
              </a:xfrm>
              <a:custGeom>
                <a:avLst/>
                <a:gdLst>
                  <a:gd name="connsiteX0" fmla="*/ 0 w 468172"/>
                  <a:gd name="connsiteY0" fmla="*/ 0 h 27889"/>
                  <a:gd name="connsiteX1" fmla="*/ 468173 w 468172"/>
                  <a:gd name="connsiteY1" fmla="*/ 0 h 27889"/>
                  <a:gd name="connsiteX2" fmla="*/ 468173 w 468172"/>
                  <a:gd name="connsiteY2" fmla="*/ 27889 h 27889"/>
                  <a:gd name="connsiteX3" fmla="*/ 0 w 468172"/>
                  <a:gd name="connsiteY3" fmla="*/ 27889 h 2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8172" h="27889">
                    <a:moveTo>
                      <a:pt x="0" y="0"/>
                    </a:moveTo>
                    <a:lnTo>
                      <a:pt x="468173" y="0"/>
                    </a:lnTo>
                    <a:lnTo>
                      <a:pt x="468173" y="27889"/>
                    </a:lnTo>
                    <a:lnTo>
                      <a:pt x="0" y="27889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D7D91799-9AA0-DCAA-67F9-98395F98FAD5}"/>
                  </a:ext>
                </a:extLst>
              </p:cNvPr>
              <p:cNvSpPr/>
              <p:nvPr/>
            </p:nvSpPr>
            <p:spPr>
              <a:xfrm>
                <a:off x="-621258" y="8036130"/>
                <a:ext cx="148132" cy="27889"/>
              </a:xfrm>
              <a:custGeom>
                <a:avLst/>
                <a:gdLst>
                  <a:gd name="connsiteX0" fmla="*/ 0 w 148132"/>
                  <a:gd name="connsiteY0" fmla="*/ 0 h 27889"/>
                  <a:gd name="connsiteX1" fmla="*/ 148133 w 148132"/>
                  <a:gd name="connsiteY1" fmla="*/ 0 h 27889"/>
                  <a:gd name="connsiteX2" fmla="*/ 148133 w 148132"/>
                  <a:gd name="connsiteY2" fmla="*/ 27889 h 27889"/>
                  <a:gd name="connsiteX3" fmla="*/ 0 w 148132"/>
                  <a:gd name="connsiteY3" fmla="*/ 27889 h 2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132" h="27889">
                    <a:moveTo>
                      <a:pt x="0" y="0"/>
                    </a:moveTo>
                    <a:lnTo>
                      <a:pt x="148133" y="0"/>
                    </a:lnTo>
                    <a:lnTo>
                      <a:pt x="148133" y="27889"/>
                    </a:lnTo>
                    <a:lnTo>
                      <a:pt x="0" y="27889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9" name="图形 16">
              <a:extLst>
                <a:ext uri="{FF2B5EF4-FFF2-40B4-BE49-F238E27FC236}">
                  <a16:creationId xmlns:a16="http://schemas.microsoft.com/office/drawing/2014/main" id="{95AA22F4-8F3B-B932-DBE8-0DC8BE939EC6}"/>
                </a:ext>
              </a:extLst>
            </p:cNvPr>
            <p:cNvGrpSpPr/>
            <p:nvPr/>
          </p:nvGrpSpPr>
          <p:grpSpPr>
            <a:xfrm>
              <a:off x="-304647" y="7738463"/>
              <a:ext cx="456485" cy="917172"/>
              <a:chOff x="-304647" y="7738463"/>
              <a:chExt cx="456485" cy="917172"/>
            </a:xfrm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2BD15677-335C-8874-D143-D3AC299D9652}"/>
                  </a:ext>
                </a:extLst>
              </p:cNvPr>
              <p:cNvSpPr/>
              <p:nvPr/>
            </p:nvSpPr>
            <p:spPr>
              <a:xfrm>
                <a:off x="-293217" y="7836333"/>
                <a:ext cx="423824" cy="701802"/>
              </a:xfrm>
              <a:custGeom>
                <a:avLst/>
                <a:gdLst>
                  <a:gd name="connsiteX0" fmla="*/ 115672 w 423824"/>
                  <a:gd name="connsiteY0" fmla="*/ 701802 h 701802"/>
                  <a:gd name="connsiteX1" fmla="*/ 0 w 423824"/>
                  <a:gd name="connsiteY1" fmla="*/ 651739 h 701802"/>
                  <a:gd name="connsiteX2" fmla="*/ 308153 w 423824"/>
                  <a:gd name="connsiteY2" fmla="*/ 0 h 701802"/>
                  <a:gd name="connsiteX3" fmla="*/ 423825 w 423824"/>
                  <a:gd name="connsiteY3" fmla="*/ 49835 h 70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3824" h="701802">
                    <a:moveTo>
                      <a:pt x="115672" y="701802"/>
                    </a:moveTo>
                    <a:lnTo>
                      <a:pt x="0" y="651739"/>
                    </a:lnTo>
                    <a:lnTo>
                      <a:pt x="308153" y="0"/>
                    </a:lnTo>
                    <a:lnTo>
                      <a:pt x="423825" y="49835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68FCBAA-31E8-A4E6-6A53-E4E7AF8BD3E9}"/>
                  </a:ext>
                </a:extLst>
              </p:cNvPr>
              <p:cNvSpPr/>
              <p:nvPr/>
            </p:nvSpPr>
            <p:spPr>
              <a:xfrm>
                <a:off x="-304647" y="8476642"/>
                <a:ext cx="132588" cy="172821"/>
              </a:xfrm>
              <a:custGeom>
                <a:avLst/>
                <a:gdLst>
                  <a:gd name="connsiteX0" fmla="*/ 16917 w 132588"/>
                  <a:gd name="connsiteY0" fmla="*/ 0 h 172821"/>
                  <a:gd name="connsiteX1" fmla="*/ 2744 w 132588"/>
                  <a:gd name="connsiteY1" fmla="*/ 29947 h 172821"/>
                  <a:gd name="connsiteX2" fmla="*/ 0 w 132588"/>
                  <a:gd name="connsiteY2" fmla="*/ 167335 h 172821"/>
                  <a:gd name="connsiteX3" fmla="*/ 12345 w 132588"/>
                  <a:gd name="connsiteY3" fmla="*/ 172822 h 172821"/>
                  <a:gd name="connsiteX4" fmla="*/ 118415 w 132588"/>
                  <a:gd name="connsiteY4" fmla="*/ 80010 h 172821"/>
                  <a:gd name="connsiteX5" fmla="*/ 132588 w 132588"/>
                  <a:gd name="connsiteY5" fmla="*/ 50063 h 172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588" h="172821">
                    <a:moveTo>
                      <a:pt x="16917" y="0"/>
                    </a:moveTo>
                    <a:lnTo>
                      <a:pt x="2744" y="29947"/>
                    </a:lnTo>
                    <a:lnTo>
                      <a:pt x="0" y="167335"/>
                    </a:lnTo>
                    <a:lnTo>
                      <a:pt x="12345" y="172822"/>
                    </a:lnTo>
                    <a:lnTo>
                      <a:pt x="118415" y="80010"/>
                    </a:lnTo>
                    <a:lnTo>
                      <a:pt x="132588" y="50063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367E57A0-3958-DC72-2F00-87A1823F6721}"/>
                  </a:ext>
                </a:extLst>
              </p:cNvPr>
              <p:cNvSpPr/>
              <p:nvPr/>
            </p:nvSpPr>
            <p:spPr>
              <a:xfrm>
                <a:off x="-304225" y="8638719"/>
                <a:ext cx="14208" cy="16916"/>
              </a:xfrm>
              <a:custGeom>
                <a:avLst/>
                <a:gdLst>
                  <a:gd name="connsiteX0" fmla="*/ 3464 w 14208"/>
                  <a:gd name="connsiteY0" fmla="*/ 3658 h 16916"/>
                  <a:gd name="connsiteX1" fmla="*/ 9636 w 14208"/>
                  <a:gd name="connsiteY1" fmla="*/ 6401 h 16916"/>
                  <a:gd name="connsiteX2" fmla="*/ 2549 w 14208"/>
                  <a:gd name="connsiteY2" fmla="*/ 13716 h 16916"/>
                  <a:gd name="connsiteX3" fmla="*/ 2549 w 14208"/>
                  <a:gd name="connsiteY3" fmla="*/ 13716 h 16916"/>
                  <a:gd name="connsiteX4" fmla="*/ 2549 w 14208"/>
                  <a:gd name="connsiteY4" fmla="*/ 13716 h 16916"/>
                  <a:gd name="connsiteX5" fmla="*/ 3464 w 14208"/>
                  <a:gd name="connsiteY5" fmla="*/ 3658 h 16916"/>
                  <a:gd name="connsiteX6" fmla="*/ 1178 w 14208"/>
                  <a:gd name="connsiteY6" fmla="*/ 0 h 16916"/>
                  <a:gd name="connsiteX7" fmla="*/ 35 w 14208"/>
                  <a:gd name="connsiteY7" fmla="*/ 13716 h 16916"/>
                  <a:gd name="connsiteX8" fmla="*/ 2092 w 14208"/>
                  <a:gd name="connsiteY8" fmla="*/ 16916 h 16916"/>
                  <a:gd name="connsiteX9" fmla="*/ 4607 w 14208"/>
                  <a:gd name="connsiteY9" fmla="*/ 15545 h 16916"/>
                  <a:gd name="connsiteX10" fmla="*/ 14208 w 14208"/>
                  <a:gd name="connsiteY10" fmla="*/ 5715 h 16916"/>
                  <a:gd name="connsiteX11" fmla="*/ 1178 w 14208"/>
                  <a:gd name="connsiteY11" fmla="*/ 0 h 16916"/>
                  <a:gd name="connsiteX12" fmla="*/ 1178 w 14208"/>
                  <a:gd name="connsiteY12" fmla="*/ 0 h 1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208" h="16916">
                    <a:moveTo>
                      <a:pt x="3464" y="3658"/>
                    </a:moveTo>
                    <a:lnTo>
                      <a:pt x="9636" y="6401"/>
                    </a:lnTo>
                    <a:lnTo>
                      <a:pt x="2549" y="13716"/>
                    </a:lnTo>
                    <a:cubicBezTo>
                      <a:pt x="2549" y="13716"/>
                      <a:pt x="2549" y="13716"/>
                      <a:pt x="2549" y="13716"/>
                    </a:cubicBezTo>
                    <a:cubicBezTo>
                      <a:pt x="2549" y="13716"/>
                      <a:pt x="2549" y="13716"/>
                      <a:pt x="2549" y="13716"/>
                    </a:cubicBezTo>
                    <a:lnTo>
                      <a:pt x="3464" y="3658"/>
                    </a:lnTo>
                    <a:moveTo>
                      <a:pt x="1178" y="0"/>
                    </a:moveTo>
                    <a:lnTo>
                      <a:pt x="35" y="13716"/>
                    </a:lnTo>
                    <a:cubicBezTo>
                      <a:pt x="-194" y="15773"/>
                      <a:pt x="720" y="16916"/>
                      <a:pt x="2092" y="16916"/>
                    </a:cubicBezTo>
                    <a:cubicBezTo>
                      <a:pt x="2778" y="16916"/>
                      <a:pt x="3692" y="16459"/>
                      <a:pt x="4607" y="15545"/>
                    </a:cubicBezTo>
                    <a:lnTo>
                      <a:pt x="14208" y="5715"/>
                    </a:lnTo>
                    <a:lnTo>
                      <a:pt x="1178" y="0"/>
                    </a:lnTo>
                    <a:lnTo>
                      <a:pt x="1178" y="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68A5E6B7-E00C-D8C3-5941-1D1A600D2DBF}"/>
                  </a:ext>
                </a:extLst>
              </p:cNvPr>
              <p:cNvSpPr/>
              <p:nvPr/>
            </p:nvSpPr>
            <p:spPr>
              <a:xfrm>
                <a:off x="22021" y="7786853"/>
                <a:ext cx="121300" cy="85827"/>
              </a:xfrm>
              <a:custGeom>
                <a:avLst/>
                <a:gdLst>
                  <a:gd name="connsiteX0" fmla="*/ 83896 w 121300"/>
                  <a:gd name="connsiteY0" fmla="*/ 5360 h 85827"/>
                  <a:gd name="connsiteX1" fmla="*/ 0 w 121300"/>
                  <a:gd name="connsiteY1" fmla="*/ 35764 h 85827"/>
                  <a:gd name="connsiteX2" fmla="*/ 115671 w 121300"/>
                  <a:gd name="connsiteY2" fmla="*/ 85828 h 85827"/>
                  <a:gd name="connsiteX3" fmla="*/ 83896 w 121300"/>
                  <a:gd name="connsiteY3" fmla="*/ 5360 h 8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300" h="85827">
                    <a:moveTo>
                      <a:pt x="83896" y="5360"/>
                    </a:moveTo>
                    <a:cubicBezTo>
                      <a:pt x="51892" y="-8356"/>
                      <a:pt x="14402" y="5132"/>
                      <a:pt x="0" y="35764"/>
                    </a:cubicBezTo>
                    <a:lnTo>
                      <a:pt x="115671" y="85828"/>
                    </a:lnTo>
                    <a:cubicBezTo>
                      <a:pt x="130073" y="55195"/>
                      <a:pt x="115900" y="19305"/>
                      <a:pt x="83896" y="536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55A6497A-C0BE-539B-4598-52D66D2DF6CC}"/>
                  </a:ext>
                </a:extLst>
              </p:cNvPr>
              <p:cNvSpPr/>
              <p:nvPr/>
            </p:nvSpPr>
            <p:spPr>
              <a:xfrm>
                <a:off x="-288417" y="8504988"/>
                <a:ext cx="89154" cy="42062"/>
              </a:xfrm>
              <a:custGeom>
                <a:avLst/>
                <a:gdLst>
                  <a:gd name="connsiteX0" fmla="*/ 86868 w 89154"/>
                  <a:gd name="connsiteY0" fmla="*/ 42062 h 42062"/>
                  <a:gd name="connsiteX1" fmla="*/ 0 w 89154"/>
                  <a:gd name="connsiteY1" fmla="*/ 4801 h 42062"/>
                  <a:gd name="connsiteX2" fmla="*/ 2286 w 89154"/>
                  <a:gd name="connsiteY2" fmla="*/ 0 h 42062"/>
                  <a:gd name="connsiteX3" fmla="*/ 89154 w 89154"/>
                  <a:gd name="connsiteY3" fmla="*/ 3749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54" h="42062">
                    <a:moveTo>
                      <a:pt x="86868" y="42062"/>
                    </a:moveTo>
                    <a:lnTo>
                      <a:pt x="0" y="4801"/>
                    </a:lnTo>
                    <a:lnTo>
                      <a:pt x="2286" y="0"/>
                    </a:lnTo>
                    <a:lnTo>
                      <a:pt x="89154" y="37490"/>
                    </a:ln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948AE874-31A4-13DF-88DE-01DE8228BCC1}"/>
                  </a:ext>
                </a:extLst>
              </p:cNvPr>
              <p:cNvSpPr/>
              <p:nvPr/>
            </p:nvSpPr>
            <p:spPr>
              <a:xfrm>
                <a:off x="17924" y="7895554"/>
                <a:ext cx="133913" cy="252361"/>
              </a:xfrm>
              <a:custGeom>
                <a:avLst/>
                <a:gdLst>
                  <a:gd name="connsiteX0" fmla="*/ 16214 w 133913"/>
                  <a:gd name="connsiteY0" fmla="*/ 252361 h 252361"/>
                  <a:gd name="connsiteX1" fmla="*/ 9127 w 133913"/>
                  <a:gd name="connsiteY1" fmla="*/ 250990 h 252361"/>
                  <a:gd name="connsiteX2" fmla="*/ 3183 w 133913"/>
                  <a:gd name="connsiteY2" fmla="*/ 248475 h 252361"/>
                  <a:gd name="connsiteX3" fmla="*/ 440 w 133913"/>
                  <a:gd name="connsiteY3" fmla="*/ 241846 h 252361"/>
                  <a:gd name="connsiteX4" fmla="*/ 7527 w 133913"/>
                  <a:gd name="connsiteY4" fmla="*/ 239331 h 252361"/>
                  <a:gd name="connsiteX5" fmla="*/ 13470 w 133913"/>
                  <a:gd name="connsiteY5" fmla="*/ 241846 h 252361"/>
                  <a:gd name="connsiteX6" fmla="*/ 32901 w 133913"/>
                  <a:gd name="connsiteY6" fmla="*/ 228358 h 252361"/>
                  <a:gd name="connsiteX7" fmla="*/ 120455 w 133913"/>
                  <a:gd name="connsiteY7" fmla="*/ 43421 h 252361"/>
                  <a:gd name="connsiteX8" fmla="*/ 122970 w 133913"/>
                  <a:gd name="connsiteY8" fmla="*/ 28333 h 252361"/>
                  <a:gd name="connsiteX9" fmla="*/ 118169 w 133913"/>
                  <a:gd name="connsiteY9" fmla="*/ 20789 h 252361"/>
                  <a:gd name="connsiteX10" fmla="*/ 92566 w 133913"/>
                  <a:gd name="connsiteY10" fmla="*/ 9588 h 252361"/>
                  <a:gd name="connsiteX11" fmla="*/ 89823 w 133913"/>
                  <a:gd name="connsiteY11" fmla="*/ 2959 h 252361"/>
                  <a:gd name="connsiteX12" fmla="*/ 96909 w 133913"/>
                  <a:gd name="connsiteY12" fmla="*/ 444 h 252361"/>
                  <a:gd name="connsiteX13" fmla="*/ 122513 w 133913"/>
                  <a:gd name="connsiteY13" fmla="*/ 11645 h 252361"/>
                  <a:gd name="connsiteX14" fmla="*/ 133485 w 133913"/>
                  <a:gd name="connsiteY14" fmla="*/ 26962 h 252361"/>
                  <a:gd name="connsiteX15" fmla="*/ 130056 w 133913"/>
                  <a:gd name="connsiteY15" fmla="*/ 47764 h 252361"/>
                  <a:gd name="connsiteX16" fmla="*/ 42503 w 133913"/>
                  <a:gd name="connsiteY16" fmla="*/ 232702 h 252361"/>
                  <a:gd name="connsiteX17" fmla="*/ 16214 w 133913"/>
                  <a:gd name="connsiteY17" fmla="*/ 252361 h 252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913" h="252361">
                    <a:moveTo>
                      <a:pt x="16214" y="252361"/>
                    </a:moveTo>
                    <a:cubicBezTo>
                      <a:pt x="13699" y="252361"/>
                      <a:pt x="11413" y="251904"/>
                      <a:pt x="9127" y="250990"/>
                    </a:cubicBezTo>
                    <a:lnTo>
                      <a:pt x="3183" y="248475"/>
                    </a:lnTo>
                    <a:cubicBezTo>
                      <a:pt x="440" y="247332"/>
                      <a:pt x="-703" y="244360"/>
                      <a:pt x="440" y="241846"/>
                    </a:cubicBezTo>
                    <a:cubicBezTo>
                      <a:pt x="1583" y="239331"/>
                      <a:pt x="4784" y="238188"/>
                      <a:pt x="7527" y="239331"/>
                    </a:cubicBezTo>
                    <a:lnTo>
                      <a:pt x="13470" y="241846"/>
                    </a:lnTo>
                    <a:cubicBezTo>
                      <a:pt x="18500" y="244132"/>
                      <a:pt x="27872" y="239102"/>
                      <a:pt x="32901" y="228358"/>
                    </a:cubicBezTo>
                    <a:lnTo>
                      <a:pt x="120455" y="43421"/>
                    </a:lnTo>
                    <a:cubicBezTo>
                      <a:pt x="122741" y="38392"/>
                      <a:pt x="123884" y="32905"/>
                      <a:pt x="122970" y="28333"/>
                    </a:cubicBezTo>
                    <a:cubicBezTo>
                      <a:pt x="122513" y="26047"/>
                      <a:pt x="121370" y="22161"/>
                      <a:pt x="118169" y="20789"/>
                    </a:cubicBezTo>
                    <a:lnTo>
                      <a:pt x="92566" y="9588"/>
                    </a:lnTo>
                    <a:cubicBezTo>
                      <a:pt x="89823" y="8445"/>
                      <a:pt x="88680" y="5473"/>
                      <a:pt x="89823" y="2959"/>
                    </a:cubicBezTo>
                    <a:cubicBezTo>
                      <a:pt x="90966" y="444"/>
                      <a:pt x="94166" y="-699"/>
                      <a:pt x="96909" y="444"/>
                    </a:cubicBezTo>
                    <a:lnTo>
                      <a:pt x="122513" y="11645"/>
                    </a:lnTo>
                    <a:cubicBezTo>
                      <a:pt x="128228" y="14160"/>
                      <a:pt x="132342" y="19646"/>
                      <a:pt x="133485" y="26962"/>
                    </a:cubicBezTo>
                    <a:cubicBezTo>
                      <a:pt x="134628" y="33591"/>
                      <a:pt x="133485" y="40906"/>
                      <a:pt x="130056" y="47764"/>
                    </a:cubicBezTo>
                    <a:lnTo>
                      <a:pt x="42503" y="232702"/>
                    </a:lnTo>
                    <a:cubicBezTo>
                      <a:pt x="36788" y="244817"/>
                      <a:pt x="26043" y="252361"/>
                      <a:pt x="16214" y="2523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69DE982-8C45-41F2-A6DA-0348089DB265}"/>
                  </a:ext>
                </a:extLst>
              </p:cNvPr>
              <p:cNvSpPr/>
              <p:nvPr/>
            </p:nvSpPr>
            <p:spPr>
              <a:xfrm>
                <a:off x="72880" y="7738463"/>
                <a:ext cx="73617" cy="91726"/>
              </a:xfrm>
              <a:custGeom>
                <a:avLst/>
                <a:gdLst>
                  <a:gd name="connsiteX0" fmla="*/ 20007 w 73617"/>
                  <a:gd name="connsiteY0" fmla="*/ 89869 h 91726"/>
                  <a:gd name="connsiteX1" fmla="*/ 13377 w 73617"/>
                  <a:gd name="connsiteY1" fmla="*/ 87126 h 91726"/>
                  <a:gd name="connsiteX2" fmla="*/ 1947 w 73617"/>
                  <a:gd name="connsiteY2" fmla="*/ 58322 h 91726"/>
                  <a:gd name="connsiteX3" fmla="*/ 23436 w 73617"/>
                  <a:gd name="connsiteY3" fmla="*/ 12831 h 91726"/>
                  <a:gd name="connsiteX4" fmla="*/ 53611 w 73617"/>
                  <a:gd name="connsiteY4" fmla="*/ 1858 h 91726"/>
                  <a:gd name="connsiteX5" fmla="*/ 60240 w 73617"/>
                  <a:gd name="connsiteY5" fmla="*/ 4601 h 91726"/>
                  <a:gd name="connsiteX6" fmla="*/ 71670 w 73617"/>
                  <a:gd name="connsiteY6" fmla="*/ 33405 h 91726"/>
                  <a:gd name="connsiteX7" fmla="*/ 50182 w 73617"/>
                  <a:gd name="connsiteY7" fmla="*/ 78896 h 91726"/>
                  <a:gd name="connsiteX8" fmla="*/ 20007 w 73617"/>
                  <a:gd name="connsiteY8" fmla="*/ 89869 h 9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617" h="91726">
                    <a:moveTo>
                      <a:pt x="20007" y="89869"/>
                    </a:moveTo>
                    <a:lnTo>
                      <a:pt x="13377" y="87126"/>
                    </a:lnTo>
                    <a:cubicBezTo>
                      <a:pt x="1947" y="82096"/>
                      <a:pt x="-3082" y="69295"/>
                      <a:pt x="1947" y="58322"/>
                    </a:cubicBezTo>
                    <a:lnTo>
                      <a:pt x="23436" y="12831"/>
                    </a:lnTo>
                    <a:cubicBezTo>
                      <a:pt x="28694" y="1858"/>
                      <a:pt x="42181" y="-2943"/>
                      <a:pt x="53611" y="1858"/>
                    </a:cubicBezTo>
                    <a:lnTo>
                      <a:pt x="60240" y="4601"/>
                    </a:lnTo>
                    <a:cubicBezTo>
                      <a:pt x="71670" y="9630"/>
                      <a:pt x="76700" y="22432"/>
                      <a:pt x="71670" y="33405"/>
                    </a:cubicBezTo>
                    <a:lnTo>
                      <a:pt x="50182" y="78896"/>
                    </a:lnTo>
                    <a:cubicBezTo>
                      <a:pt x="45153" y="89869"/>
                      <a:pt x="31437" y="94669"/>
                      <a:pt x="20007" y="898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2" name="图形 16">
            <a:extLst>
              <a:ext uri="{FF2B5EF4-FFF2-40B4-BE49-F238E27FC236}">
                <a16:creationId xmlns:a16="http://schemas.microsoft.com/office/drawing/2014/main" id="{DD4C4E44-4364-0A64-9450-6A1A53D9FFCD}"/>
              </a:ext>
            </a:extLst>
          </p:cNvPr>
          <p:cNvGrpSpPr/>
          <p:nvPr/>
        </p:nvGrpSpPr>
        <p:grpSpPr>
          <a:xfrm>
            <a:off x="8066532" y="1732180"/>
            <a:ext cx="895426" cy="686714"/>
            <a:chOff x="389382" y="7751980"/>
            <a:chExt cx="895426" cy="686714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0CC0123-74DD-86C4-72A3-246A5B400881}"/>
                </a:ext>
              </a:extLst>
            </p:cNvPr>
            <p:cNvSpPr/>
            <p:nvPr/>
          </p:nvSpPr>
          <p:spPr>
            <a:xfrm>
              <a:off x="559689" y="7751980"/>
              <a:ext cx="725119" cy="645566"/>
            </a:xfrm>
            <a:custGeom>
              <a:avLst/>
              <a:gdLst>
                <a:gd name="connsiteX0" fmla="*/ 630479 w 725119"/>
                <a:gd name="connsiteY0" fmla="*/ 645566 h 645566"/>
                <a:gd name="connsiteX1" fmla="*/ 615163 w 725119"/>
                <a:gd name="connsiteY1" fmla="*/ 629336 h 645566"/>
                <a:gd name="connsiteX2" fmla="*/ 522351 w 725119"/>
                <a:gd name="connsiteY2" fmla="*/ 508406 h 645566"/>
                <a:gd name="connsiteX3" fmla="*/ 362560 w 725119"/>
                <a:gd name="connsiteY3" fmla="*/ 535838 h 645566"/>
                <a:gd name="connsiteX4" fmla="*/ 106985 w 725119"/>
                <a:gd name="connsiteY4" fmla="*/ 458114 h 645566"/>
                <a:gd name="connsiteX5" fmla="*/ 0 w 725119"/>
                <a:gd name="connsiteY5" fmla="*/ 267919 h 645566"/>
                <a:gd name="connsiteX6" fmla="*/ 106985 w 725119"/>
                <a:gd name="connsiteY6" fmla="*/ 77724 h 645566"/>
                <a:gd name="connsiteX7" fmla="*/ 362560 w 725119"/>
                <a:gd name="connsiteY7" fmla="*/ 0 h 645566"/>
                <a:gd name="connsiteX8" fmla="*/ 618134 w 725119"/>
                <a:gd name="connsiteY8" fmla="*/ 77724 h 645566"/>
                <a:gd name="connsiteX9" fmla="*/ 725119 w 725119"/>
                <a:gd name="connsiteY9" fmla="*/ 267919 h 645566"/>
                <a:gd name="connsiteX10" fmla="*/ 633908 w 725119"/>
                <a:gd name="connsiteY10" fmla="*/ 445541 h 645566"/>
                <a:gd name="connsiteX11" fmla="*/ 618820 w 725119"/>
                <a:gd name="connsiteY11" fmla="*/ 506578 h 645566"/>
                <a:gd name="connsiteX12" fmla="*/ 626135 w 725119"/>
                <a:gd name="connsiteY12" fmla="*/ 623621 h 645566"/>
                <a:gd name="connsiteX13" fmla="*/ 630479 w 725119"/>
                <a:gd name="connsiteY13" fmla="*/ 645566 h 645566"/>
                <a:gd name="connsiteX14" fmla="*/ 528523 w 725119"/>
                <a:gd name="connsiteY14" fmla="*/ 492404 h 645566"/>
                <a:gd name="connsiteX15" fmla="*/ 531038 w 725119"/>
                <a:gd name="connsiteY15" fmla="*/ 497662 h 645566"/>
                <a:gd name="connsiteX16" fmla="*/ 532867 w 725119"/>
                <a:gd name="connsiteY16" fmla="*/ 501548 h 645566"/>
                <a:gd name="connsiteX17" fmla="*/ 609676 w 725119"/>
                <a:gd name="connsiteY17" fmla="*/ 604876 h 645566"/>
                <a:gd name="connsiteX18" fmla="*/ 605561 w 725119"/>
                <a:gd name="connsiteY18" fmla="*/ 506120 h 645566"/>
                <a:gd name="connsiteX19" fmla="*/ 622249 w 725119"/>
                <a:gd name="connsiteY19" fmla="*/ 439598 h 645566"/>
                <a:gd name="connsiteX20" fmla="*/ 622935 w 725119"/>
                <a:gd name="connsiteY20" fmla="*/ 437998 h 645566"/>
                <a:gd name="connsiteX21" fmla="*/ 624307 w 725119"/>
                <a:gd name="connsiteY21" fmla="*/ 436855 h 645566"/>
                <a:gd name="connsiteX22" fmla="*/ 712089 w 725119"/>
                <a:gd name="connsiteY22" fmla="*/ 268148 h 645566"/>
                <a:gd name="connsiteX23" fmla="*/ 362331 w 725119"/>
                <a:gd name="connsiteY23" fmla="*/ 13259 h 645566"/>
                <a:gd name="connsiteX24" fmla="*/ 12573 w 725119"/>
                <a:gd name="connsiteY24" fmla="*/ 268148 h 645566"/>
                <a:gd name="connsiteX25" fmla="*/ 362331 w 725119"/>
                <a:gd name="connsiteY25" fmla="*/ 523037 h 645566"/>
                <a:gd name="connsiteX26" fmla="*/ 523037 w 725119"/>
                <a:gd name="connsiteY26" fmla="*/ 494462 h 645566"/>
                <a:gd name="connsiteX27" fmla="*/ 528523 w 725119"/>
                <a:gd name="connsiteY27" fmla="*/ 492404 h 64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25119" h="645566">
                  <a:moveTo>
                    <a:pt x="630479" y="645566"/>
                  </a:moveTo>
                  <a:lnTo>
                    <a:pt x="615163" y="629336"/>
                  </a:lnTo>
                  <a:cubicBezTo>
                    <a:pt x="612419" y="626593"/>
                    <a:pt x="548869" y="559613"/>
                    <a:pt x="522351" y="508406"/>
                  </a:cubicBezTo>
                  <a:cubicBezTo>
                    <a:pt x="472516" y="526466"/>
                    <a:pt x="418567" y="535838"/>
                    <a:pt x="362560" y="535838"/>
                  </a:cubicBezTo>
                  <a:cubicBezTo>
                    <a:pt x="266090" y="535838"/>
                    <a:pt x="175336" y="508178"/>
                    <a:pt x="106985" y="458114"/>
                  </a:cubicBezTo>
                  <a:cubicBezTo>
                    <a:pt x="37948" y="407594"/>
                    <a:pt x="0" y="339928"/>
                    <a:pt x="0" y="267919"/>
                  </a:cubicBezTo>
                  <a:cubicBezTo>
                    <a:pt x="0" y="195910"/>
                    <a:pt x="37948" y="128473"/>
                    <a:pt x="106985" y="77724"/>
                  </a:cubicBezTo>
                  <a:cubicBezTo>
                    <a:pt x="175336" y="27432"/>
                    <a:pt x="266090" y="0"/>
                    <a:pt x="362560" y="0"/>
                  </a:cubicBezTo>
                  <a:cubicBezTo>
                    <a:pt x="459029" y="0"/>
                    <a:pt x="549783" y="27661"/>
                    <a:pt x="618134" y="77724"/>
                  </a:cubicBezTo>
                  <a:cubicBezTo>
                    <a:pt x="687172" y="128245"/>
                    <a:pt x="725119" y="195910"/>
                    <a:pt x="725119" y="267919"/>
                  </a:cubicBezTo>
                  <a:cubicBezTo>
                    <a:pt x="725119" y="333527"/>
                    <a:pt x="692658" y="396621"/>
                    <a:pt x="633908" y="445541"/>
                  </a:cubicBezTo>
                  <a:cubicBezTo>
                    <a:pt x="624992" y="467487"/>
                    <a:pt x="619963" y="488061"/>
                    <a:pt x="618820" y="506578"/>
                  </a:cubicBezTo>
                  <a:cubicBezTo>
                    <a:pt x="615163" y="566928"/>
                    <a:pt x="626135" y="623164"/>
                    <a:pt x="626135" y="623621"/>
                  </a:cubicBezTo>
                  <a:lnTo>
                    <a:pt x="630479" y="645566"/>
                  </a:lnTo>
                  <a:close/>
                  <a:moveTo>
                    <a:pt x="528523" y="492404"/>
                  </a:moveTo>
                  <a:lnTo>
                    <a:pt x="531038" y="497662"/>
                  </a:lnTo>
                  <a:cubicBezTo>
                    <a:pt x="531724" y="499034"/>
                    <a:pt x="532181" y="500177"/>
                    <a:pt x="532867" y="501548"/>
                  </a:cubicBezTo>
                  <a:cubicBezTo>
                    <a:pt x="550697" y="536524"/>
                    <a:pt x="588874" y="581330"/>
                    <a:pt x="609676" y="604876"/>
                  </a:cubicBezTo>
                  <a:cubicBezTo>
                    <a:pt x="606704" y="582473"/>
                    <a:pt x="603047" y="545668"/>
                    <a:pt x="605561" y="506120"/>
                  </a:cubicBezTo>
                  <a:cubicBezTo>
                    <a:pt x="606704" y="486004"/>
                    <a:pt x="612419" y="463601"/>
                    <a:pt x="622249" y="439598"/>
                  </a:cubicBezTo>
                  <a:lnTo>
                    <a:pt x="622935" y="437998"/>
                  </a:lnTo>
                  <a:lnTo>
                    <a:pt x="624307" y="436855"/>
                  </a:lnTo>
                  <a:cubicBezTo>
                    <a:pt x="680771" y="390220"/>
                    <a:pt x="712089" y="330327"/>
                    <a:pt x="712089" y="268148"/>
                  </a:cubicBezTo>
                  <a:cubicBezTo>
                    <a:pt x="712089" y="127559"/>
                    <a:pt x="555269" y="13259"/>
                    <a:pt x="362331" y="13259"/>
                  </a:cubicBezTo>
                  <a:cubicBezTo>
                    <a:pt x="169621" y="13259"/>
                    <a:pt x="12573" y="127559"/>
                    <a:pt x="12573" y="268148"/>
                  </a:cubicBezTo>
                  <a:cubicBezTo>
                    <a:pt x="12573" y="408737"/>
                    <a:pt x="169393" y="523037"/>
                    <a:pt x="362331" y="523037"/>
                  </a:cubicBezTo>
                  <a:cubicBezTo>
                    <a:pt x="419024" y="523037"/>
                    <a:pt x="473202" y="513436"/>
                    <a:pt x="523037" y="494462"/>
                  </a:cubicBezTo>
                  <a:lnTo>
                    <a:pt x="528523" y="492404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4" name="图形 16">
              <a:extLst>
                <a:ext uri="{FF2B5EF4-FFF2-40B4-BE49-F238E27FC236}">
                  <a16:creationId xmlns:a16="http://schemas.microsoft.com/office/drawing/2014/main" id="{2C14F2DB-0C6E-8416-777B-8223984FE9F2}"/>
                </a:ext>
              </a:extLst>
            </p:cNvPr>
            <p:cNvGrpSpPr/>
            <p:nvPr/>
          </p:nvGrpSpPr>
          <p:grpSpPr>
            <a:xfrm>
              <a:off x="389382" y="7819874"/>
              <a:ext cx="712317" cy="618820"/>
              <a:chOff x="389382" y="7819874"/>
              <a:chExt cx="712317" cy="618820"/>
            </a:xfrm>
            <a:solidFill>
              <a:srgbClr val="000000"/>
            </a:solidFill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D506623A-072B-AE19-50D2-CE52774CEBEB}"/>
                  </a:ext>
                </a:extLst>
              </p:cNvPr>
              <p:cNvSpPr/>
              <p:nvPr/>
            </p:nvSpPr>
            <p:spPr>
              <a:xfrm>
                <a:off x="389382" y="7819874"/>
                <a:ext cx="712317" cy="523036"/>
              </a:xfrm>
              <a:custGeom>
                <a:avLst/>
                <a:gdLst>
                  <a:gd name="connsiteX0" fmla="*/ 712318 w 712317"/>
                  <a:gd name="connsiteY0" fmla="*/ 261518 h 523036"/>
                  <a:gd name="connsiteX1" fmla="*/ 356159 w 712317"/>
                  <a:gd name="connsiteY1" fmla="*/ 523037 h 523036"/>
                  <a:gd name="connsiteX2" fmla="*/ 0 w 712317"/>
                  <a:gd name="connsiteY2" fmla="*/ 261518 h 523036"/>
                  <a:gd name="connsiteX3" fmla="*/ 356159 w 712317"/>
                  <a:gd name="connsiteY3" fmla="*/ 0 h 523036"/>
                  <a:gd name="connsiteX4" fmla="*/ 712318 w 712317"/>
                  <a:gd name="connsiteY4" fmla="*/ 261518 h 52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2317" h="523036">
                    <a:moveTo>
                      <a:pt x="712318" y="261518"/>
                    </a:moveTo>
                    <a:cubicBezTo>
                      <a:pt x="712318" y="405951"/>
                      <a:pt x="552860" y="523037"/>
                      <a:pt x="356159" y="523037"/>
                    </a:cubicBezTo>
                    <a:cubicBezTo>
                      <a:pt x="159458" y="523037"/>
                      <a:pt x="0" y="405951"/>
                      <a:pt x="0" y="261518"/>
                    </a:cubicBezTo>
                    <a:cubicBezTo>
                      <a:pt x="0" y="117086"/>
                      <a:pt x="159458" y="0"/>
                      <a:pt x="356159" y="0"/>
                    </a:cubicBezTo>
                    <a:cubicBezTo>
                      <a:pt x="552860" y="0"/>
                      <a:pt x="712318" y="117086"/>
                      <a:pt x="712318" y="261518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5CBB690A-E5B6-2C17-CABD-80F7B608BC7F}"/>
                  </a:ext>
                </a:extLst>
              </p:cNvPr>
              <p:cNvSpPr/>
              <p:nvPr/>
            </p:nvSpPr>
            <p:spPr>
              <a:xfrm>
                <a:off x="450418" y="8196607"/>
                <a:ext cx="170078" cy="242087"/>
              </a:xfrm>
              <a:custGeom>
                <a:avLst/>
                <a:gdLst>
                  <a:gd name="connsiteX0" fmla="*/ 0 w 170078"/>
                  <a:gd name="connsiteY0" fmla="*/ 3658 h 242087"/>
                  <a:gd name="connsiteX1" fmla="*/ 85039 w 170078"/>
                  <a:gd name="connsiteY1" fmla="*/ 1829 h 242087"/>
                  <a:gd name="connsiteX2" fmla="*/ 170079 w 170078"/>
                  <a:gd name="connsiteY2" fmla="*/ 0 h 242087"/>
                  <a:gd name="connsiteX3" fmla="*/ 130302 w 170078"/>
                  <a:gd name="connsiteY3" fmla="*/ 121387 h 242087"/>
                  <a:gd name="connsiteX4" fmla="*/ 37948 w 170078"/>
                  <a:gd name="connsiteY4" fmla="*/ 242087 h 242087"/>
                  <a:gd name="connsiteX5" fmla="*/ 45492 w 170078"/>
                  <a:gd name="connsiteY5" fmla="*/ 123444 h 242087"/>
                  <a:gd name="connsiteX6" fmla="*/ 0 w 170078"/>
                  <a:gd name="connsiteY6" fmla="*/ 3658 h 24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078" h="242087">
                    <a:moveTo>
                      <a:pt x="0" y="3658"/>
                    </a:moveTo>
                    <a:lnTo>
                      <a:pt x="85039" y="1829"/>
                    </a:lnTo>
                    <a:lnTo>
                      <a:pt x="170079" y="0"/>
                    </a:lnTo>
                    <a:cubicBezTo>
                      <a:pt x="170079" y="0"/>
                      <a:pt x="156363" y="70409"/>
                      <a:pt x="130302" y="121387"/>
                    </a:cubicBezTo>
                    <a:cubicBezTo>
                      <a:pt x="104242" y="172364"/>
                      <a:pt x="37948" y="242087"/>
                      <a:pt x="37948" y="242087"/>
                    </a:cubicBezTo>
                    <a:cubicBezTo>
                      <a:pt x="37948" y="242087"/>
                      <a:pt x="49378" y="185395"/>
                      <a:pt x="45492" y="123444"/>
                    </a:cubicBezTo>
                    <a:cubicBezTo>
                      <a:pt x="41605" y="64008"/>
                      <a:pt x="0" y="3658"/>
                      <a:pt x="0" y="36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" name="图形 16">
              <a:extLst>
                <a:ext uri="{FF2B5EF4-FFF2-40B4-BE49-F238E27FC236}">
                  <a16:creationId xmlns:a16="http://schemas.microsoft.com/office/drawing/2014/main" id="{183FC084-42BC-BD9B-17EB-FC1353A995F9}"/>
                </a:ext>
              </a:extLst>
            </p:cNvPr>
            <p:cNvGrpSpPr/>
            <p:nvPr/>
          </p:nvGrpSpPr>
          <p:grpSpPr>
            <a:xfrm>
              <a:off x="535000" y="8021042"/>
              <a:ext cx="387019" cy="101955"/>
              <a:chOff x="535000" y="8021042"/>
              <a:chExt cx="387019" cy="101955"/>
            </a:xfrm>
            <a:solidFill>
              <a:srgbClr val="FFFFFF"/>
            </a:solidFill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78E8FD57-2BCA-32F6-F7D5-11A26D2891D0}"/>
                  </a:ext>
                </a:extLst>
              </p:cNvPr>
              <p:cNvSpPr/>
              <p:nvPr/>
            </p:nvSpPr>
            <p:spPr>
              <a:xfrm>
                <a:off x="535000" y="8021042"/>
                <a:ext cx="101955" cy="101955"/>
              </a:xfrm>
              <a:custGeom>
                <a:avLst/>
                <a:gdLst>
                  <a:gd name="connsiteX0" fmla="*/ 101956 w 101955"/>
                  <a:gd name="connsiteY0" fmla="*/ 50978 h 101955"/>
                  <a:gd name="connsiteX1" fmla="*/ 50978 w 101955"/>
                  <a:gd name="connsiteY1" fmla="*/ 101956 h 101955"/>
                  <a:gd name="connsiteX2" fmla="*/ 0 w 101955"/>
                  <a:gd name="connsiteY2" fmla="*/ 50978 h 101955"/>
                  <a:gd name="connsiteX3" fmla="*/ 50978 w 101955"/>
                  <a:gd name="connsiteY3" fmla="*/ 0 h 101955"/>
                  <a:gd name="connsiteX4" fmla="*/ 101956 w 101955"/>
                  <a:gd name="connsiteY4" fmla="*/ 50978 h 101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55" h="101955">
                    <a:moveTo>
                      <a:pt x="101956" y="50978"/>
                    </a:moveTo>
                    <a:cubicBezTo>
                      <a:pt x="101956" y="79132"/>
                      <a:pt x="79132" y="101956"/>
                      <a:pt x="50978" y="101956"/>
                    </a:cubicBezTo>
                    <a:cubicBezTo>
                      <a:pt x="22824" y="101956"/>
                      <a:pt x="0" y="79132"/>
                      <a:pt x="0" y="50978"/>
                    </a:cubicBezTo>
                    <a:cubicBezTo>
                      <a:pt x="0" y="22824"/>
                      <a:pt x="22824" y="0"/>
                      <a:pt x="50978" y="0"/>
                    </a:cubicBezTo>
                    <a:cubicBezTo>
                      <a:pt x="79132" y="0"/>
                      <a:pt x="101956" y="22824"/>
                      <a:pt x="101956" y="509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4380E595-0761-7032-C014-FC50DA456B35}"/>
                  </a:ext>
                </a:extLst>
              </p:cNvPr>
              <p:cNvSpPr/>
              <p:nvPr/>
            </p:nvSpPr>
            <p:spPr>
              <a:xfrm>
                <a:off x="677646" y="8021042"/>
                <a:ext cx="101955" cy="101955"/>
              </a:xfrm>
              <a:custGeom>
                <a:avLst/>
                <a:gdLst>
                  <a:gd name="connsiteX0" fmla="*/ 101955 w 101955"/>
                  <a:gd name="connsiteY0" fmla="*/ 50978 h 101955"/>
                  <a:gd name="connsiteX1" fmla="*/ 50978 w 101955"/>
                  <a:gd name="connsiteY1" fmla="*/ 101956 h 101955"/>
                  <a:gd name="connsiteX2" fmla="*/ 0 w 101955"/>
                  <a:gd name="connsiteY2" fmla="*/ 50978 h 101955"/>
                  <a:gd name="connsiteX3" fmla="*/ 50978 w 101955"/>
                  <a:gd name="connsiteY3" fmla="*/ 0 h 101955"/>
                  <a:gd name="connsiteX4" fmla="*/ 101955 w 101955"/>
                  <a:gd name="connsiteY4" fmla="*/ 50978 h 101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55" h="101955">
                    <a:moveTo>
                      <a:pt x="101955" y="50978"/>
                    </a:moveTo>
                    <a:cubicBezTo>
                      <a:pt x="101955" y="79132"/>
                      <a:pt x="79132" y="101956"/>
                      <a:pt x="50978" y="101956"/>
                    </a:cubicBezTo>
                    <a:cubicBezTo>
                      <a:pt x="22823" y="101956"/>
                      <a:pt x="0" y="79132"/>
                      <a:pt x="0" y="50978"/>
                    </a:cubicBezTo>
                    <a:cubicBezTo>
                      <a:pt x="0" y="22824"/>
                      <a:pt x="22823" y="0"/>
                      <a:pt x="50978" y="0"/>
                    </a:cubicBezTo>
                    <a:cubicBezTo>
                      <a:pt x="79132" y="0"/>
                      <a:pt x="101955" y="22824"/>
                      <a:pt x="101955" y="509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20BD3F15-3923-3A30-2EA0-571FD19A2968}"/>
                  </a:ext>
                </a:extLst>
              </p:cNvPr>
              <p:cNvSpPr/>
              <p:nvPr/>
            </p:nvSpPr>
            <p:spPr>
              <a:xfrm>
                <a:off x="820064" y="8021042"/>
                <a:ext cx="101955" cy="101955"/>
              </a:xfrm>
              <a:custGeom>
                <a:avLst/>
                <a:gdLst>
                  <a:gd name="connsiteX0" fmla="*/ 101956 w 101955"/>
                  <a:gd name="connsiteY0" fmla="*/ 50978 h 101955"/>
                  <a:gd name="connsiteX1" fmla="*/ 50978 w 101955"/>
                  <a:gd name="connsiteY1" fmla="*/ 101956 h 101955"/>
                  <a:gd name="connsiteX2" fmla="*/ 0 w 101955"/>
                  <a:gd name="connsiteY2" fmla="*/ 50978 h 101955"/>
                  <a:gd name="connsiteX3" fmla="*/ 50978 w 101955"/>
                  <a:gd name="connsiteY3" fmla="*/ 0 h 101955"/>
                  <a:gd name="connsiteX4" fmla="*/ 101956 w 101955"/>
                  <a:gd name="connsiteY4" fmla="*/ 50978 h 101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55" h="101955">
                    <a:moveTo>
                      <a:pt x="101956" y="50978"/>
                    </a:moveTo>
                    <a:cubicBezTo>
                      <a:pt x="101956" y="79132"/>
                      <a:pt x="79132" y="101956"/>
                      <a:pt x="50978" y="101956"/>
                    </a:cubicBezTo>
                    <a:cubicBezTo>
                      <a:pt x="22824" y="101956"/>
                      <a:pt x="0" y="79132"/>
                      <a:pt x="0" y="50978"/>
                    </a:cubicBezTo>
                    <a:cubicBezTo>
                      <a:pt x="0" y="22824"/>
                      <a:pt x="22824" y="0"/>
                      <a:pt x="50978" y="0"/>
                    </a:cubicBezTo>
                    <a:cubicBezTo>
                      <a:pt x="79132" y="0"/>
                      <a:pt x="101956" y="22824"/>
                      <a:pt x="101956" y="509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1" name="图形 16">
            <a:extLst>
              <a:ext uri="{FF2B5EF4-FFF2-40B4-BE49-F238E27FC236}">
                <a16:creationId xmlns:a16="http://schemas.microsoft.com/office/drawing/2014/main" id="{231FD158-E92A-CDEB-06DD-AF288AC377B0}"/>
              </a:ext>
            </a:extLst>
          </p:cNvPr>
          <p:cNvGrpSpPr/>
          <p:nvPr/>
        </p:nvGrpSpPr>
        <p:grpSpPr>
          <a:xfrm>
            <a:off x="3041904" y="3103551"/>
            <a:ext cx="806730" cy="899312"/>
            <a:chOff x="-4635246" y="9123351"/>
            <a:chExt cx="806730" cy="899312"/>
          </a:xfrm>
        </p:grpSpPr>
        <p:grpSp>
          <p:nvGrpSpPr>
            <p:cNvPr id="82" name="图形 16">
              <a:extLst>
                <a:ext uri="{FF2B5EF4-FFF2-40B4-BE49-F238E27FC236}">
                  <a16:creationId xmlns:a16="http://schemas.microsoft.com/office/drawing/2014/main" id="{AF70A2FF-8D3A-813C-3913-B1D34C3D8638}"/>
                </a:ext>
              </a:extLst>
            </p:cNvPr>
            <p:cNvGrpSpPr/>
            <p:nvPr/>
          </p:nvGrpSpPr>
          <p:grpSpPr>
            <a:xfrm>
              <a:off x="-4635246" y="9123351"/>
              <a:ext cx="806730" cy="899312"/>
              <a:chOff x="-4635246" y="9123351"/>
              <a:chExt cx="806730" cy="899312"/>
            </a:xfrm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9B476112-5BE3-0A6C-5EBE-2DD7CA24A5AC}"/>
                  </a:ext>
                </a:extLst>
              </p:cNvPr>
              <p:cNvSpPr/>
              <p:nvPr/>
            </p:nvSpPr>
            <p:spPr>
              <a:xfrm>
                <a:off x="-4635246" y="9123351"/>
                <a:ext cx="806730" cy="899312"/>
              </a:xfrm>
              <a:custGeom>
                <a:avLst/>
                <a:gdLst>
                  <a:gd name="connsiteX0" fmla="*/ 743864 w 806730"/>
                  <a:gd name="connsiteY0" fmla="*/ 899312 h 899312"/>
                  <a:gd name="connsiteX1" fmla="*/ 63094 w 806730"/>
                  <a:gd name="connsiteY1" fmla="*/ 899312 h 899312"/>
                  <a:gd name="connsiteX2" fmla="*/ 0 w 806730"/>
                  <a:gd name="connsiteY2" fmla="*/ 836219 h 899312"/>
                  <a:gd name="connsiteX3" fmla="*/ 0 w 806730"/>
                  <a:gd name="connsiteY3" fmla="*/ 63094 h 899312"/>
                  <a:gd name="connsiteX4" fmla="*/ 63094 w 806730"/>
                  <a:gd name="connsiteY4" fmla="*/ 0 h 899312"/>
                  <a:gd name="connsiteX5" fmla="*/ 743636 w 806730"/>
                  <a:gd name="connsiteY5" fmla="*/ 0 h 899312"/>
                  <a:gd name="connsiteX6" fmla="*/ 806729 w 806730"/>
                  <a:gd name="connsiteY6" fmla="*/ 63094 h 899312"/>
                  <a:gd name="connsiteX7" fmla="*/ 806729 w 806730"/>
                  <a:gd name="connsiteY7" fmla="*/ 836219 h 899312"/>
                  <a:gd name="connsiteX8" fmla="*/ 743864 w 806730"/>
                  <a:gd name="connsiteY8" fmla="*/ 899312 h 899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730" h="899312">
                    <a:moveTo>
                      <a:pt x="743864" y="899312"/>
                    </a:moveTo>
                    <a:lnTo>
                      <a:pt x="63094" y="899312"/>
                    </a:lnTo>
                    <a:cubicBezTo>
                      <a:pt x="28118" y="899312"/>
                      <a:pt x="0" y="870966"/>
                      <a:pt x="0" y="836219"/>
                    </a:cubicBezTo>
                    <a:lnTo>
                      <a:pt x="0" y="63094"/>
                    </a:lnTo>
                    <a:cubicBezTo>
                      <a:pt x="0" y="28118"/>
                      <a:pt x="28346" y="0"/>
                      <a:pt x="63094" y="0"/>
                    </a:cubicBezTo>
                    <a:lnTo>
                      <a:pt x="743636" y="0"/>
                    </a:lnTo>
                    <a:cubicBezTo>
                      <a:pt x="778612" y="0"/>
                      <a:pt x="806729" y="28346"/>
                      <a:pt x="806729" y="63094"/>
                    </a:cubicBezTo>
                    <a:lnTo>
                      <a:pt x="806729" y="836219"/>
                    </a:lnTo>
                    <a:cubicBezTo>
                      <a:pt x="806958" y="870966"/>
                      <a:pt x="778612" y="899312"/>
                      <a:pt x="743864" y="8993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AB8C38A7-7196-1669-2305-78E3C46F23C0}"/>
                  </a:ext>
                </a:extLst>
              </p:cNvPr>
              <p:cNvSpPr/>
              <p:nvPr/>
            </p:nvSpPr>
            <p:spPr>
              <a:xfrm>
                <a:off x="-4546320" y="9236508"/>
                <a:ext cx="613562" cy="119329"/>
              </a:xfrm>
              <a:custGeom>
                <a:avLst/>
                <a:gdLst>
                  <a:gd name="connsiteX0" fmla="*/ 0 w 613562"/>
                  <a:gd name="connsiteY0" fmla="*/ 0 h 119329"/>
                  <a:gd name="connsiteX1" fmla="*/ 613562 w 613562"/>
                  <a:gd name="connsiteY1" fmla="*/ 0 h 119329"/>
                  <a:gd name="connsiteX2" fmla="*/ 613562 w 613562"/>
                  <a:gd name="connsiteY2" fmla="*/ 119329 h 119329"/>
                  <a:gd name="connsiteX3" fmla="*/ 0 w 613562"/>
                  <a:gd name="connsiteY3" fmla="*/ 119329 h 119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3562" h="119329">
                    <a:moveTo>
                      <a:pt x="0" y="0"/>
                    </a:moveTo>
                    <a:lnTo>
                      <a:pt x="613562" y="0"/>
                    </a:lnTo>
                    <a:lnTo>
                      <a:pt x="613562" y="119329"/>
                    </a:lnTo>
                    <a:lnTo>
                      <a:pt x="0" y="119329"/>
                    </a:ln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4A5EB3AE-9250-4FFD-C3C0-F1224B1AC44F}"/>
                  </a:ext>
                </a:extLst>
              </p:cNvPr>
              <p:cNvSpPr/>
              <p:nvPr/>
            </p:nvSpPr>
            <p:spPr>
              <a:xfrm>
                <a:off x="-4530775" y="9519058"/>
                <a:ext cx="124587" cy="75666"/>
              </a:xfrm>
              <a:custGeom>
                <a:avLst/>
                <a:gdLst>
                  <a:gd name="connsiteX0" fmla="*/ 97155 w 124587"/>
                  <a:gd name="connsiteY0" fmla="*/ 75667 h 75666"/>
                  <a:gd name="connsiteX1" fmla="*/ 27432 w 124587"/>
                  <a:gd name="connsiteY1" fmla="*/ 75667 h 75666"/>
                  <a:gd name="connsiteX2" fmla="*/ 0 w 124587"/>
                  <a:gd name="connsiteY2" fmla="*/ 48235 h 75666"/>
                  <a:gd name="connsiteX3" fmla="*/ 0 w 124587"/>
                  <a:gd name="connsiteY3" fmla="*/ 27432 h 75666"/>
                  <a:gd name="connsiteX4" fmla="*/ 27432 w 124587"/>
                  <a:gd name="connsiteY4" fmla="*/ 0 h 75666"/>
                  <a:gd name="connsiteX5" fmla="*/ 97155 w 124587"/>
                  <a:gd name="connsiteY5" fmla="*/ 0 h 75666"/>
                  <a:gd name="connsiteX6" fmla="*/ 124587 w 124587"/>
                  <a:gd name="connsiteY6" fmla="*/ 27432 h 75666"/>
                  <a:gd name="connsiteX7" fmla="*/ 124587 w 124587"/>
                  <a:gd name="connsiteY7" fmla="*/ 48235 h 75666"/>
                  <a:gd name="connsiteX8" fmla="*/ 97155 w 124587"/>
                  <a:gd name="connsiteY8" fmla="*/ 75667 h 7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587" h="75666">
                    <a:moveTo>
                      <a:pt x="97155" y="75667"/>
                    </a:moveTo>
                    <a:lnTo>
                      <a:pt x="27432" y="75667"/>
                    </a:lnTo>
                    <a:cubicBezTo>
                      <a:pt x="12344" y="75667"/>
                      <a:pt x="0" y="63322"/>
                      <a:pt x="0" y="48235"/>
                    </a:cubicBezTo>
                    <a:lnTo>
                      <a:pt x="0" y="27432"/>
                    </a:lnTo>
                    <a:cubicBezTo>
                      <a:pt x="0" y="12344"/>
                      <a:pt x="12344" y="0"/>
                      <a:pt x="27432" y="0"/>
                    </a:cubicBezTo>
                    <a:lnTo>
                      <a:pt x="97155" y="0"/>
                    </a:lnTo>
                    <a:cubicBezTo>
                      <a:pt x="112243" y="0"/>
                      <a:pt x="124587" y="12344"/>
                      <a:pt x="124587" y="27432"/>
                    </a:cubicBezTo>
                    <a:lnTo>
                      <a:pt x="124587" y="48235"/>
                    </a:lnTo>
                    <a:cubicBezTo>
                      <a:pt x="124587" y="63322"/>
                      <a:pt x="112243" y="75667"/>
                      <a:pt x="97155" y="756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B2B124C0-4969-E5A5-B339-60F05B4821B4}"/>
                  </a:ext>
                </a:extLst>
              </p:cNvPr>
              <p:cNvSpPr/>
              <p:nvPr/>
            </p:nvSpPr>
            <p:spPr>
              <a:xfrm>
                <a:off x="-4375327" y="9519058"/>
                <a:ext cx="124587" cy="75666"/>
              </a:xfrm>
              <a:custGeom>
                <a:avLst/>
                <a:gdLst>
                  <a:gd name="connsiteX0" fmla="*/ 97155 w 124587"/>
                  <a:gd name="connsiteY0" fmla="*/ 75667 h 75666"/>
                  <a:gd name="connsiteX1" fmla="*/ 27432 w 124587"/>
                  <a:gd name="connsiteY1" fmla="*/ 75667 h 75666"/>
                  <a:gd name="connsiteX2" fmla="*/ 0 w 124587"/>
                  <a:gd name="connsiteY2" fmla="*/ 48235 h 75666"/>
                  <a:gd name="connsiteX3" fmla="*/ 0 w 124587"/>
                  <a:gd name="connsiteY3" fmla="*/ 27432 h 75666"/>
                  <a:gd name="connsiteX4" fmla="*/ 27432 w 124587"/>
                  <a:gd name="connsiteY4" fmla="*/ 0 h 75666"/>
                  <a:gd name="connsiteX5" fmla="*/ 97155 w 124587"/>
                  <a:gd name="connsiteY5" fmla="*/ 0 h 75666"/>
                  <a:gd name="connsiteX6" fmla="*/ 124587 w 124587"/>
                  <a:gd name="connsiteY6" fmla="*/ 27432 h 75666"/>
                  <a:gd name="connsiteX7" fmla="*/ 124587 w 124587"/>
                  <a:gd name="connsiteY7" fmla="*/ 48235 h 75666"/>
                  <a:gd name="connsiteX8" fmla="*/ 97155 w 124587"/>
                  <a:gd name="connsiteY8" fmla="*/ 75667 h 7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587" h="75666">
                    <a:moveTo>
                      <a:pt x="97155" y="75667"/>
                    </a:moveTo>
                    <a:lnTo>
                      <a:pt x="27432" y="75667"/>
                    </a:lnTo>
                    <a:cubicBezTo>
                      <a:pt x="12344" y="75667"/>
                      <a:pt x="0" y="63322"/>
                      <a:pt x="0" y="48235"/>
                    </a:cubicBezTo>
                    <a:lnTo>
                      <a:pt x="0" y="27432"/>
                    </a:lnTo>
                    <a:cubicBezTo>
                      <a:pt x="0" y="12344"/>
                      <a:pt x="12344" y="0"/>
                      <a:pt x="27432" y="0"/>
                    </a:cubicBezTo>
                    <a:lnTo>
                      <a:pt x="97155" y="0"/>
                    </a:lnTo>
                    <a:cubicBezTo>
                      <a:pt x="112243" y="0"/>
                      <a:pt x="124587" y="12344"/>
                      <a:pt x="124587" y="27432"/>
                    </a:cubicBezTo>
                    <a:lnTo>
                      <a:pt x="124587" y="48235"/>
                    </a:lnTo>
                    <a:cubicBezTo>
                      <a:pt x="124587" y="63322"/>
                      <a:pt x="112243" y="75667"/>
                      <a:pt x="97155" y="756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0C17D7C1-C3E8-0063-762C-51F9CCD8655A}"/>
                  </a:ext>
                </a:extLst>
              </p:cNvPr>
              <p:cNvSpPr/>
              <p:nvPr/>
            </p:nvSpPr>
            <p:spPr>
              <a:xfrm>
                <a:off x="-4223994" y="9519058"/>
                <a:ext cx="124587" cy="75666"/>
              </a:xfrm>
              <a:custGeom>
                <a:avLst/>
                <a:gdLst>
                  <a:gd name="connsiteX0" fmla="*/ 97155 w 124587"/>
                  <a:gd name="connsiteY0" fmla="*/ 75667 h 75666"/>
                  <a:gd name="connsiteX1" fmla="*/ 27432 w 124587"/>
                  <a:gd name="connsiteY1" fmla="*/ 75667 h 75666"/>
                  <a:gd name="connsiteX2" fmla="*/ 0 w 124587"/>
                  <a:gd name="connsiteY2" fmla="*/ 48235 h 75666"/>
                  <a:gd name="connsiteX3" fmla="*/ 0 w 124587"/>
                  <a:gd name="connsiteY3" fmla="*/ 27432 h 75666"/>
                  <a:gd name="connsiteX4" fmla="*/ 27432 w 124587"/>
                  <a:gd name="connsiteY4" fmla="*/ 0 h 75666"/>
                  <a:gd name="connsiteX5" fmla="*/ 97155 w 124587"/>
                  <a:gd name="connsiteY5" fmla="*/ 0 h 75666"/>
                  <a:gd name="connsiteX6" fmla="*/ 124587 w 124587"/>
                  <a:gd name="connsiteY6" fmla="*/ 27432 h 75666"/>
                  <a:gd name="connsiteX7" fmla="*/ 124587 w 124587"/>
                  <a:gd name="connsiteY7" fmla="*/ 48235 h 75666"/>
                  <a:gd name="connsiteX8" fmla="*/ 97155 w 124587"/>
                  <a:gd name="connsiteY8" fmla="*/ 75667 h 7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587" h="75666">
                    <a:moveTo>
                      <a:pt x="97155" y="75667"/>
                    </a:moveTo>
                    <a:lnTo>
                      <a:pt x="27432" y="75667"/>
                    </a:lnTo>
                    <a:cubicBezTo>
                      <a:pt x="12344" y="75667"/>
                      <a:pt x="0" y="63322"/>
                      <a:pt x="0" y="48235"/>
                    </a:cubicBezTo>
                    <a:lnTo>
                      <a:pt x="0" y="27432"/>
                    </a:lnTo>
                    <a:cubicBezTo>
                      <a:pt x="0" y="12344"/>
                      <a:pt x="12344" y="0"/>
                      <a:pt x="27432" y="0"/>
                    </a:cubicBezTo>
                    <a:lnTo>
                      <a:pt x="97155" y="0"/>
                    </a:lnTo>
                    <a:cubicBezTo>
                      <a:pt x="112243" y="0"/>
                      <a:pt x="124587" y="12344"/>
                      <a:pt x="124587" y="27432"/>
                    </a:cubicBezTo>
                    <a:lnTo>
                      <a:pt x="124587" y="48235"/>
                    </a:lnTo>
                    <a:cubicBezTo>
                      <a:pt x="124587" y="63322"/>
                      <a:pt x="112243" y="75667"/>
                      <a:pt x="97155" y="756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D0CC774F-A78D-A9F8-31CA-12FFB2950C0B}"/>
                  </a:ext>
                </a:extLst>
              </p:cNvPr>
              <p:cNvSpPr/>
              <p:nvPr/>
            </p:nvSpPr>
            <p:spPr>
              <a:xfrm>
                <a:off x="-4010482" y="9441791"/>
                <a:ext cx="61954" cy="47548"/>
              </a:xfrm>
              <a:custGeom>
                <a:avLst/>
                <a:gdLst>
                  <a:gd name="connsiteX0" fmla="*/ 38176 w 61954"/>
                  <a:gd name="connsiteY0" fmla="*/ 47549 h 47548"/>
                  <a:gd name="connsiteX1" fmla="*/ 23774 w 61954"/>
                  <a:gd name="connsiteY1" fmla="*/ 47549 h 47548"/>
                  <a:gd name="connsiteX2" fmla="*/ 0 w 61954"/>
                  <a:gd name="connsiteY2" fmla="*/ 23774 h 47548"/>
                  <a:gd name="connsiteX3" fmla="*/ 0 w 61954"/>
                  <a:gd name="connsiteY3" fmla="*/ 23774 h 47548"/>
                  <a:gd name="connsiteX4" fmla="*/ 23774 w 61954"/>
                  <a:gd name="connsiteY4" fmla="*/ 0 h 47548"/>
                  <a:gd name="connsiteX5" fmla="*/ 38176 w 61954"/>
                  <a:gd name="connsiteY5" fmla="*/ 0 h 47548"/>
                  <a:gd name="connsiteX6" fmla="*/ 61951 w 61954"/>
                  <a:gd name="connsiteY6" fmla="*/ 23774 h 47548"/>
                  <a:gd name="connsiteX7" fmla="*/ 61951 w 61954"/>
                  <a:gd name="connsiteY7" fmla="*/ 23774 h 47548"/>
                  <a:gd name="connsiteX8" fmla="*/ 38176 w 61954"/>
                  <a:gd name="connsiteY8" fmla="*/ 47549 h 47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954" h="47548">
                    <a:moveTo>
                      <a:pt x="38176" y="47549"/>
                    </a:moveTo>
                    <a:lnTo>
                      <a:pt x="23774" y="47549"/>
                    </a:lnTo>
                    <a:cubicBezTo>
                      <a:pt x="10744" y="47549"/>
                      <a:pt x="0" y="36805"/>
                      <a:pt x="0" y="23774"/>
                    </a:cubicBezTo>
                    <a:lnTo>
                      <a:pt x="0" y="23774"/>
                    </a:lnTo>
                    <a:cubicBezTo>
                      <a:pt x="0" y="10744"/>
                      <a:pt x="10744" y="0"/>
                      <a:pt x="23774" y="0"/>
                    </a:cubicBezTo>
                    <a:lnTo>
                      <a:pt x="38176" y="0"/>
                    </a:lnTo>
                    <a:cubicBezTo>
                      <a:pt x="51206" y="0"/>
                      <a:pt x="61951" y="10744"/>
                      <a:pt x="61951" y="23774"/>
                    </a:cubicBezTo>
                    <a:lnTo>
                      <a:pt x="61951" y="23774"/>
                    </a:lnTo>
                    <a:cubicBezTo>
                      <a:pt x="62179" y="36805"/>
                      <a:pt x="51435" y="47549"/>
                      <a:pt x="38176" y="475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53C4542-F268-050B-A596-361537FA95DE}"/>
                  </a:ext>
                </a:extLst>
              </p:cNvPr>
              <p:cNvSpPr/>
              <p:nvPr/>
            </p:nvSpPr>
            <p:spPr>
              <a:xfrm>
                <a:off x="-4088206" y="9441791"/>
                <a:ext cx="61954" cy="47548"/>
              </a:xfrm>
              <a:custGeom>
                <a:avLst/>
                <a:gdLst>
                  <a:gd name="connsiteX0" fmla="*/ 38176 w 61954"/>
                  <a:gd name="connsiteY0" fmla="*/ 47549 h 47548"/>
                  <a:gd name="connsiteX1" fmla="*/ 23774 w 61954"/>
                  <a:gd name="connsiteY1" fmla="*/ 47549 h 47548"/>
                  <a:gd name="connsiteX2" fmla="*/ 0 w 61954"/>
                  <a:gd name="connsiteY2" fmla="*/ 23774 h 47548"/>
                  <a:gd name="connsiteX3" fmla="*/ 0 w 61954"/>
                  <a:gd name="connsiteY3" fmla="*/ 23774 h 47548"/>
                  <a:gd name="connsiteX4" fmla="*/ 23774 w 61954"/>
                  <a:gd name="connsiteY4" fmla="*/ 0 h 47548"/>
                  <a:gd name="connsiteX5" fmla="*/ 38176 w 61954"/>
                  <a:gd name="connsiteY5" fmla="*/ 0 h 47548"/>
                  <a:gd name="connsiteX6" fmla="*/ 61951 w 61954"/>
                  <a:gd name="connsiteY6" fmla="*/ 23774 h 47548"/>
                  <a:gd name="connsiteX7" fmla="*/ 61951 w 61954"/>
                  <a:gd name="connsiteY7" fmla="*/ 23774 h 47548"/>
                  <a:gd name="connsiteX8" fmla="*/ 38176 w 61954"/>
                  <a:gd name="connsiteY8" fmla="*/ 47549 h 47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954" h="47548">
                    <a:moveTo>
                      <a:pt x="38176" y="47549"/>
                    </a:moveTo>
                    <a:lnTo>
                      <a:pt x="23774" y="47549"/>
                    </a:lnTo>
                    <a:cubicBezTo>
                      <a:pt x="10744" y="47549"/>
                      <a:pt x="0" y="36805"/>
                      <a:pt x="0" y="23774"/>
                    </a:cubicBezTo>
                    <a:lnTo>
                      <a:pt x="0" y="23774"/>
                    </a:lnTo>
                    <a:cubicBezTo>
                      <a:pt x="0" y="10744"/>
                      <a:pt x="10744" y="0"/>
                      <a:pt x="23774" y="0"/>
                    </a:cubicBezTo>
                    <a:lnTo>
                      <a:pt x="38176" y="0"/>
                    </a:lnTo>
                    <a:cubicBezTo>
                      <a:pt x="51206" y="0"/>
                      <a:pt x="61951" y="10744"/>
                      <a:pt x="61951" y="23774"/>
                    </a:cubicBezTo>
                    <a:lnTo>
                      <a:pt x="61951" y="23774"/>
                    </a:lnTo>
                    <a:cubicBezTo>
                      <a:pt x="62179" y="36805"/>
                      <a:pt x="51435" y="47549"/>
                      <a:pt x="38176" y="475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1080A228-6C58-C3C2-552E-E79AAF889D68}"/>
                  </a:ext>
                </a:extLst>
              </p:cNvPr>
              <p:cNvSpPr/>
              <p:nvPr/>
            </p:nvSpPr>
            <p:spPr>
              <a:xfrm>
                <a:off x="-4072890" y="9519058"/>
                <a:ext cx="124587" cy="75666"/>
              </a:xfrm>
              <a:custGeom>
                <a:avLst/>
                <a:gdLst>
                  <a:gd name="connsiteX0" fmla="*/ 97155 w 124587"/>
                  <a:gd name="connsiteY0" fmla="*/ 75667 h 75666"/>
                  <a:gd name="connsiteX1" fmla="*/ 27432 w 124587"/>
                  <a:gd name="connsiteY1" fmla="*/ 75667 h 75666"/>
                  <a:gd name="connsiteX2" fmla="*/ 0 w 124587"/>
                  <a:gd name="connsiteY2" fmla="*/ 48235 h 75666"/>
                  <a:gd name="connsiteX3" fmla="*/ 0 w 124587"/>
                  <a:gd name="connsiteY3" fmla="*/ 27432 h 75666"/>
                  <a:gd name="connsiteX4" fmla="*/ 27432 w 124587"/>
                  <a:gd name="connsiteY4" fmla="*/ 0 h 75666"/>
                  <a:gd name="connsiteX5" fmla="*/ 97155 w 124587"/>
                  <a:gd name="connsiteY5" fmla="*/ 0 h 75666"/>
                  <a:gd name="connsiteX6" fmla="*/ 124587 w 124587"/>
                  <a:gd name="connsiteY6" fmla="*/ 27432 h 75666"/>
                  <a:gd name="connsiteX7" fmla="*/ 124587 w 124587"/>
                  <a:gd name="connsiteY7" fmla="*/ 48235 h 75666"/>
                  <a:gd name="connsiteX8" fmla="*/ 97155 w 124587"/>
                  <a:gd name="connsiteY8" fmla="*/ 75667 h 7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587" h="75666">
                    <a:moveTo>
                      <a:pt x="97155" y="75667"/>
                    </a:moveTo>
                    <a:lnTo>
                      <a:pt x="27432" y="75667"/>
                    </a:lnTo>
                    <a:cubicBezTo>
                      <a:pt x="12344" y="75667"/>
                      <a:pt x="0" y="63322"/>
                      <a:pt x="0" y="48235"/>
                    </a:cubicBezTo>
                    <a:lnTo>
                      <a:pt x="0" y="27432"/>
                    </a:lnTo>
                    <a:cubicBezTo>
                      <a:pt x="0" y="12344"/>
                      <a:pt x="12344" y="0"/>
                      <a:pt x="27432" y="0"/>
                    </a:cubicBezTo>
                    <a:lnTo>
                      <a:pt x="97155" y="0"/>
                    </a:lnTo>
                    <a:cubicBezTo>
                      <a:pt x="112243" y="0"/>
                      <a:pt x="124587" y="12344"/>
                      <a:pt x="124587" y="27432"/>
                    </a:cubicBezTo>
                    <a:lnTo>
                      <a:pt x="124587" y="48235"/>
                    </a:lnTo>
                    <a:cubicBezTo>
                      <a:pt x="124587" y="63322"/>
                      <a:pt x="112243" y="75667"/>
                      <a:pt x="97155" y="756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C48EE973-2545-327B-95A6-2A032DE4DC9E}"/>
                  </a:ext>
                </a:extLst>
              </p:cNvPr>
              <p:cNvSpPr/>
              <p:nvPr/>
            </p:nvSpPr>
            <p:spPr>
              <a:xfrm>
                <a:off x="-4072890" y="9624671"/>
                <a:ext cx="124587" cy="75666"/>
              </a:xfrm>
              <a:custGeom>
                <a:avLst/>
                <a:gdLst>
                  <a:gd name="connsiteX0" fmla="*/ 97155 w 124587"/>
                  <a:gd name="connsiteY0" fmla="*/ 75667 h 75666"/>
                  <a:gd name="connsiteX1" fmla="*/ 27432 w 124587"/>
                  <a:gd name="connsiteY1" fmla="*/ 75667 h 75666"/>
                  <a:gd name="connsiteX2" fmla="*/ 0 w 124587"/>
                  <a:gd name="connsiteY2" fmla="*/ 48235 h 75666"/>
                  <a:gd name="connsiteX3" fmla="*/ 0 w 124587"/>
                  <a:gd name="connsiteY3" fmla="*/ 27432 h 75666"/>
                  <a:gd name="connsiteX4" fmla="*/ 27432 w 124587"/>
                  <a:gd name="connsiteY4" fmla="*/ 0 h 75666"/>
                  <a:gd name="connsiteX5" fmla="*/ 97155 w 124587"/>
                  <a:gd name="connsiteY5" fmla="*/ 0 h 75666"/>
                  <a:gd name="connsiteX6" fmla="*/ 124587 w 124587"/>
                  <a:gd name="connsiteY6" fmla="*/ 27432 h 75666"/>
                  <a:gd name="connsiteX7" fmla="*/ 124587 w 124587"/>
                  <a:gd name="connsiteY7" fmla="*/ 48235 h 75666"/>
                  <a:gd name="connsiteX8" fmla="*/ 97155 w 124587"/>
                  <a:gd name="connsiteY8" fmla="*/ 75667 h 7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587" h="75666">
                    <a:moveTo>
                      <a:pt x="97155" y="75667"/>
                    </a:moveTo>
                    <a:lnTo>
                      <a:pt x="27432" y="75667"/>
                    </a:lnTo>
                    <a:cubicBezTo>
                      <a:pt x="12344" y="75667"/>
                      <a:pt x="0" y="63322"/>
                      <a:pt x="0" y="48235"/>
                    </a:cubicBezTo>
                    <a:lnTo>
                      <a:pt x="0" y="27432"/>
                    </a:lnTo>
                    <a:cubicBezTo>
                      <a:pt x="0" y="12344"/>
                      <a:pt x="12344" y="0"/>
                      <a:pt x="27432" y="0"/>
                    </a:cubicBezTo>
                    <a:lnTo>
                      <a:pt x="97155" y="0"/>
                    </a:lnTo>
                    <a:cubicBezTo>
                      <a:pt x="112243" y="0"/>
                      <a:pt x="124587" y="12344"/>
                      <a:pt x="124587" y="27432"/>
                    </a:cubicBezTo>
                    <a:lnTo>
                      <a:pt x="124587" y="48235"/>
                    </a:lnTo>
                    <a:cubicBezTo>
                      <a:pt x="124587" y="63322"/>
                      <a:pt x="112243" y="75667"/>
                      <a:pt x="97155" y="756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4796E8D4-A38F-0B4D-4B38-3E3C3A32776A}"/>
                  </a:ext>
                </a:extLst>
              </p:cNvPr>
              <p:cNvSpPr/>
              <p:nvPr/>
            </p:nvSpPr>
            <p:spPr>
              <a:xfrm>
                <a:off x="-4223994" y="9624671"/>
                <a:ext cx="124587" cy="75666"/>
              </a:xfrm>
              <a:custGeom>
                <a:avLst/>
                <a:gdLst>
                  <a:gd name="connsiteX0" fmla="*/ 97155 w 124587"/>
                  <a:gd name="connsiteY0" fmla="*/ 75667 h 75666"/>
                  <a:gd name="connsiteX1" fmla="*/ 27432 w 124587"/>
                  <a:gd name="connsiteY1" fmla="*/ 75667 h 75666"/>
                  <a:gd name="connsiteX2" fmla="*/ 0 w 124587"/>
                  <a:gd name="connsiteY2" fmla="*/ 48235 h 75666"/>
                  <a:gd name="connsiteX3" fmla="*/ 0 w 124587"/>
                  <a:gd name="connsiteY3" fmla="*/ 27432 h 75666"/>
                  <a:gd name="connsiteX4" fmla="*/ 27432 w 124587"/>
                  <a:gd name="connsiteY4" fmla="*/ 0 h 75666"/>
                  <a:gd name="connsiteX5" fmla="*/ 97155 w 124587"/>
                  <a:gd name="connsiteY5" fmla="*/ 0 h 75666"/>
                  <a:gd name="connsiteX6" fmla="*/ 124587 w 124587"/>
                  <a:gd name="connsiteY6" fmla="*/ 27432 h 75666"/>
                  <a:gd name="connsiteX7" fmla="*/ 124587 w 124587"/>
                  <a:gd name="connsiteY7" fmla="*/ 48235 h 75666"/>
                  <a:gd name="connsiteX8" fmla="*/ 97155 w 124587"/>
                  <a:gd name="connsiteY8" fmla="*/ 75667 h 7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587" h="75666">
                    <a:moveTo>
                      <a:pt x="97155" y="75667"/>
                    </a:moveTo>
                    <a:lnTo>
                      <a:pt x="27432" y="75667"/>
                    </a:lnTo>
                    <a:cubicBezTo>
                      <a:pt x="12344" y="75667"/>
                      <a:pt x="0" y="63322"/>
                      <a:pt x="0" y="48235"/>
                    </a:cubicBezTo>
                    <a:lnTo>
                      <a:pt x="0" y="27432"/>
                    </a:lnTo>
                    <a:cubicBezTo>
                      <a:pt x="0" y="12344"/>
                      <a:pt x="12344" y="0"/>
                      <a:pt x="27432" y="0"/>
                    </a:cubicBezTo>
                    <a:lnTo>
                      <a:pt x="97155" y="0"/>
                    </a:lnTo>
                    <a:cubicBezTo>
                      <a:pt x="112243" y="0"/>
                      <a:pt x="124587" y="12344"/>
                      <a:pt x="124587" y="27432"/>
                    </a:cubicBezTo>
                    <a:lnTo>
                      <a:pt x="124587" y="48235"/>
                    </a:lnTo>
                    <a:cubicBezTo>
                      <a:pt x="124587" y="63322"/>
                      <a:pt x="112243" y="75667"/>
                      <a:pt x="97155" y="756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BC47031B-E5F6-ECC3-F35D-BB21B04AD882}"/>
                  </a:ext>
                </a:extLst>
              </p:cNvPr>
              <p:cNvSpPr/>
              <p:nvPr/>
            </p:nvSpPr>
            <p:spPr>
              <a:xfrm>
                <a:off x="-4375327" y="9624671"/>
                <a:ext cx="124587" cy="75666"/>
              </a:xfrm>
              <a:custGeom>
                <a:avLst/>
                <a:gdLst>
                  <a:gd name="connsiteX0" fmla="*/ 97155 w 124587"/>
                  <a:gd name="connsiteY0" fmla="*/ 75667 h 75666"/>
                  <a:gd name="connsiteX1" fmla="*/ 27432 w 124587"/>
                  <a:gd name="connsiteY1" fmla="*/ 75667 h 75666"/>
                  <a:gd name="connsiteX2" fmla="*/ 0 w 124587"/>
                  <a:gd name="connsiteY2" fmla="*/ 48235 h 75666"/>
                  <a:gd name="connsiteX3" fmla="*/ 0 w 124587"/>
                  <a:gd name="connsiteY3" fmla="*/ 27432 h 75666"/>
                  <a:gd name="connsiteX4" fmla="*/ 27432 w 124587"/>
                  <a:gd name="connsiteY4" fmla="*/ 0 h 75666"/>
                  <a:gd name="connsiteX5" fmla="*/ 97155 w 124587"/>
                  <a:gd name="connsiteY5" fmla="*/ 0 h 75666"/>
                  <a:gd name="connsiteX6" fmla="*/ 124587 w 124587"/>
                  <a:gd name="connsiteY6" fmla="*/ 27432 h 75666"/>
                  <a:gd name="connsiteX7" fmla="*/ 124587 w 124587"/>
                  <a:gd name="connsiteY7" fmla="*/ 48235 h 75666"/>
                  <a:gd name="connsiteX8" fmla="*/ 97155 w 124587"/>
                  <a:gd name="connsiteY8" fmla="*/ 75667 h 7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587" h="75666">
                    <a:moveTo>
                      <a:pt x="97155" y="75667"/>
                    </a:moveTo>
                    <a:lnTo>
                      <a:pt x="27432" y="75667"/>
                    </a:lnTo>
                    <a:cubicBezTo>
                      <a:pt x="12344" y="75667"/>
                      <a:pt x="0" y="63322"/>
                      <a:pt x="0" y="48235"/>
                    </a:cubicBezTo>
                    <a:lnTo>
                      <a:pt x="0" y="27432"/>
                    </a:lnTo>
                    <a:cubicBezTo>
                      <a:pt x="0" y="12344"/>
                      <a:pt x="12344" y="0"/>
                      <a:pt x="27432" y="0"/>
                    </a:cubicBezTo>
                    <a:lnTo>
                      <a:pt x="97155" y="0"/>
                    </a:lnTo>
                    <a:cubicBezTo>
                      <a:pt x="112243" y="0"/>
                      <a:pt x="124587" y="12344"/>
                      <a:pt x="124587" y="27432"/>
                    </a:cubicBezTo>
                    <a:lnTo>
                      <a:pt x="124587" y="48235"/>
                    </a:lnTo>
                    <a:cubicBezTo>
                      <a:pt x="124587" y="63322"/>
                      <a:pt x="112243" y="75667"/>
                      <a:pt x="97155" y="756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739CDAEE-8FC1-F01D-724D-C4B0FD734BCF}"/>
                  </a:ext>
                </a:extLst>
              </p:cNvPr>
              <p:cNvSpPr/>
              <p:nvPr/>
            </p:nvSpPr>
            <p:spPr>
              <a:xfrm>
                <a:off x="-4530775" y="9624671"/>
                <a:ext cx="124587" cy="75666"/>
              </a:xfrm>
              <a:custGeom>
                <a:avLst/>
                <a:gdLst>
                  <a:gd name="connsiteX0" fmla="*/ 97155 w 124587"/>
                  <a:gd name="connsiteY0" fmla="*/ 75667 h 75666"/>
                  <a:gd name="connsiteX1" fmla="*/ 27432 w 124587"/>
                  <a:gd name="connsiteY1" fmla="*/ 75667 h 75666"/>
                  <a:gd name="connsiteX2" fmla="*/ 0 w 124587"/>
                  <a:gd name="connsiteY2" fmla="*/ 48235 h 75666"/>
                  <a:gd name="connsiteX3" fmla="*/ 0 w 124587"/>
                  <a:gd name="connsiteY3" fmla="*/ 27432 h 75666"/>
                  <a:gd name="connsiteX4" fmla="*/ 27432 w 124587"/>
                  <a:gd name="connsiteY4" fmla="*/ 0 h 75666"/>
                  <a:gd name="connsiteX5" fmla="*/ 97155 w 124587"/>
                  <a:gd name="connsiteY5" fmla="*/ 0 h 75666"/>
                  <a:gd name="connsiteX6" fmla="*/ 124587 w 124587"/>
                  <a:gd name="connsiteY6" fmla="*/ 27432 h 75666"/>
                  <a:gd name="connsiteX7" fmla="*/ 124587 w 124587"/>
                  <a:gd name="connsiteY7" fmla="*/ 48235 h 75666"/>
                  <a:gd name="connsiteX8" fmla="*/ 97155 w 124587"/>
                  <a:gd name="connsiteY8" fmla="*/ 75667 h 7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587" h="75666">
                    <a:moveTo>
                      <a:pt x="97155" y="75667"/>
                    </a:moveTo>
                    <a:lnTo>
                      <a:pt x="27432" y="75667"/>
                    </a:lnTo>
                    <a:cubicBezTo>
                      <a:pt x="12344" y="75667"/>
                      <a:pt x="0" y="63322"/>
                      <a:pt x="0" y="48235"/>
                    </a:cubicBezTo>
                    <a:lnTo>
                      <a:pt x="0" y="27432"/>
                    </a:lnTo>
                    <a:cubicBezTo>
                      <a:pt x="0" y="12344"/>
                      <a:pt x="12344" y="0"/>
                      <a:pt x="27432" y="0"/>
                    </a:cubicBezTo>
                    <a:lnTo>
                      <a:pt x="97155" y="0"/>
                    </a:lnTo>
                    <a:cubicBezTo>
                      <a:pt x="112243" y="0"/>
                      <a:pt x="124587" y="12344"/>
                      <a:pt x="124587" y="27432"/>
                    </a:cubicBezTo>
                    <a:lnTo>
                      <a:pt x="124587" y="48235"/>
                    </a:lnTo>
                    <a:cubicBezTo>
                      <a:pt x="124587" y="63322"/>
                      <a:pt x="112243" y="75667"/>
                      <a:pt x="97155" y="756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C6C7A4A-3DB6-617F-9EB2-DDCF5D06F210}"/>
                  </a:ext>
                </a:extLst>
              </p:cNvPr>
              <p:cNvSpPr/>
              <p:nvPr/>
            </p:nvSpPr>
            <p:spPr>
              <a:xfrm>
                <a:off x="-4530775" y="9730056"/>
                <a:ext cx="124587" cy="75666"/>
              </a:xfrm>
              <a:custGeom>
                <a:avLst/>
                <a:gdLst>
                  <a:gd name="connsiteX0" fmla="*/ 97155 w 124587"/>
                  <a:gd name="connsiteY0" fmla="*/ 75667 h 75666"/>
                  <a:gd name="connsiteX1" fmla="*/ 27432 w 124587"/>
                  <a:gd name="connsiteY1" fmla="*/ 75667 h 75666"/>
                  <a:gd name="connsiteX2" fmla="*/ 0 w 124587"/>
                  <a:gd name="connsiteY2" fmla="*/ 48235 h 75666"/>
                  <a:gd name="connsiteX3" fmla="*/ 0 w 124587"/>
                  <a:gd name="connsiteY3" fmla="*/ 27432 h 75666"/>
                  <a:gd name="connsiteX4" fmla="*/ 27432 w 124587"/>
                  <a:gd name="connsiteY4" fmla="*/ 0 h 75666"/>
                  <a:gd name="connsiteX5" fmla="*/ 97155 w 124587"/>
                  <a:gd name="connsiteY5" fmla="*/ 0 h 75666"/>
                  <a:gd name="connsiteX6" fmla="*/ 124587 w 124587"/>
                  <a:gd name="connsiteY6" fmla="*/ 27432 h 75666"/>
                  <a:gd name="connsiteX7" fmla="*/ 124587 w 124587"/>
                  <a:gd name="connsiteY7" fmla="*/ 48235 h 75666"/>
                  <a:gd name="connsiteX8" fmla="*/ 97155 w 124587"/>
                  <a:gd name="connsiteY8" fmla="*/ 75667 h 7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587" h="75666">
                    <a:moveTo>
                      <a:pt x="97155" y="75667"/>
                    </a:moveTo>
                    <a:lnTo>
                      <a:pt x="27432" y="75667"/>
                    </a:lnTo>
                    <a:cubicBezTo>
                      <a:pt x="12344" y="75667"/>
                      <a:pt x="0" y="63322"/>
                      <a:pt x="0" y="48235"/>
                    </a:cubicBezTo>
                    <a:lnTo>
                      <a:pt x="0" y="27432"/>
                    </a:lnTo>
                    <a:cubicBezTo>
                      <a:pt x="0" y="12344"/>
                      <a:pt x="12344" y="0"/>
                      <a:pt x="27432" y="0"/>
                    </a:cubicBezTo>
                    <a:lnTo>
                      <a:pt x="97155" y="0"/>
                    </a:lnTo>
                    <a:cubicBezTo>
                      <a:pt x="112243" y="0"/>
                      <a:pt x="124587" y="12344"/>
                      <a:pt x="124587" y="27432"/>
                    </a:cubicBezTo>
                    <a:lnTo>
                      <a:pt x="124587" y="48235"/>
                    </a:lnTo>
                    <a:cubicBezTo>
                      <a:pt x="124587" y="63322"/>
                      <a:pt x="112243" y="75667"/>
                      <a:pt x="97155" y="756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6BB06AE2-9E9C-A702-A462-6E815DD29C92}"/>
                  </a:ext>
                </a:extLst>
              </p:cNvPr>
              <p:cNvSpPr/>
              <p:nvPr/>
            </p:nvSpPr>
            <p:spPr>
              <a:xfrm>
                <a:off x="-4375327" y="9730056"/>
                <a:ext cx="124587" cy="75666"/>
              </a:xfrm>
              <a:custGeom>
                <a:avLst/>
                <a:gdLst>
                  <a:gd name="connsiteX0" fmla="*/ 97155 w 124587"/>
                  <a:gd name="connsiteY0" fmla="*/ 75667 h 75666"/>
                  <a:gd name="connsiteX1" fmla="*/ 27432 w 124587"/>
                  <a:gd name="connsiteY1" fmla="*/ 75667 h 75666"/>
                  <a:gd name="connsiteX2" fmla="*/ 0 w 124587"/>
                  <a:gd name="connsiteY2" fmla="*/ 48235 h 75666"/>
                  <a:gd name="connsiteX3" fmla="*/ 0 w 124587"/>
                  <a:gd name="connsiteY3" fmla="*/ 27432 h 75666"/>
                  <a:gd name="connsiteX4" fmla="*/ 27432 w 124587"/>
                  <a:gd name="connsiteY4" fmla="*/ 0 h 75666"/>
                  <a:gd name="connsiteX5" fmla="*/ 97155 w 124587"/>
                  <a:gd name="connsiteY5" fmla="*/ 0 h 75666"/>
                  <a:gd name="connsiteX6" fmla="*/ 124587 w 124587"/>
                  <a:gd name="connsiteY6" fmla="*/ 27432 h 75666"/>
                  <a:gd name="connsiteX7" fmla="*/ 124587 w 124587"/>
                  <a:gd name="connsiteY7" fmla="*/ 48235 h 75666"/>
                  <a:gd name="connsiteX8" fmla="*/ 97155 w 124587"/>
                  <a:gd name="connsiteY8" fmla="*/ 75667 h 7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587" h="75666">
                    <a:moveTo>
                      <a:pt x="97155" y="75667"/>
                    </a:moveTo>
                    <a:lnTo>
                      <a:pt x="27432" y="75667"/>
                    </a:lnTo>
                    <a:cubicBezTo>
                      <a:pt x="12344" y="75667"/>
                      <a:pt x="0" y="63322"/>
                      <a:pt x="0" y="48235"/>
                    </a:cubicBezTo>
                    <a:lnTo>
                      <a:pt x="0" y="27432"/>
                    </a:lnTo>
                    <a:cubicBezTo>
                      <a:pt x="0" y="12344"/>
                      <a:pt x="12344" y="0"/>
                      <a:pt x="27432" y="0"/>
                    </a:cubicBezTo>
                    <a:lnTo>
                      <a:pt x="97155" y="0"/>
                    </a:lnTo>
                    <a:cubicBezTo>
                      <a:pt x="112243" y="0"/>
                      <a:pt x="124587" y="12344"/>
                      <a:pt x="124587" y="27432"/>
                    </a:cubicBezTo>
                    <a:lnTo>
                      <a:pt x="124587" y="48235"/>
                    </a:lnTo>
                    <a:cubicBezTo>
                      <a:pt x="124587" y="63322"/>
                      <a:pt x="112243" y="75667"/>
                      <a:pt x="97155" y="756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216DEAB2-EF88-76E7-913F-2573F76F77D5}"/>
                  </a:ext>
                </a:extLst>
              </p:cNvPr>
              <p:cNvSpPr/>
              <p:nvPr/>
            </p:nvSpPr>
            <p:spPr>
              <a:xfrm>
                <a:off x="-4223994" y="9730056"/>
                <a:ext cx="124587" cy="75666"/>
              </a:xfrm>
              <a:custGeom>
                <a:avLst/>
                <a:gdLst>
                  <a:gd name="connsiteX0" fmla="*/ 97155 w 124587"/>
                  <a:gd name="connsiteY0" fmla="*/ 75667 h 75666"/>
                  <a:gd name="connsiteX1" fmla="*/ 27432 w 124587"/>
                  <a:gd name="connsiteY1" fmla="*/ 75667 h 75666"/>
                  <a:gd name="connsiteX2" fmla="*/ 0 w 124587"/>
                  <a:gd name="connsiteY2" fmla="*/ 48235 h 75666"/>
                  <a:gd name="connsiteX3" fmla="*/ 0 w 124587"/>
                  <a:gd name="connsiteY3" fmla="*/ 27432 h 75666"/>
                  <a:gd name="connsiteX4" fmla="*/ 27432 w 124587"/>
                  <a:gd name="connsiteY4" fmla="*/ 0 h 75666"/>
                  <a:gd name="connsiteX5" fmla="*/ 97155 w 124587"/>
                  <a:gd name="connsiteY5" fmla="*/ 0 h 75666"/>
                  <a:gd name="connsiteX6" fmla="*/ 124587 w 124587"/>
                  <a:gd name="connsiteY6" fmla="*/ 27432 h 75666"/>
                  <a:gd name="connsiteX7" fmla="*/ 124587 w 124587"/>
                  <a:gd name="connsiteY7" fmla="*/ 48235 h 75666"/>
                  <a:gd name="connsiteX8" fmla="*/ 97155 w 124587"/>
                  <a:gd name="connsiteY8" fmla="*/ 75667 h 7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587" h="75666">
                    <a:moveTo>
                      <a:pt x="97155" y="75667"/>
                    </a:moveTo>
                    <a:lnTo>
                      <a:pt x="27432" y="75667"/>
                    </a:lnTo>
                    <a:cubicBezTo>
                      <a:pt x="12344" y="75667"/>
                      <a:pt x="0" y="63322"/>
                      <a:pt x="0" y="48235"/>
                    </a:cubicBezTo>
                    <a:lnTo>
                      <a:pt x="0" y="27432"/>
                    </a:lnTo>
                    <a:cubicBezTo>
                      <a:pt x="0" y="12344"/>
                      <a:pt x="12344" y="0"/>
                      <a:pt x="27432" y="0"/>
                    </a:cubicBezTo>
                    <a:lnTo>
                      <a:pt x="97155" y="0"/>
                    </a:lnTo>
                    <a:cubicBezTo>
                      <a:pt x="112243" y="0"/>
                      <a:pt x="124587" y="12344"/>
                      <a:pt x="124587" y="27432"/>
                    </a:cubicBezTo>
                    <a:lnTo>
                      <a:pt x="124587" y="48235"/>
                    </a:lnTo>
                    <a:cubicBezTo>
                      <a:pt x="124587" y="63322"/>
                      <a:pt x="112243" y="75667"/>
                      <a:pt x="97155" y="756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9268C08A-EB90-23E6-1771-524F127A8596}"/>
                  </a:ext>
                </a:extLst>
              </p:cNvPr>
              <p:cNvSpPr/>
              <p:nvPr/>
            </p:nvSpPr>
            <p:spPr>
              <a:xfrm>
                <a:off x="-4530775" y="9835669"/>
                <a:ext cx="124587" cy="75666"/>
              </a:xfrm>
              <a:custGeom>
                <a:avLst/>
                <a:gdLst>
                  <a:gd name="connsiteX0" fmla="*/ 97155 w 124587"/>
                  <a:gd name="connsiteY0" fmla="*/ 75667 h 75666"/>
                  <a:gd name="connsiteX1" fmla="*/ 27432 w 124587"/>
                  <a:gd name="connsiteY1" fmla="*/ 75667 h 75666"/>
                  <a:gd name="connsiteX2" fmla="*/ 0 w 124587"/>
                  <a:gd name="connsiteY2" fmla="*/ 48235 h 75666"/>
                  <a:gd name="connsiteX3" fmla="*/ 0 w 124587"/>
                  <a:gd name="connsiteY3" fmla="*/ 27432 h 75666"/>
                  <a:gd name="connsiteX4" fmla="*/ 27432 w 124587"/>
                  <a:gd name="connsiteY4" fmla="*/ 0 h 75666"/>
                  <a:gd name="connsiteX5" fmla="*/ 97155 w 124587"/>
                  <a:gd name="connsiteY5" fmla="*/ 0 h 75666"/>
                  <a:gd name="connsiteX6" fmla="*/ 124587 w 124587"/>
                  <a:gd name="connsiteY6" fmla="*/ 27432 h 75666"/>
                  <a:gd name="connsiteX7" fmla="*/ 124587 w 124587"/>
                  <a:gd name="connsiteY7" fmla="*/ 48235 h 75666"/>
                  <a:gd name="connsiteX8" fmla="*/ 97155 w 124587"/>
                  <a:gd name="connsiteY8" fmla="*/ 75667 h 7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587" h="75666">
                    <a:moveTo>
                      <a:pt x="97155" y="75667"/>
                    </a:moveTo>
                    <a:lnTo>
                      <a:pt x="27432" y="75667"/>
                    </a:lnTo>
                    <a:cubicBezTo>
                      <a:pt x="12344" y="75667"/>
                      <a:pt x="0" y="63322"/>
                      <a:pt x="0" y="48235"/>
                    </a:cubicBezTo>
                    <a:lnTo>
                      <a:pt x="0" y="27432"/>
                    </a:lnTo>
                    <a:cubicBezTo>
                      <a:pt x="0" y="12344"/>
                      <a:pt x="12344" y="0"/>
                      <a:pt x="27432" y="0"/>
                    </a:cubicBezTo>
                    <a:lnTo>
                      <a:pt x="97155" y="0"/>
                    </a:lnTo>
                    <a:cubicBezTo>
                      <a:pt x="112243" y="0"/>
                      <a:pt x="124587" y="12344"/>
                      <a:pt x="124587" y="27432"/>
                    </a:cubicBezTo>
                    <a:lnTo>
                      <a:pt x="124587" y="48235"/>
                    </a:lnTo>
                    <a:cubicBezTo>
                      <a:pt x="124587" y="63322"/>
                      <a:pt x="112243" y="75667"/>
                      <a:pt x="97155" y="756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978EA5D4-0B4C-3E24-6019-3496ADC426F3}"/>
                  </a:ext>
                </a:extLst>
              </p:cNvPr>
              <p:cNvSpPr/>
              <p:nvPr/>
            </p:nvSpPr>
            <p:spPr>
              <a:xfrm>
                <a:off x="-4375327" y="9835669"/>
                <a:ext cx="124587" cy="75666"/>
              </a:xfrm>
              <a:custGeom>
                <a:avLst/>
                <a:gdLst>
                  <a:gd name="connsiteX0" fmla="*/ 97155 w 124587"/>
                  <a:gd name="connsiteY0" fmla="*/ 75667 h 75666"/>
                  <a:gd name="connsiteX1" fmla="*/ 27432 w 124587"/>
                  <a:gd name="connsiteY1" fmla="*/ 75667 h 75666"/>
                  <a:gd name="connsiteX2" fmla="*/ 0 w 124587"/>
                  <a:gd name="connsiteY2" fmla="*/ 48235 h 75666"/>
                  <a:gd name="connsiteX3" fmla="*/ 0 w 124587"/>
                  <a:gd name="connsiteY3" fmla="*/ 27432 h 75666"/>
                  <a:gd name="connsiteX4" fmla="*/ 27432 w 124587"/>
                  <a:gd name="connsiteY4" fmla="*/ 0 h 75666"/>
                  <a:gd name="connsiteX5" fmla="*/ 97155 w 124587"/>
                  <a:gd name="connsiteY5" fmla="*/ 0 h 75666"/>
                  <a:gd name="connsiteX6" fmla="*/ 124587 w 124587"/>
                  <a:gd name="connsiteY6" fmla="*/ 27432 h 75666"/>
                  <a:gd name="connsiteX7" fmla="*/ 124587 w 124587"/>
                  <a:gd name="connsiteY7" fmla="*/ 48235 h 75666"/>
                  <a:gd name="connsiteX8" fmla="*/ 97155 w 124587"/>
                  <a:gd name="connsiteY8" fmla="*/ 75667 h 7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587" h="75666">
                    <a:moveTo>
                      <a:pt x="97155" y="75667"/>
                    </a:moveTo>
                    <a:lnTo>
                      <a:pt x="27432" y="75667"/>
                    </a:lnTo>
                    <a:cubicBezTo>
                      <a:pt x="12344" y="75667"/>
                      <a:pt x="0" y="63322"/>
                      <a:pt x="0" y="48235"/>
                    </a:cubicBezTo>
                    <a:lnTo>
                      <a:pt x="0" y="27432"/>
                    </a:lnTo>
                    <a:cubicBezTo>
                      <a:pt x="0" y="12344"/>
                      <a:pt x="12344" y="0"/>
                      <a:pt x="27432" y="0"/>
                    </a:cubicBezTo>
                    <a:lnTo>
                      <a:pt x="97155" y="0"/>
                    </a:lnTo>
                    <a:cubicBezTo>
                      <a:pt x="112243" y="0"/>
                      <a:pt x="124587" y="12344"/>
                      <a:pt x="124587" y="27432"/>
                    </a:cubicBezTo>
                    <a:lnTo>
                      <a:pt x="124587" y="48235"/>
                    </a:lnTo>
                    <a:cubicBezTo>
                      <a:pt x="124587" y="63322"/>
                      <a:pt x="112243" y="75667"/>
                      <a:pt x="97155" y="756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EE894191-B071-5D5D-3A11-937E641BFDF5}"/>
                  </a:ext>
                </a:extLst>
              </p:cNvPr>
              <p:cNvSpPr/>
              <p:nvPr/>
            </p:nvSpPr>
            <p:spPr>
              <a:xfrm>
                <a:off x="-4223994" y="9835669"/>
                <a:ext cx="124587" cy="75666"/>
              </a:xfrm>
              <a:custGeom>
                <a:avLst/>
                <a:gdLst>
                  <a:gd name="connsiteX0" fmla="*/ 97155 w 124587"/>
                  <a:gd name="connsiteY0" fmla="*/ 75667 h 75666"/>
                  <a:gd name="connsiteX1" fmla="*/ 27432 w 124587"/>
                  <a:gd name="connsiteY1" fmla="*/ 75667 h 75666"/>
                  <a:gd name="connsiteX2" fmla="*/ 0 w 124587"/>
                  <a:gd name="connsiteY2" fmla="*/ 48235 h 75666"/>
                  <a:gd name="connsiteX3" fmla="*/ 0 w 124587"/>
                  <a:gd name="connsiteY3" fmla="*/ 27432 h 75666"/>
                  <a:gd name="connsiteX4" fmla="*/ 27432 w 124587"/>
                  <a:gd name="connsiteY4" fmla="*/ 0 h 75666"/>
                  <a:gd name="connsiteX5" fmla="*/ 97155 w 124587"/>
                  <a:gd name="connsiteY5" fmla="*/ 0 h 75666"/>
                  <a:gd name="connsiteX6" fmla="*/ 124587 w 124587"/>
                  <a:gd name="connsiteY6" fmla="*/ 27432 h 75666"/>
                  <a:gd name="connsiteX7" fmla="*/ 124587 w 124587"/>
                  <a:gd name="connsiteY7" fmla="*/ 48235 h 75666"/>
                  <a:gd name="connsiteX8" fmla="*/ 97155 w 124587"/>
                  <a:gd name="connsiteY8" fmla="*/ 75667 h 7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587" h="75666">
                    <a:moveTo>
                      <a:pt x="97155" y="75667"/>
                    </a:moveTo>
                    <a:lnTo>
                      <a:pt x="27432" y="75667"/>
                    </a:lnTo>
                    <a:cubicBezTo>
                      <a:pt x="12344" y="75667"/>
                      <a:pt x="0" y="63322"/>
                      <a:pt x="0" y="48235"/>
                    </a:cubicBezTo>
                    <a:lnTo>
                      <a:pt x="0" y="27432"/>
                    </a:lnTo>
                    <a:cubicBezTo>
                      <a:pt x="0" y="12344"/>
                      <a:pt x="12344" y="0"/>
                      <a:pt x="27432" y="0"/>
                    </a:cubicBezTo>
                    <a:lnTo>
                      <a:pt x="97155" y="0"/>
                    </a:lnTo>
                    <a:cubicBezTo>
                      <a:pt x="112243" y="0"/>
                      <a:pt x="124587" y="12344"/>
                      <a:pt x="124587" y="27432"/>
                    </a:cubicBezTo>
                    <a:lnTo>
                      <a:pt x="124587" y="48235"/>
                    </a:lnTo>
                    <a:cubicBezTo>
                      <a:pt x="124587" y="63322"/>
                      <a:pt x="112243" y="75667"/>
                      <a:pt x="97155" y="756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AA3E365F-3293-AB4B-B56E-36CFC5860386}"/>
                  </a:ext>
                </a:extLst>
              </p:cNvPr>
              <p:cNvSpPr/>
              <p:nvPr/>
            </p:nvSpPr>
            <p:spPr>
              <a:xfrm>
                <a:off x="-4072890" y="9730056"/>
                <a:ext cx="124587" cy="181279"/>
              </a:xfrm>
              <a:custGeom>
                <a:avLst/>
                <a:gdLst>
                  <a:gd name="connsiteX0" fmla="*/ 97155 w 124587"/>
                  <a:gd name="connsiteY0" fmla="*/ 181280 h 181279"/>
                  <a:gd name="connsiteX1" fmla="*/ 27432 w 124587"/>
                  <a:gd name="connsiteY1" fmla="*/ 181280 h 181279"/>
                  <a:gd name="connsiteX2" fmla="*/ 0 w 124587"/>
                  <a:gd name="connsiteY2" fmla="*/ 153848 h 181279"/>
                  <a:gd name="connsiteX3" fmla="*/ 0 w 124587"/>
                  <a:gd name="connsiteY3" fmla="*/ 27432 h 181279"/>
                  <a:gd name="connsiteX4" fmla="*/ 27432 w 124587"/>
                  <a:gd name="connsiteY4" fmla="*/ 0 h 181279"/>
                  <a:gd name="connsiteX5" fmla="*/ 97155 w 124587"/>
                  <a:gd name="connsiteY5" fmla="*/ 0 h 181279"/>
                  <a:gd name="connsiteX6" fmla="*/ 124587 w 124587"/>
                  <a:gd name="connsiteY6" fmla="*/ 27432 h 181279"/>
                  <a:gd name="connsiteX7" fmla="*/ 124587 w 124587"/>
                  <a:gd name="connsiteY7" fmla="*/ 153619 h 181279"/>
                  <a:gd name="connsiteX8" fmla="*/ 97155 w 124587"/>
                  <a:gd name="connsiteY8" fmla="*/ 181280 h 181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587" h="181279">
                    <a:moveTo>
                      <a:pt x="97155" y="181280"/>
                    </a:moveTo>
                    <a:lnTo>
                      <a:pt x="27432" y="181280"/>
                    </a:lnTo>
                    <a:cubicBezTo>
                      <a:pt x="12344" y="181280"/>
                      <a:pt x="0" y="168935"/>
                      <a:pt x="0" y="153848"/>
                    </a:cubicBezTo>
                    <a:lnTo>
                      <a:pt x="0" y="27432"/>
                    </a:lnTo>
                    <a:cubicBezTo>
                      <a:pt x="0" y="12344"/>
                      <a:pt x="12344" y="0"/>
                      <a:pt x="27432" y="0"/>
                    </a:cubicBezTo>
                    <a:lnTo>
                      <a:pt x="97155" y="0"/>
                    </a:lnTo>
                    <a:cubicBezTo>
                      <a:pt x="112243" y="0"/>
                      <a:pt x="124587" y="12344"/>
                      <a:pt x="124587" y="27432"/>
                    </a:cubicBezTo>
                    <a:lnTo>
                      <a:pt x="124587" y="153619"/>
                    </a:lnTo>
                    <a:cubicBezTo>
                      <a:pt x="124587" y="168935"/>
                      <a:pt x="112243" y="181280"/>
                      <a:pt x="97155" y="1812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76ACED52-5290-8902-4689-C3D36FB766DA}"/>
                </a:ext>
              </a:extLst>
            </p:cNvPr>
            <p:cNvSpPr/>
            <p:nvPr/>
          </p:nvSpPr>
          <p:spPr>
            <a:xfrm>
              <a:off x="-4546092" y="9153298"/>
              <a:ext cx="93040" cy="13716"/>
            </a:xfrm>
            <a:custGeom>
              <a:avLst/>
              <a:gdLst>
                <a:gd name="connsiteX0" fmla="*/ 86182 w 93040"/>
                <a:gd name="connsiteY0" fmla="*/ 13716 h 13716"/>
                <a:gd name="connsiteX1" fmla="*/ 6858 w 93040"/>
                <a:gd name="connsiteY1" fmla="*/ 13716 h 13716"/>
                <a:gd name="connsiteX2" fmla="*/ 0 w 93040"/>
                <a:gd name="connsiteY2" fmla="*/ 6858 h 13716"/>
                <a:gd name="connsiteX3" fmla="*/ 0 w 93040"/>
                <a:gd name="connsiteY3" fmla="*/ 6858 h 13716"/>
                <a:gd name="connsiteX4" fmla="*/ 6858 w 93040"/>
                <a:gd name="connsiteY4" fmla="*/ 0 h 13716"/>
                <a:gd name="connsiteX5" fmla="*/ 86182 w 93040"/>
                <a:gd name="connsiteY5" fmla="*/ 0 h 13716"/>
                <a:gd name="connsiteX6" fmla="*/ 93040 w 93040"/>
                <a:gd name="connsiteY6" fmla="*/ 6858 h 13716"/>
                <a:gd name="connsiteX7" fmla="*/ 93040 w 93040"/>
                <a:gd name="connsiteY7" fmla="*/ 6858 h 13716"/>
                <a:gd name="connsiteX8" fmla="*/ 86182 w 93040"/>
                <a:gd name="connsiteY8" fmla="*/ 13716 h 1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040" h="13716">
                  <a:moveTo>
                    <a:pt x="86182" y="13716"/>
                  </a:moveTo>
                  <a:lnTo>
                    <a:pt x="6858" y="13716"/>
                  </a:lnTo>
                  <a:cubicBezTo>
                    <a:pt x="2972" y="13716"/>
                    <a:pt x="0" y="10516"/>
                    <a:pt x="0" y="6858"/>
                  </a:cubicBezTo>
                  <a:lnTo>
                    <a:pt x="0" y="6858"/>
                  </a:lnTo>
                  <a:cubicBezTo>
                    <a:pt x="0" y="2972"/>
                    <a:pt x="3200" y="0"/>
                    <a:pt x="6858" y="0"/>
                  </a:cubicBezTo>
                  <a:lnTo>
                    <a:pt x="86182" y="0"/>
                  </a:lnTo>
                  <a:cubicBezTo>
                    <a:pt x="90068" y="0"/>
                    <a:pt x="93040" y="3200"/>
                    <a:pt x="93040" y="6858"/>
                  </a:cubicBezTo>
                  <a:lnTo>
                    <a:pt x="93040" y="6858"/>
                  </a:lnTo>
                  <a:cubicBezTo>
                    <a:pt x="93040" y="10516"/>
                    <a:pt x="90068" y="13716"/>
                    <a:pt x="86182" y="13716"/>
                  </a:cubicBez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" name="图形 16">
            <a:extLst>
              <a:ext uri="{FF2B5EF4-FFF2-40B4-BE49-F238E27FC236}">
                <a16:creationId xmlns:a16="http://schemas.microsoft.com/office/drawing/2014/main" id="{B046BF3E-5BF3-5CBE-FF29-F241463279C5}"/>
              </a:ext>
            </a:extLst>
          </p:cNvPr>
          <p:cNvGrpSpPr/>
          <p:nvPr/>
        </p:nvGrpSpPr>
        <p:grpSpPr>
          <a:xfrm>
            <a:off x="4050945" y="3335352"/>
            <a:ext cx="1315821" cy="685800"/>
            <a:chOff x="-3626205" y="9355152"/>
            <a:chExt cx="1315821" cy="685800"/>
          </a:xfrm>
        </p:grpSpPr>
        <p:grpSp>
          <p:nvGrpSpPr>
            <p:cNvPr id="104" name="图形 16">
              <a:extLst>
                <a:ext uri="{FF2B5EF4-FFF2-40B4-BE49-F238E27FC236}">
                  <a16:creationId xmlns:a16="http://schemas.microsoft.com/office/drawing/2014/main" id="{6EAAE690-5BD9-415C-8699-F518656175DD}"/>
                </a:ext>
              </a:extLst>
            </p:cNvPr>
            <p:cNvGrpSpPr/>
            <p:nvPr/>
          </p:nvGrpSpPr>
          <p:grpSpPr>
            <a:xfrm>
              <a:off x="-3626205" y="9661018"/>
              <a:ext cx="1315821" cy="379933"/>
              <a:chOff x="-3626205" y="9661018"/>
              <a:chExt cx="1315821" cy="379933"/>
            </a:xfrm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65295BB1-456D-7B13-F764-6C9FF22070BF}"/>
                  </a:ext>
                </a:extLst>
              </p:cNvPr>
              <p:cNvSpPr/>
              <p:nvPr/>
            </p:nvSpPr>
            <p:spPr>
              <a:xfrm>
                <a:off x="-3614318" y="9674506"/>
                <a:ext cx="1292047" cy="352958"/>
              </a:xfrm>
              <a:custGeom>
                <a:avLst/>
                <a:gdLst>
                  <a:gd name="connsiteX0" fmla="*/ 646024 w 1292047"/>
                  <a:gd name="connsiteY0" fmla="*/ 352958 h 352958"/>
                  <a:gd name="connsiteX1" fmla="*/ 183794 w 1292047"/>
                  <a:gd name="connsiteY1" fmla="*/ 297866 h 352958"/>
                  <a:gd name="connsiteX2" fmla="*/ 0 w 1292047"/>
                  <a:gd name="connsiteY2" fmla="*/ 176479 h 352958"/>
                  <a:gd name="connsiteX3" fmla="*/ 183794 w 1292047"/>
                  <a:gd name="connsiteY3" fmla="*/ 55093 h 352958"/>
                  <a:gd name="connsiteX4" fmla="*/ 646024 w 1292047"/>
                  <a:gd name="connsiteY4" fmla="*/ 0 h 352958"/>
                  <a:gd name="connsiteX5" fmla="*/ 1108253 w 1292047"/>
                  <a:gd name="connsiteY5" fmla="*/ 55093 h 352958"/>
                  <a:gd name="connsiteX6" fmla="*/ 1292047 w 1292047"/>
                  <a:gd name="connsiteY6" fmla="*/ 176479 h 352958"/>
                  <a:gd name="connsiteX7" fmla="*/ 1108253 w 1292047"/>
                  <a:gd name="connsiteY7" fmla="*/ 297866 h 352958"/>
                  <a:gd name="connsiteX8" fmla="*/ 646024 w 1292047"/>
                  <a:gd name="connsiteY8" fmla="*/ 352958 h 35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2047" h="352958">
                    <a:moveTo>
                      <a:pt x="646024" y="352958"/>
                    </a:moveTo>
                    <a:cubicBezTo>
                      <a:pt x="471145" y="352958"/>
                      <a:pt x="307010" y="333299"/>
                      <a:pt x="183794" y="297866"/>
                    </a:cubicBezTo>
                    <a:cubicBezTo>
                      <a:pt x="68809" y="264719"/>
                      <a:pt x="0" y="219227"/>
                      <a:pt x="0" y="176479"/>
                    </a:cubicBezTo>
                    <a:cubicBezTo>
                      <a:pt x="0" y="133731"/>
                      <a:pt x="68580" y="88240"/>
                      <a:pt x="183794" y="55093"/>
                    </a:cubicBezTo>
                    <a:cubicBezTo>
                      <a:pt x="307010" y="19431"/>
                      <a:pt x="471373" y="0"/>
                      <a:pt x="646024" y="0"/>
                    </a:cubicBezTo>
                    <a:cubicBezTo>
                      <a:pt x="820674" y="0"/>
                      <a:pt x="985037" y="19660"/>
                      <a:pt x="1108253" y="55093"/>
                    </a:cubicBezTo>
                    <a:cubicBezTo>
                      <a:pt x="1223239" y="88240"/>
                      <a:pt x="1292047" y="133731"/>
                      <a:pt x="1292047" y="176479"/>
                    </a:cubicBezTo>
                    <a:cubicBezTo>
                      <a:pt x="1292047" y="219227"/>
                      <a:pt x="1223467" y="264719"/>
                      <a:pt x="1108253" y="297866"/>
                    </a:cubicBezTo>
                    <a:cubicBezTo>
                      <a:pt x="984809" y="333299"/>
                      <a:pt x="820674" y="352958"/>
                      <a:pt x="646024" y="352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9C39AEB-1DD9-B207-B679-932D530329F7}"/>
                  </a:ext>
                </a:extLst>
              </p:cNvPr>
              <p:cNvSpPr/>
              <p:nvPr/>
            </p:nvSpPr>
            <p:spPr>
              <a:xfrm>
                <a:off x="-3626205" y="9661018"/>
                <a:ext cx="1315821" cy="379933"/>
              </a:xfrm>
              <a:custGeom>
                <a:avLst/>
                <a:gdLst>
                  <a:gd name="connsiteX0" fmla="*/ 657911 w 1315821"/>
                  <a:gd name="connsiteY0" fmla="*/ 26518 h 379933"/>
                  <a:gd name="connsiteX1" fmla="*/ 1117168 w 1315821"/>
                  <a:gd name="connsiteY1" fmla="*/ 81382 h 379933"/>
                  <a:gd name="connsiteX2" fmla="*/ 1292047 w 1315821"/>
                  <a:gd name="connsiteY2" fmla="*/ 189967 h 379933"/>
                  <a:gd name="connsiteX3" fmla="*/ 1117168 w 1315821"/>
                  <a:gd name="connsiteY3" fmla="*/ 298552 h 379933"/>
                  <a:gd name="connsiteX4" fmla="*/ 657911 w 1315821"/>
                  <a:gd name="connsiteY4" fmla="*/ 353416 h 379933"/>
                  <a:gd name="connsiteX5" fmla="*/ 198653 w 1315821"/>
                  <a:gd name="connsiteY5" fmla="*/ 298552 h 379933"/>
                  <a:gd name="connsiteX6" fmla="*/ 23774 w 1315821"/>
                  <a:gd name="connsiteY6" fmla="*/ 189967 h 379933"/>
                  <a:gd name="connsiteX7" fmla="*/ 198653 w 1315821"/>
                  <a:gd name="connsiteY7" fmla="*/ 81382 h 379933"/>
                  <a:gd name="connsiteX8" fmla="*/ 657911 w 1315821"/>
                  <a:gd name="connsiteY8" fmla="*/ 26518 h 379933"/>
                  <a:gd name="connsiteX9" fmla="*/ 657911 w 1315821"/>
                  <a:gd name="connsiteY9" fmla="*/ 0 h 379933"/>
                  <a:gd name="connsiteX10" fmla="*/ 0 w 1315821"/>
                  <a:gd name="connsiteY10" fmla="*/ 189967 h 379933"/>
                  <a:gd name="connsiteX11" fmla="*/ 657911 w 1315821"/>
                  <a:gd name="connsiteY11" fmla="*/ 379933 h 379933"/>
                  <a:gd name="connsiteX12" fmla="*/ 1315822 w 1315821"/>
                  <a:gd name="connsiteY12" fmla="*/ 189967 h 379933"/>
                  <a:gd name="connsiteX13" fmla="*/ 657911 w 1315821"/>
                  <a:gd name="connsiteY13" fmla="*/ 0 h 379933"/>
                  <a:gd name="connsiteX14" fmla="*/ 657911 w 1315821"/>
                  <a:gd name="connsiteY14" fmla="*/ 0 h 379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15821" h="379933">
                    <a:moveTo>
                      <a:pt x="657911" y="26518"/>
                    </a:moveTo>
                    <a:cubicBezTo>
                      <a:pt x="831647" y="26518"/>
                      <a:pt x="994867" y="45949"/>
                      <a:pt x="1117168" y="81382"/>
                    </a:cubicBezTo>
                    <a:cubicBezTo>
                      <a:pt x="1246099" y="118643"/>
                      <a:pt x="1292047" y="163220"/>
                      <a:pt x="1292047" y="189967"/>
                    </a:cubicBezTo>
                    <a:cubicBezTo>
                      <a:pt x="1292047" y="216713"/>
                      <a:pt x="1246327" y="261290"/>
                      <a:pt x="1117168" y="298552"/>
                    </a:cubicBezTo>
                    <a:cubicBezTo>
                      <a:pt x="994867" y="333756"/>
                      <a:pt x="831647" y="353416"/>
                      <a:pt x="657911" y="353416"/>
                    </a:cubicBezTo>
                    <a:cubicBezTo>
                      <a:pt x="484175" y="353416"/>
                      <a:pt x="320954" y="333985"/>
                      <a:pt x="198653" y="298552"/>
                    </a:cubicBezTo>
                    <a:cubicBezTo>
                      <a:pt x="69723" y="261290"/>
                      <a:pt x="23774" y="216713"/>
                      <a:pt x="23774" y="189967"/>
                    </a:cubicBezTo>
                    <a:cubicBezTo>
                      <a:pt x="23774" y="163220"/>
                      <a:pt x="69494" y="118643"/>
                      <a:pt x="198653" y="81382"/>
                    </a:cubicBezTo>
                    <a:cubicBezTo>
                      <a:pt x="320954" y="45949"/>
                      <a:pt x="483946" y="26518"/>
                      <a:pt x="657911" y="26518"/>
                    </a:cubicBezTo>
                    <a:moveTo>
                      <a:pt x="657911" y="0"/>
                    </a:moveTo>
                    <a:cubicBezTo>
                      <a:pt x="294437" y="0"/>
                      <a:pt x="0" y="85039"/>
                      <a:pt x="0" y="189967"/>
                    </a:cubicBezTo>
                    <a:cubicBezTo>
                      <a:pt x="0" y="294894"/>
                      <a:pt x="294665" y="379933"/>
                      <a:pt x="657911" y="379933"/>
                    </a:cubicBezTo>
                    <a:cubicBezTo>
                      <a:pt x="1021156" y="379933"/>
                      <a:pt x="1315822" y="294894"/>
                      <a:pt x="1315822" y="189967"/>
                    </a:cubicBezTo>
                    <a:cubicBezTo>
                      <a:pt x="1315822" y="84811"/>
                      <a:pt x="1021156" y="0"/>
                      <a:pt x="657911" y="0"/>
                    </a:cubicBezTo>
                    <a:lnTo>
                      <a:pt x="6579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5" name="图形 16">
              <a:extLst>
                <a:ext uri="{FF2B5EF4-FFF2-40B4-BE49-F238E27FC236}">
                  <a16:creationId xmlns:a16="http://schemas.microsoft.com/office/drawing/2014/main" id="{266861D0-03BA-1BD8-CD85-F2C4BB52451A}"/>
                </a:ext>
              </a:extLst>
            </p:cNvPr>
            <p:cNvGrpSpPr/>
            <p:nvPr/>
          </p:nvGrpSpPr>
          <p:grpSpPr>
            <a:xfrm>
              <a:off x="-3387318" y="9729827"/>
              <a:ext cx="838047" cy="241858"/>
              <a:chOff x="-3387318" y="9729827"/>
              <a:chExt cx="838047" cy="241858"/>
            </a:xfrm>
          </p:grpSpPr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42798B9B-B19D-7000-FB18-EF6AB6791C45}"/>
                  </a:ext>
                </a:extLst>
              </p:cNvPr>
              <p:cNvSpPr/>
              <p:nvPr/>
            </p:nvSpPr>
            <p:spPr>
              <a:xfrm>
                <a:off x="-3375431" y="9743086"/>
                <a:ext cx="814273" cy="215341"/>
              </a:xfrm>
              <a:custGeom>
                <a:avLst/>
                <a:gdLst>
                  <a:gd name="connsiteX0" fmla="*/ 407137 w 814273"/>
                  <a:gd name="connsiteY0" fmla="*/ 215341 h 215341"/>
                  <a:gd name="connsiteX1" fmla="*/ 113843 w 814273"/>
                  <a:gd name="connsiteY1" fmla="*/ 180365 h 215341"/>
                  <a:gd name="connsiteX2" fmla="*/ 0 w 814273"/>
                  <a:gd name="connsiteY2" fmla="*/ 107671 h 215341"/>
                  <a:gd name="connsiteX3" fmla="*/ 113843 w 814273"/>
                  <a:gd name="connsiteY3" fmla="*/ 34976 h 215341"/>
                  <a:gd name="connsiteX4" fmla="*/ 407137 w 814273"/>
                  <a:gd name="connsiteY4" fmla="*/ 0 h 215341"/>
                  <a:gd name="connsiteX5" fmla="*/ 700430 w 814273"/>
                  <a:gd name="connsiteY5" fmla="*/ 34976 h 215341"/>
                  <a:gd name="connsiteX6" fmla="*/ 814273 w 814273"/>
                  <a:gd name="connsiteY6" fmla="*/ 107671 h 215341"/>
                  <a:gd name="connsiteX7" fmla="*/ 700430 w 814273"/>
                  <a:gd name="connsiteY7" fmla="*/ 180365 h 215341"/>
                  <a:gd name="connsiteX8" fmla="*/ 407137 w 814273"/>
                  <a:gd name="connsiteY8" fmla="*/ 215341 h 215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4273" h="215341">
                    <a:moveTo>
                      <a:pt x="407137" y="215341"/>
                    </a:moveTo>
                    <a:cubicBezTo>
                      <a:pt x="296266" y="215341"/>
                      <a:pt x="192024" y="202997"/>
                      <a:pt x="113843" y="180365"/>
                    </a:cubicBezTo>
                    <a:cubicBezTo>
                      <a:pt x="29947" y="156134"/>
                      <a:pt x="0" y="126873"/>
                      <a:pt x="0" y="107671"/>
                    </a:cubicBezTo>
                    <a:cubicBezTo>
                      <a:pt x="0" y="88468"/>
                      <a:pt x="29947" y="59207"/>
                      <a:pt x="113843" y="34976"/>
                    </a:cubicBezTo>
                    <a:cubicBezTo>
                      <a:pt x="192024" y="12344"/>
                      <a:pt x="296266" y="0"/>
                      <a:pt x="407137" y="0"/>
                    </a:cubicBezTo>
                    <a:cubicBezTo>
                      <a:pt x="518008" y="0"/>
                      <a:pt x="622249" y="12344"/>
                      <a:pt x="700430" y="34976"/>
                    </a:cubicBezTo>
                    <a:cubicBezTo>
                      <a:pt x="784327" y="59207"/>
                      <a:pt x="814273" y="88468"/>
                      <a:pt x="814273" y="107671"/>
                    </a:cubicBezTo>
                    <a:cubicBezTo>
                      <a:pt x="814273" y="126873"/>
                      <a:pt x="784327" y="156134"/>
                      <a:pt x="700430" y="180365"/>
                    </a:cubicBezTo>
                    <a:cubicBezTo>
                      <a:pt x="622249" y="202997"/>
                      <a:pt x="518008" y="215341"/>
                      <a:pt x="407137" y="2153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47BBFD82-97C0-E561-4FE7-3696CC4C3C2A}"/>
                  </a:ext>
                </a:extLst>
              </p:cNvPr>
              <p:cNvSpPr/>
              <p:nvPr/>
            </p:nvSpPr>
            <p:spPr>
              <a:xfrm>
                <a:off x="-3387318" y="9729827"/>
                <a:ext cx="838047" cy="241858"/>
              </a:xfrm>
              <a:custGeom>
                <a:avLst/>
                <a:gdLst>
                  <a:gd name="connsiteX0" fmla="*/ 419024 w 838047"/>
                  <a:gd name="connsiteY0" fmla="*/ 26746 h 241858"/>
                  <a:gd name="connsiteX1" fmla="*/ 709346 w 838047"/>
                  <a:gd name="connsiteY1" fmla="*/ 61265 h 241858"/>
                  <a:gd name="connsiteX2" fmla="*/ 814273 w 838047"/>
                  <a:gd name="connsiteY2" fmla="*/ 121158 h 241858"/>
                  <a:gd name="connsiteX3" fmla="*/ 709346 w 838047"/>
                  <a:gd name="connsiteY3" fmla="*/ 181051 h 241858"/>
                  <a:gd name="connsiteX4" fmla="*/ 419024 w 838047"/>
                  <a:gd name="connsiteY4" fmla="*/ 215570 h 241858"/>
                  <a:gd name="connsiteX5" fmla="*/ 128702 w 838047"/>
                  <a:gd name="connsiteY5" fmla="*/ 181051 h 241858"/>
                  <a:gd name="connsiteX6" fmla="*/ 23774 w 838047"/>
                  <a:gd name="connsiteY6" fmla="*/ 121158 h 241858"/>
                  <a:gd name="connsiteX7" fmla="*/ 128702 w 838047"/>
                  <a:gd name="connsiteY7" fmla="*/ 61265 h 241858"/>
                  <a:gd name="connsiteX8" fmla="*/ 419024 w 838047"/>
                  <a:gd name="connsiteY8" fmla="*/ 26746 h 241858"/>
                  <a:gd name="connsiteX9" fmla="*/ 419024 w 838047"/>
                  <a:gd name="connsiteY9" fmla="*/ 0 h 241858"/>
                  <a:gd name="connsiteX10" fmla="*/ 0 w 838047"/>
                  <a:gd name="connsiteY10" fmla="*/ 120929 h 241858"/>
                  <a:gd name="connsiteX11" fmla="*/ 419024 w 838047"/>
                  <a:gd name="connsiteY11" fmla="*/ 241859 h 241858"/>
                  <a:gd name="connsiteX12" fmla="*/ 838048 w 838047"/>
                  <a:gd name="connsiteY12" fmla="*/ 120929 h 241858"/>
                  <a:gd name="connsiteX13" fmla="*/ 419024 w 838047"/>
                  <a:gd name="connsiteY13" fmla="*/ 0 h 241858"/>
                  <a:gd name="connsiteX14" fmla="*/ 419024 w 838047"/>
                  <a:gd name="connsiteY14" fmla="*/ 0 h 241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38047" h="241858">
                    <a:moveTo>
                      <a:pt x="419024" y="26746"/>
                    </a:moveTo>
                    <a:cubicBezTo>
                      <a:pt x="528980" y="26746"/>
                      <a:pt x="632079" y="39091"/>
                      <a:pt x="709346" y="61265"/>
                    </a:cubicBezTo>
                    <a:cubicBezTo>
                      <a:pt x="794842" y="85954"/>
                      <a:pt x="814273" y="113386"/>
                      <a:pt x="814273" y="121158"/>
                    </a:cubicBezTo>
                    <a:cubicBezTo>
                      <a:pt x="814273" y="128930"/>
                      <a:pt x="795071" y="156134"/>
                      <a:pt x="709346" y="181051"/>
                    </a:cubicBezTo>
                    <a:cubicBezTo>
                      <a:pt x="632079" y="203454"/>
                      <a:pt x="528980" y="215570"/>
                      <a:pt x="419024" y="215570"/>
                    </a:cubicBezTo>
                    <a:cubicBezTo>
                      <a:pt x="309067" y="215570"/>
                      <a:pt x="205969" y="203225"/>
                      <a:pt x="128702" y="181051"/>
                    </a:cubicBezTo>
                    <a:cubicBezTo>
                      <a:pt x="43205" y="156362"/>
                      <a:pt x="23774" y="128930"/>
                      <a:pt x="23774" y="121158"/>
                    </a:cubicBezTo>
                    <a:cubicBezTo>
                      <a:pt x="23774" y="113386"/>
                      <a:pt x="42977" y="86182"/>
                      <a:pt x="128702" y="61265"/>
                    </a:cubicBezTo>
                    <a:cubicBezTo>
                      <a:pt x="205740" y="38862"/>
                      <a:pt x="309067" y="26746"/>
                      <a:pt x="419024" y="26746"/>
                    </a:cubicBezTo>
                    <a:moveTo>
                      <a:pt x="419024" y="0"/>
                    </a:moveTo>
                    <a:cubicBezTo>
                      <a:pt x="187452" y="0"/>
                      <a:pt x="0" y="54178"/>
                      <a:pt x="0" y="120929"/>
                    </a:cubicBezTo>
                    <a:cubicBezTo>
                      <a:pt x="0" y="187681"/>
                      <a:pt x="187681" y="241859"/>
                      <a:pt x="419024" y="241859"/>
                    </a:cubicBezTo>
                    <a:cubicBezTo>
                      <a:pt x="650596" y="241859"/>
                      <a:pt x="838048" y="187681"/>
                      <a:pt x="838048" y="120929"/>
                    </a:cubicBezTo>
                    <a:cubicBezTo>
                      <a:pt x="838048" y="54178"/>
                      <a:pt x="650367" y="0"/>
                      <a:pt x="419024" y="0"/>
                    </a:cubicBezTo>
                    <a:lnTo>
                      <a:pt x="4190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2185DF1-3B71-38A1-07A1-794C33CF5982}"/>
                </a:ext>
              </a:extLst>
            </p:cNvPr>
            <p:cNvSpPr/>
            <p:nvPr/>
          </p:nvSpPr>
          <p:spPr>
            <a:xfrm>
              <a:off x="-2657398" y="9442020"/>
              <a:ext cx="229057" cy="355244"/>
            </a:xfrm>
            <a:custGeom>
              <a:avLst/>
              <a:gdLst>
                <a:gd name="connsiteX0" fmla="*/ 114529 w 229057"/>
                <a:gd name="connsiteY0" fmla="*/ 35204 h 355244"/>
                <a:gd name="connsiteX1" fmla="*/ 200482 w 229057"/>
                <a:gd name="connsiteY1" fmla="*/ 140818 h 355244"/>
                <a:gd name="connsiteX2" fmla="*/ 200482 w 229057"/>
                <a:gd name="connsiteY2" fmla="*/ 214427 h 355244"/>
                <a:gd name="connsiteX3" fmla="*/ 114529 w 229057"/>
                <a:gd name="connsiteY3" fmla="*/ 320040 h 355244"/>
                <a:gd name="connsiteX4" fmla="*/ 28575 w 229057"/>
                <a:gd name="connsiteY4" fmla="*/ 214427 h 355244"/>
                <a:gd name="connsiteX5" fmla="*/ 28575 w 229057"/>
                <a:gd name="connsiteY5" fmla="*/ 140818 h 355244"/>
                <a:gd name="connsiteX6" fmla="*/ 114529 w 229057"/>
                <a:gd name="connsiteY6" fmla="*/ 35204 h 355244"/>
                <a:gd name="connsiteX7" fmla="*/ 114529 w 229057"/>
                <a:gd name="connsiteY7" fmla="*/ 0 h 355244"/>
                <a:gd name="connsiteX8" fmla="*/ 0 w 229057"/>
                <a:gd name="connsiteY8" fmla="*/ 140818 h 355244"/>
                <a:gd name="connsiteX9" fmla="*/ 0 w 229057"/>
                <a:gd name="connsiteY9" fmla="*/ 214427 h 355244"/>
                <a:gd name="connsiteX10" fmla="*/ 114529 w 229057"/>
                <a:gd name="connsiteY10" fmla="*/ 355244 h 355244"/>
                <a:gd name="connsiteX11" fmla="*/ 229057 w 229057"/>
                <a:gd name="connsiteY11" fmla="*/ 214427 h 355244"/>
                <a:gd name="connsiteX12" fmla="*/ 229057 w 229057"/>
                <a:gd name="connsiteY12" fmla="*/ 140818 h 355244"/>
                <a:gd name="connsiteX13" fmla="*/ 114529 w 229057"/>
                <a:gd name="connsiteY13" fmla="*/ 0 h 355244"/>
                <a:gd name="connsiteX14" fmla="*/ 114529 w 229057"/>
                <a:gd name="connsiteY14" fmla="*/ 0 h 35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9057" h="355244">
                  <a:moveTo>
                    <a:pt x="114529" y="35204"/>
                  </a:moveTo>
                  <a:cubicBezTo>
                    <a:pt x="161849" y="35204"/>
                    <a:pt x="200482" y="82525"/>
                    <a:pt x="200482" y="140818"/>
                  </a:cubicBezTo>
                  <a:lnTo>
                    <a:pt x="200482" y="214427"/>
                  </a:lnTo>
                  <a:cubicBezTo>
                    <a:pt x="200482" y="272720"/>
                    <a:pt x="162077" y="320040"/>
                    <a:pt x="114529" y="320040"/>
                  </a:cubicBezTo>
                  <a:cubicBezTo>
                    <a:pt x="66980" y="320040"/>
                    <a:pt x="28575" y="272720"/>
                    <a:pt x="28575" y="214427"/>
                  </a:cubicBezTo>
                  <a:lnTo>
                    <a:pt x="28575" y="140818"/>
                  </a:lnTo>
                  <a:cubicBezTo>
                    <a:pt x="28575" y="82525"/>
                    <a:pt x="67208" y="35204"/>
                    <a:pt x="114529" y="35204"/>
                  </a:cubicBezTo>
                  <a:moveTo>
                    <a:pt x="114529" y="0"/>
                  </a:moveTo>
                  <a:cubicBezTo>
                    <a:pt x="51664" y="0"/>
                    <a:pt x="0" y="63322"/>
                    <a:pt x="0" y="140818"/>
                  </a:cubicBezTo>
                  <a:lnTo>
                    <a:pt x="0" y="214427"/>
                  </a:lnTo>
                  <a:cubicBezTo>
                    <a:pt x="0" y="291922"/>
                    <a:pt x="51435" y="355244"/>
                    <a:pt x="114529" y="355244"/>
                  </a:cubicBezTo>
                  <a:cubicBezTo>
                    <a:pt x="177394" y="355244"/>
                    <a:pt x="229057" y="291922"/>
                    <a:pt x="229057" y="214427"/>
                  </a:cubicBezTo>
                  <a:lnTo>
                    <a:pt x="229057" y="140818"/>
                  </a:lnTo>
                  <a:cubicBezTo>
                    <a:pt x="229057" y="63322"/>
                    <a:pt x="177394" y="0"/>
                    <a:pt x="114529" y="0"/>
                  </a:cubicBezTo>
                  <a:lnTo>
                    <a:pt x="114529" y="0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266C02D-3E35-48D1-8554-86E4104C5E27}"/>
                </a:ext>
              </a:extLst>
            </p:cNvPr>
            <p:cNvSpPr/>
            <p:nvPr/>
          </p:nvSpPr>
          <p:spPr>
            <a:xfrm>
              <a:off x="-3372231" y="9496884"/>
              <a:ext cx="369874" cy="405079"/>
            </a:xfrm>
            <a:custGeom>
              <a:avLst/>
              <a:gdLst>
                <a:gd name="connsiteX0" fmla="*/ 369875 w 369874"/>
                <a:gd name="connsiteY0" fmla="*/ 202540 h 405079"/>
                <a:gd name="connsiteX1" fmla="*/ 184937 w 369874"/>
                <a:gd name="connsiteY1" fmla="*/ 405079 h 405079"/>
                <a:gd name="connsiteX2" fmla="*/ 0 w 369874"/>
                <a:gd name="connsiteY2" fmla="*/ 202540 h 405079"/>
                <a:gd name="connsiteX3" fmla="*/ 184937 w 369874"/>
                <a:gd name="connsiteY3" fmla="*/ 0 h 405079"/>
                <a:gd name="connsiteX4" fmla="*/ 369875 w 369874"/>
                <a:gd name="connsiteY4" fmla="*/ 202540 h 405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74" h="405079">
                  <a:moveTo>
                    <a:pt x="369875" y="202540"/>
                  </a:moveTo>
                  <a:cubicBezTo>
                    <a:pt x="369875" y="314399"/>
                    <a:pt x="287076" y="405079"/>
                    <a:pt x="184937" y="405079"/>
                  </a:cubicBezTo>
                  <a:cubicBezTo>
                    <a:pt x="82799" y="405079"/>
                    <a:pt x="0" y="314399"/>
                    <a:pt x="0" y="202540"/>
                  </a:cubicBezTo>
                  <a:cubicBezTo>
                    <a:pt x="0" y="90680"/>
                    <a:pt x="82799" y="0"/>
                    <a:pt x="184937" y="0"/>
                  </a:cubicBezTo>
                  <a:cubicBezTo>
                    <a:pt x="287075" y="0"/>
                    <a:pt x="369875" y="90680"/>
                    <a:pt x="369875" y="202540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B850300-67D2-0E79-13ED-FE8093577B13}"/>
                </a:ext>
              </a:extLst>
            </p:cNvPr>
            <p:cNvSpPr/>
            <p:nvPr/>
          </p:nvSpPr>
          <p:spPr>
            <a:xfrm>
              <a:off x="-2955493" y="9496884"/>
              <a:ext cx="369874" cy="405079"/>
            </a:xfrm>
            <a:custGeom>
              <a:avLst/>
              <a:gdLst>
                <a:gd name="connsiteX0" fmla="*/ 369875 w 369874"/>
                <a:gd name="connsiteY0" fmla="*/ 202540 h 405079"/>
                <a:gd name="connsiteX1" fmla="*/ 184937 w 369874"/>
                <a:gd name="connsiteY1" fmla="*/ 405079 h 405079"/>
                <a:gd name="connsiteX2" fmla="*/ 0 w 369874"/>
                <a:gd name="connsiteY2" fmla="*/ 202540 h 405079"/>
                <a:gd name="connsiteX3" fmla="*/ 184937 w 369874"/>
                <a:gd name="connsiteY3" fmla="*/ 0 h 405079"/>
                <a:gd name="connsiteX4" fmla="*/ 369875 w 369874"/>
                <a:gd name="connsiteY4" fmla="*/ 202540 h 405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74" h="405079">
                  <a:moveTo>
                    <a:pt x="369875" y="202540"/>
                  </a:moveTo>
                  <a:cubicBezTo>
                    <a:pt x="369875" y="314399"/>
                    <a:pt x="287075" y="405079"/>
                    <a:pt x="184937" y="405079"/>
                  </a:cubicBezTo>
                  <a:cubicBezTo>
                    <a:pt x="82799" y="405079"/>
                    <a:pt x="0" y="314399"/>
                    <a:pt x="0" y="202540"/>
                  </a:cubicBezTo>
                  <a:cubicBezTo>
                    <a:pt x="0" y="90680"/>
                    <a:pt x="82799" y="0"/>
                    <a:pt x="184937" y="0"/>
                  </a:cubicBezTo>
                  <a:cubicBezTo>
                    <a:pt x="287075" y="0"/>
                    <a:pt x="369875" y="90680"/>
                    <a:pt x="369875" y="202540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2FAD08B-36B4-CF24-7E5A-301773944250}"/>
                </a:ext>
              </a:extLst>
            </p:cNvPr>
            <p:cNvSpPr/>
            <p:nvPr/>
          </p:nvSpPr>
          <p:spPr>
            <a:xfrm>
              <a:off x="-3269589" y="9811666"/>
              <a:ext cx="579272" cy="114757"/>
            </a:xfrm>
            <a:custGeom>
              <a:avLst/>
              <a:gdLst>
                <a:gd name="connsiteX0" fmla="*/ 579273 w 579272"/>
                <a:gd name="connsiteY0" fmla="*/ 57379 h 114757"/>
                <a:gd name="connsiteX1" fmla="*/ 289636 w 579272"/>
                <a:gd name="connsiteY1" fmla="*/ 114757 h 114757"/>
                <a:gd name="connsiteX2" fmla="*/ 0 w 579272"/>
                <a:gd name="connsiteY2" fmla="*/ 57379 h 114757"/>
                <a:gd name="connsiteX3" fmla="*/ 289636 w 579272"/>
                <a:gd name="connsiteY3" fmla="*/ 0 h 114757"/>
                <a:gd name="connsiteX4" fmla="*/ 579273 w 579272"/>
                <a:gd name="connsiteY4" fmla="*/ 57379 h 11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72" h="114757">
                  <a:moveTo>
                    <a:pt x="579273" y="57379"/>
                  </a:moveTo>
                  <a:cubicBezTo>
                    <a:pt x="579273" y="89068"/>
                    <a:pt x="449598" y="114757"/>
                    <a:pt x="289636" y="114757"/>
                  </a:cubicBezTo>
                  <a:cubicBezTo>
                    <a:pt x="129675" y="114757"/>
                    <a:pt x="0" y="89068"/>
                    <a:pt x="0" y="57379"/>
                  </a:cubicBezTo>
                  <a:cubicBezTo>
                    <a:pt x="0" y="25689"/>
                    <a:pt x="129675" y="0"/>
                    <a:pt x="289636" y="0"/>
                  </a:cubicBezTo>
                  <a:cubicBezTo>
                    <a:pt x="449598" y="0"/>
                    <a:pt x="579273" y="25689"/>
                    <a:pt x="579273" y="57379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A94DA13C-E1AA-3946-D3D4-F35FE4DB0558}"/>
                </a:ext>
              </a:extLst>
            </p:cNvPr>
            <p:cNvSpPr/>
            <p:nvPr/>
          </p:nvSpPr>
          <p:spPr>
            <a:xfrm>
              <a:off x="-3378631" y="9426703"/>
              <a:ext cx="43434" cy="346100"/>
            </a:xfrm>
            <a:custGeom>
              <a:avLst/>
              <a:gdLst>
                <a:gd name="connsiteX0" fmla="*/ 43434 w 43434"/>
                <a:gd name="connsiteY0" fmla="*/ 173050 h 346100"/>
                <a:gd name="connsiteX1" fmla="*/ 21717 w 43434"/>
                <a:gd name="connsiteY1" fmla="*/ 346100 h 346100"/>
                <a:gd name="connsiteX2" fmla="*/ 0 w 43434"/>
                <a:gd name="connsiteY2" fmla="*/ 173050 h 346100"/>
                <a:gd name="connsiteX3" fmla="*/ 21717 w 43434"/>
                <a:gd name="connsiteY3" fmla="*/ 0 h 346100"/>
                <a:gd name="connsiteX4" fmla="*/ 43434 w 43434"/>
                <a:gd name="connsiteY4" fmla="*/ 173050 h 34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" h="346100">
                  <a:moveTo>
                    <a:pt x="43434" y="173050"/>
                  </a:moveTo>
                  <a:cubicBezTo>
                    <a:pt x="43434" y="268623"/>
                    <a:pt x="33711" y="346100"/>
                    <a:pt x="21717" y="346100"/>
                  </a:cubicBezTo>
                  <a:cubicBezTo>
                    <a:pt x="9723" y="346100"/>
                    <a:pt x="0" y="268623"/>
                    <a:pt x="0" y="173050"/>
                  </a:cubicBezTo>
                  <a:cubicBezTo>
                    <a:pt x="0" y="77477"/>
                    <a:pt x="9723" y="0"/>
                    <a:pt x="21717" y="0"/>
                  </a:cubicBezTo>
                  <a:cubicBezTo>
                    <a:pt x="33711" y="0"/>
                    <a:pt x="43434" y="77477"/>
                    <a:pt x="43434" y="173050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D3C5577-B837-FE49-5083-96653143BDFE}"/>
                </a:ext>
              </a:extLst>
            </p:cNvPr>
            <p:cNvSpPr/>
            <p:nvPr/>
          </p:nvSpPr>
          <p:spPr>
            <a:xfrm>
              <a:off x="-3360572" y="9412302"/>
              <a:ext cx="757580" cy="471830"/>
            </a:xfrm>
            <a:custGeom>
              <a:avLst/>
              <a:gdLst>
                <a:gd name="connsiteX0" fmla="*/ 147447 w 757580"/>
                <a:gd name="connsiteY0" fmla="*/ 0 h 471830"/>
                <a:gd name="connsiteX1" fmla="*/ 25375 w 757580"/>
                <a:gd name="connsiteY1" fmla="*/ 26518 h 471830"/>
                <a:gd name="connsiteX2" fmla="*/ 8001 w 757580"/>
                <a:gd name="connsiteY2" fmla="*/ 43663 h 471830"/>
                <a:gd name="connsiteX3" fmla="*/ 0 w 757580"/>
                <a:gd name="connsiteY3" fmla="*/ 216484 h 471830"/>
                <a:gd name="connsiteX4" fmla="*/ 197510 w 757580"/>
                <a:gd name="connsiteY4" fmla="*/ 425882 h 471830"/>
                <a:gd name="connsiteX5" fmla="*/ 463372 w 757580"/>
                <a:gd name="connsiteY5" fmla="*/ 471830 h 471830"/>
                <a:gd name="connsiteX6" fmla="*/ 637794 w 757580"/>
                <a:gd name="connsiteY6" fmla="*/ 421081 h 471830"/>
                <a:gd name="connsiteX7" fmla="*/ 746608 w 757580"/>
                <a:gd name="connsiteY7" fmla="*/ 223799 h 471830"/>
                <a:gd name="connsiteX8" fmla="*/ 757580 w 757580"/>
                <a:gd name="connsiteY8" fmla="*/ 104013 h 471830"/>
                <a:gd name="connsiteX9" fmla="*/ 747751 w 757580"/>
                <a:gd name="connsiteY9" fmla="*/ 32918 h 47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7580" h="471830">
                  <a:moveTo>
                    <a:pt x="147447" y="0"/>
                  </a:moveTo>
                  <a:lnTo>
                    <a:pt x="25375" y="26518"/>
                  </a:lnTo>
                  <a:lnTo>
                    <a:pt x="8001" y="43663"/>
                  </a:lnTo>
                  <a:lnTo>
                    <a:pt x="0" y="216484"/>
                  </a:lnTo>
                  <a:lnTo>
                    <a:pt x="197510" y="425882"/>
                  </a:lnTo>
                  <a:lnTo>
                    <a:pt x="463372" y="471830"/>
                  </a:lnTo>
                  <a:lnTo>
                    <a:pt x="637794" y="421081"/>
                  </a:lnTo>
                  <a:lnTo>
                    <a:pt x="746608" y="223799"/>
                  </a:lnTo>
                  <a:lnTo>
                    <a:pt x="757580" y="104013"/>
                  </a:lnTo>
                  <a:lnTo>
                    <a:pt x="747751" y="32918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E3894A4-72A6-8036-A4CE-45BAA34B3DE8}"/>
                </a:ext>
              </a:extLst>
            </p:cNvPr>
            <p:cNvSpPr/>
            <p:nvPr/>
          </p:nvSpPr>
          <p:spPr>
            <a:xfrm>
              <a:off x="-2624709" y="9426703"/>
              <a:ext cx="43434" cy="346100"/>
            </a:xfrm>
            <a:custGeom>
              <a:avLst/>
              <a:gdLst>
                <a:gd name="connsiteX0" fmla="*/ 43434 w 43434"/>
                <a:gd name="connsiteY0" fmla="*/ 173050 h 346100"/>
                <a:gd name="connsiteX1" fmla="*/ 21717 w 43434"/>
                <a:gd name="connsiteY1" fmla="*/ 346100 h 346100"/>
                <a:gd name="connsiteX2" fmla="*/ 0 w 43434"/>
                <a:gd name="connsiteY2" fmla="*/ 173050 h 346100"/>
                <a:gd name="connsiteX3" fmla="*/ 21717 w 43434"/>
                <a:gd name="connsiteY3" fmla="*/ 0 h 346100"/>
                <a:gd name="connsiteX4" fmla="*/ 43434 w 43434"/>
                <a:gd name="connsiteY4" fmla="*/ 173050 h 34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" h="346100">
                  <a:moveTo>
                    <a:pt x="43434" y="173050"/>
                  </a:moveTo>
                  <a:cubicBezTo>
                    <a:pt x="43434" y="268623"/>
                    <a:pt x="33711" y="346100"/>
                    <a:pt x="21717" y="346100"/>
                  </a:cubicBezTo>
                  <a:cubicBezTo>
                    <a:pt x="9723" y="346100"/>
                    <a:pt x="0" y="268623"/>
                    <a:pt x="0" y="173050"/>
                  </a:cubicBezTo>
                  <a:cubicBezTo>
                    <a:pt x="0" y="77477"/>
                    <a:pt x="9723" y="0"/>
                    <a:pt x="21717" y="0"/>
                  </a:cubicBezTo>
                  <a:cubicBezTo>
                    <a:pt x="33711" y="0"/>
                    <a:pt x="43434" y="77477"/>
                    <a:pt x="43434" y="173050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3" name="图形 16">
              <a:extLst>
                <a:ext uri="{FF2B5EF4-FFF2-40B4-BE49-F238E27FC236}">
                  <a16:creationId xmlns:a16="http://schemas.microsoft.com/office/drawing/2014/main" id="{566B1AD6-0056-AC42-667D-1D0CDE3DF94A}"/>
                </a:ext>
              </a:extLst>
            </p:cNvPr>
            <p:cNvGrpSpPr/>
            <p:nvPr/>
          </p:nvGrpSpPr>
          <p:grpSpPr>
            <a:xfrm>
              <a:off x="-3365601" y="9355152"/>
              <a:ext cx="773582" cy="180136"/>
              <a:chOff x="-3365601" y="9355152"/>
              <a:chExt cx="773582" cy="180136"/>
            </a:xfrm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84BC94A7-5356-5DDE-31C6-F96F9A72BBF1}"/>
                  </a:ext>
                </a:extLst>
              </p:cNvPr>
              <p:cNvSpPr/>
              <p:nvPr/>
            </p:nvSpPr>
            <p:spPr>
              <a:xfrm>
                <a:off x="-3356686" y="9364753"/>
                <a:ext cx="755751" cy="160934"/>
              </a:xfrm>
              <a:custGeom>
                <a:avLst/>
                <a:gdLst>
                  <a:gd name="connsiteX0" fmla="*/ 377876 w 755751"/>
                  <a:gd name="connsiteY0" fmla="*/ 160934 h 160934"/>
                  <a:gd name="connsiteX1" fmla="*/ 106299 w 755751"/>
                  <a:gd name="connsiteY1" fmla="*/ 134645 h 160934"/>
                  <a:gd name="connsiteX2" fmla="*/ 0 w 755751"/>
                  <a:gd name="connsiteY2" fmla="*/ 80467 h 160934"/>
                  <a:gd name="connsiteX3" fmla="*/ 106299 w 755751"/>
                  <a:gd name="connsiteY3" fmla="*/ 26289 h 160934"/>
                  <a:gd name="connsiteX4" fmla="*/ 377876 w 755751"/>
                  <a:gd name="connsiteY4" fmla="*/ 0 h 160934"/>
                  <a:gd name="connsiteX5" fmla="*/ 649453 w 755751"/>
                  <a:gd name="connsiteY5" fmla="*/ 26289 h 160934"/>
                  <a:gd name="connsiteX6" fmla="*/ 755752 w 755751"/>
                  <a:gd name="connsiteY6" fmla="*/ 80467 h 160934"/>
                  <a:gd name="connsiteX7" fmla="*/ 649453 w 755751"/>
                  <a:gd name="connsiteY7" fmla="*/ 134645 h 160934"/>
                  <a:gd name="connsiteX8" fmla="*/ 377876 w 755751"/>
                  <a:gd name="connsiteY8" fmla="*/ 160934 h 16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5751" h="160934">
                    <a:moveTo>
                      <a:pt x="377876" y="160934"/>
                    </a:moveTo>
                    <a:cubicBezTo>
                      <a:pt x="275234" y="160934"/>
                      <a:pt x="178765" y="151562"/>
                      <a:pt x="106299" y="134645"/>
                    </a:cubicBezTo>
                    <a:cubicBezTo>
                      <a:pt x="27889" y="116357"/>
                      <a:pt x="0" y="93955"/>
                      <a:pt x="0" y="80467"/>
                    </a:cubicBezTo>
                    <a:cubicBezTo>
                      <a:pt x="0" y="66980"/>
                      <a:pt x="27889" y="44577"/>
                      <a:pt x="106299" y="26289"/>
                    </a:cubicBezTo>
                    <a:cubicBezTo>
                      <a:pt x="178765" y="9373"/>
                      <a:pt x="275234" y="0"/>
                      <a:pt x="377876" y="0"/>
                    </a:cubicBezTo>
                    <a:cubicBezTo>
                      <a:pt x="480517" y="0"/>
                      <a:pt x="576986" y="9373"/>
                      <a:pt x="649453" y="26289"/>
                    </a:cubicBezTo>
                    <a:cubicBezTo>
                      <a:pt x="727862" y="44577"/>
                      <a:pt x="755752" y="66980"/>
                      <a:pt x="755752" y="80467"/>
                    </a:cubicBezTo>
                    <a:cubicBezTo>
                      <a:pt x="755752" y="93955"/>
                      <a:pt x="727862" y="116357"/>
                      <a:pt x="649453" y="134645"/>
                    </a:cubicBezTo>
                    <a:cubicBezTo>
                      <a:pt x="576986" y="151562"/>
                      <a:pt x="480517" y="160934"/>
                      <a:pt x="377876" y="1609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1171F7E3-333C-5749-C1CF-D422453BAED8}"/>
                  </a:ext>
                </a:extLst>
              </p:cNvPr>
              <p:cNvSpPr/>
              <p:nvPr/>
            </p:nvSpPr>
            <p:spPr>
              <a:xfrm>
                <a:off x="-3365601" y="9355152"/>
                <a:ext cx="773582" cy="180136"/>
              </a:xfrm>
              <a:custGeom>
                <a:avLst/>
                <a:gdLst>
                  <a:gd name="connsiteX0" fmla="*/ 386791 w 773582"/>
                  <a:gd name="connsiteY0" fmla="*/ 19431 h 180136"/>
                  <a:gd name="connsiteX1" fmla="*/ 655168 w 773582"/>
                  <a:gd name="connsiteY1" fmla="*/ 45034 h 180136"/>
                  <a:gd name="connsiteX2" fmla="*/ 734263 w 773582"/>
                  <a:gd name="connsiteY2" fmla="*/ 71780 h 180136"/>
                  <a:gd name="connsiteX3" fmla="*/ 756209 w 773582"/>
                  <a:gd name="connsiteY3" fmla="*/ 90068 h 180136"/>
                  <a:gd name="connsiteX4" fmla="*/ 734263 w 773582"/>
                  <a:gd name="connsiteY4" fmla="*/ 108356 h 180136"/>
                  <a:gd name="connsiteX5" fmla="*/ 655168 w 773582"/>
                  <a:gd name="connsiteY5" fmla="*/ 135103 h 180136"/>
                  <a:gd name="connsiteX6" fmla="*/ 386791 w 773582"/>
                  <a:gd name="connsiteY6" fmla="*/ 160706 h 180136"/>
                  <a:gd name="connsiteX7" fmla="*/ 118415 w 773582"/>
                  <a:gd name="connsiteY7" fmla="*/ 135103 h 180136"/>
                  <a:gd name="connsiteX8" fmla="*/ 39319 w 773582"/>
                  <a:gd name="connsiteY8" fmla="*/ 108356 h 180136"/>
                  <a:gd name="connsiteX9" fmla="*/ 17374 w 773582"/>
                  <a:gd name="connsiteY9" fmla="*/ 90068 h 180136"/>
                  <a:gd name="connsiteX10" fmla="*/ 39319 w 773582"/>
                  <a:gd name="connsiteY10" fmla="*/ 71780 h 180136"/>
                  <a:gd name="connsiteX11" fmla="*/ 118415 w 773582"/>
                  <a:gd name="connsiteY11" fmla="*/ 45034 h 180136"/>
                  <a:gd name="connsiteX12" fmla="*/ 386791 w 773582"/>
                  <a:gd name="connsiteY12" fmla="*/ 19431 h 180136"/>
                  <a:gd name="connsiteX13" fmla="*/ 386791 w 773582"/>
                  <a:gd name="connsiteY13" fmla="*/ 0 h 180136"/>
                  <a:gd name="connsiteX14" fmla="*/ 0 w 773582"/>
                  <a:gd name="connsiteY14" fmla="*/ 90068 h 180136"/>
                  <a:gd name="connsiteX15" fmla="*/ 386791 w 773582"/>
                  <a:gd name="connsiteY15" fmla="*/ 180137 h 180136"/>
                  <a:gd name="connsiteX16" fmla="*/ 773582 w 773582"/>
                  <a:gd name="connsiteY16" fmla="*/ 90068 h 180136"/>
                  <a:gd name="connsiteX17" fmla="*/ 386791 w 773582"/>
                  <a:gd name="connsiteY17" fmla="*/ 0 h 180136"/>
                  <a:gd name="connsiteX18" fmla="*/ 386791 w 773582"/>
                  <a:gd name="connsiteY18" fmla="*/ 0 h 180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73582" h="180136">
                    <a:moveTo>
                      <a:pt x="386791" y="19431"/>
                    </a:moveTo>
                    <a:cubicBezTo>
                      <a:pt x="488061" y="19431"/>
                      <a:pt x="583387" y="28575"/>
                      <a:pt x="655168" y="45034"/>
                    </a:cubicBezTo>
                    <a:cubicBezTo>
                      <a:pt x="688772" y="52807"/>
                      <a:pt x="715975" y="61951"/>
                      <a:pt x="734263" y="71780"/>
                    </a:cubicBezTo>
                    <a:cubicBezTo>
                      <a:pt x="754609" y="82753"/>
                      <a:pt x="756209" y="90068"/>
                      <a:pt x="756209" y="90068"/>
                    </a:cubicBezTo>
                    <a:cubicBezTo>
                      <a:pt x="756209" y="90068"/>
                      <a:pt x="754609" y="97612"/>
                      <a:pt x="734263" y="108356"/>
                    </a:cubicBezTo>
                    <a:cubicBezTo>
                      <a:pt x="715975" y="118186"/>
                      <a:pt x="688772" y="127330"/>
                      <a:pt x="655168" y="135103"/>
                    </a:cubicBezTo>
                    <a:cubicBezTo>
                      <a:pt x="583387" y="151562"/>
                      <a:pt x="488061" y="160706"/>
                      <a:pt x="386791" y="160706"/>
                    </a:cubicBezTo>
                    <a:cubicBezTo>
                      <a:pt x="285521" y="160706"/>
                      <a:pt x="190195" y="151562"/>
                      <a:pt x="118415" y="135103"/>
                    </a:cubicBezTo>
                    <a:cubicBezTo>
                      <a:pt x="84811" y="127330"/>
                      <a:pt x="57607" y="118186"/>
                      <a:pt x="39319" y="108356"/>
                    </a:cubicBezTo>
                    <a:cubicBezTo>
                      <a:pt x="18974" y="97384"/>
                      <a:pt x="17374" y="90068"/>
                      <a:pt x="17374" y="90068"/>
                    </a:cubicBezTo>
                    <a:cubicBezTo>
                      <a:pt x="17374" y="90068"/>
                      <a:pt x="18974" y="82525"/>
                      <a:pt x="39319" y="71780"/>
                    </a:cubicBezTo>
                    <a:cubicBezTo>
                      <a:pt x="57607" y="61951"/>
                      <a:pt x="84811" y="52807"/>
                      <a:pt x="118415" y="45034"/>
                    </a:cubicBezTo>
                    <a:cubicBezTo>
                      <a:pt x="190195" y="28346"/>
                      <a:pt x="285521" y="19431"/>
                      <a:pt x="386791" y="19431"/>
                    </a:cubicBezTo>
                    <a:moveTo>
                      <a:pt x="386791" y="0"/>
                    </a:moveTo>
                    <a:cubicBezTo>
                      <a:pt x="173279" y="0"/>
                      <a:pt x="0" y="40234"/>
                      <a:pt x="0" y="90068"/>
                    </a:cubicBezTo>
                    <a:cubicBezTo>
                      <a:pt x="0" y="139903"/>
                      <a:pt x="173050" y="180137"/>
                      <a:pt x="386791" y="180137"/>
                    </a:cubicBezTo>
                    <a:cubicBezTo>
                      <a:pt x="600532" y="180137"/>
                      <a:pt x="773582" y="139903"/>
                      <a:pt x="773582" y="90068"/>
                    </a:cubicBezTo>
                    <a:cubicBezTo>
                      <a:pt x="773354" y="40234"/>
                      <a:pt x="600304" y="0"/>
                      <a:pt x="386791" y="0"/>
                    </a:cubicBezTo>
                    <a:lnTo>
                      <a:pt x="386791" y="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0" name="图形 16">
            <a:extLst>
              <a:ext uri="{FF2B5EF4-FFF2-40B4-BE49-F238E27FC236}">
                <a16:creationId xmlns:a16="http://schemas.microsoft.com/office/drawing/2014/main" id="{0B2E18AA-A81B-FE89-54C4-3CAD9A70FF26}"/>
              </a:ext>
            </a:extLst>
          </p:cNvPr>
          <p:cNvGrpSpPr/>
          <p:nvPr/>
        </p:nvGrpSpPr>
        <p:grpSpPr>
          <a:xfrm>
            <a:off x="5650688" y="3081606"/>
            <a:ext cx="844905" cy="912114"/>
            <a:chOff x="-2026462" y="9101406"/>
            <a:chExt cx="844905" cy="912114"/>
          </a:xfrm>
        </p:grpSpPr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7F7E0018-48C3-6E29-A8EE-093407E6E508}"/>
                </a:ext>
              </a:extLst>
            </p:cNvPr>
            <p:cNvSpPr/>
            <p:nvPr/>
          </p:nvSpPr>
          <p:spPr>
            <a:xfrm>
              <a:off x="-1827809" y="9101406"/>
              <a:ext cx="445770" cy="445770"/>
            </a:xfrm>
            <a:custGeom>
              <a:avLst/>
              <a:gdLst>
                <a:gd name="connsiteX0" fmla="*/ 445770 w 445770"/>
                <a:gd name="connsiteY0" fmla="*/ 222885 h 445770"/>
                <a:gd name="connsiteX1" fmla="*/ 222885 w 445770"/>
                <a:gd name="connsiteY1" fmla="*/ 445770 h 445770"/>
                <a:gd name="connsiteX2" fmla="*/ 0 w 445770"/>
                <a:gd name="connsiteY2" fmla="*/ 222885 h 445770"/>
                <a:gd name="connsiteX3" fmla="*/ 222885 w 445770"/>
                <a:gd name="connsiteY3" fmla="*/ 0 h 445770"/>
                <a:gd name="connsiteX4" fmla="*/ 445770 w 445770"/>
                <a:gd name="connsiteY4" fmla="*/ 222885 h 44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770" h="445770">
                  <a:moveTo>
                    <a:pt x="445770" y="222885"/>
                  </a:moveTo>
                  <a:cubicBezTo>
                    <a:pt x="445770" y="345981"/>
                    <a:pt x="345981" y="445770"/>
                    <a:pt x="222885" y="445770"/>
                  </a:cubicBezTo>
                  <a:cubicBezTo>
                    <a:pt x="99789" y="445770"/>
                    <a:pt x="0" y="345981"/>
                    <a:pt x="0" y="222885"/>
                  </a:cubicBezTo>
                  <a:cubicBezTo>
                    <a:pt x="0" y="99789"/>
                    <a:pt x="99789" y="0"/>
                    <a:pt x="222885" y="0"/>
                  </a:cubicBezTo>
                  <a:cubicBezTo>
                    <a:pt x="345981" y="0"/>
                    <a:pt x="445770" y="99789"/>
                    <a:pt x="445770" y="222885"/>
                  </a:cubicBezTo>
                  <a:close/>
                </a:path>
              </a:pathLst>
            </a:custGeom>
            <a:solidFill>
              <a:srgbClr val="020202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40B75E40-A097-E66E-CDAC-235330EF86D9}"/>
                </a:ext>
              </a:extLst>
            </p:cNvPr>
            <p:cNvSpPr/>
            <p:nvPr/>
          </p:nvSpPr>
          <p:spPr>
            <a:xfrm>
              <a:off x="-2026462" y="9590152"/>
              <a:ext cx="844905" cy="423367"/>
            </a:xfrm>
            <a:custGeom>
              <a:avLst/>
              <a:gdLst>
                <a:gd name="connsiteX0" fmla="*/ 844906 w 844905"/>
                <a:gd name="connsiteY0" fmla="*/ 423367 h 423367"/>
                <a:gd name="connsiteX1" fmla="*/ 844906 w 844905"/>
                <a:gd name="connsiteY1" fmla="*/ 422453 h 423367"/>
                <a:gd name="connsiteX2" fmla="*/ 422453 w 844905"/>
                <a:gd name="connsiteY2" fmla="*/ 0 h 423367"/>
                <a:gd name="connsiteX3" fmla="*/ 0 w 844905"/>
                <a:gd name="connsiteY3" fmla="*/ 422453 h 423367"/>
                <a:gd name="connsiteX4" fmla="*/ 0 w 844905"/>
                <a:gd name="connsiteY4" fmla="*/ 423367 h 423367"/>
                <a:gd name="connsiteX5" fmla="*/ 844906 w 844905"/>
                <a:gd name="connsiteY5" fmla="*/ 423367 h 42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4905" h="423367">
                  <a:moveTo>
                    <a:pt x="844906" y="423367"/>
                  </a:moveTo>
                  <a:cubicBezTo>
                    <a:pt x="844906" y="423139"/>
                    <a:pt x="844906" y="422681"/>
                    <a:pt x="844906" y="422453"/>
                  </a:cubicBezTo>
                  <a:cubicBezTo>
                    <a:pt x="844906" y="189052"/>
                    <a:pt x="655853" y="0"/>
                    <a:pt x="422453" y="0"/>
                  </a:cubicBezTo>
                  <a:cubicBezTo>
                    <a:pt x="189052" y="0"/>
                    <a:pt x="0" y="189052"/>
                    <a:pt x="0" y="422453"/>
                  </a:cubicBezTo>
                  <a:cubicBezTo>
                    <a:pt x="0" y="422681"/>
                    <a:pt x="0" y="423139"/>
                    <a:pt x="0" y="423367"/>
                  </a:cubicBezTo>
                  <a:lnTo>
                    <a:pt x="844906" y="423367"/>
                  </a:lnTo>
                  <a:close/>
                </a:path>
              </a:pathLst>
            </a:custGeom>
            <a:solidFill>
              <a:srgbClr val="020202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8B133D67-98B4-1FDC-1751-DFB2DB411CA3}"/>
                </a:ext>
              </a:extLst>
            </p:cNvPr>
            <p:cNvSpPr/>
            <p:nvPr/>
          </p:nvSpPr>
          <p:spPr>
            <a:xfrm>
              <a:off x="-1685620" y="9173643"/>
              <a:ext cx="161391" cy="280720"/>
            </a:xfrm>
            <a:custGeom>
              <a:avLst/>
              <a:gdLst>
                <a:gd name="connsiteX0" fmla="*/ 99670 w 161391"/>
                <a:gd name="connsiteY0" fmla="*/ 77724 h 280720"/>
                <a:gd name="connsiteX1" fmla="*/ 73152 w 161391"/>
                <a:gd name="connsiteY1" fmla="*/ 52349 h 280720"/>
                <a:gd name="connsiteX2" fmla="*/ 35662 w 161391"/>
                <a:gd name="connsiteY2" fmla="*/ 71323 h 280720"/>
                <a:gd name="connsiteX3" fmla="*/ 0 w 161391"/>
                <a:gd name="connsiteY3" fmla="*/ 38633 h 280720"/>
                <a:gd name="connsiteX4" fmla="*/ 80696 w 161391"/>
                <a:gd name="connsiteY4" fmla="*/ 0 h 280720"/>
                <a:gd name="connsiteX5" fmla="*/ 161392 w 161391"/>
                <a:gd name="connsiteY5" fmla="*/ 72009 h 280720"/>
                <a:gd name="connsiteX6" fmla="*/ 104013 w 161391"/>
                <a:gd name="connsiteY6" fmla="*/ 179680 h 280720"/>
                <a:gd name="connsiteX7" fmla="*/ 47320 w 161391"/>
                <a:gd name="connsiteY7" fmla="*/ 179680 h 280720"/>
                <a:gd name="connsiteX8" fmla="*/ 99670 w 161391"/>
                <a:gd name="connsiteY8" fmla="*/ 77724 h 280720"/>
                <a:gd name="connsiteX9" fmla="*/ 38405 w 161391"/>
                <a:gd name="connsiteY9" fmla="*/ 243688 h 280720"/>
                <a:gd name="connsiteX10" fmla="*/ 75438 w 161391"/>
                <a:gd name="connsiteY10" fmla="*/ 207340 h 280720"/>
                <a:gd name="connsiteX11" fmla="*/ 112471 w 161391"/>
                <a:gd name="connsiteY11" fmla="*/ 243688 h 280720"/>
                <a:gd name="connsiteX12" fmla="*/ 75438 w 161391"/>
                <a:gd name="connsiteY12" fmla="*/ 280721 h 280720"/>
                <a:gd name="connsiteX13" fmla="*/ 38405 w 161391"/>
                <a:gd name="connsiteY13" fmla="*/ 243688 h 28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" h="280720">
                  <a:moveTo>
                    <a:pt x="99670" y="77724"/>
                  </a:moveTo>
                  <a:cubicBezTo>
                    <a:pt x="99670" y="60579"/>
                    <a:pt x="88697" y="52349"/>
                    <a:pt x="73152" y="52349"/>
                  </a:cubicBezTo>
                  <a:cubicBezTo>
                    <a:pt x="58293" y="52349"/>
                    <a:pt x="46634" y="58522"/>
                    <a:pt x="35662" y="71323"/>
                  </a:cubicBezTo>
                  <a:lnTo>
                    <a:pt x="0" y="38633"/>
                  </a:lnTo>
                  <a:cubicBezTo>
                    <a:pt x="19202" y="15088"/>
                    <a:pt x="48006" y="0"/>
                    <a:pt x="80696" y="0"/>
                  </a:cubicBezTo>
                  <a:cubicBezTo>
                    <a:pt x="126187" y="0"/>
                    <a:pt x="161392" y="22631"/>
                    <a:pt x="161392" y="72009"/>
                  </a:cubicBezTo>
                  <a:cubicBezTo>
                    <a:pt x="161392" y="126187"/>
                    <a:pt x="100584" y="130302"/>
                    <a:pt x="104013" y="179680"/>
                  </a:cubicBezTo>
                  <a:lnTo>
                    <a:pt x="47320" y="179680"/>
                  </a:lnTo>
                  <a:cubicBezTo>
                    <a:pt x="40919" y="122530"/>
                    <a:pt x="99670" y="110871"/>
                    <a:pt x="99670" y="77724"/>
                  </a:cubicBezTo>
                  <a:close/>
                  <a:moveTo>
                    <a:pt x="38405" y="243688"/>
                  </a:moveTo>
                  <a:cubicBezTo>
                    <a:pt x="38405" y="222199"/>
                    <a:pt x="53950" y="207340"/>
                    <a:pt x="75438" y="207340"/>
                  </a:cubicBezTo>
                  <a:cubicBezTo>
                    <a:pt x="96926" y="207340"/>
                    <a:pt x="112471" y="222199"/>
                    <a:pt x="112471" y="243688"/>
                  </a:cubicBezTo>
                  <a:cubicBezTo>
                    <a:pt x="112471" y="265176"/>
                    <a:pt x="96926" y="280721"/>
                    <a:pt x="75438" y="280721"/>
                  </a:cubicBezTo>
                  <a:cubicBezTo>
                    <a:pt x="53721" y="280721"/>
                    <a:pt x="38405" y="264947"/>
                    <a:pt x="38405" y="243688"/>
                  </a:cubicBez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7CAAD2D-9515-5333-96DF-BD66F6BF7C6C}"/>
                </a:ext>
              </a:extLst>
            </p:cNvPr>
            <p:cNvSpPr/>
            <p:nvPr/>
          </p:nvSpPr>
          <p:spPr>
            <a:xfrm>
              <a:off x="-1656130" y="9627186"/>
              <a:ext cx="90982" cy="57150"/>
            </a:xfrm>
            <a:custGeom>
              <a:avLst/>
              <a:gdLst>
                <a:gd name="connsiteX0" fmla="*/ 457 w 90982"/>
                <a:gd name="connsiteY0" fmla="*/ 0 h 57150"/>
                <a:gd name="connsiteX1" fmla="*/ 0 w 90982"/>
                <a:gd name="connsiteY1" fmla="*/ 1143 h 57150"/>
                <a:gd name="connsiteX2" fmla="*/ 22860 w 90982"/>
                <a:gd name="connsiteY2" fmla="*/ 57150 h 57150"/>
                <a:gd name="connsiteX3" fmla="*/ 68351 w 90982"/>
                <a:gd name="connsiteY3" fmla="*/ 57150 h 57150"/>
                <a:gd name="connsiteX4" fmla="*/ 90983 w 90982"/>
                <a:gd name="connsiteY4" fmla="*/ 1143 h 57150"/>
                <a:gd name="connsiteX5" fmla="*/ 90526 w 90982"/>
                <a:gd name="connsiteY5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82" h="57150">
                  <a:moveTo>
                    <a:pt x="457" y="0"/>
                  </a:moveTo>
                  <a:lnTo>
                    <a:pt x="0" y="1143"/>
                  </a:lnTo>
                  <a:lnTo>
                    <a:pt x="22860" y="57150"/>
                  </a:lnTo>
                  <a:lnTo>
                    <a:pt x="68351" y="57150"/>
                  </a:lnTo>
                  <a:lnTo>
                    <a:pt x="90983" y="1143"/>
                  </a:lnTo>
                  <a:lnTo>
                    <a:pt x="90526" y="0"/>
                  </a:ln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CD3D67F1-2CED-4153-2768-39F6B2E3E696}"/>
                </a:ext>
              </a:extLst>
            </p:cNvPr>
            <p:cNvSpPr/>
            <p:nvPr/>
          </p:nvSpPr>
          <p:spPr>
            <a:xfrm>
              <a:off x="-1656130" y="9700338"/>
              <a:ext cx="90982" cy="281178"/>
            </a:xfrm>
            <a:custGeom>
              <a:avLst/>
              <a:gdLst>
                <a:gd name="connsiteX0" fmla="*/ 457 w 90982"/>
                <a:gd name="connsiteY0" fmla="*/ 281178 h 281178"/>
                <a:gd name="connsiteX1" fmla="*/ 0 w 90982"/>
                <a:gd name="connsiteY1" fmla="*/ 275463 h 281178"/>
                <a:gd name="connsiteX2" fmla="*/ 22860 w 90982"/>
                <a:gd name="connsiteY2" fmla="*/ 0 h 281178"/>
                <a:gd name="connsiteX3" fmla="*/ 68351 w 90982"/>
                <a:gd name="connsiteY3" fmla="*/ 0 h 281178"/>
                <a:gd name="connsiteX4" fmla="*/ 90983 w 90982"/>
                <a:gd name="connsiteY4" fmla="*/ 275463 h 281178"/>
                <a:gd name="connsiteX5" fmla="*/ 90526 w 90982"/>
                <a:gd name="connsiteY5" fmla="*/ 281178 h 28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82" h="281178">
                  <a:moveTo>
                    <a:pt x="457" y="281178"/>
                  </a:moveTo>
                  <a:lnTo>
                    <a:pt x="0" y="275463"/>
                  </a:lnTo>
                  <a:lnTo>
                    <a:pt x="22860" y="0"/>
                  </a:lnTo>
                  <a:lnTo>
                    <a:pt x="68351" y="0"/>
                  </a:lnTo>
                  <a:lnTo>
                    <a:pt x="90983" y="275463"/>
                  </a:lnTo>
                  <a:lnTo>
                    <a:pt x="90526" y="281178"/>
                  </a:ln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A94CA456-DA77-3F4B-1391-E6BE906B9128}"/>
              </a:ext>
            </a:extLst>
          </p:cNvPr>
          <p:cNvSpPr/>
          <p:nvPr/>
        </p:nvSpPr>
        <p:spPr>
          <a:xfrm>
            <a:off x="6902958" y="3243912"/>
            <a:ext cx="854964" cy="694944"/>
          </a:xfrm>
          <a:custGeom>
            <a:avLst/>
            <a:gdLst>
              <a:gd name="connsiteX0" fmla="*/ 771525 w 854964"/>
              <a:gd name="connsiteY0" fmla="*/ 694944 h 694944"/>
              <a:gd name="connsiteX1" fmla="*/ 83439 w 854964"/>
              <a:gd name="connsiteY1" fmla="*/ 694944 h 694944"/>
              <a:gd name="connsiteX2" fmla="*/ 0 w 854964"/>
              <a:gd name="connsiteY2" fmla="*/ 611505 h 694944"/>
              <a:gd name="connsiteX3" fmla="*/ 0 w 854964"/>
              <a:gd name="connsiteY3" fmla="*/ 83439 h 694944"/>
              <a:gd name="connsiteX4" fmla="*/ 83439 w 854964"/>
              <a:gd name="connsiteY4" fmla="*/ 0 h 694944"/>
              <a:gd name="connsiteX5" fmla="*/ 771525 w 854964"/>
              <a:gd name="connsiteY5" fmla="*/ 0 h 694944"/>
              <a:gd name="connsiteX6" fmla="*/ 854964 w 854964"/>
              <a:gd name="connsiteY6" fmla="*/ 83439 h 694944"/>
              <a:gd name="connsiteX7" fmla="*/ 854964 w 854964"/>
              <a:gd name="connsiteY7" fmla="*/ 611505 h 694944"/>
              <a:gd name="connsiteX8" fmla="*/ 771525 w 854964"/>
              <a:gd name="connsiteY8" fmla="*/ 694944 h 694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4964" h="694944">
                <a:moveTo>
                  <a:pt x="771525" y="694944"/>
                </a:moveTo>
                <a:lnTo>
                  <a:pt x="83439" y="694944"/>
                </a:lnTo>
                <a:cubicBezTo>
                  <a:pt x="37490" y="694944"/>
                  <a:pt x="0" y="657454"/>
                  <a:pt x="0" y="611505"/>
                </a:cubicBezTo>
                <a:lnTo>
                  <a:pt x="0" y="83439"/>
                </a:lnTo>
                <a:cubicBezTo>
                  <a:pt x="0" y="37490"/>
                  <a:pt x="37490" y="0"/>
                  <a:pt x="83439" y="0"/>
                </a:cubicBezTo>
                <a:lnTo>
                  <a:pt x="771525" y="0"/>
                </a:lnTo>
                <a:cubicBezTo>
                  <a:pt x="817474" y="0"/>
                  <a:pt x="854964" y="37490"/>
                  <a:pt x="854964" y="83439"/>
                </a:cubicBezTo>
                <a:lnTo>
                  <a:pt x="854964" y="611505"/>
                </a:lnTo>
                <a:cubicBezTo>
                  <a:pt x="854964" y="657454"/>
                  <a:pt x="817474" y="694944"/>
                  <a:pt x="771525" y="694944"/>
                </a:cubicBezTo>
                <a:close/>
              </a:path>
            </a:pathLst>
          </a:custGeom>
          <a:solidFill>
            <a:srgbClr val="FFFFFF"/>
          </a:solidFill>
          <a:ln w="2057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0A973656-9E37-C1E6-605B-5D91460392B0}"/>
              </a:ext>
            </a:extLst>
          </p:cNvPr>
          <p:cNvSpPr/>
          <p:nvPr/>
        </p:nvSpPr>
        <p:spPr>
          <a:xfrm>
            <a:off x="6941820" y="3265400"/>
            <a:ext cx="765810" cy="305409"/>
          </a:xfrm>
          <a:custGeom>
            <a:avLst/>
            <a:gdLst>
              <a:gd name="connsiteX0" fmla="*/ 765810 w 765810"/>
              <a:gd name="connsiteY0" fmla="*/ 0 h 305409"/>
              <a:gd name="connsiteX1" fmla="*/ 574243 w 765810"/>
              <a:gd name="connsiteY1" fmla="*/ 152705 h 305409"/>
              <a:gd name="connsiteX2" fmla="*/ 382905 w 765810"/>
              <a:gd name="connsiteY2" fmla="*/ 305410 h 305409"/>
              <a:gd name="connsiteX3" fmla="*/ 191338 w 765810"/>
              <a:gd name="connsiteY3" fmla="*/ 152705 h 305409"/>
              <a:gd name="connsiteX4" fmla="*/ 0 w 765810"/>
              <a:gd name="connsiteY4" fmla="*/ 0 h 305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5810" h="305409">
                <a:moveTo>
                  <a:pt x="765810" y="0"/>
                </a:moveTo>
                <a:lnTo>
                  <a:pt x="574243" y="152705"/>
                </a:lnTo>
                <a:lnTo>
                  <a:pt x="382905" y="305410"/>
                </a:lnTo>
                <a:lnTo>
                  <a:pt x="191338" y="152705"/>
                </a:lnTo>
                <a:lnTo>
                  <a:pt x="0" y="0"/>
                </a:lnTo>
              </a:path>
            </a:pathLst>
          </a:custGeom>
          <a:noFill/>
          <a:ln w="20574" cap="rnd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986585BC-5AA6-262D-49B4-BA0D25A2E4C0}"/>
              </a:ext>
            </a:extLst>
          </p:cNvPr>
          <p:cNvSpPr/>
          <p:nvPr/>
        </p:nvSpPr>
        <p:spPr>
          <a:xfrm>
            <a:off x="6988683" y="3649677"/>
            <a:ext cx="160020" cy="2286"/>
          </a:xfrm>
          <a:custGeom>
            <a:avLst/>
            <a:gdLst>
              <a:gd name="connsiteX0" fmla="*/ 0 w 160020"/>
              <a:gd name="connsiteY0" fmla="*/ 0 h 2286"/>
              <a:gd name="connsiteX1" fmla="*/ 160020 w 160020"/>
              <a:gd name="connsiteY1" fmla="*/ 0 h 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020" h="2286">
                <a:moveTo>
                  <a:pt x="0" y="0"/>
                </a:moveTo>
                <a:lnTo>
                  <a:pt x="160020" y="0"/>
                </a:lnTo>
              </a:path>
            </a:pathLst>
          </a:custGeom>
          <a:ln w="20574" cap="rnd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4E36F0A8-E4AF-2650-6F08-972010EE6BF5}"/>
              </a:ext>
            </a:extLst>
          </p:cNvPr>
          <p:cNvSpPr/>
          <p:nvPr/>
        </p:nvSpPr>
        <p:spPr>
          <a:xfrm>
            <a:off x="6988683" y="3709113"/>
            <a:ext cx="160020" cy="2286"/>
          </a:xfrm>
          <a:custGeom>
            <a:avLst/>
            <a:gdLst>
              <a:gd name="connsiteX0" fmla="*/ 0 w 160020"/>
              <a:gd name="connsiteY0" fmla="*/ 0 h 2286"/>
              <a:gd name="connsiteX1" fmla="*/ 160020 w 160020"/>
              <a:gd name="connsiteY1" fmla="*/ 0 h 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020" h="2286">
                <a:moveTo>
                  <a:pt x="0" y="0"/>
                </a:moveTo>
                <a:lnTo>
                  <a:pt x="160020" y="0"/>
                </a:lnTo>
              </a:path>
            </a:pathLst>
          </a:custGeom>
          <a:ln w="20574" cap="rnd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C70674EB-2526-078E-6588-16F84E6585D1}"/>
              </a:ext>
            </a:extLst>
          </p:cNvPr>
          <p:cNvSpPr/>
          <p:nvPr/>
        </p:nvSpPr>
        <p:spPr>
          <a:xfrm>
            <a:off x="6988683" y="3768549"/>
            <a:ext cx="244602" cy="2286"/>
          </a:xfrm>
          <a:custGeom>
            <a:avLst/>
            <a:gdLst>
              <a:gd name="connsiteX0" fmla="*/ 0 w 244602"/>
              <a:gd name="connsiteY0" fmla="*/ 0 h 2286"/>
              <a:gd name="connsiteX1" fmla="*/ 244602 w 244602"/>
              <a:gd name="connsiteY1" fmla="*/ 0 h 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4602" h="2286">
                <a:moveTo>
                  <a:pt x="0" y="0"/>
                </a:moveTo>
                <a:lnTo>
                  <a:pt x="244602" y="0"/>
                </a:lnTo>
              </a:path>
            </a:pathLst>
          </a:custGeom>
          <a:ln w="20574" cap="rnd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F280ED4D-E2F0-233F-107D-BADC102C39C3}"/>
              </a:ext>
            </a:extLst>
          </p:cNvPr>
          <p:cNvSpPr/>
          <p:nvPr/>
        </p:nvSpPr>
        <p:spPr>
          <a:xfrm>
            <a:off x="6988683" y="3821127"/>
            <a:ext cx="244602" cy="2286"/>
          </a:xfrm>
          <a:custGeom>
            <a:avLst/>
            <a:gdLst>
              <a:gd name="connsiteX0" fmla="*/ 0 w 244602"/>
              <a:gd name="connsiteY0" fmla="*/ 0 h 2286"/>
              <a:gd name="connsiteX1" fmla="*/ 244602 w 244602"/>
              <a:gd name="connsiteY1" fmla="*/ 0 h 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4602" h="2286">
                <a:moveTo>
                  <a:pt x="0" y="0"/>
                </a:moveTo>
                <a:lnTo>
                  <a:pt x="244602" y="0"/>
                </a:lnTo>
              </a:path>
            </a:pathLst>
          </a:custGeom>
          <a:ln w="20574" cap="rnd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88B261D5-E1A8-C144-96C8-F898CC8EEF25}"/>
              </a:ext>
            </a:extLst>
          </p:cNvPr>
          <p:cNvSpPr/>
          <p:nvPr/>
        </p:nvSpPr>
        <p:spPr>
          <a:xfrm>
            <a:off x="7229856" y="3445080"/>
            <a:ext cx="180594" cy="180594"/>
          </a:xfrm>
          <a:custGeom>
            <a:avLst/>
            <a:gdLst>
              <a:gd name="connsiteX0" fmla="*/ 180594 w 180594"/>
              <a:gd name="connsiteY0" fmla="*/ 90297 h 180594"/>
              <a:gd name="connsiteX1" fmla="*/ 90297 w 180594"/>
              <a:gd name="connsiteY1" fmla="*/ 180594 h 180594"/>
              <a:gd name="connsiteX2" fmla="*/ 0 w 180594"/>
              <a:gd name="connsiteY2" fmla="*/ 90297 h 180594"/>
              <a:gd name="connsiteX3" fmla="*/ 90297 w 180594"/>
              <a:gd name="connsiteY3" fmla="*/ 0 h 180594"/>
              <a:gd name="connsiteX4" fmla="*/ 180594 w 180594"/>
              <a:gd name="connsiteY4" fmla="*/ 90297 h 180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594" h="180594">
                <a:moveTo>
                  <a:pt x="180594" y="90297"/>
                </a:moveTo>
                <a:cubicBezTo>
                  <a:pt x="180594" y="140167"/>
                  <a:pt x="140167" y="180594"/>
                  <a:pt x="90297" y="180594"/>
                </a:cubicBezTo>
                <a:cubicBezTo>
                  <a:pt x="40427" y="180594"/>
                  <a:pt x="0" y="140167"/>
                  <a:pt x="0" y="90297"/>
                </a:cubicBezTo>
                <a:cubicBezTo>
                  <a:pt x="0" y="40427"/>
                  <a:pt x="40427" y="0"/>
                  <a:pt x="90297" y="0"/>
                </a:cubicBezTo>
                <a:cubicBezTo>
                  <a:pt x="140167" y="0"/>
                  <a:pt x="180594" y="40427"/>
                  <a:pt x="180594" y="90297"/>
                </a:cubicBezTo>
                <a:close/>
              </a:path>
            </a:pathLst>
          </a:custGeom>
          <a:solidFill>
            <a:srgbClr val="000000"/>
          </a:solidFill>
          <a:ln w="22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3" name="图形 16">
            <a:extLst>
              <a:ext uri="{FF2B5EF4-FFF2-40B4-BE49-F238E27FC236}">
                <a16:creationId xmlns:a16="http://schemas.microsoft.com/office/drawing/2014/main" id="{5515C7A3-9898-A8B4-1E8A-F67E98D16736}"/>
              </a:ext>
            </a:extLst>
          </p:cNvPr>
          <p:cNvGrpSpPr/>
          <p:nvPr/>
        </p:nvGrpSpPr>
        <p:grpSpPr>
          <a:xfrm>
            <a:off x="8296503" y="3182190"/>
            <a:ext cx="509320" cy="785241"/>
            <a:chOff x="619353" y="9201990"/>
            <a:chExt cx="509320" cy="785241"/>
          </a:xfrm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59FC24B-91D2-E285-0338-D3AF8957B631}"/>
                </a:ext>
              </a:extLst>
            </p:cNvPr>
            <p:cNvSpPr/>
            <p:nvPr/>
          </p:nvSpPr>
          <p:spPr>
            <a:xfrm>
              <a:off x="619353" y="9203361"/>
              <a:ext cx="508406" cy="783869"/>
            </a:xfrm>
            <a:custGeom>
              <a:avLst/>
              <a:gdLst>
                <a:gd name="connsiteX0" fmla="*/ 278663 w 508406"/>
                <a:gd name="connsiteY0" fmla="*/ 783869 h 783869"/>
                <a:gd name="connsiteX1" fmla="*/ 229743 w 508406"/>
                <a:gd name="connsiteY1" fmla="*/ 783869 h 783869"/>
                <a:gd name="connsiteX2" fmla="*/ 0 w 508406"/>
                <a:gd name="connsiteY2" fmla="*/ 554126 h 783869"/>
                <a:gd name="connsiteX3" fmla="*/ 0 w 508406"/>
                <a:gd name="connsiteY3" fmla="*/ 229743 h 783869"/>
                <a:gd name="connsiteX4" fmla="*/ 229743 w 508406"/>
                <a:gd name="connsiteY4" fmla="*/ 0 h 783869"/>
                <a:gd name="connsiteX5" fmla="*/ 278663 w 508406"/>
                <a:gd name="connsiteY5" fmla="*/ 0 h 783869"/>
                <a:gd name="connsiteX6" fmla="*/ 508406 w 508406"/>
                <a:gd name="connsiteY6" fmla="*/ 229743 h 783869"/>
                <a:gd name="connsiteX7" fmla="*/ 508406 w 508406"/>
                <a:gd name="connsiteY7" fmla="*/ 554126 h 783869"/>
                <a:gd name="connsiteX8" fmla="*/ 278663 w 508406"/>
                <a:gd name="connsiteY8" fmla="*/ 783869 h 78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406" h="783869">
                  <a:moveTo>
                    <a:pt x="278663" y="783869"/>
                  </a:moveTo>
                  <a:lnTo>
                    <a:pt x="229743" y="783869"/>
                  </a:lnTo>
                  <a:cubicBezTo>
                    <a:pt x="103327" y="783869"/>
                    <a:pt x="0" y="680542"/>
                    <a:pt x="0" y="554126"/>
                  </a:cubicBezTo>
                  <a:lnTo>
                    <a:pt x="0" y="229743"/>
                  </a:lnTo>
                  <a:cubicBezTo>
                    <a:pt x="0" y="103327"/>
                    <a:pt x="103327" y="0"/>
                    <a:pt x="229743" y="0"/>
                  </a:cubicBezTo>
                  <a:lnTo>
                    <a:pt x="278663" y="0"/>
                  </a:lnTo>
                  <a:cubicBezTo>
                    <a:pt x="405079" y="0"/>
                    <a:pt x="508406" y="103327"/>
                    <a:pt x="508406" y="229743"/>
                  </a:cubicBezTo>
                  <a:lnTo>
                    <a:pt x="508406" y="554126"/>
                  </a:lnTo>
                  <a:cubicBezTo>
                    <a:pt x="508406" y="680542"/>
                    <a:pt x="405079" y="783869"/>
                    <a:pt x="278663" y="783869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A851C2B0-919B-4A3C-1411-8119303149DC}"/>
                </a:ext>
              </a:extLst>
            </p:cNvPr>
            <p:cNvSpPr/>
            <p:nvPr/>
          </p:nvSpPr>
          <p:spPr>
            <a:xfrm>
              <a:off x="620268" y="9492769"/>
              <a:ext cx="508406" cy="15087"/>
            </a:xfrm>
            <a:custGeom>
              <a:avLst/>
              <a:gdLst>
                <a:gd name="connsiteX0" fmla="*/ 0 w 508406"/>
                <a:gd name="connsiteY0" fmla="*/ 0 h 15087"/>
                <a:gd name="connsiteX1" fmla="*/ 508406 w 508406"/>
                <a:gd name="connsiteY1" fmla="*/ 0 h 15087"/>
                <a:gd name="connsiteX2" fmla="*/ 508406 w 508406"/>
                <a:gd name="connsiteY2" fmla="*/ 15087 h 15087"/>
                <a:gd name="connsiteX3" fmla="*/ 0 w 508406"/>
                <a:gd name="connsiteY3" fmla="*/ 15087 h 1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406" h="15087">
                  <a:moveTo>
                    <a:pt x="0" y="0"/>
                  </a:moveTo>
                  <a:lnTo>
                    <a:pt x="508406" y="0"/>
                  </a:lnTo>
                  <a:lnTo>
                    <a:pt x="508406" y="15087"/>
                  </a:lnTo>
                  <a:lnTo>
                    <a:pt x="0" y="15087"/>
                  </a:ln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BDCA2CA0-B140-C1EA-943F-E87FC42A197C}"/>
                </a:ext>
              </a:extLst>
            </p:cNvPr>
            <p:cNvSpPr/>
            <p:nvPr/>
          </p:nvSpPr>
          <p:spPr>
            <a:xfrm>
              <a:off x="866013" y="9201990"/>
              <a:ext cx="15087" cy="295808"/>
            </a:xfrm>
            <a:custGeom>
              <a:avLst/>
              <a:gdLst>
                <a:gd name="connsiteX0" fmla="*/ 0 w 15087"/>
                <a:gd name="connsiteY0" fmla="*/ 0 h 295808"/>
                <a:gd name="connsiteX1" fmla="*/ 15088 w 15087"/>
                <a:gd name="connsiteY1" fmla="*/ 0 h 295808"/>
                <a:gd name="connsiteX2" fmla="*/ 15088 w 15087"/>
                <a:gd name="connsiteY2" fmla="*/ 295808 h 295808"/>
                <a:gd name="connsiteX3" fmla="*/ 0 w 15087"/>
                <a:gd name="connsiteY3" fmla="*/ 295808 h 295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87" h="295808">
                  <a:moveTo>
                    <a:pt x="0" y="0"/>
                  </a:moveTo>
                  <a:lnTo>
                    <a:pt x="15088" y="0"/>
                  </a:lnTo>
                  <a:lnTo>
                    <a:pt x="15088" y="295808"/>
                  </a:lnTo>
                  <a:lnTo>
                    <a:pt x="0" y="295808"/>
                  </a:ln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7" name="图形 16">
              <a:extLst>
                <a:ext uri="{FF2B5EF4-FFF2-40B4-BE49-F238E27FC236}">
                  <a16:creationId xmlns:a16="http://schemas.microsoft.com/office/drawing/2014/main" id="{109912E5-0686-BECD-549B-1ECDC729674E}"/>
                </a:ext>
              </a:extLst>
            </p:cNvPr>
            <p:cNvGrpSpPr/>
            <p:nvPr/>
          </p:nvGrpSpPr>
          <p:grpSpPr>
            <a:xfrm>
              <a:off x="840409" y="9300745"/>
              <a:ext cx="58521" cy="136474"/>
              <a:chOff x="840409" y="9300745"/>
              <a:chExt cx="58521" cy="136474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F164F75D-3E04-44EE-7E8F-C1C639455E0D}"/>
                  </a:ext>
                </a:extLst>
              </p:cNvPr>
              <p:cNvSpPr/>
              <p:nvPr/>
            </p:nvSpPr>
            <p:spPr>
              <a:xfrm>
                <a:off x="849096" y="9308289"/>
                <a:ext cx="40919" cy="121386"/>
              </a:xfrm>
              <a:custGeom>
                <a:avLst/>
                <a:gdLst>
                  <a:gd name="connsiteX0" fmla="*/ 0 w 40919"/>
                  <a:gd name="connsiteY0" fmla="*/ 0 h 121386"/>
                  <a:gd name="connsiteX1" fmla="*/ 40919 w 40919"/>
                  <a:gd name="connsiteY1" fmla="*/ 0 h 121386"/>
                  <a:gd name="connsiteX2" fmla="*/ 40919 w 40919"/>
                  <a:gd name="connsiteY2" fmla="*/ 121387 h 121386"/>
                  <a:gd name="connsiteX3" fmla="*/ 0 w 40919"/>
                  <a:gd name="connsiteY3" fmla="*/ 121387 h 121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19" h="121386">
                    <a:moveTo>
                      <a:pt x="0" y="0"/>
                    </a:moveTo>
                    <a:lnTo>
                      <a:pt x="40919" y="0"/>
                    </a:lnTo>
                    <a:lnTo>
                      <a:pt x="40919" y="121387"/>
                    </a:lnTo>
                    <a:lnTo>
                      <a:pt x="0" y="121387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9375ECDE-387F-ED55-644D-1E2E7453DE22}"/>
                  </a:ext>
                </a:extLst>
              </p:cNvPr>
              <p:cNvSpPr/>
              <p:nvPr/>
            </p:nvSpPr>
            <p:spPr>
              <a:xfrm>
                <a:off x="840409" y="9300745"/>
                <a:ext cx="58521" cy="136474"/>
              </a:xfrm>
              <a:custGeom>
                <a:avLst/>
                <a:gdLst>
                  <a:gd name="connsiteX0" fmla="*/ 58521 w 58521"/>
                  <a:gd name="connsiteY0" fmla="*/ 136474 h 136474"/>
                  <a:gd name="connsiteX1" fmla="*/ 0 w 58521"/>
                  <a:gd name="connsiteY1" fmla="*/ 136474 h 136474"/>
                  <a:gd name="connsiteX2" fmla="*/ 0 w 58521"/>
                  <a:gd name="connsiteY2" fmla="*/ 0 h 136474"/>
                  <a:gd name="connsiteX3" fmla="*/ 58521 w 58521"/>
                  <a:gd name="connsiteY3" fmla="*/ 0 h 136474"/>
                  <a:gd name="connsiteX4" fmla="*/ 58521 w 58521"/>
                  <a:gd name="connsiteY4" fmla="*/ 136474 h 136474"/>
                  <a:gd name="connsiteX5" fmla="*/ 17602 w 58521"/>
                  <a:gd name="connsiteY5" fmla="*/ 121158 h 136474"/>
                  <a:gd name="connsiteX6" fmla="*/ 40919 w 58521"/>
                  <a:gd name="connsiteY6" fmla="*/ 121158 h 136474"/>
                  <a:gd name="connsiteX7" fmla="*/ 40919 w 58521"/>
                  <a:gd name="connsiteY7" fmla="*/ 14859 h 136474"/>
                  <a:gd name="connsiteX8" fmla="*/ 17602 w 58521"/>
                  <a:gd name="connsiteY8" fmla="*/ 14859 h 136474"/>
                  <a:gd name="connsiteX9" fmla="*/ 17602 w 58521"/>
                  <a:gd name="connsiteY9" fmla="*/ 121158 h 136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8521" h="136474">
                    <a:moveTo>
                      <a:pt x="58521" y="136474"/>
                    </a:moveTo>
                    <a:lnTo>
                      <a:pt x="0" y="136474"/>
                    </a:lnTo>
                    <a:lnTo>
                      <a:pt x="0" y="0"/>
                    </a:lnTo>
                    <a:lnTo>
                      <a:pt x="58521" y="0"/>
                    </a:lnTo>
                    <a:lnTo>
                      <a:pt x="58521" y="136474"/>
                    </a:lnTo>
                    <a:close/>
                    <a:moveTo>
                      <a:pt x="17602" y="121158"/>
                    </a:moveTo>
                    <a:lnTo>
                      <a:pt x="40919" y="121158"/>
                    </a:lnTo>
                    <a:lnTo>
                      <a:pt x="40919" y="14859"/>
                    </a:lnTo>
                    <a:lnTo>
                      <a:pt x="17602" y="14859"/>
                    </a:lnTo>
                    <a:lnTo>
                      <a:pt x="17602" y="121158"/>
                    </a:ln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40" name="图形 16">
            <a:extLst>
              <a:ext uri="{FF2B5EF4-FFF2-40B4-BE49-F238E27FC236}">
                <a16:creationId xmlns:a16="http://schemas.microsoft.com/office/drawing/2014/main" id="{7E16EFD0-7030-6866-B353-53585B15A588}"/>
              </a:ext>
            </a:extLst>
          </p:cNvPr>
          <p:cNvGrpSpPr/>
          <p:nvPr/>
        </p:nvGrpSpPr>
        <p:grpSpPr>
          <a:xfrm>
            <a:off x="2982468" y="4775532"/>
            <a:ext cx="925830" cy="772439"/>
            <a:chOff x="-4694682" y="10795332"/>
            <a:chExt cx="925830" cy="772439"/>
          </a:xfrm>
          <a:solidFill>
            <a:srgbClr val="000000"/>
          </a:solidFill>
        </p:grpSpPr>
        <p:grpSp>
          <p:nvGrpSpPr>
            <p:cNvPr id="141" name="图形 16">
              <a:extLst>
                <a:ext uri="{FF2B5EF4-FFF2-40B4-BE49-F238E27FC236}">
                  <a16:creationId xmlns:a16="http://schemas.microsoft.com/office/drawing/2014/main" id="{354C6C01-7467-7D0C-A48A-B1C88672000C}"/>
                </a:ext>
              </a:extLst>
            </p:cNvPr>
            <p:cNvGrpSpPr/>
            <p:nvPr/>
          </p:nvGrpSpPr>
          <p:grpSpPr>
            <a:xfrm>
              <a:off x="-4694682" y="10795332"/>
              <a:ext cx="925830" cy="772439"/>
              <a:chOff x="-4694682" y="10795332"/>
              <a:chExt cx="925830" cy="772439"/>
            </a:xfrm>
            <a:solidFill>
              <a:srgbClr val="000000"/>
            </a:solidFill>
          </p:grpSpPr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FF9FB859-250E-2282-09DC-825153E7B123}"/>
                  </a:ext>
                </a:extLst>
              </p:cNvPr>
              <p:cNvSpPr/>
              <p:nvPr/>
            </p:nvSpPr>
            <p:spPr>
              <a:xfrm>
                <a:off x="-4694682" y="10795332"/>
                <a:ext cx="925830" cy="646023"/>
              </a:xfrm>
              <a:custGeom>
                <a:avLst/>
                <a:gdLst>
                  <a:gd name="connsiteX0" fmla="*/ 925830 w 925830"/>
                  <a:gd name="connsiteY0" fmla="*/ 646024 h 646023"/>
                  <a:gd name="connsiteX1" fmla="*/ 0 w 925830"/>
                  <a:gd name="connsiteY1" fmla="*/ 646024 h 646023"/>
                  <a:gd name="connsiteX2" fmla="*/ 0 w 925830"/>
                  <a:gd name="connsiteY2" fmla="*/ 0 h 646023"/>
                  <a:gd name="connsiteX3" fmla="*/ 925830 w 925830"/>
                  <a:gd name="connsiteY3" fmla="*/ 0 h 646023"/>
                  <a:gd name="connsiteX4" fmla="*/ 925830 w 925830"/>
                  <a:gd name="connsiteY4" fmla="*/ 646024 h 646023"/>
                  <a:gd name="connsiteX5" fmla="*/ 12573 w 925830"/>
                  <a:gd name="connsiteY5" fmla="*/ 633451 h 646023"/>
                  <a:gd name="connsiteX6" fmla="*/ 913257 w 925830"/>
                  <a:gd name="connsiteY6" fmla="*/ 633451 h 646023"/>
                  <a:gd name="connsiteX7" fmla="*/ 913257 w 925830"/>
                  <a:gd name="connsiteY7" fmla="*/ 12573 h 646023"/>
                  <a:gd name="connsiteX8" fmla="*/ 12573 w 925830"/>
                  <a:gd name="connsiteY8" fmla="*/ 12573 h 646023"/>
                  <a:gd name="connsiteX9" fmla="*/ 12573 w 925830"/>
                  <a:gd name="connsiteY9" fmla="*/ 633451 h 646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5830" h="646023">
                    <a:moveTo>
                      <a:pt x="925830" y="646024"/>
                    </a:moveTo>
                    <a:lnTo>
                      <a:pt x="0" y="646024"/>
                    </a:lnTo>
                    <a:lnTo>
                      <a:pt x="0" y="0"/>
                    </a:lnTo>
                    <a:lnTo>
                      <a:pt x="925830" y="0"/>
                    </a:lnTo>
                    <a:lnTo>
                      <a:pt x="925830" y="646024"/>
                    </a:lnTo>
                    <a:close/>
                    <a:moveTo>
                      <a:pt x="12573" y="633451"/>
                    </a:moveTo>
                    <a:lnTo>
                      <a:pt x="913257" y="633451"/>
                    </a:lnTo>
                    <a:lnTo>
                      <a:pt x="913257" y="12573"/>
                    </a:lnTo>
                    <a:lnTo>
                      <a:pt x="12573" y="12573"/>
                    </a:lnTo>
                    <a:lnTo>
                      <a:pt x="12573" y="633451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FEF75156-A30A-6177-11B5-C44F692C134D}"/>
                  </a:ext>
                </a:extLst>
              </p:cNvPr>
              <p:cNvSpPr/>
              <p:nvPr/>
            </p:nvSpPr>
            <p:spPr>
              <a:xfrm>
                <a:off x="-4662449" y="10831222"/>
                <a:ext cx="861136" cy="574243"/>
              </a:xfrm>
              <a:custGeom>
                <a:avLst/>
                <a:gdLst>
                  <a:gd name="connsiteX0" fmla="*/ 861136 w 861136"/>
                  <a:gd name="connsiteY0" fmla="*/ 574243 h 574243"/>
                  <a:gd name="connsiteX1" fmla="*/ 0 w 861136"/>
                  <a:gd name="connsiteY1" fmla="*/ 574243 h 574243"/>
                  <a:gd name="connsiteX2" fmla="*/ 0 w 861136"/>
                  <a:gd name="connsiteY2" fmla="*/ 0 h 574243"/>
                  <a:gd name="connsiteX3" fmla="*/ 861136 w 861136"/>
                  <a:gd name="connsiteY3" fmla="*/ 0 h 574243"/>
                  <a:gd name="connsiteX4" fmla="*/ 861136 w 861136"/>
                  <a:gd name="connsiteY4" fmla="*/ 574243 h 574243"/>
                  <a:gd name="connsiteX5" fmla="*/ 12802 w 861136"/>
                  <a:gd name="connsiteY5" fmla="*/ 561670 h 574243"/>
                  <a:gd name="connsiteX6" fmla="*/ 848563 w 861136"/>
                  <a:gd name="connsiteY6" fmla="*/ 561670 h 574243"/>
                  <a:gd name="connsiteX7" fmla="*/ 848563 w 861136"/>
                  <a:gd name="connsiteY7" fmla="*/ 12802 h 574243"/>
                  <a:gd name="connsiteX8" fmla="*/ 12802 w 861136"/>
                  <a:gd name="connsiteY8" fmla="*/ 12802 h 574243"/>
                  <a:gd name="connsiteX9" fmla="*/ 12802 w 861136"/>
                  <a:gd name="connsiteY9" fmla="*/ 561670 h 574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1136" h="574243">
                    <a:moveTo>
                      <a:pt x="861136" y="574243"/>
                    </a:moveTo>
                    <a:lnTo>
                      <a:pt x="0" y="574243"/>
                    </a:lnTo>
                    <a:lnTo>
                      <a:pt x="0" y="0"/>
                    </a:lnTo>
                    <a:lnTo>
                      <a:pt x="861136" y="0"/>
                    </a:lnTo>
                    <a:lnTo>
                      <a:pt x="861136" y="574243"/>
                    </a:lnTo>
                    <a:close/>
                    <a:moveTo>
                      <a:pt x="12802" y="561670"/>
                    </a:moveTo>
                    <a:lnTo>
                      <a:pt x="848563" y="561670"/>
                    </a:lnTo>
                    <a:lnTo>
                      <a:pt x="848563" y="12802"/>
                    </a:lnTo>
                    <a:lnTo>
                      <a:pt x="12802" y="12802"/>
                    </a:lnTo>
                    <a:lnTo>
                      <a:pt x="12802" y="56167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E454F66A-15DE-B324-9D00-3DCC28EB0B75}"/>
                  </a:ext>
                </a:extLst>
              </p:cNvPr>
              <p:cNvSpPr/>
              <p:nvPr/>
            </p:nvSpPr>
            <p:spPr>
              <a:xfrm>
                <a:off x="-4278172" y="11435183"/>
                <a:ext cx="92583" cy="132588"/>
              </a:xfrm>
              <a:custGeom>
                <a:avLst/>
                <a:gdLst>
                  <a:gd name="connsiteX0" fmla="*/ 0 w 92583"/>
                  <a:gd name="connsiteY0" fmla="*/ 0 h 132588"/>
                  <a:gd name="connsiteX1" fmla="*/ 92583 w 92583"/>
                  <a:gd name="connsiteY1" fmla="*/ 0 h 132588"/>
                  <a:gd name="connsiteX2" fmla="*/ 92583 w 92583"/>
                  <a:gd name="connsiteY2" fmla="*/ 132588 h 132588"/>
                  <a:gd name="connsiteX3" fmla="*/ 0 w 92583"/>
                  <a:gd name="connsiteY3" fmla="*/ 132588 h 132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583" h="132588">
                    <a:moveTo>
                      <a:pt x="0" y="0"/>
                    </a:moveTo>
                    <a:lnTo>
                      <a:pt x="92583" y="0"/>
                    </a:lnTo>
                    <a:lnTo>
                      <a:pt x="92583" y="132588"/>
                    </a:lnTo>
                    <a:lnTo>
                      <a:pt x="0" y="132588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643470FC-D526-25F5-AE58-8231C423DF3E}"/>
                  </a:ext>
                </a:extLst>
              </p:cNvPr>
              <p:cNvSpPr/>
              <p:nvPr/>
            </p:nvSpPr>
            <p:spPr>
              <a:xfrm>
                <a:off x="-4453737" y="11536224"/>
                <a:ext cx="443941" cy="31546"/>
              </a:xfrm>
              <a:custGeom>
                <a:avLst/>
                <a:gdLst>
                  <a:gd name="connsiteX0" fmla="*/ 0 w 443941"/>
                  <a:gd name="connsiteY0" fmla="*/ 0 h 31546"/>
                  <a:gd name="connsiteX1" fmla="*/ 443941 w 443941"/>
                  <a:gd name="connsiteY1" fmla="*/ 0 h 31546"/>
                  <a:gd name="connsiteX2" fmla="*/ 443941 w 443941"/>
                  <a:gd name="connsiteY2" fmla="*/ 31547 h 31546"/>
                  <a:gd name="connsiteX3" fmla="*/ 0 w 443941"/>
                  <a:gd name="connsiteY3" fmla="*/ 31547 h 31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3941" h="31546">
                    <a:moveTo>
                      <a:pt x="0" y="0"/>
                    </a:moveTo>
                    <a:lnTo>
                      <a:pt x="443941" y="0"/>
                    </a:lnTo>
                    <a:lnTo>
                      <a:pt x="443941" y="31547"/>
                    </a:lnTo>
                    <a:lnTo>
                      <a:pt x="0" y="31547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2" name="图形 16">
              <a:extLst>
                <a:ext uri="{FF2B5EF4-FFF2-40B4-BE49-F238E27FC236}">
                  <a16:creationId xmlns:a16="http://schemas.microsoft.com/office/drawing/2014/main" id="{27ECF3EA-6DCF-FD8B-4634-9065F8347332}"/>
                </a:ext>
              </a:extLst>
            </p:cNvPr>
            <p:cNvGrpSpPr/>
            <p:nvPr/>
          </p:nvGrpSpPr>
          <p:grpSpPr>
            <a:xfrm>
              <a:off x="-4394073" y="10995357"/>
              <a:ext cx="396849" cy="205054"/>
              <a:chOff x="-4394073" y="10995357"/>
              <a:chExt cx="396849" cy="205054"/>
            </a:xfrm>
            <a:solidFill>
              <a:srgbClr val="000000"/>
            </a:solidFill>
          </p:grpSpPr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6476B1F5-51B6-68F9-2A50-300A3D87235A}"/>
                  </a:ext>
                </a:extLst>
              </p:cNvPr>
              <p:cNvSpPr/>
              <p:nvPr/>
            </p:nvSpPr>
            <p:spPr>
              <a:xfrm>
                <a:off x="-4394073" y="10995357"/>
                <a:ext cx="143332" cy="205054"/>
              </a:xfrm>
              <a:custGeom>
                <a:avLst/>
                <a:gdLst>
                  <a:gd name="connsiteX0" fmla="*/ 0 w 143332"/>
                  <a:gd name="connsiteY0" fmla="*/ 101727 h 205054"/>
                  <a:gd name="connsiteX1" fmla="*/ 71780 w 143332"/>
                  <a:gd name="connsiteY1" fmla="*/ 0 h 205054"/>
                  <a:gd name="connsiteX2" fmla="*/ 143332 w 143332"/>
                  <a:gd name="connsiteY2" fmla="*/ 101727 h 205054"/>
                  <a:gd name="connsiteX3" fmla="*/ 71780 w 143332"/>
                  <a:gd name="connsiteY3" fmla="*/ 205054 h 205054"/>
                  <a:gd name="connsiteX4" fmla="*/ 0 w 143332"/>
                  <a:gd name="connsiteY4" fmla="*/ 101727 h 205054"/>
                  <a:gd name="connsiteX5" fmla="*/ 97612 w 143332"/>
                  <a:gd name="connsiteY5" fmla="*/ 101727 h 205054"/>
                  <a:gd name="connsiteX6" fmla="*/ 71780 w 143332"/>
                  <a:gd name="connsiteY6" fmla="*/ 37490 h 205054"/>
                  <a:gd name="connsiteX7" fmla="*/ 45720 w 143332"/>
                  <a:gd name="connsiteY7" fmla="*/ 101727 h 205054"/>
                  <a:gd name="connsiteX8" fmla="*/ 71780 w 143332"/>
                  <a:gd name="connsiteY8" fmla="*/ 167564 h 205054"/>
                  <a:gd name="connsiteX9" fmla="*/ 97612 w 143332"/>
                  <a:gd name="connsiteY9" fmla="*/ 101727 h 20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332" h="205054">
                    <a:moveTo>
                      <a:pt x="0" y="101727"/>
                    </a:moveTo>
                    <a:cubicBezTo>
                      <a:pt x="0" y="34290"/>
                      <a:pt x="28804" y="0"/>
                      <a:pt x="71780" y="0"/>
                    </a:cubicBezTo>
                    <a:cubicBezTo>
                      <a:pt x="114529" y="0"/>
                      <a:pt x="143332" y="34519"/>
                      <a:pt x="143332" y="101727"/>
                    </a:cubicBezTo>
                    <a:cubicBezTo>
                      <a:pt x="143332" y="169164"/>
                      <a:pt x="114529" y="205054"/>
                      <a:pt x="71780" y="205054"/>
                    </a:cubicBezTo>
                    <a:cubicBezTo>
                      <a:pt x="28804" y="205054"/>
                      <a:pt x="0" y="169164"/>
                      <a:pt x="0" y="101727"/>
                    </a:cubicBezTo>
                    <a:close/>
                    <a:moveTo>
                      <a:pt x="97612" y="101727"/>
                    </a:moveTo>
                    <a:cubicBezTo>
                      <a:pt x="97612" y="48463"/>
                      <a:pt x="86182" y="37490"/>
                      <a:pt x="71780" y="37490"/>
                    </a:cubicBezTo>
                    <a:cubicBezTo>
                      <a:pt x="57379" y="37490"/>
                      <a:pt x="45720" y="48463"/>
                      <a:pt x="45720" y="101727"/>
                    </a:cubicBezTo>
                    <a:cubicBezTo>
                      <a:pt x="45720" y="154991"/>
                      <a:pt x="57379" y="167564"/>
                      <a:pt x="71780" y="167564"/>
                    </a:cubicBezTo>
                    <a:cubicBezTo>
                      <a:pt x="86182" y="167564"/>
                      <a:pt x="97612" y="154991"/>
                      <a:pt x="97612" y="1017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CF40C36F-5C2A-6BB1-4456-98F035EC3C74}"/>
                  </a:ext>
                </a:extLst>
              </p:cNvPr>
              <p:cNvSpPr/>
              <p:nvPr/>
            </p:nvSpPr>
            <p:spPr>
              <a:xfrm>
                <a:off x="-4218279" y="10999014"/>
                <a:ext cx="127787" cy="197510"/>
              </a:xfrm>
              <a:custGeom>
                <a:avLst/>
                <a:gdLst>
                  <a:gd name="connsiteX0" fmla="*/ 0 w 127787"/>
                  <a:gd name="connsiteY0" fmla="*/ 158420 h 197510"/>
                  <a:gd name="connsiteX1" fmla="*/ 42977 w 127787"/>
                  <a:gd name="connsiteY1" fmla="*/ 158420 h 197510"/>
                  <a:gd name="connsiteX2" fmla="*/ 42977 w 127787"/>
                  <a:gd name="connsiteY2" fmla="*/ 48463 h 197510"/>
                  <a:gd name="connsiteX3" fmla="*/ 5715 w 127787"/>
                  <a:gd name="connsiteY3" fmla="*/ 48463 h 197510"/>
                  <a:gd name="connsiteX4" fmla="*/ 5715 w 127787"/>
                  <a:gd name="connsiteY4" fmla="*/ 18517 h 197510"/>
                  <a:gd name="connsiteX5" fmla="*/ 55778 w 127787"/>
                  <a:gd name="connsiteY5" fmla="*/ 0 h 197510"/>
                  <a:gd name="connsiteX6" fmla="*/ 91440 w 127787"/>
                  <a:gd name="connsiteY6" fmla="*/ 0 h 197510"/>
                  <a:gd name="connsiteX7" fmla="*/ 91440 w 127787"/>
                  <a:gd name="connsiteY7" fmla="*/ 158420 h 197510"/>
                  <a:gd name="connsiteX8" fmla="*/ 127787 w 127787"/>
                  <a:gd name="connsiteY8" fmla="*/ 158420 h 197510"/>
                  <a:gd name="connsiteX9" fmla="*/ 127787 w 127787"/>
                  <a:gd name="connsiteY9" fmla="*/ 197510 h 197510"/>
                  <a:gd name="connsiteX10" fmla="*/ 0 w 127787"/>
                  <a:gd name="connsiteY10" fmla="*/ 197510 h 197510"/>
                  <a:gd name="connsiteX11" fmla="*/ 0 w 127787"/>
                  <a:gd name="connsiteY11" fmla="*/ 158420 h 197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787" h="197510">
                    <a:moveTo>
                      <a:pt x="0" y="158420"/>
                    </a:moveTo>
                    <a:lnTo>
                      <a:pt x="42977" y="158420"/>
                    </a:lnTo>
                    <a:lnTo>
                      <a:pt x="42977" y="48463"/>
                    </a:lnTo>
                    <a:lnTo>
                      <a:pt x="5715" y="48463"/>
                    </a:lnTo>
                    <a:lnTo>
                      <a:pt x="5715" y="18517"/>
                    </a:lnTo>
                    <a:cubicBezTo>
                      <a:pt x="27432" y="14173"/>
                      <a:pt x="41605" y="8687"/>
                      <a:pt x="55778" y="0"/>
                    </a:cubicBezTo>
                    <a:lnTo>
                      <a:pt x="91440" y="0"/>
                    </a:lnTo>
                    <a:lnTo>
                      <a:pt x="91440" y="158420"/>
                    </a:lnTo>
                    <a:lnTo>
                      <a:pt x="127787" y="158420"/>
                    </a:lnTo>
                    <a:lnTo>
                      <a:pt x="127787" y="197510"/>
                    </a:lnTo>
                    <a:lnTo>
                      <a:pt x="0" y="197510"/>
                    </a:lnTo>
                    <a:lnTo>
                      <a:pt x="0" y="15842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30B263F3-546B-6F80-A763-41D6FDD59467}"/>
                  </a:ext>
                </a:extLst>
              </p:cNvPr>
              <p:cNvSpPr/>
              <p:nvPr/>
            </p:nvSpPr>
            <p:spPr>
              <a:xfrm>
                <a:off x="-4054830" y="11140289"/>
                <a:ext cx="57607" cy="60121"/>
              </a:xfrm>
              <a:custGeom>
                <a:avLst/>
                <a:gdLst>
                  <a:gd name="connsiteX0" fmla="*/ 0 w 57607"/>
                  <a:gd name="connsiteY0" fmla="*/ 29947 h 60121"/>
                  <a:gd name="connsiteX1" fmla="*/ 28804 w 57607"/>
                  <a:gd name="connsiteY1" fmla="*/ 0 h 60121"/>
                  <a:gd name="connsiteX2" fmla="*/ 57607 w 57607"/>
                  <a:gd name="connsiteY2" fmla="*/ 29947 h 60121"/>
                  <a:gd name="connsiteX3" fmla="*/ 28804 w 57607"/>
                  <a:gd name="connsiteY3" fmla="*/ 60122 h 60121"/>
                  <a:gd name="connsiteX4" fmla="*/ 0 w 57607"/>
                  <a:gd name="connsiteY4" fmla="*/ 29947 h 60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07" h="60121">
                    <a:moveTo>
                      <a:pt x="0" y="29947"/>
                    </a:moveTo>
                    <a:cubicBezTo>
                      <a:pt x="0" y="13031"/>
                      <a:pt x="11887" y="0"/>
                      <a:pt x="28804" y="0"/>
                    </a:cubicBezTo>
                    <a:cubicBezTo>
                      <a:pt x="45491" y="0"/>
                      <a:pt x="57607" y="13031"/>
                      <a:pt x="57607" y="29947"/>
                    </a:cubicBezTo>
                    <a:cubicBezTo>
                      <a:pt x="57607" y="46863"/>
                      <a:pt x="45263" y="60122"/>
                      <a:pt x="28804" y="60122"/>
                    </a:cubicBezTo>
                    <a:cubicBezTo>
                      <a:pt x="12116" y="60122"/>
                      <a:pt x="0" y="46863"/>
                      <a:pt x="0" y="29947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0" name="图形 16">
            <a:extLst>
              <a:ext uri="{FF2B5EF4-FFF2-40B4-BE49-F238E27FC236}">
                <a16:creationId xmlns:a16="http://schemas.microsoft.com/office/drawing/2014/main" id="{49651394-30ED-681B-8567-8ADC110320B4}"/>
              </a:ext>
            </a:extLst>
          </p:cNvPr>
          <p:cNvGrpSpPr/>
          <p:nvPr/>
        </p:nvGrpSpPr>
        <p:grpSpPr>
          <a:xfrm>
            <a:off x="4443222" y="4725240"/>
            <a:ext cx="605790" cy="873252"/>
            <a:chOff x="-3233928" y="10745040"/>
            <a:chExt cx="605790" cy="873252"/>
          </a:xfrm>
        </p:grpSpPr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8F789BB0-E1F7-FA98-5AB6-E5726511F62D}"/>
                </a:ext>
              </a:extLst>
            </p:cNvPr>
            <p:cNvSpPr/>
            <p:nvPr/>
          </p:nvSpPr>
          <p:spPr>
            <a:xfrm>
              <a:off x="-3233928" y="10745040"/>
              <a:ext cx="557555" cy="777240"/>
            </a:xfrm>
            <a:custGeom>
              <a:avLst/>
              <a:gdLst>
                <a:gd name="connsiteX0" fmla="*/ 530123 w 557555"/>
                <a:gd name="connsiteY0" fmla="*/ 777240 h 777240"/>
                <a:gd name="connsiteX1" fmla="*/ 27432 w 557555"/>
                <a:gd name="connsiteY1" fmla="*/ 777240 h 777240"/>
                <a:gd name="connsiteX2" fmla="*/ 0 w 557555"/>
                <a:gd name="connsiteY2" fmla="*/ 749808 h 777240"/>
                <a:gd name="connsiteX3" fmla="*/ 0 w 557555"/>
                <a:gd name="connsiteY3" fmla="*/ 27432 h 777240"/>
                <a:gd name="connsiteX4" fmla="*/ 27432 w 557555"/>
                <a:gd name="connsiteY4" fmla="*/ 0 h 777240"/>
                <a:gd name="connsiteX5" fmla="*/ 530123 w 557555"/>
                <a:gd name="connsiteY5" fmla="*/ 0 h 777240"/>
                <a:gd name="connsiteX6" fmla="*/ 557555 w 557555"/>
                <a:gd name="connsiteY6" fmla="*/ 27432 h 777240"/>
                <a:gd name="connsiteX7" fmla="*/ 557555 w 557555"/>
                <a:gd name="connsiteY7" fmla="*/ 749808 h 777240"/>
                <a:gd name="connsiteX8" fmla="*/ 530123 w 557555"/>
                <a:gd name="connsiteY8" fmla="*/ 777240 h 77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7555" h="777240">
                  <a:moveTo>
                    <a:pt x="530123" y="777240"/>
                  </a:moveTo>
                  <a:lnTo>
                    <a:pt x="27432" y="777240"/>
                  </a:lnTo>
                  <a:cubicBezTo>
                    <a:pt x="12344" y="777240"/>
                    <a:pt x="0" y="764896"/>
                    <a:pt x="0" y="749808"/>
                  </a:cubicBezTo>
                  <a:lnTo>
                    <a:pt x="0" y="27432"/>
                  </a:lnTo>
                  <a:cubicBezTo>
                    <a:pt x="0" y="12344"/>
                    <a:pt x="12344" y="0"/>
                    <a:pt x="27432" y="0"/>
                  </a:cubicBezTo>
                  <a:lnTo>
                    <a:pt x="530123" y="0"/>
                  </a:lnTo>
                  <a:cubicBezTo>
                    <a:pt x="545211" y="0"/>
                    <a:pt x="557555" y="12344"/>
                    <a:pt x="557555" y="27432"/>
                  </a:cubicBezTo>
                  <a:lnTo>
                    <a:pt x="557555" y="749808"/>
                  </a:lnTo>
                  <a:cubicBezTo>
                    <a:pt x="557555" y="764896"/>
                    <a:pt x="545211" y="777240"/>
                    <a:pt x="530123" y="777240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D3AA7244-D9C4-A656-34E8-683EBD5B9E5C}"/>
                </a:ext>
              </a:extLst>
            </p:cNvPr>
            <p:cNvSpPr/>
            <p:nvPr/>
          </p:nvSpPr>
          <p:spPr>
            <a:xfrm>
              <a:off x="-3233928" y="10745040"/>
              <a:ext cx="605790" cy="816102"/>
            </a:xfrm>
            <a:custGeom>
              <a:avLst/>
              <a:gdLst>
                <a:gd name="connsiteX0" fmla="*/ 578358 w 605790"/>
                <a:gd name="connsiteY0" fmla="*/ 18288 h 816102"/>
                <a:gd name="connsiteX1" fmla="*/ 587502 w 605790"/>
                <a:gd name="connsiteY1" fmla="*/ 27432 h 816102"/>
                <a:gd name="connsiteX2" fmla="*/ 587502 w 605790"/>
                <a:gd name="connsiteY2" fmla="*/ 788670 h 816102"/>
                <a:gd name="connsiteX3" fmla="*/ 578358 w 605790"/>
                <a:gd name="connsiteY3" fmla="*/ 797814 h 816102"/>
                <a:gd name="connsiteX4" fmla="*/ 27432 w 605790"/>
                <a:gd name="connsiteY4" fmla="*/ 797814 h 816102"/>
                <a:gd name="connsiteX5" fmla="*/ 18288 w 605790"/>
                <a:gd name="connsiteY5" fmla="*/ 788670 h 816102"/>
                <a:gd name="connsiteX6" fmla="*/ 18288 w 605790"/>
                <a:gd name="connsiteY6" fmla="*/ 27432 h 816102"/>
                <a:gd name="connsiteX7" fmla="*/ 27432 w 605790"/>
                <a:gd name="connsiteY7" fmla="*/ 18288 h 816102"/>
                <a:gd name="connsiteX8" fmla="*/ 578358 w 605790"/>
                <a:gd name="connsiteY8" fmla="*/ 18288 h 816102"/>
                <a:gd name="connsiteX9" fmla="*/ 578358 w 605790"/>
                <a:gd name="connsiteY9" fmla="*/ 0 h 816102"/>
                <a:gd name="connsiteX10" fmla="*/ 27432 w 605790"/>
                <a:gd name="connsiteY10" fmla="*/ 0 h 816102"/>
                <a:gd name="connsiteX11" fmla="*/ 0 w 605790"/>
                <a:gd name="connsiteY11" fmla="*/ 27432 h 816102"/>
                <a:gd name="connsiteX12" fmla="*/ 0 w 605790"/>
                <a:gd name="connsiteY12" fmla="*/ 788670 h 816102"/>
                <a:gd name="connsiteX13" fmla="*/ 27432 w 605790"/>
                <a:gd name="connsiteY13" fmla="*/ 816102 h 816102"/>
                <a:gd name="connsiteX14" fmla="*/ 578358 w 605790"/>
                <a:gd name="connsiteY14" fmla="*/ 816102 h 816102"/>
                <a:gd name="connsiteX15" fmla="*/ 605790 w 605790"/>
                <a:gd name="connsiteY15" fmla="*/ 788670 h 816102"/>
                <a:gd name="connsiteX16" fmla="*/ 605790 w 605790"/>
                <a:gd name="connsiteY16" fmla="*/ 27432 h 816102"/>
                <a:gd name="connsiteX17" fmla="*/ 578358 w 605790"/>
                <a:gd name="connsiteY17" fmla="*/ 0 h 816102"/>
                <a:gd name="connsiteX18" fmla="*/ 578358 w 605790"/>
                <a:gd name="connsiteY18" fmla="*/ 0 h 816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5790" h="816102">
                  <a:moveTo>
                    <a:pt x="578358" y="18288"/>
                  </a:moveTo>
                  <a:cubicBezTo>
                    <a:pt x="583387" y="18288"/>
                    <a:pt x="587502" y="22403"/>
                    <a:pt x="587502" y="27432"/>
                  </a:cubicBezTo>
                  <a:lnTo>
                    <a:pt x="587502" y="788670"/>
                  </a:lnTo>
                  <a:cubicBezTo>
                    <a:pt x="587502" y="793699"/>
                    <a:pt x="583387" y="797814"/>
                    <a:pt x="578358" y="797814"/>
                  </a:cubicBezTo>
                  <a:lnTo>
                    <a:pt x="27432" y="797814"/>
                  </a:lnTo>
                  <a:cubicBezTo>
                    <a:pt x="22403" y="797814"/>
                    <a:pt x="18288" y="793699"/>
                    <a:pt x="18288" y="788670"/>
                  </a:cubicBezTo>
                  <a:lnTo>
                    <a:pt x="18288" y="27432"/>
                  </a:lnTo>
                  <a:cubicBezTo>
                    <a:pt x="18288" y="22403"/>
                    <a:pt x="22403" y="18288"/>
                    <a:pt x="27432" y="18288"/>
                  </a:cubicBezTo>
                  <a:lnTo>
                    <a:pt x="578358" y="18288"/>
                  </a:lnTo>
                  <a:moveTo>
                    <a:pt x="578358" y="0"/>
                  </a:moveTo>
                  <a:lnTo>
                    <a:pt x="27432" y="0"/>
                  </a:lnTo>
                  <a:cubicBezTo>
                    <a:pt x="12344" y="0"/>
                    <a:pt x="0" y="12344"/>
                    <a:pt x="0" y="27432"/>
                  </a:cubicBezTo>
                  <a:lnTo>
                    <a:pt x="0" y="788670"/>
                  </a:lnTo>
                  <a:cubicBezTo>
                    <a:pt x="0" y="803758"/>
                    <a:pt x="12344" y="816102"/>
                    <a:pt x="27432" y="816102"/>
                  </a:cubicBezTo>
                  <a:lnTo>
                    <a:pt x="578358" y="816102"/>
                  </a:lnTo>
                  <a:cubicBezTo>
                    <a:pt x="593446" y="816102"/>
                    <a:pt x="605790" y="803758"/>
                    <a:pt x="605790" y="788670"/>
                  </a:cubicBezTo>
                  <a:lnTo>
                    <a:pt x="605790" y="27432"/>
                  </a:lnTo>
                  <a:cubicBezTo>
                    <a:pt x="605790" y="12344"/>
                    <a:pt x="593446" y="0"/>
                    <a:pt x="578358" y="0"/>
                  </a:cubicBezTo>
                  <a:lnTo>
                    <a:pt x="578358" y="0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3" name="图形 16">
              <a:extLst>
                <a:ext uri="{FF2B5EF4-FFF2-40B4-BE49-F238E27FC236}">
                  <a16:creationId xmlns:a16="http://schemas.microsoft.com/office/drawing/2014/main" id="{325557BA-2F10-650E-A699-5BC48C34A631}"/>
                </a:ext>
              </a:extLst>
            </p:cNvPr>
            <p:cNvGrpSpPr/>
            <p:nvPr/>
          </p:nvGrpSpPr>
          <p:grpSpPr>
            <a:xfrm>
              <a:off x="-2815132" y="10843109"/>
              <a:ext cx="79552" cy="546811"/>
              <a:chOff x="-2815132" y="10843109"/>
              <a:chExt cx="79552" cy="546811"/>
            </a:xfrm>
            <a:solidFill>
              <a:srgbClr val="FFFFFF"/>
            </a:solidFill>
          </p:grpSpPr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9DC91E4D-DF42-9AB2-662E-84B5C6403505}"/>
                  </a:ext>
                </a:extLst>
              </p:cNvPr>
              <p:cNvSpPr/>
              <p:nvPr/>
            </p:nvSpPr>
            <p:spPr>
              <a:xfrm>
                <a:off x="-2813761" y="11334142"/>
                <a:ext cx="76809" cy="55778"/>
              </a:xfrm>
              <a:custGeom>
                <a:avLst/>
                <a:gdLst>
                  <a:gd name="connsiteX0" fmla="*/ 0 w 76809"/>
                  <a:gd name="connsiteY0" fmla="*/ 55779 h 55778"/>
                  <a:gd name="connsiteX1" fmla="*/ 0 w 76809"/>
                  <a:gd name="connsiteY1" fmla="*/ 40920 h 55778"/>
                  <a:gd name="connsiteX2" fmla="*/ 40919 w 76809"/>
                  <a:gd name="connsiteY2" fmla="*/ 19660 h 55778"/>
                  <a:gd name="connsiteX3" fmla="*/ 57607 w 76809"/>
                  <a:gd name="connsiteY3" fmla="*/ 12345 h 55778"/>
                  <a:gd name="connsiteX4" fmla="*/ 57607 w 76809"/>
                  <a:gd name="connsiteY4" fmla="*/ 11887 h 55778"/>
                  <a:gd name="connsiteX5" fmla="*/ 30632 w 76809"/>
                  <a:gd name="connsiteY5" fmla="*/ 13945 h 55778"/>
                  <a:gd name="connsiteX6" fmla="*/ 0 w 76809"/>
                  <a:gd name="connsiteY6" fmla="*/ 13945 h 55778"/>
                  <a:gd name="connsiteX7" fmla="*/ 0 w 76809"/>
                  <a:gd name="connsiteY7" fmla="*/ 0 h 55778"/>
                  <a:gd name="connsiteX8" fmla="*/ 76810 w 76809"/>
                  <a:gd name="connsiteY8" fmla="*/ 0 h 55778"/>
                  <a:gd name="connsiteX9" fmla="*/ 76810 w 76809"/>
                  <a:gd name="connsiteY9" fmla="*/ 14859 h 55778"/>
                  <a:gd name="connsiteX10" fmla="*/ 35662 w 76809"/>
                  <a:gd name="connsiteY10" fmla="*/ 35890 h 55778"/>
                  <a:gd name="connsiteX11" fmla="*/ 19202 w 76809"/>
                  <a:gd name="connsiteY11" fmla="*/ 43206 h 55778"/>
                  <a:gd name="connsiteX12" fmla="*/ 19202 w 76809"/>
                  <a:gd name="connsiteY12" fmla="*/ 43663 h 55778"/>
                  <a:gd name="connsiteX13" fmla="*/ 45949 w 76809"/>
                  <a:gd name="connsiteY13" fmla="*/ 41834 h 55778"/>
                  <a:gd name="connsiteX14" fmla="*/ 76810 w 76809"/>
                  <a:gd name="connsiteY14" fmla="*/ 41834 h 55778"/>
                  <a:gd name="connsiteX15" fmla="*/ 76810 w 76809"/>
                  <a:gd name="connsiteY15" fmla="*/ 55779 h 55778"/>
                  <a:gd name="connsiteX16" fmla="*/ 0 w 76809"/>
                  <a:gd name="connsiteY16" fmla="*/ 55779 h 5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6809" h="55778">
                    <a:moveTo>
                      <a:pt x="0" y="55779"/>
                    </a:moveTo>
                    <a:lnTo>
                      <a:pt x="0" y="40920"/>
                    </a:lnTo>
                    <a:lnTo>
                      <a:pt x="40919" y="19660"/>
                    </a:lnTo>
                    <a:lnTo>
                      <a:pt x="57607" y="12345"/>
                    </a:lnTo>
                    <a:lnTo>
                      <a:pt x="57607" y="11887"/>
                    </a:lnTo>
                    <a:cubicBezTo>
                      <a:pt x="49606" y="12573"/>
                      <a:pt x="39548" y="13945"/>
                      <a:pt x="30632" y="13945"/>
                    </a:cubicBezTo>
                    <a:lnTo>
                      <a:pt x="0" y="13945"/>
                    </a:lnTo>
                    <a:lnTo>
                      <a:pt x="0" y="0"/>
                    </a:lnTo>
                    <a:lnTo>
                      <a:pt x="76810" y="0"/>
                    </a:lnTo>
                    <a:lnTo>
                      <a:pt x="76810" y="14859"/>
                    </a:lnTo>
                    <a:lnTo>
                      <a:pt x="35662" y="35890"/>
                    </a:lnTo>
                    <a:lnTo>
                      <a:pt x="19202" y="43206"/>
                    </a:lnTo>
                    <a:lnTo>
                      <a:pt x="19202" y="43663"/>
                    </a:lnTo>
                    <a:cubicBezTo>
                      <a:pt x="27432" y="42977"/>
                      <a:pt x="37033" y="41834"/>
                      <a:pt x="45949" y="41834"/>
                    </a:cubicBezTo>
                    <a:lnTo>
                      <a:pt x="76810" y="41834"/>
                    </a:lnTo>
                    <a:lnTo>
                      <a:pt x="76810" y="55779"/>
                    </a:lnTo>
                    <a:lnTo>
                      <a:pt x="0" y="55779"/>
                    </a:ln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787CB48A-7955-966A-2CF0-75CA8B847731}"/>
                  </a:ext>
                </a:extLst>
              </p:cNvPr>
              <p:cNvSpPr/>
              <p:nvPr/>
            </p:nvSpPr>
            <p:spPr>
              <a:xfrm>
                <a:off x="-2815132" y="11254132"/>
                <a:ext cx="79552" cy="65379"/>
              </a:xfrm>
              <a:custGeom>
                <a:avLst/>
                <a:gdLst>
                  <a:gd name="connsiteX0" fmla="*/ 39319 w 79552"/>
                  <a:gd name="connsiteY0" fmla="*/ 65380 h 65379"/>
                  <a:gd name="connsiteX1" fmla="*/ 0 w 79552"/>
                  <a:gd name="connsiteY1" fmla="*/ 32690 h 65379"/>
                  <a:gd name="connsiteX2" fmla="*/ 39319 w 79552"/>
                  <a:gd name="connsiteY2" fmla="*/ 0 h 65379"/>
                  <a:gd name="connsiteX3" fmla="*/ 79553 w 79552"/>
                  <a:gd name="connsiteY3" fmla="*/ 32690 h 65379"/>
                  <a:gd name="connsiteX4" fmla="*/ 39319 w 79552"/>
                  <a:gd name="connsiteY4" fmla="*/ 65380 h 65379"/>
                  <a:gd name="connsiteX5" fmla="*/ 39319 w 79552"/>
                  <a:gd name="connsiteY5" fmla="*/ 15088 h 65379"/>
                  <a:gd name="connsiteX6" fmla="*/ 13030 w 79552"/>
                  <a:gd name="connsiteY6" fmla="*/ 32919 h 65379"/>
                  <a:gd name="connsiteX7" fmla="*/ 39319 w 79552"/>
                  <a:gd name="connsiteY7" fmla="*/ 50521 h 65379"/>
                  <a:gd name="connsiteX8" fmla="*/ 66294 w 79552"/>
                  <a:gd name="connsiteY8" fmla="*/ 32919 h 65379"/>
                  <a:gd name="connsiteX9" fmla="*/ 39319 w 79552"/>
                  <a:gd name="connsiteY9" fmla="*/ 15088 h 65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552" h="65379">
                    <a:moveTo>
                      <a:pt x="39319" y="65380"/>
                    </a:moveTo>
                    <a:cubicBezTo>
                      <a:pt x="14402" y="65380"/>
                      <a:pt x="0" y="52121"/>
                      <a:pt x="0" y="32690"/>
                    </a:cubicBezTo>
                    <a:cubicBezTo>
                      <a:pt x="0" y="13259"/>
                      <a:pt x="14630" y="0"/>
                      <a:pt x="39319" y="0"/>
                    </a:cubicBezTo>
                    <a:cubicBezTo>
                      <a:pt x="64237" y="0"/>
                      <a:pt x="79553" y="13259"/>
                      <a:pt x="79553" y="32690"/>
                    </a:cubicBezTo>
                    <a:cubicBezTo>
                      <a:pt x="79553" y="52121"/>
                      <a:pt x="64237" y="65380"/>
                      <a:pt x="39319" y="65380"/>
                    </a:cubicBezTo>
                    <a:close/>
                    <a:moveTo>
                      <a:pt x="39319" y="15088"/>
                    </a:moveTo>
                    <a:cubicBezTo>
                      <a:pt x="22860" y="15088"/>
                      <a:pt x="13030" y="21946"/>
                      <a:pt x="13030" y="32919"/>
                    </a:cubicBezTo>
                    <a:cubicBezTo>
                      <a:pt x="13030" y="43891"/>
                      <a:pt x="22860" y="50521"/>
                      <a:pt x="39319" y="50521"/>
                    </a:cubicBezTo>
                    <a:cubicBezTo>
                      <a:pt x="55778" y="50521"/>
                      <a:pt x="66294" y="43663"/>
                      <a:pt x="66294" y="32919"/>
                    </a:cubicBezTo>
                    <a:cubicBezTo>
                      <a:pt x="66294" y="22174"/>
                      <a:pt x="55778" y="15088"/>
                      <a:pt x="39319" y="150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8ED54116-2138-5881-88C3-E1094C51F27A}"/>
                  </a:ext>
                </a:extLst>
              </p:cNvPr>
              <p:cNvSpPr/>
              <p:nvPr/>
            </p:nvSpPr>
            <p:spPr>
              <a:xfrm>
                <a:off x="-2813761" y="11193781"/>
                <a:ext cx="76809" cy="55778"/>
              </a:xfrm>
              <a:custGeom>
                <a:avLst/>
                <a:gdLst>
                  <a:gd name="connsiteX0" fmla="*/ 12802 w 76809"/>
                  <a:gd name="connsiteY0" fmla="*/ 35204 h 55778"/>
                  <a:gd name="connsiteX1" fmla="*/ 12802 w 76809"/>
                  <a:gd name="connsiteY1" fmla="*/ 55778 h 55778"/>
                  <a:gd name="connsiteX2" fmla="*/ 0 w 76809"/>
                  <a:gd name="connsiteY2" fmla="*/ 55778 h 55778"/>
                  <a:gd name="connsiteX3" fmla="*/ 0 w 76809"/>
                  <a:gd name="connsiteY3" fmla="*/ 0 h 55778"/>
                  <a:gd name="connsiteX4" fmla="*/ 12802 w 76809"/>
                  <a:gd name="connsiteY4" fmla="*/ 0 h 55778"/>
                  <a:gd name="connsiteX5" fmla="*/ 12802 w 76809"/>
                  <a:gd name="connsiteY5" fmla="*/ 20574 h 55778"/>
                  <a:gd name="connsiteX6" fmla="*/ 76810 w 76809"/>
                  <a:gd name="connsiteY6" fmla="*/ 20574 h 55778"/>
                  <a:gd name="connsiteX7" fmla="*/ 76810 w 76809"/>
                  <a:gd name="connsiteY7" fmla="*/ 35204 h 55778"/>
                  <a:gd name="connsiteX8" fmla="*/ 12802 w 76809"/>
                  <a:gd name="connsiteY8" fmla="*/ 35204 h 5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809" h="55778">
                    <a:moveTo>
                      <a:pt x="12802" y="35204"/>
                    </a:moveTo>
                    <a:lnTo>
                      <a:pt x="12802" y="55778"/>
                    </a:lnTo>
                    <a:lnTo>
                      <a:pt x="0" y="55778"/>
                    </a:lnTo>
                    <a:lnTo>
                      <a:pt x="0" y="0"/>
                    </a:lnTo>
                    <a:lnTo>
                      <a:pt x="12802" y="0"/>
                    </a:lnTo>
                    <a:lnTo>
                      <a:pt x="12802" y="20574"/>
                    </a:lnTo>
                    <a:lnTo>
                      <a:pt x="76810" y="20574"/>
                    </a:lnTo>
                    <a:lnTo>
                      <a:pt x="76810" y="35204"/>
                    </a:lnTo>
                    <a:lnTo>
                      <a:pt x="12802" y="35204"/>
                    </a:ln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CFA00505-18D8-F7F2-3D1B-BE2820D52CC7}"/>
                  </a:ext>
                </a:extLst>
              </p:cNvPr>
              <p:cNvSpPr/>
              <p:nvPr/>
            </p:nvSpPr>
            <p:spPr>
              <a:xfrm>
                <a:off x="-2813761" y="11135946"/>
                <a:ext cx="76809" cy="45948"/>
              </a:xfrm>
              <a:custGeom>
                <a:avLst/>
                <a:gdLst>
                  <a:gd name="connsiteX0" fmla="*/ 0 w 76809"/>
                  <a:gd name="connsiteY0" fmla="*/ 45949 h 45948"/>
                  <a:gd name="connsiteX1" fmla="*/ 0 w 76809"/>
                  <a:gd name="connsiteY1" fmla="*/ 1143 h 45948"/>
                  <a:gd name="connsiteX2" fmla="*/ 12802 w 76809"/>
                  <a:gd name="connsiteY2" fmla="*/ 1143 h 45948"/>
                  <a:gd name="connsiteX3" fmla="*/ 12802 w 76809"/>
                  <a:gd name="connsiteY3" fmla="*/ 31318 h 45948"/>
                  <a:gd name="connsiteX4" fmla="*/ 30632 w 76809"/>
                  <a:gd name="connsiteY4" fmla="*/ 31318 h 45948"/>
                  <a:gd name="connsiteX5" fmla="*/ 30632 w 76809"/>
                  <a:gd name="connsiteY5" fmla="*/ 5715 h 45948"/>
                  <a:gd name="connsiteX6" fmla="*/ 43434 w 76809"/>
                  <a:gd name="connsiteY6" fmla="*/ 5715 h 45948"/>
                  <a:gd name="connsiteX7" fmla="*/ 43434 w 76809"/>
                  <a:gd name="connsiteY7" fmla="*/ 31318 h 45948"/>
                  <a:gd name="connsiteX8" fmla="*/ 64008 w 76809"/>
                  <a:gd name="connsiteY8" fmla="*/ 31318 h 45948"/>
                  <a:gd name="connsiteX9" fmla="*/ 64008 w 76809"/>
                  <a:gd name="connsiteY9" fmla="*/ 0 h 45948"/>
                  <a:gd name="connsiteX10" fmla="*/ 76810 w 76809"/>
                  <a:gd name="connsiteY10" fmla="*/ 0 h 45948"/>
                  <a:gd name="connsiteX11" fmla="*/ 76810 w 76809"/>
                  <a:gd name="connsiteY11" fmla="*/ 45949 h 45948"/>
                  <a:gd name="connsiteX12" fmla="*/ 0 w 76809"/>
                  <a:gd name="connsiteY12" fmla="*/ 45949 h 45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809" h="45948">
                    <a:moveTo>
                      <a:pt x="0" y="45949"/>
                    </a:moveTo>
                    <a:lnTo>
                      <a:pt x="0" y="1143"/>
                    </a:lnTo>
                    <a:lnTo>
                      <a:pt x="12802" y="1143"/>
                    </a:lnTo>
                    <a:lnTo>
                      <a:pt x="12802" y="31318"/>
                    </a:lnTo>
                    <a:lnTo>
                      <a:pt x="30632" y="31318"/>
                    </a:lnTo>
                    <a:lnTo>
                      <a:pt x="30632" y="5715"/>
                    </a:lnTo>
                    <a:lnTo>
                      <a:pt x="43434" y="5715"/>
                    </a:lnTo>
                    <a:lnTo>
                      <a:pt x="43434" y="31318"/>
                    </a:lnTo>
                    <a:lnTo>
                      <a:pt x="64008" y="31318"/>
                    </a:lnTo>
                    <a:lnTo>
                      <a:pt x="64008" y="0"/>
                    </a:lnTo>
                    <a:lnTo>
                      <a:pt x="76810" y="0"/>
                    </a:lnTo>
                    <a:lnTo>
                      <a:pt x="76810" y="45949"/>
                    </a:lnTo>
                    <a:lnTo>
                      <a:pt x="0" y="45949"/>
                    </a:ln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C7C25B91-3E85-AD2F-4CEF-9AA991451A4C}"/>
                  </a:ext>
                </a:extLst>
              </p:cNvPr>
              <p:cNvSpPr/>
              <p:nvPr/>
            </p:nvSpPr>
            <p:spPr>
              <a:xfrm>
                <a:off x="-2813761" y="11066680"/>
                <a:ext cx="76809" cy="54406"/>
              </a:xfrm>
              <a:custGeom>
                <a:avLst/>
                <a:gdLst>
                  <a:gd name="connsiteX0" fmla="*/ 0 w 76809"/>
                  <a:gd name="connsiteY0" fmla="*/ 54407 h 54406"/>
                  <a:gd name="connsiteX1" fmla="*/ 0 w 76809"/>
                  <a:gd name="connsiteY1" fmla="*/ 30404 h 54406"/>
                  <a:gd name="connsiteX2" fmla="*/ 18974 w 76809"/>
                  <a:gd name="connsiteY2" fmla="*/ 3886 h 54406"/>
                  <a:gd name="connsiteX3" fmla="*/ 35662 w 76809"/>
                  <a:gd name="connsiteY3" fmla="*/ 13716 h 54406"/>
                  <a:gd name="connsiteX4" fmla="*/ 36119 w 76809"/>
                  <a:gd name="connsiteY4" fmla="*/ 13716 h 54406"/>
                  <a:gd name="connsiteX5" fmla="*/ 54178 w 76809"/>
                  <a:gd name="connsiteY5" fmla="*/ 0 h 54406"/>
                  <a:gd name="connsiteX6" fmla="*/ 76810 w 76809"/>
                  <a:gd name="connsiteY6" fmla="*/ 28118 h 54406"/>
                  <a:gd name="connsiteX7" fmla="*/ 76810 w 76809"/>
                  <a:gd name="connsiteY7" fmla="*/ 54178 h 54406"/>
                  <a:gd name="connsiteX8" fmla="*/ 0 w 76809"/>
                  <a:gd name="connsiteY8" fmla="*/ 54178 h 54406"/>
                  <a:gd name="connsiteX9" fmla="*/ 31090 w 76809"/>
                  <a:gd name="connsiteY9" fmla="*/ 31318 h 54406"/>
                  <a:gd name="connsiteX10" fmla="*/ 21031 w 76809"/>
                  <a:gd name="connsiteY10" fmla="*/ 18060 h 54406"/>
                  <a:gd name="connsiteX11" fmla="*/ 11659 w 76809"/>
                  <a:gd name="connsiteY11" fmla="*/ 31090 h 54406"/>
                  <a:gd name="connsiteX12" fmla="*/ 11659 w 76809"/>
                  <a:gd name="connsiteY12" fmla="*/ 39777 h 54406"/>
                  <a:gd name="connsiteX13" fmla="*/ 31090 w 76809"/>
                  <a:gd name="connsiteY13" fmla="*/ 39777 h 54406"/>
                  <a:gd name="connsiteX14" fmla="*/ 31090 w 76809"/>
                  <a:gd name="connsiteY14" fmla="*/ 31318 h 54406"/>
                  <a:gd name="connsiteX15" fmla="*/ 64922 w 76809"/>
                  <a:gd name="connsiteY15" fmla="*/ 29718 h 54406"/>
                  <a:gd name="connsiteX16" fmla="*/ 53264 w 76809"/>
                  <a:gd name="connsiteY16" fmla="*/ 14402 h 54406"/>
                  <a:gd name="connsiteX17" fmla="*/ 42520 w 76809"/>
                  <a:gd name="connsiteY17" fmla="*/ 29718 h 54406"/>
                  <a:gd name="connsiteX18" fmla="*/ 42520 w 76809"/>
                  <a:gd name="connsiteY18" fmla="*/ 39777 h 54406"/>
                  <a:gd name="connsiteX19" fmla="*/ 64922 w 76809"/>
                  <a:gd name="connsiteY19" fmla="*/ 39777 h 54406"/>
                  <a:gd name="connsiteX20" fmla="*/ 64922 w 76809"/>
                  <a:gd name="connsiteY20" fmla="*/ 29718 h 54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6809" h="54406">
                    <a:moveTo>
                      <a:pt x="0" y="54407"/>
                    </a:moveTo>
                    <a:lnTo>
                      <a:pt x="0" y="30404"/>
                    </a:lnTo>
                    <a:cubicBezTo>
                      <a:pt x="0" y="15316"/>
                      <a:pt x="4572" y="3886"/>
                      <a:pt x="18974" y="3886"/>
                    </a:cubicBezTo>
                    <a:cubicBezTo>
                      <a:pt x="26060" y="3886"/>
                      <a:pt x="33147" y="7544"/>
                      <a:pt x="35662" y="13716"/>
                    </a:cubicBezTo>
                    <a:lnTo>
                      <a:pt x="36119" y="13716"/>
                    </a:lnTo>
                    <a:cubicBezTo>
                      <a:pt x="38176" y="5944"/>
                      <a:pt x="43891" y="0"/>
                      <a:pt x="54178" y="0"/>
                    </a:cubicBezTo>
                    <a:cubicBezTo>
                      <a:pt x="69723" y="0"/>
                      <a:pt x="76810" y="12116"/>
                      <a:pt x="76810" y="28118"/>
                    </a:cubicBezTo>
                    <a:lnTo>
                      <a:pt x="76810" y="54178"/>
                    </a:lnTo>
                    <a:lnTo>
                      <a:pt x="0" y="54178"/>
                    </a:lnTo>
                    <a:close/>
                    <a:moveTo>
                      <a:pt x="31090" y="31318"/>
                    </a:moveTo>
                    <a:cubicBezTo>
                      <a:pt x="31090" y="21946"/>
                      <a:pt x="27203" y="18060"/>
                      <a:pt x="21031" y="18060"/>
                    </a:cubicBezTo>
                    <a:cubicBezTo>
                      <a:pt x="14402" y="18060"/>
                      <a:pt x="11659" y="22403"/>
                      <a:pt x="11659" y="31090"/>
                    </a:cubicBezTo>
                    <a:lnTo>
                      <a:pt x="11659" y="39777"/>
                    </a:lnTo>
                    <a:lnTo>
                      <a:pt x="31090" y="39777"/>
                    </a:lnTo>
                    <a:lnTo>
                      <a:pt x="31090" y="31318"/>
                    </a:lnTo>
                    <a:close/>
                    <a:moveTo>
                      <a:pt x="64922" y="29718"/>
                    </a:moveTo>
                    <a:cubicBezTo>
                      <a:pt x="64922" y="19888"/>
                      <a:pt x="61265" y="14402"/>
                      <a:pt x="53264" y="14402"/>
                    </a:cubicBezTo>
                    <a:cubicBezTo>
                      <a:pt x="45720" y="14402"/>
                      <a:pt x="42520" y="19660"/>
                      <a:pt x="42520" y="29718"/>
                    </a:cubicBezTo>
                    <a:lnTo>
                      <a:pt x="42520" y="39777"/>
                    </a:lnTo>
                    <a:lnTo>
                      <a:pt x="64922" y="39777"/>
                    </a:lnTo>
                    <a:lnTo>
                      <a:pt x="64922" y="29718"/>
                    </a:ln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0653A965-1A06-A1A2-B36B-71C58ABE0526}"/>
                  </a:ext>
                </a:extLst>
              </p:cNvPr>
              <p:cNvSpPr/>
              <p:nvPr/>
            </p:nvSpPr>
            <p:spPr>
              <a:xfrm>
                <a:off x="-2815132" y="10992156"/>
                <a:ext cx="79552" cy="65379"/>
              </a:xfrm>
              <a:custGeom>
                <a:avLst/>
                <a:gdLst>
                  <a:gd name="connsiteX0" fmla="*/ 39319 w 79552"/>
                  <a:gd name="connsiteY0" fmla="*/ 65380 h 65379"/>
                  <a:gd name="connsiteX1" fmla="*/ 0 w 79552"/>
                  <a:gd name="connsiteY1" fmla="*/ 32690 h 65379"/>
                  <a:gd name="connsiteX2" fmla="*/ 39319 w 79552"/>
                  <a:gd name="connsiteY2" fmla="*/ 0 h 65379"/>
                  <a:gd name="connsiteX3" fmla="*/ 79553 w 79552"/>
                  <a:gd name="connsiteY3" fmla="*/ 32690 h 65379"/>
                  <a:gd name="connsiteX4" fmla="*/ 39319 w 79552"/>
                  <a:gd name="connsiteY4" fmla="*/ 65380 h 65379"/>
                  <a:gd name="connsiteX5" fmla="*/ 39319 w 79552"/>
                  <a:gd name="connsiteY5" fmla="*/ 15088 h 65379"/>
                  <a:gd name="connsiteX6" fmla="*/ 13030 w 79552"/>
                  <a:gd name="connsiteY6" fmla="*/ 32918 h 65379"/>
                  <a:gd name="connsiteX7" fmla="*/ 39319 w 79552"/>
                  <a:gd name="connsiteY7" fmla="*/ 50521 h 65379"/>
                  <a:gd name="connsiteX8" fmla="*/ 66294 w 79552"/>
                  <a:gd name="connsiteY8" fmla="*/ 32918 h 65379"/>
                  <a:gd name="connsiteX9" fmla="*/ 39319 w 79552"/>
                  <a:gd name="connsiteY9" fmla="*/ 15088 h 65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552" h="65379">
                    <a:moveTo>
                      <a:pt x="39319" y="65380"/>
                    </a:moveTo>
                    <a:cubicBezTo>
                      <a:pt x="14402" y="65380"/>
                      <a:pt x="0" y="52121"/>
                      <a:pt x="0" y="32690"/>
                    </a:cubicBezTo>
                    <a:cubicBezTo>
                      <a:pt x="0" y="13259"/>
                      <a:pt x="14630" y="0"/>
                      <a:pt x="39319" y="0"/>
                    </a:cubicBezTo>
                    <a:cubicBezTo>
                      <a:pt x="64237" y="0"/>
                      <a:pt x="79553" y="13259"/>
                      <a:pt x="79553" y="32690"/>
                    </a:cubicBezTo>
                    <a:cubicBezTo>
                      <a:pt x="79553" y="52121"/>
                      <a:pt x="64237" y="65380"/>
                      <a:pt x="39319" y="65380"/>
                    </a:cubicBezTo>
                    <a:close/>
                    <a:moveTo>
                      <a:pt x="39319" y="15088"/>
                    </a:moveTo>
                    <a:cubicBezTo>
                      <a:pt x="22860" y="15088"/>
                      <a:pt x="13030" y="21946"/>
                      <a:pt x="13030" y="32918"/>
                    </a:cubicBezTo>
                    <a:cubicBezTo>
                      <a:pt x="13030" y="43891"/>
                      <a:pt x="22860" y="50521"/>
                      <a:pt x="39319" y="50521"/>
                    </a:cubicBezTo>
                    <a:cubicBezTo>
                      <a:pt x="55778" y="50521"/>
                      <a:pt x="66294" y="43663"/>
                      <a:pt x="66294" y="32918"/>
                    </a:cubicBezTo>
                    <a:cubicBezTo>
                      <a:pt x="66294" y="22174"/>
                      <a:pt x="55778" y="15088"/>
                      <a:pt x="39319" y="150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8E0A0484-7B96-B5F5-43DA-09F9BEC0A222}"/>
                  </a:ext>
                </a:extLst>
              </p:cNvPr>
              <p:cNvSpPr/>
              <p:nvPr/>
            </p:nvSpPr>
            <p:spPr>
              <a:xfrm>
                <a:off x="-2815132" y="10916261"/>
                <a:ext cx="79552" cy="65379"/>
              </a:xfrm>
              <a:custGeom>
                <a:avLst/>
                <a:gdLst>
                  <a:gd name="connsiteX0" fmla="*/ 39319 w 79552"/>
                  <a:gd name="connsiteY0" fmla="*/ 65380 h 65379"/>
                  <a:gd name="connsiteX1" fmla="*/ 0 w 79552"/>
                  <a:gd name="connsiteY1" fmla="*/ 32690 h 65379"/>
                  <a:gd name="connsiteX2" fmla="*/ 39319 w 79552"/>
                  <a:gd name="connsiteY2" fmla="*/ 0 h 65379"/>
                  <a:gd name="connsiteX3" fmla="*/ 79553 w 79552"/>
                  <a:gd name="connsiteY3" fmla="*/ 32690 h 65379"/>
                  <a:gd name="connsiteX4" fmla="*/ 39319 w 79552"/>
                  <a:gd name="connsiteY4" fmla="*/ 65380 h 65379"/>
                  <a:gd name="connsiteX5" fmla="*/ 39319 w 79552"/>
                  <a:gd name="connsiteY5" fmla="*/ 14859 h 65379"/>
                  <a:gd name="connsiteX6" fmla="*/ 13030 w 79552"/>
                  <a:gd name="connsiteY6" fmla="*/ 32690 h 65379"/>
                  <a:gd name="connsiteX7" fmla="*/ 39319 w 79552"/>
                  <a:gd name="connsiteY7" fmla="*/ 50292 h 65379"/>
                  <a:gd name="connsiteX8" fmla="*/ 66294 w 79552"/>
                  <a:gd name="connsiteY8" fmla="*/ 32690 h 65379"/>
                  <a:gd name="connsiteX9" fmla="*/ 39319 w 79552"/>
                  <a:gd name="connsiteY9" fmla="*/ 14859 h 65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552" h="65379">
                    <a:moveTo>
                      <a:pt x="39319" y="65380"/>
                    </a:moveTo>
                    <a:cubicBezTo>
                      <a:pt x="14402" y="65380"/>
                      <a:pt x="0" y="52121"/>
                      <a:pt x="0" y="32690"/>
                    </a:cubicBezTo>
                    <a:cubicBezTo>
                      <a:pt x="0" y="13259"/>
                      <a:pt x="14630" y="0"/>
                      <a:pt x="39319" y="0"/>
                    </a:cubicBezTo>
                    <a:cubicBezTo>
                      <a:pt x="64237" y="0"/>
                      <a:pt x="79553" y="13259"/>
                      <a:pt x="79553" y="32690"/>
                    </a:cubicBezTo>
                    <a:cubicBezTo>
                      <a:pt x="79553" y="52121"/>
                      <a:pt x="64237" y="65380"/>
                      <a:pt x="39319" y="65380"/>
                    </a:cubicBezTo>
                    <a:close/>
                    <a:moveTo>
                      <a:pt x="39319" y="14859"/>
                    </a:moveTo>
                    <a:cubicBezTo>
                      <a:pt x="22860" y="14859"/>
                      <a:pt x="13030" y="21717"/>
                      <a:pt x="13030" y="32690"/>
                    </a:cubicBezTo>
                    <a:cubicBezTo>
                      <a:pt x="13030" y="43663"/>
                      <a:pt x="22860" y="50292"/>
                      <a:pt x="39319" y="50292"/>
                    </a:cubicBezTo>
                    <a:cubicBezTo>
                      <a:pt x="55778" y="50292"/>
                      <a:pt x="66294" y="43434"/>
                      <a:pt x="66294" y="32690"/>
                    </a:cubicBezTo>
                    <a:cubicBezTo>
                      <a:pt x="66294" y="21946"/>
                      <a:pt x="55778" y="14859"/>
                      <a:pt x="39319" y="148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71104868-8F03-70DE-B330-17745F913900}"/>
                  </a:ext>
                </a:extLst>
              </p:cNvPr>
              <p:cNvSpPr/>
              <p:nvPr/>
            </p:nvSpPr>
            <p:spPr>
              <a:xfrm>
                <a:off x="-2813761" y="10843109"/>
                <a:ext cx="76809" cy="59207"/>
              </a:xfrm>
              <a:custGeom>
                <a:avLst/>
                <a:gdLst>
                  <a:gd name="connsiteX0" fmla="*/ 0 w 76809"/>
                  <a:gd name="connsiteY0" fmla="*/ 58979 h 59207"/>
                  <a:gd name="connsiteX1" fmla="*/ 0 w 76809"/>
                  <a:gd name="connsiteY1" fmla="*/ 44348 h 59207"/>
                  <a:gd name="connsiteX2" fmla="*/ 33376 w 76809"/>
                  <a:gd name="connsiteY2" fmla="*/ 44348 h 59207"/>
                  <a:gd name="connsiteX3" fmla="*/ 33376 w 76809"/>
                  <a:gd name="connsiteY3" fmla="*/ 44120 h 59207"/>
                  <a:gd name="connsiteX4" fmla="*/ 0 w 76809"/>
                  <a:gd name="connsiteY4" fmla="*/ 19888 h 59207"/>
                  <a:gd name="connsiteX5" fmla="*/ 0 w 76809"/>
                  <a:gd name="connsiteY5" fmla="*/ 3886 h 59207"/>
                  <a:gd name="connsiteX6" fmla="*/ 30175 w 76809"/>
                  <a:gd name="connsiteY6" fmla="*/ 26289 h 59207"/>
                  <a:gd name="connsiteX7" fmla="*/ 76810 w 76809"/>
                  <a:gd name="connsiteY7" fmla="*/ 0 h 59207"/>
                  <a:gd name="connsiteX8" fmla="*/ 76810 w 76809"/>
                  <a:gd name="connsiteY8" fmla="*/ 16002 h 59207"/>
                  <a:gd name="connsiteX9" fmla="*/ 42291 w 76809"/>
                  <a:gd name="connsiteY9" fmla="*/ 34976 h 59207"/>
                  <a:gd name="connsiteX10" fmla="*/ 55093 w 76809"/>
                  <a:gd name="connsiteY10" fmla="*/ 44577 h 59207"/>
                  <a:gd name="connsiteX11" fmla="*/ 76810 w 76809"/>
                  <a:gd name="connsiteY11" fmla="*/ 44577 h 59207"/>
                  <a:gd name="connsiteX12" fmla="*/ 76810 w 76809"/>
                  <a:gd name="connsiteY12" fmla="*/ 59207 h 59207"/>
                  <a:gd name="connsiteX13" fmla="*/ 0 w 76809"/>
                  <a:gd name="connsiteY13" fmla="*/ 59207 h 59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809" h="59207">
                    <a:moveTo>
                      <a:pt x="0" y="58979"/>
                    </a:moveTo>
                    <a:lnTo>
                      <a:pt x="0" y="44348"/>
                    </a:lnTo>
                    <a:lnTo>
                      <a:pt x="33376" y="44348"/>
                    </a:lnTo>
                    <a:lnTo>
                      <a:pt x="33376" y="44120"/>
                    </a:lnTo>
                    <a:lnTo>
                      <a:pt x="0" y="19888"/>
                    </a:lnTo>
                    <a:lnTo>
                      <a:pt x="0" y="3886"/>
                    </a:lnTo>
                    <a:lnTo>
                      <a:pt x="30175" y="26289"/>
                    </a:lnTo>
                    <a:lnTo>
                      <a:pt x="76810" y="0"/>
                    </a:lnTo>
                    <a:lnTo>
                      <a:pt x="76810" y="16002"/>
                    </a:lnTo>
                    <a:lnTo>
                      <a:pt x="42291" y="34976"/>
                    </a:lnTo>
                    <a:lnTo>
                      <a:pt x="55093" y="44577"/>
                    </a:lnTo>
                    <a:lnTo>
                      <a:pt x="76810" y="44577"/>
                    </a:lnTo>
                    <a:lnTo>
                      <a:pt x="76810" y="59207"/>
                    </a:lnTo>
                    <a:lnTo>
                      <a:pt x="0" y="59207"/>
                    </a:ln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41DCE6AB-E7C5-01C4-C54C-7AD892FBDBDA}"/>
                </a:ext>
              </a:extLst>
            </p:cNvPr>
            <p:cNvSpPr/>
            <p:nvPr/>
          </p:nvSpPr>
          <p:spPr>
            <a:xfrm>
              <a:off x="-3160776" y="11529138"/>
              <a:ext cx="59207" cy="89154"/>
            </a:xfrm>
            <a:custGeom>
              <a:avLst/>
              <a:gdLst>
                <a:gd name="connsiteX0" fmla="*/ 59207 w 59207"/>
                <a:gd name="connsiteY0" fmla="*/ 0 h 89154"/>
                <a:gd name="connsiteX1" fmla="*/ 0 w 59207"/>
                <a:gd name="connsiteY1" fmla="*/ 0 h 89154"/>
                <a:gd name="connsiteX2" fmla="*/ 0 w 59207"/>
                <a:gd name="connsiteY2" fmla="*/ 89154 h 89154"/>
                <a:gd name="connsiteX3" fmla="*/ 29489 w 59207"/>
                <a:gd name="connsiteY3" fmla="*/ 44577 h 89154"/>
                <a:gd name="connsiteX4" fmla="*/ 59207 w 59207"/>
                <a:gd name="connsiteY4" fmla="*/ 89154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07" h="89154">
                  <a:moveTo>
                    <a:pt x="59207" y="0"/>
                  </a:moveTo>
                  <a:lnTo>
                    <a:pt x="0" y="0"/>
                  </a:lnTo>
                  <a:lnTo>
                    <a:pt x="0" y="89154"/>
                  </a:lnTo>
                  <a:lnTo>
                    <a:pt x="29489" y="44577"/>
                  </a:lnTo>
                  <a:lnTo>
                    <a:pt x="59207" y="89154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3" name="图形 16">
            <a:extLst>
              <a:ext uri="{FF2B5EF4-FFF2-40B4-BE49-F238E27FC236}">
                <a16:creationId xmlns:a16="http://schemas.microsoft.com/office/drawing/2014/main" id="{470B75BB-3365-3BDA-4701-427122D58A6E}"/>
              </a:ext>
            </a:extLst>
          </p:cNvPr>
          <p:cNvGrpSpPr/>
          <p:nvPr/>
        </p:nvGrpSpPr>
        <p:grpSpPr>
          <a:xfrm>
            <a:off x="5701554" y="4673958"/>
            <a:ext cx="731518" cy="826484"/>
            <a:chOff x="-1975596" y="10693758"/>
            <a:chExt cx="731518" cy="826484"/>
          </a:xfrm>
        </p:grpSpPr>
        <p:grpSp>
          <p:nvGrpSpPr>
            <p:cNvPr id="164" name="图形 16">
              <a:extLst>
                <a:ext uri="{FF2B5EF4-FFF2-40B4-BE49-F238E27FC236}">
                  <a16:creationId xmlns:a16="http://schemas.microsoft.com/office/drawing/2014/main" id="{86F0BB15-7032-968C-71F4-E316D342E758}"/>
                </a:ext>
              </a:extLst>
            </p:cNvPr>
            <p:cNvGrpSpPr/>
            <p:nvPr/>
          </p:nvGrpSpPr>
          <p:grpSpPr>
            <a:xfrm>
              <a:off x="-1975596" y="10693758"/>
              <a:ext cx="731518" cy="826484"/>
              <a:chOff x="-1975596" y="10693758"/>
              <a:chExt cx="731518" cy="826484"/>
            </a:xfrm>
            <a:solidFill>
              <a:srgbClr val="000000"/>
            </a:solidFill>
          </p:grpSpPr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4D1ED3B0-2AF1-FF26-3E01-E867B084732A}"/>
                  </a:ext>
                </a:extLst>
              </p:cNvPr>
              <p:cNvSpPr/>
              <p:nvPr/>
            </p:nvSpPr>
            <p:spPr>
              <a:xfrm>
                <a:off x="-1534348" y="10693758"/>
                <a:ext cx="290270" cy="288932"/>
              </a:xfrm>
              <a:custGeom>
                <a:avLst/>
                <a:gdLst>
                  <a:gd name="connsiteX0" fmla="*/ 282611 w 290270"/>
                  <a:gd name="connsiteY0" fmla="*/ 103859 h 288932"/>
                  <a:gd name="connsiteX1" fmla="*/ 279868 w 290270"/>
                  <a:gd name="connsiteY1" fmla="*/ 107517 h 288932"/>
                  <a:gd name="connsiteX2" fmla="*/ 219289 w 290270"/>
                  <a:gd name="connsiteY2" fmla="*/ 181355 h 288932"/>
                  <a:gd name="connsiteX3" fmla="*/ 164653 w 290270"/>
                  <a:gd name="connsiteY3" fmla="*/ 189356 h 288932"/>
                  <a:gd name="connsiteX4" fmla="*/ 97673 w 290270"/>
                  <a:gd name="connsiteY4" fmla="*/ 134263 h 288932"/>
                  <a:gd name="connsiteX5" fmla="*/ 94930 w 290270"/>
                  <a:gd name="connsiteY5" fmla="*/ 78942 h 288932"/>
                  <a:gd name="connsiteX6" fmla="*/ 155509 w 290270"/>
                  <a:gd name="connsiteY6" fmla="*/ 5104 h 288932"/>
                  <a:gd name="connsiteX7" fmla="*/ 158481 w 290270"/>
                  <a:gd name="connsiteY7" fmla="*/ 1675 h 288932"/>
                  <a:gd name="connsiteX8" fmla="*/ 46010 w 290270"/>
                  <a:gd name="connsiteY8" fmla="*/ 45566 h 288932"/>
                  <a:gd name="connsiteX9" fmla="*/ 28636 w 290270"/>
                  <a:gd name="connsiteY9" fmla="*/ 66597 h 288932"/>
                  <a:gd name="connsiteX10" fmla="*/ 36637 w 290270"/>
                  <a:gd name="connsiteY10" fmla="*/ 225474 h 288932"/>
                  <a:gd name="connsiteX11" fmla="*/ 86929 w 290270"/>
                  <a:gd name="connsiteY11" fmla="*/ 266622 h 288932"/>
                  <a:gd name="connsiteX12" fmla="*/ 244206 w 290270"/>
                  <a:gd name="connsiteY12" fmla="*/ 243305 h 288932"/>
                  <a:gd name="connsiteX13" fmla="*/ 261580 w 290270"/>
                  <a:gd name="connsiteY13" fmla="*/ 222274 h 288932"/>
                  <a:gd name="connsiteX14" fmla="*/ 282611 w 290270"/>
                  <a:gd name="connsiteY14" fmla="*/ 103859 h 288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0270" h="288932">
                    <a:moveTo>
                      <a:pt x="282611" y="103859"/>
                    </a:moveTo>
                    <a:cubicBezTo>
                      <a:pt x="281696" y="105002"/>
                      <a:pt x="281011" y="106374"/>
                      <a:pt x="279868" y="107517"/>
                    </a:cubicBezTo>
                    <a:lnTo>
                      <a:pt x="219289" y="181355"/>
                    </a:lnTo>
                    <a:cubicBezTo>
                      <a:pt x="205115" y="198728"/>
                      <a:pt x="180427" y="202386"/>
                      <a:pt x="164653" y="189356"/>
                    </a:cubicBezTo>
                    <a:lnTo>
                      <a:pt x="97673" y="134263"/>
                    </a:lnTo>
                    <a:cubicBezTo>
                      <a:pt x="81900" y="121233"/>
                      <a:pt x="80528" y="96544"/>
                      <a:pt x="94930" y="78942"/>
                    </a:cubicBezTo>
                    <a:lnTo>
                      <a:pt x="155509" y="5104"/>
                    </a:lnTo>
                    <a:cubicBezTo>
                      <a:pt x="156424" y="3961"/>
                      <a:pt x="157567" y="2818"/>
                      <a:pt x="158481" y="1675"/>
                    </a:cubicBezTo>
                    <a:cubicBezTo>
                      <a:pt x="119162" y="-5412"/>
                      <a:pt x="75042" y="10133"/>
                      <a:pt x="46010" y="45566"/>
                    </a:cubicBezTo>
                    <a:lnTo>
                      <a:pt x="28636" y="66597"/>
                    </a:lnTo>
                    <a:cubicBezTo>
                      <a:pt x="-12512" y="116661"/>
                      <a:pt x="-8854" y="188213"/>
                      <a:pt x="36637" y="225474"/>
                    </a:cubicBezTo>
                    <a:lnTo>
                      <a:pt x="86929" y="266622"/>
                    </a:lnTo>
                    <a:cubicBezTo>
                      <a:pt x="132421" y="303884"/>
                      <a:pt x="203058" y="293369"/>
                      <a:pt x="244206" y="243305"/>
                    </a:cubicBezTo>
                    <a:lnTo>
                      <a:pt x="261580" y="222274"/>
                    </a:lnTo>
                    <a:cubicBezTo>
                      <a:pt x="290840" y="187298"/>
                      <a:pt x="297470" y="141121"/>
                      <a:pt x="282611" y="1038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86E64B32-807F-3FA6-7BD1-2D1EAE7E939E}"/>
                  </a:ext>
                </a:extLst>
              </p:cNvPr>
              <p:cNvSpPr/>
              <p:nvPr/>
            </p:nvSpPr>
            <p:spPr>
              <a:xfrm>
                <a:off x="-1841296" y="10861809"/>
                <a:ext cx="445160" cy="509823"/>
              </a:xfrm>
              <a:custGeom>
                <a:avLst/>
                <a:gdLst>
                  <a:gd name="connsiteX0" fmla="*/ 21717 w 445160"/>
                  <a:gd name="connsiteY0" fmla="*/ 424555 h 509823"/>
                  <a:gd name="connsiteX1" fmla="*/ 97384 w 445160"/>
                  <a:gd name="connsiteY1" fmla="*/ 486506 h 509823"/>
                  <a:gd name="connsiteX2" fmla="*/ 92583 w 445160"/>
                  <a:gd name="connsiteY2" fmla="*/ 509823 h 509823"/>
                  <a:gd name="connsiteX3" fmla="*/ 435254 w 445160"/>
                  <a:gd name="connsiteY3" fmla="*/ 91942 h 509823"/>
                  <a:gd name="connsiteX4" fmla="*/ 432511 w 445160"/>
                  <a:gd name="connsiteY4" fmla="*/ 36621 h 509823"/>
                  <a:gd name="connsiteX5" fmla="*/ 397307 w 445160"/>
                  <a:gd name="connsiteY5" fmla="*/ 7817 h 509823"/>
                  <a:gd name="connsiteX6" fmla="*/ 342671 w 445160"/>
                  <a:gd name="connsiteY6" fmla="*/ 15818 h 509823"/>
                  <a:gd name="connsiteX7" fmla="*/ 0 w 445160"/>
                  <a:gd name="connsiteY7" fmla="*/ 433699 h 509823"/>
                  <a:gd name="connsiteX8" fmla="*/ 21717 w 445160"/>
                  <a:gd name="connsiteY8" fmla="*/ 424555 h 509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5160" h="509823">
                    <a:moveTo>
                      <a:pt x="21717" y="424555"/>
                    </a:moveTo>
                    <a:lnTo>
                      <a:pt x="97384" y="486506"/>
                    </a:lnTo>
                    <a:lnTo>
                      <a:pt x="92583" y="509823"/>
                    </a:lnTo>
                    <a:lnTo>
                      <a:pt x="435254" y="91942"/>
                    </a:lnTo>
                    <a:cubicBezTo>
                      <a:pt x="449428" y="74568"/>
                      <a:pt x="448285" y="49651"/>
                      <a:pt x="432511" y="36621"/>
                    </a:cubicBezTo>
                    <a:lnTo>
                      <a:pt x="397307" y="7817"/>
                    </a:lnTo>
                    <a:cubicBezTo>
                      <a:pt x="381533" y="-5213"/>
                      <a:pt x="356845" y="-1555"/>
                      <a:pt x="342671" y="15818"/>
                    </a:cubicBezTo>
                    <a:lnTo>
                      <a:pt x="0" y="433699"/>
                    </a:lnTo>
                    <a:lnTo>
                      <a:pt x="21717" y="424555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2EFA528B-9C73-5B8E-2B42-2B969A1EBF07}"/>
                  </a:ext>
                </a:extLst>
              </p:cNvPr>
              <p:cNvSpPr/>
              <p:nvPr/>
            </p:nvSpPr>
            <p:spPr>
              <a:xfrm>
                <a:off x="-1975596" y="11244052"/>
                <a:ext cx="281247" cy="276190"/>
              </a:xfrm>
              <a:custGeom>
                <a:avLst/>
                <a:gdLst>
                  <a:gd name="connsiteX0" fmla="*/ 242656 w 281247"/>
                  <a:gd name="connsiteY0" fmla="*/ 64943 h 276190"/>
                  <a:gd name="connsiteX1" fmla="*/ 192364 w 281247"/>
                  <a:gd name="connsiteY1" fmla="*/ 23795 h 276190"/>
                  <a:gd name="connsiteX2" fmla="*/ 40803 w 281247"/>
                  <a:gd name="connsiteY2" fmla="*/ 40026 h 276190"/>
                  <a:gd name="connsiteX3" fmla="*/ 24801 w 281247"/>
                  <a:gd name="connsiteY3" fmla="*/ 59457 h 276190"/>
                  <a:gd name="connsiteX4" fmla="*/ 38517 w 281247"/>
                  <a:gd name="connsiteY4" fmla="*/ 211247 h 276190"/>
                  <a:gd name="connsiteX5" fmla="*/ 88809 w 281247"/>
                  <a:gd name="connsiteY5" fmla="*/ 252395 h 276190"/>
                  <a:gd name="connsiteX6" fmla="*/ 240370 w 281247"/>
                  <a:gd name="connsiteY6" fmla="*/ 236165 h 276190"/>
                  <a:gd name="connsiteX7" fmla="*/ 256372 w 281247"/>
                  <a:gd name="connsiteY7" fmla="*/ 216734 h 276190"/>
                  <a:gd name="connsiteX8" fmla="*/ 242656 w 281247"/>
                  <a:gd name="connsiteY8" fmla="*/ 64943 h 276190"/>
                  <a:gd name="connsiteX9" fmla="*/ 124242 w 281247"/>
                  <a:gd name="connsiteY9" fmla="*/ 235250 h 276190"/>
                  <a:gd name="connsiteX10" fmla="*/ 48575 w 281247"/>
                  <a:gd name="connsiteY10" fmla="*/ 173300 h 276190"/>
                  <a:gd name="connsiteX11" fmla="*/ 65263 w 281247"/>
                  <a:gd name="connsiteY11" fmla="*/ 75687 h 276190"/>
                  <a:gd name="connsiteX12" fmla="*/ 157617 w 281247"/>
                  <a:gd name="connsiteY12" fmla="*/ 40254 h 276190"/>
                  <a:gd name="connsiteX13" fmla="*/ 233284 w 281247"/>
                  <a:gd name="connsiteY13" fmla="*/ 102205 h 276190"/>
                  <a:gd name="connsiteX14" fmla="*/ 216596 w 281247"/>
                  <a:gd name="connsiteY14" fmla="*/ 199817 h 276190"/>
                  <a:gd name="connsiteX15" fmla="*/ 124242 w 281247"/>
                  <a:gd name="connsiteY15" fmla="*/ 235250 h 276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1247" h="276190">
                    <a:moveTo>
                      <a:pt x="242656" y="64943"/>
                    </a:moveTo>
                    <a:lnTo>
                      <a:pt x="192364" y="23795"/>
                    </a:lnTo>
                    <a:cubicBezTo>
                      <a:pt x="146873" y="-13467"/>
                      <a:pt x="78750" y="-6151"/>
                      <a:pt x="40803" y="40026"/>
                    </a:cubicBezTo>
                    <a:lnTo>
                      <a:pt x="24801" y="59457"/>
                    </a:lnTo>
                    <a:cubicBezTo>
                      <a:pt x="-13147" y="105634"/>
                      <a:pt x="-6746" y="173985"/>
                      <a:pt x="38517" y="211247"/>
                    </a:cubicBezTo>
                    <a:lnTo>
                      <a:pt x="88809" y="252395"/>
                    </a:lnTo>
                    <a:cubicBezTo>
                      <a:pt x="134300" y="289657"/>
                      <a:pt x="202423" y="282342"/>
                      <a:pt x="240370" y="236165"/>
                    </a:cubicBezTo>
                    <a:lnTo>
                      <a:pt x="256372" y="216734"/>
                    </a:lnTo>
                    <a:cubicBezTo>
                      <a:pt x="294320" y="170556"/>
                      <a:pt x="288148" y="102205"/>
                      <a:pt x="242656" y="64943"/>
                    </a:cubicBezTo>
                    <a:close/>
                    <a:moveTo>
                      <a:pt x="124242" y="235250"/>
                    </a:moveTo>
                    <a:lnTo>
                      <a:pt x="48575" y="173300"/>
                    </a:lnTo>
                    <a:lnTo>
                      <a:pt x="65263" y="75687"/>
                    </a:lnTo>
                    <a:lnTo>
                      <a:pt x="157617" y="40254"/>
                    </a:lnTo>
                    <a:lnTo>
                      <a:pt x="233284" y="102205"/>
                    </a:lnTo>
                    <a:lnTo>
                      <a:pt x="216596" y="199817"/>
                    </a:lnTo>
                    <a:lnTo>
                      <a:pt x="124242" y="23525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5" name="图形 16">
              <a:extLst>
                <a:ext uri="{FF2B5EF4-FFF2-40B4-BE49-F238E27FC236}">
                  <a16:creationId xmlns:a16="http://schemas.microsoft.com/office/drawing/2014/main" id="{854F5328-0F4B-507B-7DAB-628152BC8533}"/>
                </a:ext>
              </a:extLst>
            </p:cNvPr>
            <p:cNvGrpSpPr/>
            <p:nvPr/>
          </p:nvGrpSpPr>
          <p:grpSpPr>
            <a:xfrm>
              <a:off x="-1868500" y="10725151"/>
              <a:ext cx="590783" cy="793322"/>
              <a:chOff x="-1868500" y="10725151"/>
              <a:chExt cx="590783" cy="793322"/>
            </a:xfrm>
          </p:grpSpPr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E625565B-D889-4CA4-1735-4D547A522ED4}"/>
                  </a:ext>
                </a:extLst>
              </p:cNvPr>
              <p:cNvSpPr/>
              <p:nvPr/>
            </p:nvSpPr>
            <p:spPr>
              <a:xfrm>
                <a:off x="-1561114" y="11187985"/>
                <a:ext cx="283397" cy="330488"/>
              </a:xfrm>
              <a:custGeom>
                <a:avLst/>
                <a:gdLst>
                  <a:gd name="connsiteX0" fmla="*/ 273715 w 283397"/>
                  <a:gd name="connsiteY0" fmla="*/ 274629 h 330488"/>
                  <a:gd name="connsiteX1" fmla="*/ 200334 w 283397"/>
                  <a:gd name="connsiteY1" fmla="*/ 326293 h 330488"/>
                  <a:gd name="connsiteX2" fmla="*/ 168559 w 283397"/>
                  <a:gd name="connsiteY2" fmla="*/ 320807 h 330488"/>
                  <a:gd name="connsiteX3" fmla="*/ 4196 w 283397"/>
                  <a:gd name="connsiteY3" fmla="*/ 87635 h 330488"/>
                  <a:gd name="connsiteX4" fmla="*/ 9682 w 283397"/>
                  <a:gd name="connsiteY4" fmla="*/ 55859 h 330488"/>
                  <a:gd name="connsiteX5" fmla="*/ 83063 w 283397"/>
                  <a:gd name="connsiteY5" fmla="*/ 4196 h 330488"/>
                  <a:gd name="connsiteX6" fmla="*/ 114838 w 283397"/>
                  <a:gd name="connsiteY6" fmla="*/ 9682 h 330488"/>
                  <a:gd name="connsiteX7" fmla="*/ 279201 w 283397"/>
                  <a:gd name="connsiteY7" fmla="*/ 242854 h 330488"/>
                  <a:gd name="connsiteX8" fmla="*/ 273715 w 283397"/>
                  <a:gd name="connsiteY8" fmla="*/ 274629 h 330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3397" h="330488">
                    <a:moveTo>
                      <a:pt x="273715" y="274629"/>
                    </a:moveTo>
                    <a:lnTo>
                      <a:pt x="200334" y="326293"/>
                    </a:lnTo>
                    <a:cubicBezTo>
                      <a:pt x="190047" y="333608"/>
                      <a:pt x="175646" y="331094"/>
                      <a:pt x="168559" y="320807"/>
                    </a:cubicBezTo>
                    <a:lnTo>
                      <a:pt x="4196" y="87635"/>
                    </a:lnTo>
                    <a:cubicBezTo>
                      <a:pt x="-3120" y="77348"/>
                      <a:pt x="-605" y="62946"/>
                      <a:pt x="9682" y="55859"/>
                    </a:cubicBezTo>
                    <a:lnTo>
                      <a:pt x="83063" y="4196"/>
                    </a:lnTo>
                    <a:cubicBezTo>
                      <a:pt x="93350" y="-3120"/>
                      <a:pt x="107751" y="-605"/>
                      <a:pt x="114838" y="9682"/>
                    </a:cubicBezTo>
                    <a:lnTo>
                      <a:pt x="279201" y="242854"/>
                    </a:lnTo>
                    <a:cubicBezTo>
                      <a:pt x="286517" y="253141"/>
                      <a:pt x="284002" y="267543"/>
                      <a:pt x="273715" y="274629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77495D8F-951B-1376-5963-AF6B33D424D3}"/>
                  </a:ext>
                </a:extLst>
              </p:cNvPr>
              <p:cNvSpPr/>
              <p:nvPr/>
            </p:nvSpPr>
            <p:spPr>
              <a:xfrm>
                <a:off x="-1807531" y="10810351"/>
                <a:ext cx="326576" cy="447505"/>
              </a:xfrm>
              <a:custGeom>
                <a:avLst/>
                <a:gdLst>
                  <a:gd name="connsiteX0" fmla="*/ 322622 w 326576"/>
                  <a:gd name="connsiteY0" fmla="*/ 437837 h 447505"/>
                  <a:gd name="connsiteX1" fmla="*/ 311192 w 326576"/>
                  <a:gd name="connsiteY1" fmla="*/ 445838 h 447505"/>
                  <a:gd name="connsiteX2" fmla="*/ 298391 w 326576"/>
                  <a:gd name="connsiteY2" fmla="*/ 443552 h 447505"/>
                  <a:gd name="connsiteX3" fmla="*/ 1668 w 326576"/>
                  <a:gd name="connsiteY3" fmla="*/ 22471 h 447505"/>
                  <a:gd name="connsiteX4" fmla="*/ 3954 w 326576"/>
                  <a:gd name="connsiteY4" fmla="*/ 9669 h 447505"/>
                  <a:gd name="connsiteX5" fmla="*/ 15384 w 326576"/>
                  <a:gd name="connsiteY5" fmla="*/ 1668 h 447505"/>
                  <a:gd name="connsiteX6" fmla="*/ 28186 w 326576"/>
                  <a:gd name="connsiteY6" fmla="*/ 3954 h 447505"/>
                  <a:gd name="connsiteX7" fmla="*/ 324908 w 326576"/>
                  <a:gd name="connsiteY7" fmla="*/ 425035 h 447505"/>
                  <a:gd name="connsiteX8" fmla="*/ 322622 w 326576"/>
                  <a:gd name="connsiteY8" fmla="*/ 437837 h 447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6576" h="447505">
                    <a:moveTo>
                      <a:pt x="322622" y="437837"/>
                    </a:moveTo>
                    <a:lnTo>
                      <a:pt x="311192" y="445838"/>
                    </a:lnTo>
                    <a:cubicBezTo>
                      <a:pt x="307078" y="448809"/>
                      <a:pt x="301363" y="447666"/>
                      <a:pt x="298391" y="443552"/>
                    </a:cubicBezTo>
                    <a:lnTo>
                      <a:pt x="1668" y="22471"/>
                    </a:lnTo>
                    <a:cubicBezTo>
                      <a:pt x="-1304" y="18356"/>
                      <a:pt x="-161" y="12641"/>
                      <a:pt x="3954" y="9669"/>
                    </a:cubicBezTo>
                    <a:lnTo>
                      <a:pt x="15384" y="1668"/>
                    </a:lnTo>
                    <a:cubicBezTo>
                      <a:pt x="19499" y="-1304"/>
                      <a:pt x="25214" y="-161"/>
                      <a:pt x="28186" y="3954"/>
                    </a:cubicBezTo>
                    <a:lnTo>
                      <a:pt x="324908" y="425035"/>
                    </a:lnTo>
                    <a:cubicBezTo>
                      <a:pt x="327880" y="429150"/>
                      <a:pt x="326737" y="434865"/>
                      <a:pt x="322622" y="4378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205029E7-9A0B-EEF4-E0B2-18C882611568}"/>
                  </a:ext>
                </a:extLst>
              </p:cNvPr>
              <p:cNvSpPr/>
              <p:nvPr/>
            </p:nvSpPr>
            <p:spPr>
              <a:xfrm>
                <a:off x="-1868500" y="10725151"/>
                <a:ext cx="104241" cy="129159"/>
              </a:xfrm>
              <a:custGeom>
                <a:avLst/>
                <a:gdLst>
                  <a:gd name="connsiteX0" fmla="*/ 26518 w 104241"/>
                  <a:gd name="connsiteY0" fmla="*/ 0 h 129159"/>
                  <a:gd name="connsiteX1" fmla="*/ 0 w 104241"/>
                  <a:gd name="connsiteY1" fmla="*/ 18745 h 129159"/>
                  <a:gd name="connsiteX2" fmla="*/ 48692 w 104241"/>
                  <a:gd name="connsiteY2" fmla="*/ 116357 h 129159"/>
                  <a:gd name="connsiteX3" fmla="*/ 77724 w 104241"/>
                  <a:gd name="connsiteY3" fmla="*/ 129159 h 129159"/>
                  <a:gd name="connsiteX4" fmla="*/ 104242 w 104241"/>
                  <a:gd name="connsiteY4" fmla="*/ 110414 h 129159"/>
                  <a:gd name="connsiteX5" fmla="*/ 101956 w 104241"/>
                  <a:gd name="connsiteY5" fmla="*/ 78867 h 129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41" h="129159">
                    <a:moveTo>
                      <a:pt x="26518" y="0"/>
                    </a:moveTo>
                    <a:lnTo>
                      <a:pt x="0" y="18745"/>
                    </a:lnTo>
                    <a:lnTo>
                      <a:pt x="48692" y="116357"/>
                    </a:lnTo>
                    <a:lnTo>
                      <a:pt x="77724" y="129159"/>
                    </a:lnTo>
                    <a:lnTo>
                      <a:pt x="104242" y="110414"/>
                    </a:lnTo>
                    <a:lnTo>
                      <a:pt x="101956" y="78867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FBCFC98F-56FB-AF0E-3908-F829404BA82A}"/>
                  </a:ext>
                </a:extLst>
              </p:cNvPr>
              <p:cNvSpPr/>
              <p:nvPr/>
            </p:nvSpPr>
            <p:spPr>
              <a:xfrm>
                <a:off x="-1516633" y="11274528"/>
                <a:ext cx="138429" cy="193344"/>
              </a:xfrm>
              <a:custGeom>
                <a:avLst/>
                <a:gdLst>
                  <a:gd name="connsiteX0" fmla="*/ 134823 w 138429"/>
                  <a:gd name="connsiteY0" fmla="*/ 193345 h 193344"/>
                  <a:gd name="connsiteX1" fmla="*/ 132080 w 138429"/>
                  <a:gd name="connsiteY1" fmla="*/ 191973 h 193344"/>
                  <a:gd name="connsiteX2" fmla="*/ 635 w 138429"/>
                  <a:gd name="connsiteY2" fmla="*/ 5436 h 193344"/>
                  <a:gd name="connsiteX3" fmla="*/ 1549 w 138429"/>
                  <a:gd name="connsiteY3" fmla="*/ 635 h 193344"/>
                  <a:gd name="connsiteX4" fmla="*/ 6350 w 138429"/>
                  <a:gd name="connsiteY4" fmla="*/ 1550 h 193344"/>
                  <a:gd name="connsiteX5" fmla="*/ 137795 w 138429"/>
                  <a:gd name="connsiteY5" fmla="*/ 188087 h 193344"/>
                  <a:gd name="connsiteX6" fmla="*/ 136881 w 138429"/>
                  <a:gd name="connsiteY6" fmla="*/ 192888 h 193344"/>
                  <a:gd name="connsiteX7" fmla="*/ 134823 w 138429"/>
                  <a:gd name="connsiteY7" fmla="*/ 193345 h 19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429" h="193344">
                    <a:moveTo>
                      <a:pt x="134823" y="193345"/>
                    </a:moveTo>
                    <a:cubicBezTo>
                      <a:pt x="133680" y="193345"/>
                      <a:pt x="132766" y="192888"/>
                      <a:pt x="132080" y="191973"/>
                    </a:cubicBezTo>
                    <a:lnTo>
                      <a:pt x="635" y="5436"/>
                    </a:lnTo>
                    <a:cubicBezTo>
                      <a:pt x="-508" y="3836"/>
                      <a:pt x="-51" y="1778"/>
                      <a:pt x="1549" y="635"/>
                    </a:cubicBezTo>
                    <a:cubicBezTo>
                      <a:pt x="3149" y="-508"/>
                      <a:pt x="5207" y="-51"/>
                      <a:pt x="6350" y="1550"/>
                    </a:cubicBezTo>
                    <a:lnTo>
                      <a:pt x="137795" y="188087"/>
                    </a:lnTo>
                    <a:cubicBezTo>
                      <a:pt x="138938" y="189687"/>
                      <a:pt x="138481" y="191745"/>
                      <a:pt x="136881" y="192888"/>
                    </a:cubicBezTo>
                    <a:cubicBezTo>
                      <a:pt x="136195" y="193116"/>
                      <a:pt x="135509" y="193345"/>
                      <a:pt x="134823" y="1933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25AB16E0-E40A-E2F4-5636-EBAC03713366}"/>
                  </a:ext>
                </a:extLst>
              </p:cNvPr>
              <p:cNvSpPr/>
              <p:nvPr/>
            </p:nvSpPr>
            <p:spPr>
              <a:xfrm>
                <a:off x="-1489201" y="11255097"/>
                <a:ext cx="138429" cy="193344"/>
              </a:xfrm>
              <a:custGeom>
                <a:avLst/>
                <a:gdLst>
                  <a:gd name="connsiteX0" fmla="*/ 134823 w 138429"/>
                  <a:gd name="connsiteY0" fmla="*/ 193345 h 193344"/>
                  <a:gd name="connsiteX1" fmla="*/ 132080 w 138429"/>
                  <a:gd name="connsiteY1" fmla="*/ 191973 h 193344"/>
                  <a:gd name="connsiteX2" fmla="*/ 635 w 138429"/>
                  <a:gd name="connsiteY2" fmla="*/ 5436 h 193344"/>
                  <a:gd name="connsiteX3" fmla="*/ 1549 w 138429"/>
                  <a:gd name="connsiteY3" fmla="*/ 635 h 193344"/>
                  <a:gd name="connsiteX4" fmla="*/ 6350 w 138429"/>
                  <a:gd name="connsiteY4" fmla="*/ 1550 h 193344"/>
                  <a:gd name="connsiteX5" fmla="*/ 137795 w 138429"/>
                  <a:gd name="connsiteY5" fmla="*/ 188087 h 193344"/>
                  <a:gd name="connsiteX6" fmla="*/ 136881 w 138429"/>
                  <a:gd name="connsiteY6" fmla="*/ 192888 h 193344"/>
                  <a:gd name="connsiteX7" fmla="*/ 134823 w 138429"/>
                  <a:gd name="connsiteY7" fmla="*/ 193345 h 19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429" h="193344">
                    <a:moveTo>
                      <a:pt x="134823" y="193345"/>
                    </a:moveTo>
                    <a:cubicBezTo>
                      <a:pt x="133680" y="193345"/>
                      <a:pt x="132766" y="192888"/>
                      <a:pt x="132080" y="191973"/>
                    </a:cubicBezTo>
                    <a:lnTo>
                      <a:pt x="635" y="5436"/>
                    </a:lnTo>
                    <a:cubicBezTo>
                      <a:pt x="-508" y="3836"/>
                      <a:pt x="-51" y="1778"/>
                      <a:pt x="1549" y="635"/>
                    </a:cubicBezTo>
                    <a:cubicBezTo>
                      <a:pt x="3149" y="-508"/>
                      <a:pt x="5207" y="-51"/>
                      <a:pt x="6350" y="1550"/>
                    </a:cubicBezTo>
                    <a:lnTo>
                      <a:pt x="137795" y="188087"/>
                    </a:lnTo>
                    <a:cubicBezTo>
                      <a:pt x="138938" y="189687"/>
                      <a:pt x="138481" y="191745"/>
                      <a:pt x="136881" y="192888"/>
                    </a:cubicBezTo>
                    <a:cubicBezTo>
                      <a:pt x="136195" y="193116"/>
                      <a:pt x="135509" y="193345"/>
                      <a:pt x="134823" y="1933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BB31A86E-68CA-A5A0-1CEE-832255BDAB76}"/>
                  </a:ext>
                </a:extLst>
              </p:cNvPr>
              <p:cNvSpPr/>
              <p:nvPr/>
            </p:nvSpPr>
            <p:spPr>
              <a:xfrm>
                <a:off x="-1461541" y="11235666"/>
                <a:ext cx="138429" cy="193344"/>
              </a:xfrm>
              <a:custGeom>
                <a:avLst/>
                <a:gdLst>
                  <a:gd name="connsiteX0" fmla="*/ 134823 w 138429"/>
                  <a:gd name="connsiteY0" fmla="*/ 193345 h 193344"/>
                  <a:gd name="connsiteX1" fmla="*/ 132080 w 138429"/>
                  <a:gd name="connsiteY1" fmla="*/ 191973 h 193344"/>
                  <a:gd name="connsiteX2" fmla="*/ 635 w 138429"/>
                  <a:gd name="connsiteY2" fmla="*/ 5436 h 193344"/>
                  <a:gd name="connsiteX3" fmla="*/ 1549 w 138429"/>
                  <a:gd name="connsiteY3" fmla="*/ 635 h 193344"/>
                  <a:gd name="connsiteX4" fmla="*/ 6350 w 138429"/>
                  <a:gd name="connsiteY4" fmla="*/ 1550 h 193344"/>
                  <a:gd name="connsiteX5" fmla="*/ 137795 w 138429"/>
                  <a:gd name="connsiteY5" fmla="*/ 188087 h 193344"/>
                  <a:gd name="connsiteX6" fmla="*/ 136880 w 138429"/>
                  <a:gd name="connsiteY6" fmla="*/ 192888 h 193344"/>
                  <a:gd name="connsiteX7" fmla="*/ 134823 w 138429"/>
                  <a:gd name="connsiteY7" fmla="*/ 193345 h 19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429" h="193344">
                    <a:moveTo>
                      <a:pt x="134823" y="193345"/>
                    </a:moveTo>
                    <a:cubicBezTo>
                      <a:pt x="133680" y="193345"/>
                      <a:pt x="132766" y="192888"/>
                      <a:pt x="132080" y="191973"/>
                    </a:cubicBezTo>
                    <a:lnTo>
                      <a:pt x="635" y="5436"/>
                    </a:lnTo>
                    <a:cubicBezTo>
                      <a:pt x="-508" y="3836"/>
                      <a:pt x="-51" y="1778"/>
                      <a:pt x="1549" y="635"/>
                    </a:cubicBezTo>
                    <a:cubicBezTo>
                      <a:pt x="3149" y="-508"/>
                      <a:pt x="5207" y="-51"/>
                      <a:pt x="6350" y="1550"/>
                    </a:cubicBezTo>
                    <a:lnTo>
                      <a:pt x="137795" y="188087"/>
                    </a:lnTo>
                    <a:cubicBezTo>
                      <a:pt x="138938" y="189687"/>
                      <a:pt x="138481" y="191745"/>
                      <a:pt x="136880" y="192888"/>
                    </a:cubicBezTo>
                    <a:cubicBezTo>
                      <a:pt x="136195" y="193116"/>
                      <a:pt x="135509" y="193345"/>
                      <a:pt x="134823" y="1933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84" name="图形 16">
            <a:extLst>
              <a:ext uri="{FF2B5EF4-FFF2-40B4-BE49-F238E27FC236}">
                <a16:creationId xmlns:a16="http://schemas.microsoft.com/office/drawing/2014/main" id="{1E11EA6E-48A8-81BE-AFC6-365972F035A2}"/>
              </a:ext>
            </a:extLst>
          </p:cNvPr>
          <p:cNvGrpSpPr/>
          <p:nvPr/>
        </p:nvGrpSpPr>
        <p:grpSpPr>
          <a:xfrm>
            <a:off x="8098536" y="4779875"/>
            <a:ext cx="829818" cy="647166"/>
            <a:chOff x="421386" y="10799675"/>
            <a:chExt cx="829818" cy="647166"/>
          </a:xfrm>
        </p:grpSpPr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EAE2DF95-8E2C-E34E-4B93-E2D09D144E22}"/>
                </a:ext>
              </a:extLst>
            </p:cNvPr>
            <p:cNvSpPr/>
            <p:nvPr/>
          </p:nvSpPr>
          <p:spPr>
            <a:xfrm>
              <a:off x="480136" y="10821849"/>
              <a:ext cx="106984" cy="60121"/>
            </a:xfrm>
            <a:custGeom>
              <a:avLst/>
              <a:gdLst>
                <a:gd name="connsiteX0" fmla="*/ 94412 w 106984"/>
                <a:gd name="connsiteY0" fmla="*/ 60122 h 60121"/>
                <a:gd name="connsiteX1" fmla="*/ 12573 w 106984"/>
                <a:gd name="connsiteY1" fmla="*/ 60122 h 60121"/>
                <a:gd name="connsiteX2" fmla="*/ 0 w 106984"/>
                <a:gd name="connsiteY2" fmla="*/ 47549 h 60121"/>
                <a:gd name="connsiteX3" fmla="*/ 0 w 106984"/>
                <a:gd name="connsiteY3" fmla="*/ 12573 h 60121"/>
                <a:gd name="connsiteX4" fmla="*/ 12573 w 106984"/>
                <a:gd name="connsiteY4" fmla="*/ 0 h 60121"/>
                <a:gd name="connsiteX5" fmla="*/ 94412 w 106984"/>
                <a:gd name="connsiteY5" fmla="*/ 0 h 60121"/>
                <a:gd name="connsiteX6" fmla="*/ 106985 w 106984"/>
                <a:gd name="connsiteY6" fmla="*/ 12573 h 60121"/>
                <a:gd name="connsiteX7" fmla="*/ 106985 w 106984"/>
                <a:gd name="connsiteY7" fmla="*/ 47549 h 60121"/>
                <a:gd name="connsiteX8" fmla="*/ 94412 w 106984"/>
                <a:gd name="connsiteY8" fmla="*/ 60122 h 60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984" h="60121">
                  <a:moveTo>
                    <a:pt x="94412" y="60122"/>
                  </a:moveTo>
                  <a:lnTo>
                    <a:pt x="12573" y="60122"/>
                  </a:lnTo>
                  <a:cubicBezTo>
                    <a:pt x="5715" y="60122"/>
                    <a:pt x="0" y="54407"/>
                    <a:pt x="0" y="47549"/>
                  </a:cubicBezTo>
                  <a:lnTo>
                    <a:pt x="0" y="12573"/>
                  </a:lnTo>
                  <a:cubicBezTo>
                    <a:pt x="0" y="5715"/>
                    <a:pt x="5715" y="0"/>
                    <a:pt x="12573" y="0"/>
                  </a:cubicBezTo>
                  <a:lnTo>
                    <a:pt x="94412" y="0"/>
                  </a:lnTo>
                  <a:cubicBezTo>
                    <a:pt x="101270" y="0"/>
                    <a:pt x="106985" y="5715"/>
                    <a:pt x="106985" y="12573"/>
                  </a:cubicBezTo>
                  <a:lnTo>
                    <a:pt x="106985" y="47549"/>
                  </a:lnTo>
                  <a:cubicBezTo>
                    <a:pt x="106985" y="54407"/>
                    <a:pt x="101270" y="60122"/>
                    <a:pt x="94412" y="60122"/>
                  </a:cubicBezTo>
                  <a:close/>
                </a:path>
              </a:pathLst>
            </a:custGeom>
            <a:solidFill>
              <a:srgbClr val="FFFFFF"/>
            </a:solidFill>
            <a:ln w="1600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3D44D5E5-97E3-FCC9-856C-1E798A8DB820}"/>
                </a:ext>
              </a:extLst>
            </p:cNvPr>
            <p:cNvSpPr/>
            <p:nvPr/>
          </p:nvSpPr>
          <p:spPr>
            <a:xfrm>
              <a:off x="771372" y="10799675"/>
              <a:ext cx="464058" cy="200939"/>
            </a:xfrm>
            <a:custGeom>
              <a:avLst/>
              <a:gdLst>
                <a:gd name="connsiteX0" fmla="*/ 347929 w 464058"/>
                <a:gd name="connsiteY0" fmla="*/ 0 h 200939"/>
                <a:gd name="connsiteX1" fmla="*/ 115900 w 464058"/>
                <a:gd name="connsiteY1" fmla="*/ 0 h 200939"/>
                <a:gd name="connsiteX2" fmla="*/ 0 w 464058"/>
                <a:gd name="connsiteY2" fmla="*/ 100584 h 200939"/>
                <a:gd name="connsiteX3" fmla="*/ 115900 w 464058"/>
                <a:gd name="connsiteY3" fmla="*/ 200939 h 200939"/>
                <a:gd name="connsiteX4" fmla="*/ 347929 w 464058"/>
                <a:gd name="connsiteY4" fmla="*/ 200939 h 200939"/>
                <a:gd name="connsiteX5" fmla="*/ 464058 w 464058"/>
                <a:gd name="connsiteY5" fmla="*/ 100584 h 200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4058" h="200939">
                  <a:moveTo>
                    <a:pt x="347929" y="0"/>
                  </a:moveTo>
                  <a:lnTo>
                    <a:pt x="115900" y="0"/>
                  </a:lnTo>
                  <a:lnTo>
                    <a:pt x="0" y="100584"/>
                  </a:lnTo>
                  <a:lnTo>
                    <a:pt x="115900" y="200939"/>
                  </a:lnTo>
                  <a:lnTo>
                    <a:pt x="347929" y="200939"/>
                  </a:lnTo>
                  <a:lnTo>
                    <a:pt x="464058" y="100584"/>
                  </a:lnTo>
                  <a:close/>
                </a:path>
              </a:pathLst>
            </a:custGeom>
            <a:noFill/>
            <a:ln w="1371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B624A2A1-D3CC-CE4C-5AAF-F1F0B2E5137A}"/>
                </a:ext>
              </a:extLst>
            </p:cNvPr>
            <p:cNvSpPr/>
            <p:nvPr/>
          </p:nvSpPr>
          <p:spPr>
            <a:xfrm>
              <a:off x="421386" y="10854539"/>
              <a:ext cx="829818" cy="592302"/>
            </a:xfrm>
            <a:custGeom>
              <a:avLst/>
              <a:gdLst>
                <a:gd name="connsiteX0" fmla="*/ 789813 w 829818"/>
                <a:gd name="connsiteY0" fmla="*/ 592303 h 592302"/>
                <a:gd name="connsiteX1" fmla="*/ 40005 w 829818"/>
                <a:gd name="connsiteY1" fmla="*/ 592303 h 592302"/>
                <a:gd name="connsiteX2" fmla="*/ 0 w 829818"/>
                <a:gd name="connsiteY2" fmla="*/ 552298 h 592302"/>
                <a:gd name="connsiteX3" fmla="*/ 0 w 829818"/>
                <a:gd name="connsiteY3" fmla="*/ 40005 h 592302"/>
                <a:gd name="connsiteX4" fmla="*/ 40005 w 829818"/>
                <a:gd name="connsiteY4" fmla="*/ 0 h 592302"/>
                <a:gd name="connsiteX5" fmla="*/ 789813 w 829818"/>
                <a:gd name="connsiteY5" fmla="*/ 0 h 592302"/>
                <a:gd name="connsiteX6" fmla="*/ 829818 w 829818"/>
                <a:gd name="connsiteY6" fmla="*/ 40005 h 592302"/>
                <a:gd name="connsiteX7" fmla="*/ 829818 w 829818"/>
                <a:gd name="connsiteY7" fmla="*/ 552298 h 592302"/>
                <a:gd name="connsiteX8" fmla="*/ 789813 w 829818"/>
                <a:gd name="connsiteY8" fmla="*/ 592303 h 59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9818" h="592302">
                  <a:moveTo>
                    <a:pt x="789813" y="592303"/>
                  </a:moveTo>
                  <a:lnTo>
                    <a:pt x="40005" y="592303"/>
                  </a:lnTo>
                  <a:cubicBezTo>
                    <a:pt x="18059" y="592303"/>
                    <a:pt x="0" y="574243"/>
                    <a:pt x="0" y="552298"/>
                  </a:cubicBezTo>
                  <a:lnTo>
                    <a:pt x="0" y="40005"/>
                  </a:lnTo>
                  <a:cubicBezTo>
                    <a:pt x="0" y="18059"/>
                    <a:pt x="18059" y="0"/>
                    <a:pt x="40005" y="0"/>
                  </a:cubicBezTo>
                  <a:lnTo>
                    <a:pt x="789813" y="0"/>
                  </a:lnTo>
                  <a:cubicBezTo>
                    <a:pt x="811759" y="0"/>
                    <a:pt x="829818" y="18059"/>
                    <a:pt x="829818" y="40005"/>
                  </a:cubicBezTo>
                  <a:lnTo>
                    <a:pt x="829818" y="552298"/>
                  </a:lnTo>
                  <a:cubicBezTo>
                    <a:pt x="829818" y="574243"/>
                    <a:pt x="811759" y="592303"/>
                    <a:pt x="789813" y="592303"/>
                  </a:cubicBezTo>
                  <a:close/>
                </a:path>
              </a:pathLst>
            </a:custGeom>
            <a:solidFill>
              <a:srgbClr val="FFFFFF"/>
            </a:solidFill>
            <a:ln w="1600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05A3D8CC-67F3-7FB1-F223-3829440AEE8C}"/>
                </a:ext>
              </a:extLst>
            </p:cNvPr>
            <p:cNvSpPr/>
            <p:nvPr/>
          </p:nvSpPr>
          <p:spPr>
            <a:xfrm>
              <a:off x="421386" y="10977069"/>
              <a:ext cx="829818" cy="360045"/>
            </a:xfrm>
            <a:custGeom>
              <a:avLst/>
              <a:gdLst>
                <a:gd name="connsiteX0" fmla="*/ 0 w 829818"/>
                <a:gd name="connsiteY0" fmla="*/ 0 h 360045"/>
                <a:gd name="connsiteX1" fmla="*/ 829818 w 829818"/>
                <a:gd name="connsiteY1" fmla="*/ 0 h 360045"/>
                <a:gd name="connsiteX2" fmla="*/ 829818 w 829818"/>
                <a:gd name="connsiteY2" fmla="*/ 360045 h 360045"/>
                <a:gd name="connsiteX3" fmla="*/ 0 w 829818"/>
                <a:gd name="connsiteY3" fmla="*/ 360045 h 36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9818" h="360045">
                  <a:moveTo>
                    <a:pt x="0" y="0"/>
                  </a:moveTo>
                  <a:lnTo>
                    <a:pt x="829818" y="0"/>
                  </a:lnTo>
                  <a:lnTo>
                    <a:pt x="829818" y="360045"/>
                  </a:lnTo>
                  <a:lnTo>
                    <a:pt x="0" y="360045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2011143D-714A-9DCF-5804-FE32839E44DE}"/>
                </a:ext>
              </a:extLst>
            </p:cNvPr>
            <p:cNvSpPr/>
            <p:nvPr/>
          </p:nvSpPr>
          <p:spPr>
            <a:xfrm>
              <a:off x="679018" y="10932263"/>
              <a:ext cx="485546" cy="485546"/>
            </a:xfrm>
            <a:custGeom>
              <a:avLst/>
              <a:gdLst>
                <a:gd name="connsiteX0" fmla="*/ 485547 w 485546"/>
                <a:gd name="connsiteY0" fmla="*/ 242773 h 485546"/>
                <a:gd name="connsiteX1" fmla="*/ 242774 w 485546"/>
                <a:gd name="connsiteY1" fmla="*/ 485547 h 485546"/>
                <a:gd name="connsiteX2" fmla="*/ 0 w 485546"/>
                <a:gd name="connsiteY2" fmla="*/ 242773 h 485546"/>
                <a:gd name="connsiteX3" fmla="*/ 242774 w 485546"/>
                <a:gd name="connsiteY3" fmla="*/ 0 h 485546"/>
                <a:gd name="connsiteX4" fmla="*/ 485547 w 485546"/>
                <a:gd name="connsiteY4" fmla="*/ 242773 h 48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546" h="485546">
                  <a:moveTo>
                    <a:pt x="485547" y="242773"/>
                  </a:moveTo>
                  <a:cubicBezTo>
                    <a:pt x="485547" y="376853"/>
                    <a:pt x="376853" y="485547"/>
                    <a:pt x="242774" y="485547"/>
                  </a:cubicBezTo>
                  <a:cubicBezTo>
                    <a:pt x="108694" y="485547"/>
                    <a:pt x="0" y="376853"/>
                    <a:pt x="0" y="242773"/>
                  </a:cubicBezTo>
                  <a:cubicBezTo>
                    <a:pt x="0" y="108694"/>
                    <a:pt x="108694" y="0"/>
                    <a:pt x="242774" y="0"/>
                  </a:cubicBezTo>
                  <a:cubicBezTo>
                    <a:pt x="376853" y="0"/>
                    <a:pt x="485547" y="108694"/>
                    <a:pt x="485547" y="242773"/>
                  </a:cubicBezTo>
                  <a:close/>
                </a:path>
              </a:pathLst>
            </a:custGeom>
            <a:solidFill>
              <a:srgbClr val="FFFFFF"/>
            </a:solidFill>
            <a:ln w="1600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999A707B-D451-322A-0E7A-AB326F3CFD96}"/>
                </a:ext>
              </a:extLst>
            </p:cNvPr>
            <p:cNvSpPr/>
            <p:nvPr/>
          </p:nvSpPr>
          <p:spPr>
            <a:xfrm>
              <a:off x="705307" y="10958552"/>
              <a:ext cx="432968" cy="432968"/>
            </a:xfrm>
            <a:custGeom>
              <a:avLst/>
              <a:gdLst>
                <a:gd name="connsiteX0" fmla="*/ 432969 w 432968"/>
                <a:gd name="connsiteY0" fmla="*/ 216484 h 432968"/>
                <a:gd name="connsiteX1" fmla="*/ 216485 w 432968"/>
                <a:gd name="connsiteY1" fmla="*/ 432969 h 432968"/>
                <a:gd name="connsiteX2" fmla="*/ 0 w 432968"/>
                <a:gd name="connsiteY2" fmla="*/ 216484 h 432968"/>
                <a:gd name="connsiteX3" fmla="*/ 216485 w 432968"/>
                <a:gd name="connsiteY3" fmla="*/ 0 h 432968"/>
                <a:gd name="connsiteX4" fmla="*/ 432969 w 432968"/>
                <a:gd name="connsiteY4" fmla="*/ 216484 h 432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968" h="432968">
                  <a:moveTo>
                    <a:pt x="432969" y="216484"/>
                  </a:moveTo>
                  <a:cubicBezTo>
                    <a:pt x="432969" y="336045"/>
                    <a:pt x="336045" y="432969"/>
                    <a:pt x="216485" y="432969"/>
                  </a:cubicBezTo>
                  <a:cubicBezTo>
                    <a:pt x="96924" y="432969"/>
                    <a:pt x="0" y="336045"/>
                    <a:pt x="0" y="216484"/>
                  </a:cubicBezTo>
                  <a:cubicBezTo>
                    <a:pt x="0" y="96924"/>
                    <a:pt x="96924" y="0"/>
                    <a:pt x="216485" y="0"/>
                  </a:cubicBezTo>
                  <a:cubicBezTo>
                    <a:pt x="336045" y="0"/>
                    <a:pt x="432969" y="96924"/>
                    <a:pt x="432969" y="216484"/>
                  </a:cubicBezTo>
                  <a:close/>
                </a:path>
              </a:pathLst>
            </a:custGeom>
            <a:solidFill>
              <a:srgbClr val="FFFFFF"/>
            </a:solidFill>
            <a:ln w="1600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AB4F69A0-A216-9149-80D7-3117677BA308}"/>
                </a:ext>
              </a:extLst>
            </p:cNvPr>
            <p:cNvSpPr/>
            <p:nvPr/>
          </p:nvSpPr>
          <p:spPr>
            <a:xfrm>
              <a:off x="764057" y="11017302"/>
              <a:ext cx="315468" cy="315468"/>
            </a:xfrm>
            <a:custGeom>
              <a:avLst/>
              <a:gdLst>
                <a:gd name="connsiteX0" fmla="*/ 315468 w 315468"/>
                <a:gd name="connsiteY0" fmla="*/ 157734 h 315468"/>
                <a:gd name="connsiteX1" fmla="*/ 157734 w 315468"/>
                <a:gd name="connsiteY1" fmla="*/ 315468 h 315468"/>
                <a:gd name="connsiteX2" fmla="*/ 0 w 315468"/>
                <a:gd name="connsiteY2" fmla="*/ 157734 h 315468"/>
                <a:gd name="connsiteX3" fmla="*/ 157734 w 315468"/>
                <a:gd name="connsiteY3" fmla="*/ 0 h 315468"/>
                <a:gd name="connsiteX4" fmla="*/ 315468 w 315468"/>
                <a:gd name="connsiteY4" fmla="*/ 157734 h 31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468" h="315468">
                  <a:moveTo>
                    <a:pt x="315468" y="157734"/>
                  </a:moveTo>
                  <a:cubicBezTo>
                    <a:pt x="315468" y="244848"/>
                    <a:pt x="244848" y="315468"/>
                    <a:pt x="157734" y="315468"/>
                  </a:cubicBezTo>
                  <a:cubicBezTo>
                    <a:pt x="70620" y="315468"/>
                    <a:pt x="0" y="244848"/>
                    <a:pt x="0" y="157734"/>
                  </a:cubicBezTo>
                  <a:cubicBezTo>
                    <a:pt x="0" y="70620"/>
                    <a:pt x="70620" y="0"/>
                    <a:pt x="157734" y="0"/>
                  </a:cubicBezTo>
                  <a:cubicBezTo>
                    <a:pt x="244848" y="0"/>
                    <a:pt x="315468" y="70620"/>
                    <a:pt x="315468" y="157734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636D391E-28B6-55DB-39E3-501D481C2A26}"/>
                </a:ext>
              </a:extLst>
            </p:cNvPr>
            <p:cNvSpPr/>
            <p:nvPr/>
          </p:nvSpPr>
          <p:spPr>
            <a:xfrm>
              <a:off x="481507" y="10898887"/>
              <a:ext cx="138303" cy="57378"/>
            </a:xfrm>
            <a:custGeom>
              <a:avLst/>
              <a:gdLst>
                <a:gd name="connsiteX0" fmla="*/ 0 w 138303"/>
                <a:gd name="connsiteY0" fmla="*/ 0 h 57378"/>
                <a:gd name="connsiteX1" fmla="*/ 138303 w 138303"/>
                <a:gd name="connsiteY1" fmla="*/ 0 h 57378"/>
                <a:gd name="connsiteX2" fmla="*/ 138303 w 138303"/>
                <a:gd name="connsiteY2" fmla="*/ 57379 h 57378"/>
                <a:gd name="connsiteX3" fmla="*/ 0 w 138303"/>
                <a:gd name="connsiteY3" fmla="*/ 57379 h 5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303" h="57378">
                  <a:moveTo>
                    <a:pt x="0" y="0"/>
                  </a:moveTo>
                  <a:lnTo>
                    <a:pt x="138303" y="0"/>
                  </a:lnTo>
                  <a:lnTo>
                    <a:pt x="138303" y="57379"/>
                  </a:lnTo>
                  <a:lnTo>
                    <a:pt x="0" y="57379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235F2373-3F61-E748-CE2D-A99BC42095D6}"/>
                </a:ext>
              </a:extLst>
            </p:cNvPr>
            <p:cNvSpPr/>
            <p:nvPr/>
          </p:nvSpPr>
          <p:spPr>
            <a:xfrm>
              <a:off x="465734" y="11360659"/>
              <a:ext cx="26060" cy="26060"/>
            </a:xfrm>
            <a:custGeom>
              <a:avLst/>
              <a:gdLst>
                <a:gd name="connsiteX0" fmla="*/ 26061 w 26060"/>
                <a:gd name="connsiteY0" fmla="*/ 13030 h 26060"/>
                <a:gd name="connsiteX1" fmla="*/ 13030 w 26060"/>
                <a:gd name="connsiteY1" fmla="*/ 26060 h 26060"/>
                <a:gd name="connsiteX2" fmla="*/ 0 w 26060"/>
                <a:gd name="connsiteY2" fmla="*/ 13030 h 26060"/>
                <a:gd name="connsiteX3" fmla="*/ 13030 w 26060"/>
                <a:gd name="connsiteY3" fmla="*/ 0 h 26060"/>
                <a:gd name="connsiteX4" fmla="*/ 26061 w 26060"/>
                <a:gd name="connsiteY4" fmla="*/ 13030 h 2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60" h="26060">
                  <a:moveTo>
                    <a:pt x="26061" y="13030"/>
                  </a:moveTo>
                  <a:cubicBezTo>
                    <a:pt x="26061" y="20226"/>
                    <a:pt x="20227" y="26060"/>
                    <a:pt x="13030" y="26060"/>
                  </a:cubicBezTo>
                  <a:cubicBezTo>
                    <a:pt x="5834" y="26060"/>
                    <a:pt x="0" y="20226"/>
                    <a:pt x="0" y="13030"/>
                  </a:cubicBezTo>
                  <a:cubicBezTo>
                    <a:pt x="0" y="5834"/>
                    <a:pt x="5834" y="0"/>
                    <a:pt x="13030" y="0"/>
                  </a:cubicBezTo>
                  <a:cubicBezTo>
                    <a:pt x="20227" y="0"/>
                    <a:pt x="26061" y="5834"/>
                    <a:pt x="26061" y="13030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E6BF7650-4E61-EE4F-68AD-CB4C85AEB0AF}"/>
                </a:ext>
              </a:extLst>
            </p:cNvPr>
            <p:cNvSpPr/>
            <p:nvPr/>
          </p:nvSpPr>
          <p:spPr>
            <a:xfrm>
              <a:off x="1175537" y="11360659"/>
              <a:ext cx="26060" cy="26060"/>
            </a:xfrm>
            <a:custGeom>
              <a:avLst/>
              <a:gdLst>
                <a:gd name="connsiteX0" fmla="*/ 26061 w 26060"/>
                <a:gd name="connsiteY0" fmla="*/ 13030 h 26060"/>
                <a:gd name="connsiteX1" fmla="*/ 13030 w 26060"/>
                <a:gd name="connsiteY1" fmla="*/ 26060 h 26060"/>
                <a:gd name="connsiteX2" fmla="*/ 0 w 26060"/>
                <a:gd name="connsiteY2" fmla="*/ 13030 h 26060"/>
                <a:gd name="connsiteX3" fmla="*/ 13030 w 26060"/>
                <a:gd name="connsiteY3" fmla="*/ 0 h 26060"/>
                <a:gd name="connsiteX4" fmla="*/ 26061 w 26060"/>
                <a:gd name="connsiteY4" fmla="*/ 13030 h 2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60" h="26060">
                  <a:moveTo>
                    <a:pt x="26061" y="13030"/>
                  </a:moveTo>
                  <a:cubicBezTo>
                    <a:pt x="26061" y="20226"/>
                    <a:pt x="20227" y="26060"/>
                    <a:pt x="13030" y="26060"/>
                  </a:cubicBezTo>
                  <a:cubicBezTo>
                    <a:pt x="5834" y="26060"/>
                    <a:pt x="0" y="20226"/>
                    <a:pt x="0" y="13030"/>
                  </a:cubicBezTo>
                  <a:cubicBezTo>
                    <a:pt x="0" y="5834"/>
                    <a:pt x="5834" y="0"/>
                    <a:pt x="13030" y="0"/>
                  </a:cubicBezTo>
                  <a:cubicBezTo>
                    <a:pt x="20227" y="0"/>
                    <a:pt x="26061" y="5834"/>
                    <a:pt x="26061" y="13030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A7D7ACE9-3B44-6D3A-A0C1-47545CB6B3AC}"/>
              </a:ext>
            </a:extLst>
          </p:cNvPr>
          <p:cNvGrpSpPr/>
          <p:nvPr/>
        </p:nvGrpSpPr>
        <p:grpSpPr>
          <a:xfrm>
            <a:off x="6808946" y="4779875"/>
            <a:ext cx="940864" cy="693331"/>
            <a:chOff x="6862953" y="4809822"/>
            <a:chExt cx="894969" cy="659510"/>
          </a:xfrm>
        </p:grpSpPr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CD051FE3-8EC9-A8BC-3246-5AF32AAADC00}"/>
                </a:ext>
              </a:extLst>
            </p:cNvPr>
            <p:cNvSpPr/>
            <p:nvPr/>
          </p:nvSpPr>
          <p:spPr>
            <a:xfrm>
              <a:off x="6862953" y="4891660"/>
              <a:ext cx="804443" cy="577672"/>
            </a:xfrm>
            <a:custGeom>
              <a:avLst/>
              <a:gdLst>
                <a:gd name="connsiteX0" fmla="*/ 0 w 804443"/>
                <a:gd name="connsiteY0" fmla="*/ 0 h 577672"/>
                <a:gd name="connsiteX1" fmla="*/ 804443 w 804443"/>
                <a:gd name="connsiteY1" fmla="*/ 0 h 577672"/>
                <a:gd name="connsiteX2" fmla="*/ 804443 w 804443"/>
                <a:gd name="connsiteY2" fmla="*/ 577672 h 577672"/>
                <a:gd name="connsiteX3" fmla="*/ 0 w 804443"/>
                <a:gd name="connsiteY3" fmla="*/ 577672 h 57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443" h="577672">
                  <a:moveTo>
                    <a:pt x="0" y="0"/>
                  </a:moveTo>
                  <a:lnTo>
                    <a:pt x="804443" y="0"/>
                  </a:lnTo>
                  <a:lnTo>
                    <a:pt x="804443" y="577672"/>
                  </a:lnTo>
                  <a:lnTo>
                    <a:pt x="0" y="577672"/>
                  </a:lnTo>
                  <a:close/>
                </a:path>
              </a:pathLst>
            </a:custGeom>
            <a:solidFill>
              <a:srgbClr val="FFFFFF"/>
            </a:solidFill>
            <a:ln w="1600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C9C7A640-B4A0-E20D-E645-F36AC20BDBDE}"/>
                </a:ext>
              </a:extLst>
            </p:cNvPr>
            <p:cNvSpPr/>
            <p:nvPr/>
          </p:nvSpPr>
          <p:spPr>
            <a:xfrm>
              <a:off x="6906845" y="4849827"/>
              <a:ext cx="804443" cy="577672"/>
            </a:xfrm>
            <a:custGeom>
              <a:avLst/>
              <a:gdLst>
                <a:gd name="connsiteX0" fmla="*/ 0 w 804443"/>
                <a:gd name="connsiteY0" fmla="*/ 0 h 577672"/>
                <a:gd name="connsiteX1" fmla="*/ 804443 w 804443"/>
                <a:gd name="connsiteY1" fmla="*/ 0 h 577672"/>
                <a:gd name="connsiteX2" fmla="*/ 804443 w 804443"/>
                <a:gd name="connsiteY2" fmla="*/ 577672 h 577672"/>
                <a:gd name="connsiteX3" fmla="*/ 0 w 804443"/>
                <a:gd name="connsiteY3" fmla="*/ 577672 h 57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443" h="577672">
                  <a:moveTo>
                    <a:pt x="0" y="0"/>
                  </a:moveTo>
                  <a:lnTo>
                    <a:pt x="804443" y="0"/>
                  </a:lnTo>
                  <a:lnTo>
                    <a:pt x="804443" y="577672"/>
                  </a:lnTo>
                  <a:lnTo>
                    <a:pt x="0" y="577672"/>
                  </a:lnTo>
                  <a:close/>
                </a:path>
              </a:pathLst>
            </a:custGeom>
            <a:solidFill>
              <a:srgbClr val="FFFFFF"/>
            </a:solidFill>
            <a:ln w="1600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9" name="图形 16">
              <a:extLst>
                <a:ext uri="{FF2B5EF4-FFF2-40B4-BE49-F238E27FC236}">
                  <a16:creationId xmlns:a16="http://schemas.microsoft.com/office/drawing/2014/main" id="{CB946EC3-A2B8-CCBF-696C-983B0A992652}"/>
                </a:ext>
              </a:extLst>
            </p:cNvPr>
            <p:cNvGrpSpPr/>
            <p:nvPr/>
          </p:nvGrpSpPr>
          <p:grpSpPr>
            <a:xfrm>
              <a:off x="6947535" y="4809822"/>
              <a:ext cx="810387" cy="584073"/>
              <a:chOff x="-729615" y="10829622"/>
              <a:chExt cx="810387" cy="584073"/>
            </a:xfrm>
          </p:grpSpPr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1E62E21E-FD38-5BC4-3D62-D7C104EB3F19}"/>
                  </a:ext>
                </a:extLst>
              </p:cNvPr>
              <p:cNvSpPr/>
              <p:nvPr/>
            </p:nvSpPr>
            <p:spPr>
              <a:xfrm>
                <a:off x="-729615" y="10829622"/>
                <a:ext cx="804443" cy="577672"/>
              </a:xfrm>
              <a:custGeom>
                <a:avLst/>
                <a:gdLst>
                  <a:gd name="connsiteX0" fmla="*/ 0 w 804443"/>
                  <a:gd name="connsiteY0" fmla="*/ 0 h 577672"/>
                  <a:gd name="connsiteX1" fmla="*/ 804443 w 804443"/>
                  <a:gd name="connsiteY1" fmla="*/ 0 h 577672"/>
                  <a:gd name="connsiteX2" fmla="*/ 804443 w 804443"/>
                  <a:gd name="connsiteY2" fmla="*/ 577672 h 577672"/>
                  <a:gd name="connsiteX3" fmla="*/ 0 w 804443"/>
                  <a:gd name="connsiteY3" fmla="*/ 577672 h 577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4443" h="577672">
                    <a:moveTo>
                      <a:pt x="0" y="0"/>
                    </a:moveTo>
                    <a:lnTo>
                      <a:pt x="804443" y="0"/>
                    </a:lnTo>
                    <a:lnTo>
                      <a:pt x="804443" y="577672"/>
                    </a:lnTo>
                    <a:lnTo>
                      <a:pt x="0" y="577672"/>
                    </a:lnTo>
                    <a:close/>
                  </a:path>
                </a:pathLst>
              </a:custGeom>
              <a:solidFill>
                <a:srgbClr val="FFFFFF"/>
              </a:solidFill>
              <a:ln w="16002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BF640EF9-6D25-9EA7-9723-3AB0AE30E845}"/>
                  </a:ext>
                </a:extLst>
              </p:cNvPr>
              <p:cNvSpPr/>
              <p:nvPr/>
            </p:nvSpPr>
            <p:spPr>
              <a:xfrm>
                <a:off x="-140512" y="10888829"/>
                <a:ext cx="108813" cy="113385"/>
              </a:xfrm>
              <a:custGeom>
                <a:avLst/>
                <a:gdLst>
                  <a:gd name="connsiteX0" fmla="*/ 108814 w 108813"/>
                  <a:gd name="connsiteY0" fmla="*/ 56693 h 113385"/>
                  <a:gd name="connsiteX1" fmla="*/ 54407 w 108813"/>
                  <a:gd name="connsiteY1" fmla="*/ 113386 h 113385"/>
                  <a:gd name="connsiteX2" fmla="*/ 0 w 108813"/>
                  <a:gd name="connsiteY2" fmla="*/ 56693 h 113385"/>
                  <a:gd name="connsiteX3" fmla="*/ 54407 w 108813"/>
                  <a:gd name="connsiteY3" fmla="*/ 0 h 113385"/>
                  <a:gd name="connsiteX4" fmla="*/ 108814 w 108813"/>
                  <a:gd name="connsiteY4" fmla="*/ 56693 h 113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813" h="113385">
                    <a:moveTo>
                      <a:pt x="108814" y="56693"/>
                    </a:moveTo>
                    <a:cubicBezTo>
                      <a:pt x="108814" y="88003"/>
                      <a:pt x="84455" y="113386"/>
                      <a:pt x="54407" y="113386"/>
                    </a:cubicBezTo>
                    <a:cubicBezTo>
                      <a:pt x="24359" y="113386"/>
                      <a:pt x="0" y="88003"/>
                      <a:pt x="0" y="56693"/>
                    </a:cubicBezTo>
                    <a:cubicBezTo>
                      <a:pt x="0" y="25382"/>
                      <a:pt x="24358" y="0"/>
                      <a:pt x="54407" y="0"/>
                    </a:cubicBezTo>
                    <a:cubicBezTo>
                      <a:pt x="84455" y="0"/>
                      <a:pt x="108814" y="25382"/>
                      <a:pt x="108814" y="566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8BA60D51-64D5-660A-7D2C-81FF92A017EE}"/>
                  </a:ext>
                </a:extLst>
              </p:cNvPr>
              <p:cNvSpPr/>
              <p:nvPr/>
            </p:nvSpPr>
            <p:spPr>
              <a:xfrm>
                <a:off x="-260756" y="11133660"/>
                <a:ext cx="209854" cy="199339"/>
              </a:xfrm>
              <a:custGeom>
                <a:avLst/>
                <a:gdLst>
                  <a:gd name="connsiteX0" fmla="*/ 209855 w 209854"/>
                  <a:gd name="connsiteY0" fmla="*/ 99670 h 199339"/>
                  <a:gd name="connsiteX1" fmla="*/ 104927 w 209854"/>
                  <a:gd name="connsiteY1" fmla="*/ 199340 h 199339"/>
                  <a:gd name="connsiteX2" fmla="*/ 0 w 209854"/>
                  <a:gd name="connsiteY2" fmla="*/ 99670 h 199339"/>
                  <a:gd name="connsiteX3" fmla="*/ 104927 w 209854"/>
                  <a:gd name="connsiteY3" fmla="*/ 0 h 199339"/>
                  <a:gd name="connsiteX4" fmla="*/ 209855 w 209854"/>
                  <a:gd name="connsiteY4" fmla="*/ 99670 h 19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854" h="199339">
                    <a:moveTo>
                      <a:pt x="209855" y="99670"/>
                    </a:moveTo>
                    <a:cubicBezTo>
                      <a:pt x="209855" y="154716"/>
                      <a:pt x="162877" y="199340"/>
                      <a:pt x="104927" y="199340"/>
                    </a:cubicBezTo>
                    <a:cubicBezTo>
                      <a:pt x="46978" y="199340"/>
                      <a:pt x="0" y="154716"/>
                      <a:pt x="0" y="99670"/>
                    </a:cubicBezTo>
                    <a:cubicBezTo>
                      <a:pt x="0" y="44624"/>
                      <a:pt x="46978" y="0"/>
                      <a:pt x="104927" y="0"/>
                    </a:cubicBezTo>
                    <a:cubicBezTo>
                      <a:pt x="162877" y="0"/>
                      <a:pt x="209855" y="44623"/>
                      <a:pt x="209855" y="996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BDBDC790-C719-C7A8-B52E-2F13506C754F}"/>
                  </a:ext>
                </a:extLst>
              </p:cNvPr>
              <p:cNvSpPr/>
              <p:nvPr/>
            </p:nvSpPr>
            <p:spPr>
              <a:xfrm>
                <a:off x="-598627" y="11009301"/>
                <a:ext cx="164592" cy="215798"/>
              </a:xfrm>
              <a:custGeom>
                <a:avLst/>
                <a:gdLst>
                  <a:gd name="connsiteX0" fmla="*/ 164592 w 164592"/>
                  <a:gd name="connsiteY0" fmla="*/ 107899 h 215798"/>
                  <a:gd name="connsiteX1" fmla="*/ 82296 w 164592"/>
                  <a:gd name="connsiteY1" fmla="*/ 215798 h 215798"/>
                  <a:gd name="connsiteX2" fmla="*/ 0 w 164592"/>
                  <a:gd name="connsiteY2" fmla="*/ 107899 h 215798"/>
                  <a:gd name="connsiteX3" fmla="*/ 82296 w 164592"/>
                  <a:gd name="connsiteY3" fmla="*/ 0 h 215798"/>
                  <a:gd name="connsiteX4" fmla="*/ 164592 w 164592"/>
                  <a:gd name="connsiteY4" fmla="*/ 107899 h 215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592" h="215798">
                    <a:moveTo>
                      <a:pt x="164592" y="107899"/>
                    </a:moveTo>
                    <a:cubicBezTo>
                      <a:pt x="164592" y="167490"/>
                      <a:pt x="127747" y="215798"/>
                      <a:pt x="82296" y="215798"/>
                    </a:cubicBezTo>
                    <a:cubicBezTo>
                      <a:pt x="36845" y="215798"/>
                      <a:pt x="0" y="167490"/>
                      <a:pt x="0" y="107899"/>
                    </a:cubicBezTo>
                    <a:cubicBezTo>
                      <a:pt x="0" y="48308"/>
                      <a:pt x="36845" y="0"/>
                      <a:pt x="82296" y="0"/>
                    </a:cubicBezTo>
                    <a:cubicBezTo>
                      <a:pt x="127747" y="0"/>
                      <a:pt x="164592" y="48308"/>
                      <a:pt x="164592" y="107899"/>
                    </a:cubicBez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579C4B15-7183-8AF4-A5F0-5B6C74B58B46}"/>
                  </a:ext>
                </a:extLst>
              </p:cNvPr>
              <p:cNvSpPr/>
              <p:nvPr/>
            </p:nvSpPr>
            <p:spPr>
              <a:xfrm>
                <a:off x="-717956" y="11116972"/>
                <a:ext cx="798728" cy="290093"/>
              </a:xfrm>
              <a:custGeom>
                <a:avLst/>
                <a:gdLst>
                  <a:gd name="connsiteX0" fmla="*/ 798728 w 798728"/>
                  <a:gd name="connsiteY0" fmla="*/ 189967 h 290093"/>
                  <a:gd name="connsiteX1" fmla="*/ 582473 w 798728"/>
                  <a:gd name="connsiteY1" fmla="*/ 277292 h 290093"/>
                  <a:gd name="connsiteX2" fmla="*/ 283921 w 798728"/>
                  <a:gd name="connsiteY2" fmla="*/ 0 h 290093"/>
                  <a:gd name="connsiteX3" fmla="*/ 119329 w 798728"/>
                  <a:gd name="connsiteY3" fmla="*/ 0 h 290093"/>
                  <a:gd name="connsiteX4" fmla="*/ 0 w 798728"/>
                  <a:gd name="connsiteY4" fmla="*/ 289179 h 290093"/>
                  <a:gd name="connsiteX5" fmla="*/ 0 w 798728"/>
                  <a:gd name="connsiteY5" fmla="*/ 290094 h 290093"/>
                  <a:gd name="connsiteX6" fmla="*/ 798728 w 798728"/>
                  <a:gd name="connsiteY6" fmla="*/ 290094 h 290093"/>
                  <a:gd name="connsiteX7" fmla="*/ 798728 w 798728"/>
                  <a:gd name="connsiteY7" fmla="*/ 189967 h 290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8728" h="290093">
                    <a:moveTo>
                      <a:pt x="798728" y="189967"/>
                    </a:moveTo>
                    <a:cubicBezTo>
                      <a:pt x="744322" y="243916"/>
                      <a:pt x="667512" y="277292"/>
                      <a:pt x="582473" y="277292"/>
                    </a:cubicBezTo>
                    <a:cubicBezTo>
                      <a:pt x="419024" y="277292"/>
                      <a:pt x="286207" y="153391"/>
                      <a:pt x="283921" y="0"/>
                    </a:cubicBezTo>
                    <a:lnTo>
                      <a:pt x="119329" y="0"/>
                    </a:lnTo>
                    <a:cubicBezTo>
                      <a:pt x="119101" y="131217"/>
                      <a:pt x="69723" y="243231"/>
                      <a:pt x="0" y="289179"/>
                    </a:cubicBezTo>
                    <a:lnTo>
                      <a:pt x="0" y="290094"/>
                    </a:lnTo>
                    <a:lnTo>
                      <a:pt x="798728" y="290094"/>
                    </a:lnTo>
                    <a:lnTo>
                      <a:pt x="798728" y="189967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AA87040C-5170-A57D-0C41-D789327A831C}"/>
                  </a:ext>
                </a:extLst>
              </p:cNvPr>
              <p:cNvSpPr/>
              <p:nvPr/>
            </p:nvSpPr>
            <p:spPr>
              <a:xfrm>
                <a:off x="-538048" y="11233558"/>
                <a:ext cx="552297" cy="180136"/>
              </a:xfrm>
              <a:custGeom>
                <a:avLst/>
                <a:gdLst>
                  <a:gd name="connsiteX0" fmla="*/ 552297 w 552297"/>
                  <a:gd name="connsiteY0" fmla="*/ 179908 h 180136"/>
                  <a:gd name="connsiteX1" fmla="*/ 486918 w 552297"/>
                  <a:gd name="connsiteY1" fmla="*/ 0 h 180136"/>
                  <a:gd name="connsiteX2" fmla="*/ 277063 w 552297"/>
                  <a:gd name="connsiteY2" fmla="*/ 0 h 180136"/>
                  <a:gd name="connsiteX3" fmla="*/ 76352 w 552297"/>
                  <a:gd name="connsiteY3" fmla="*/ 173279 h 180136"/>
                  <a:gd name="connsiteX4" fmla="*/ 0 w 552297"/>
                  <a:gd name="connsiteY4" fmla="*/ 160249 h 180136"/>
                  <a:gd name="connsiteX5" fmla="*/ 0 w 552297"/>
                  <a:gd name="connsiteY5" fmla="*/ 180137 h 180136"/>
                  <a:gd name="connsiteX6" fmla="*/ 552297 w 552297"/>
                  <a:gd name="connsiteY6" fmla="*/ 180137 h 180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297" h="180136">
                    <a:moveTo>
                      <a:pt x="552297" y="179908"/>
                    </a:moveTo>
                    <a:cubicBezTo>
                      <a:pt x="512064" y="135331"/>
                      <a:pt x="486918" y="71323"/>
                      <a:pt x="486918" y="0"/>
                    </a:cubicBezTo>
                    <a:lnTo>
                      <a:pt x="277063" y="0"/>
                    </a:lnTo>
                    <a:cubicBezTo>
                      <a:pt x="277063" y="95555"/>
                      <a:pt x="187223" y="173279"/>
                      <a:pt x="76352" y="173279"/>
                    </a:cubicBezTo>
                    <a:cubicBezTo>
                      <a:pt x="49377" y="173279"/>
                      <a:pt x="23546" y="168707"/>
                      <a:pt x="0" y="160249"/>
                    </a:cubicBezTo>
                    <a:lnTo>
                      <a:pt x="0" y="180137"/>
                    </a:lnTo>
                    <a:lnTo>
                      <a:pt x="552297" y="180137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3A2C887-F8EB-0F0F-0D46-89FFC65C83BE}"/>
              </a:ext>
            </a:extLst>
          </p:cNvPr>
          <p:cNvSpPr txBox="1"/>
          <p:nvPr/>
        </p:nvSpPr>
        <p:spPr>
          <a:xfrm>
            <a:off x="986319" y="4366517"/>
            <a:ext cx="48205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83996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pull/>
      </p:transition>
    </mc:Choice>
    <mc:Fallback xmlns="">
      <p:transition spd="slow" advClick="0" advTm="3000">
        <p:pull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id="{D47A8A13-AC6C-E77B-5D8B-A186F9F91765}"/>
              </a:ext>
            </a:extLst>
          </p:cNvPr>
          <p:cNvSpPr/>
          <p:nvPr/>
        </p:nvSpPr>
        <p:spPr>
          <a:xfrm>
            <a:off x="-1275123" y="3338734"/>
            <a:ext cx="14742246" cy="14742246"/>
          </a:xfrm>
          <a:prstGeom prst="ellipse">
            <a:avLst/>
          </a:prstGeom>
          <a:solidFill>
            <a:srgbClr val="F1C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70" name="组合 269">
            <a:extLst>
              <a:ext uri="{FF2B5EF4-FFF2-40B4-BE49-F238E27FC236}">
                <a16:creationId xmlns:a16="http://schemas.microsoft.com/office/drawing/2014/main" id="{9F516B88-8D0D-4AF1-BD0B-332AF8A1006C}"/>
              </a:ext>
            </a:extLst>
          </p:cNvPr>
          <p:cNvGrpSpPr/>
          <p:nvPr/>
        </p:nvGrpSpPr>
        <p:grpSpPr>
          <a:xfrm>
            <a:off x="10531201" y="473723"/>
            <a:ext cx="1212196" cy="630829"/>
            <a:chOff x="7199276" y="-898224"/>
            <a:chExt cx="2842365" cy="1479171"/>
          </a:xfrm>
          <a:gradFill>
            <a:gsLst>
              <a:gs pos="0">
                <a:srgbClr val="F1CD73"/>
              </a:gs>
              <a:gs pos="100000">
                <a:srgbClr val="F1CD73">
                  <a:alpha val="0"/>
                </a:srgbClr>
              </a:gs>
            </a:gsLst>
            <a:lin ang="5400000" scaled="1"/>
          </a:gradFill>
        </p:grpSpPr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6BC5C662-92F3-4112-CC7C-1B37D7754F3E}"/>
                </a:ext>
              </a:extLst>
            </p:cNvPr>
            <p:cNvGrpSpPr/>
            <p:nvPr/>
          </p:nvGrpSpPr>
          <p:grpSpPr>
            <a:xfrm>
              <a:off x="7199276" y="-898224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37" name="椭圆 236">
                <a:extLst>
                  <a:ext uri="{FF2B5EF4-FFF2-40B4-BE49-F238E27FC236}">
                    <a16:creationId xmlns:a16="http://schemas.microsoft.com/office/drawing/2014/main" id="{48AA2062-134E-52FA-19A1-80D662C15731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椭圆 238">
                <a:extLst>
                  <a:ext uri="{FF2B5EF4-FFF2-40B4-BE49-F238E27FC236}">
                    <a16:creationId xmlns:a16="http://schemas.microsoft.com/office/drawing/2014/main" id="{0BD4BE39-7CF9-A8F7-063B-B0DAF37D0FCF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>
                <a:extLst>
                  <a:ext uri="{FF2B5EF4-FFF2-40B4-BE49-F238E27FC236}">
                    <a16:creationId xmlns:a16="http://schemas.microsoft.com/office/drawing/2014/main" id="{7A72D9D5-DDAD-5A16-FD28-CA85E54953D3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椭圆 240">
                <a:extLst>
                  <a:ext uri="{FF2B5EF4-FFF2-40B4-BE49-F238E27FC236}">
                    <a16:creationId xmlns:a16="http://schemas.microsoft.com/office/drawing/2014/main" id="{7B248795-7290-E0F1-B768-175C56A599C0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椭圆 241">
                <a:extLst>
                  <a:ext uri="{FF2B5EF4-FFF2-40B4-BE49-F238E27FC236}">
                    <a16:creationId xmlns:a16="http://schemas.microsoft.com/office/drawing/2014/main" id="{79341C67-3B0D-88B7-1B48-B64F47C39B4C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椭圆 242">
                <a:extLst>
                  <a:ext uri="{FF2B5EF4-FFF2-40B4-BE49-F238E27FC236}">
                    <a16:creationId xmlns:a16="http://schemas.microsoft.com/office/drawing/2014/main" id="{B0A4A2FA-276E-7054-08FC-1A548B3A080A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椭圆 243">
                <a:extLst>
                  <a:ext uri="{FF2B5EF4-FFF2-40B4-BE49-F238E27FC236}">
                    <a16:creationId xmlns:a16="http://schemas.microsoft.com/office/drawing/2014/main" id="{595379C4-F185-86F6-CEA8-58D3C288A936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484BB4CA-644F-4450-0AB0-13C758C38B89}"/>
                </a:ext>
              </a:extLst>
            </p:cNvPr>
            <p:cNvGrpSpPr/>
            <p:nvPr/>
          </p:nvGrpSpPr>
          <p:grpSpPr>
            <a:xfrm>
              <a:off x="7199276" y="-501096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47" name="椭圆 246">
                <a:extLst>
                  <a:ext uri="{FF2B5EF4-FFF2-40B4-BE49-F238E27FC236}">
                    <a16:creationId xmlns:a16="http://schemas.microsoft.com/office/drawing/2014/main" id="{D80994EE-80DE-B9FE-6D6D-F02CC5D7D214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椭圆 247">
                <a:extLst>
                  <a:ext uri="{FF2B5EF4-FFF2-40B4-BE49-F238E27FC236}">
                    <a16:creationId xmlns:a16="http://schemas.microsoft.com/office/drawing/2014/main" id="{9D451922-4E49-6517-B990-1FB56C8F7530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椭圆 248">
                <a:extLst>
                  <a:ext uri="{FF2B5EF4-FFF2-40B4-BE49-F238E27FC236}">
                    <a16:creationId xmlns:a16="http://schemas.microsoft.com/office/drawing/2014/main" id="{6E8D886C-3261-9F79-D71E-992256D192AD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椭圆 249">
                <a:extLst>
                  <a:ext uri="{FF2B5EF4-FFF2-40B4-BE49-F238E27FC236}">
                    <a16:creationId xmlns:a16="http://schemas.microsoft.com/office/drawing/2014/main" id="{E9417252-FA27-2D3A-7668-3D4E1B36FDAD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椭圆 250">
                <a:extLst>
                  <a:ext uri="{FF2B5EF4-FFF2-40B4-BE49-F238E27FC236}">
                    <a16:creationId xmlns:a16="http://schemas.microsoft.com/office/drawing/2014/main" id="{9D931AFB-EF71-4F83-7317-10BC0EBB41C0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椭圆 251">
                <a:extLst>
                  <a:ext uri="{FF2B5EF4-FFF2-40B4-BE49-F238E27FC236}">
                    <a16:creationId xmlns:a16="http://schemas.microsoft.com/office/drawing/2014/main" id="{47457F1B-B03F-65D2-8D8B-A1853D980338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椭圆 252">
                <a:extLst>
                  <a:ext uri="{FF2B5EF4-FFF2-40B4-BE49-F238E27FC236}">
                    <a16:creationId xmlns:a16="http://schemas.microsoft.com/office/drawing/2014/main" id="{24A3FFB1-AB87-D5C3-2BAC-39327960F9C9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4" name="组合 253">
              <a:extLst>
                <a:ext uri="{FF2B5EF4-FFF2-40B4-BE49-F238E27FC236}">
                  <a16:creationId xmlns:a16="http://schemas.microsoft.com/office/drawing/2014/main" id="{6CCD336E-6DE5-6147-E1C5-7D0D133B3526}"/>
                </a:ext>
              </a:extLst>
            </p:cNvPr>
            <p:cNvGrpSpPr/>
            <p:nvPr/>
          </p:nvGrpSpPr>
          <p:grpSpPr>
            <a:xfrm>
              <a:off x="7199276" y="-103968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55" name="椭圆 254">
                <a:extLst>
                  <a:ext uri="{FF2B5EF4-FFF2-40B4-BE49-F238E27FC236}">
                    <a16:creationId xmlns:a16="http://schemas.microsoft.com/office/drawing/2014/main" id="{3F9066AF-16A4-79D6-5FE0-AB2212484129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椭圆 255">
                <a:extLst>
                  <a:ext uri="{FF2B5EF4-FFF2-40B4-BE49-F238E27FC236}">
                    <a16:creationId xmlns:a16="http://schemas.microsoft.com/office/drawing/2014/main" id="{15EFB2F6-0AE4-C6BD-8FB7-86F1CCBFBA9B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椭圆 256">
                <a:extLst>
                  <a:ext uri="{FF2B5EF4-FFF2-40B4-BE49-F238E27FC236}">
                    <a16:creationId xmlns:a16="http://schemas.microsoft.com/office/drawing/2014/main" id="{58B258BD-7A4C-7F86-3B37-F44CFC1A0271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椭圆 257">
                <a:extLst>
                  <a:ext uri="{FF2B5EF4-FFF2-40B4-BE49-F238E27FC236}">
                    <a16:creationId xmlns:a16="http://schemas.microsoft.com/office/drawing/2014/main" id="{48A6CB3D-581D-86F6-C19F-50E23F9A6D44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椭圆 258">
                <a:extLst>
                  <a:ext uri="{FF2B5EF4-FFF2-40B4-BE49-F238E27FC236}">
                    <a16:creationId xmlns:a16="http://schemas.microsoft.com/office/drawing/2014/main" id="{D3F264D5-46AB-301C-E291-649A3B972697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椭圆 259">
                <a:extLst>
                  <a:ext uri="{FF2B5EF4-FFF2-40B4-BE49-F238E27FC236}">
                    <a16:creationId xmlns:a16="http://schemas.microsoft.com/office/drawing/2014/main" id="{D6B15C48-F826-6E90-AD00-6C3080D90230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椭圆 260">
                <a:extLst>
                  <a:ext uri="{FF2B5EF4-FFF2-40B4-BE49-F238E27FC236}">
                    <a16:creationId xmlns:a16="http://schemas.microsoft.com/office/drawing/2014/main" id="{B8C1E937-03EC-A95D-B8E2-0C878214FEA9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2" name="组合 261">
              <a:extLst>
                <a:ext uri="{FF2B5EF4-FFF2-40B4-BE49-F238E27FC236}">
                  <a16:creationId xmlns:a16="http://schemas.microsoft.com/office/drawing/2014/main" id="{2ABE16B1-2145-4B27-224E-A7B10D6F0AFB}"/>
                </a:ext>
              </a:extLst>
            </p:cNvPr>
            <p:cNvGrpSpPr/>
            <p:nvPr/>
          </p:nvGrpSpPr>
          <p:grpSpPr>
            <a:xfrm>
              <a:off x="7199276" y="293160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63" name="椭圆 262">
                <a:extLst>
                  <a:ext uri="{FF2B5EF4-FFF2-40B4-BE49-F238E27FC236}">
                    <a16:creationId xmlns:a16="http://schemas.microsoft.com/office/drawing/2014/main" id="{50946FEB-E1B2-92CD-3470-A822A3DCD1D7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椭圆 263">
                <a:extLst>
                  <a:ext uri="{FF2B5EF4-FFF2-40B4-BE49-F238E27FC236}">
                    <a16:creationId xmlns:a16="http://schemas.microsoft.com/office/drawing/2014/main" id="{6BC87DC2-EB84-A6F7-7659-AC843EA097A4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椭圆 264">
                <a:extLst>
                  <a:ext uri="{FF2B5EF4-FFF2-40B4-BE49-F238E27FC236}">
                    <a16:creationId xmlns:a16="http://schemas.microsoft.com/office/drawing/2014/main" id="{ED6E166B-D0E3-6FE5-BC9D-606C731F1168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椭圆 265">
                <a:extLst>
                  <a:ext uri="{FF2B5EF4-FFF2-40B4-BE49-F238E27FC236}">
                    <a16:creationId xmlns:a16="http://schemas.microsoft.com/office/drawing/2014/main" id="{E8C1BF5B-87AD-9400-70C4-A943D4C6DCD3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椭圆 266">
                <a:extLst>
                  <a:ext uri="{FF2B5EF4-FFF2-40B4-BE49-F238E27FC236}">
                    <a16:creationId xmlns:a16="http://schemas.microsoft.com/office/drawing/2014/main" id="{CB9ACD4B-253A-04DC-0EE4-7F31D20869AC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椭圆 267">
                <a:extLst>
                  <a:ext uri="{FF2B5EF4-FFF2-40B4-BE49-F238E27FC236}">
                    <a16:creationId xmlns:a16="http://schemas.microsoft.com/office/drawing/2014/main" id="{55D0ACDE-7CE2-1A87-BD12-63E5A94645CE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椭圆 268">
                <a:extLst>
                  <a:ext uri="{FF2B5EF4-FFF2-40B4-BE49-F238E27FC236}">
                    <a16:creationId xmlns:a16="http://schemas.microsoft.com/office/drawing/2014/main" id="{8D77A566-7128-1A4A-57CE-B9C398198CD3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2" name="组合 281">
            <a:extLst>
              <a:ext uri="{FF2B5EF4-FFF2-40B4-BE49-F238E27FC236}">
                <a16:creationId xmlns:a16="http://schemas.microsoft.com/office/drawing/2014/main" id="{9EBEBB43-21D0-C964-D690-BA573E41A1F7}"/>
              </a:ext>
            </a:extLst>
          </p:cNvPr>
          <p:cNvGrpSpPr/>
          <p:nvPr/>
        </p:nvGrpSpPr>
        <p:grpSpPr>
          <a:xfrm>
            <a:off x="1326572" y="827580"/>
            <a:ext cx="1439270" cy="1439270"/>
            <a:chOff x="1031245" y="4117396"/>
            <a:chExt cx="2418463" cy="2418463"/>
          </a:xfrm>
        </p:grpSpPr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7B7F4304-4A61-1362-4E5F-2783A13EF912}"/>
                </a:ext>
              </a:extLst>
            </p:cNvPr>
            <p:cNvSpPr/>
            <p:nvPr/>
          </p:nvSpPr>
          <p:spPr>
            <a:xfrm>
              <a:off x="1412245" y="4498396"/>
              <a:ext cx="1656463" cy="1656463"/>
            </a:xfrm>
            <a:prstGeom prst="ellipse">
              <a:avLst/>
            </a:prstGeom>
            <a:noFill/>
            <a:ln w="12700" cap="flat" cmpd="sng" algn="ctr">
              <a:solidFill>
                <a:srgbClr val="C9C9C9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B0557A80-BEDC-5D84-5BCA-DD7B7F87CF03}"/>
                </a:ext>
              </a:extLst>
            </p:cNvPr>
            <p:cNvSpPr/>
            <p:nvPr/>
          </p:nvSpPr>
          <p:spPr>
            <a:xfrm>
              <a:off x="1031245" y="4117396"/>
              <a:ext cx="2418463" cy="2418463"/>
            </a:xfrm>
            <a:prstGeom prst="ellipse">
              <a:avLst/>
            </a:prstGeom>
            <a:noFill/>
            <a:ln w="12700" cap="flat" cmpd="sng" algn="ctr">
              <a:solidFill>
                <a:srgbClr val="C9C9C9">
                  <a:alpha val="1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7D02ADEA-42D8-96D0-7A7B-3BC160177135}"/>
                </a:ext>
              </a:extLst>
            </p:cNvPr>
            <p:cNvSpPr/>
            <p:nvPr/>
          </p:nvSpPr>
          <p:spPr>
            <a:xfrm>
              <a:off x="1221745" y="4307896"/>
              <a:ext cx="2037463" cy="2037463"/>
            </a:xfrm>
            <a:prstGeom prst="ellipse">
              <a:avLst/>
            </a:prstGeom>
            <a:noFill/>
            <a:ln w="12700" cap="flat" cmpd="sng" algn="ctr">
              <a:solidFill>
                <a:srgbClr val="C9C9C9">
                  <a:alpha val="7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BA9F3191-9184-7BED-1F75-198CB2C314B6}"/>
                </a:ext>
              </a:extLst>
            </p:cNvPr>
            <p:cNvSpPr/>
            <p:nvPr/>
          </p:nvSpPr>
          <p:spPr>
            <a:xfrm>
              <a:off x="1602745" y="4688896"/>
              <a:ext cx="1275463" cy="1275463"/>
            </a:xfrm>
            <a:prstGeom prst="ellipse">
              <a:avLst/>
            </a:prstGeom>
            <a:noFill/>
            <a:ln>
              <a:solidFill>
                <a:srgbClr val="F1CD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3" name="组合 322">
            <a:extLst>
              <a:ext uri="{FF2B5EF4-FFF2-40B4-BE49-F238E27FC236}">
                <a16:creationId xmlns:a16="http://schemas.microsoft.com/office/drawing/2014/main" id="{E4508281-8C55-1519-74B2-5B1CEEC56A72}"/>
              </a:ext>
            </a:extLst>
          </p:cNvPr>
          <p:cNvGrpSpPr/>
          <p:nvPr/>
        </p:nvGrpSpPr>
        <p:grpSpPr>
          <a:xfrm>
            <a:off x="5747602" y="6118498"/>
            <a:ext cx="696795" cy="930856"/>
            <a:chOff x="285519" y="252586"/>
            <a:chExt cx="696795" cy="930856"/>
          </a:xfrm>
          <a:solidFill>
            <a:schemeClr val="bg1"/>
          </a:solidFill>
        </p:grpSpPr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310B83A-F394-F0D8-019C-3285606920DD}"/>
                </a:ext>
              </a:extLst>
            </p:cNvPr>
            <p:cNvSpPr/>
            <p:nvPr/>
          </p:nvSpPr>
          <p:spPr>
            <a:xfrm>
              <a:off x="285519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8B4560E2-8DF6-9051-9BEC-2396588AEA56}"/>
                </a:ext>
              </a:extLst>
            </p:cNvPr>
            <p:cNvSpPr/>
            <p:nvPr/>
          </p:nvSpPr>
          <p:spPr>
            <a:xfrm>
              <a:off x="537602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136AEA3-9E35-8AA1-BE35-8E0759909FE6}"/>
                </a:ext>
              </a:extLst>
            </p:cNvPr>
            <p:cNvSpPr/>
            <p:nvPr/>
          </p:nvSpPr>
          <p:spPr>
            <a:xfrm>
              <a:off x="792396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19497796-8CB0-951B-882C-B64A0D0E7089}"/>
              </a:ext>
            </a:extLst>
          </p:cNvPr>
          <p:cNvSpPr/>
          <p:nvPr/>
        </p:nvSpPr>
        <p:spPr>
          <a:xfrm>
            <a:off x="5619728" y="975806"/>
            <a:ext cx="952171" cy="952171"/>
          </a:xfrm>
          <a:prstGeom prst="ellipse">
            <a:avLst/>
          </a:prstGeom>
          <a:solidFill>
            <a:srgbClr val="51CC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2DD3528-5BA1-6205-6780-99BF5BB3A7F2}"/>
              </a:ext>
            </a:extLst>
          </p:cNvPr>
          <p:cNvSpPr txBox="1"/>
          <p:nvPr/>
        </p:nvSpPr>
        <p:spPr>
          <a:xfrm>
            <a:off x="5674107" y="1107158"/>
            <a:ext cx="8977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effectLst/>
              </a:rPr>
              <a:t>01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4049485" y="1992558"/>
            <a:ext cx="40930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4854158" y="2695935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D7BF351E-429C-0268-710F-21902BBC0345}"/>
              </a:ext>
            </a:extLst>
          </p:cNvPr>
          <p:cNvGrpSpPr/>
          <p:nvPr/>
        </p:nvGrpSpPr>
        <p:grpSpPr>
          <a:xfrm>
            <a:off x="294385" y="2716532"/>
            <a:ext cx="1743075" cy="364332"/>
            <a:chOff x="1124234" y="4407267"/>
            <a:chExt cx="1743075" cy="364332"/>
          </a:xfrm>
        </p:grpSpPr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B3986042-08EF-25F5-2C89-C1BF1E09F2D6}"/>
                </a:ext>
              </a:extLst>
            </p:cNvPr>
            <p:cNvSpPr/>
            <p:nvPr/>
          </p:nvSpPr>
          <p:spPr>
            <a:xfrm>
              <a:off x="1124234" y="4407267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7F7385AE-1E44-CE21-578B-0861E87B981E}"/>
                </a:ext>
              </a:extLst>
            </p:cNvPr>
            <p:cNvSpPr/>
            <p:nvPr/>
          </p:nvSpPr>
          <p:spPr>
            <a:xfrm>
              <a:off x="1124234" y="4528711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CD383AAF-E350-2EFE-E07A-915D6B6E6D06}"/>
                </a:ext>
              </a:extLst>
            </p:cNvPr>
            <p:cNvSpPr/>
            <p:nvPr/>
          </p:nvSpPr>
          <p:spPr>
            <a:xfrm>
              <a:off x="1124234" y="4650155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8B8EFBD0-B637-570B-9F2E-6EB3CD2484AE}"/>
              </a:ext>
            </a:extLst>
          </p:cNvPr>
          <p:cNvGrpSpPr/>
          <p:nvPr/>
        </p:nvGrpSpPr>
        <p:grpSpPr>
          <a:xfrm>
            <a:off x="8432818" y="2695935"/>
            <a:ext cx="3649394" cy="3649394"/>
            <a:chOff x="1031245" y="4117396"/>
            <a:chExt cx="2418463" cy="2418463"/>
          </a:xfrm>
        </p:grpSpPr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A4DB8FDB-4857-BF42-BECC-9AA7F5DB9805}"/>
                </a:ext>
              </a:extLst>
            </p:cNvPr>
            <p:cNvSpPr/>
            <p:nvPr/>
          </p:nvSpPr>
          <p:spPr>
            <a:xfrm>
              <a:off x="1412245" y="4498396"/>
              <a:ext cx="1656463" cy="1656463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95000"/>
                  <a:lumOff val="5000"/>
                  <a:alpha val="26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F6721B47-3961-094C-6FAF-CFAD7139192C}"/>
                </a:ext>
              </a:extLst>
            </p:cNvPr>
            <p:cNvSpPr/>
            <p:nvPr/>
          </p:nvSpPr>
          <p:spPr>
            <a:xfrm>
              <a:off x="1031245" y="4117396"/>
              <a:ext cx="2418463" cy="2418463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95000"/>
                  <a:lumOff val="5000"/>
                  <a:alpha val="7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26DBA1A4-083F-ACB9-AAD8-56837D7F204C}"/>
                </a:ext>
              </a:extLst>
            </p:cNvPr>
            <p:cNvSpPr/>
            <p:nvPr/>
          </p:nvSpPr>
          <p:spPr>
            <a:xfrm>
              <a:off x="1221745" y="4307896"/>
              <a:ext cx="2037463" cy="2037463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21B958DF-6F08-BD8E-EF1B-E6F8E9A54210}"/>
                </a:ext>
              </a:extLst>
            </p:cNvPr>
            <p:cNvSpPr/>
            <p:nvPr/>
          </p:nvSpPr>
          <p:spPr>
            <a:xfrm>
              <a:off x="1602745" y="4688896"/>
              <a:ext cx="1275463" cy="1275463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" name="图形 16">
            <a:extLst>
              <a:ext uri="{FF2B5EF4-FFF2-40B4-BE49-F238E27FC236}">
                <a16:creationId xmlns:a16="http://schemas.microsoft.com/office/drawing/2014/main" id="{2E18393C-5CF4-5651-B2E0-A856DEEE1F87}"/>
              </a:ext>
            </a:extLst>
          </p:cNvPr>
          <p:cNvGrpSpPr/>
          <p:nvPr/>
        </p:nvGrpSpPr>
        <p:grpSpPr>
          <a:xfrm>
            <a:off x="4322180" y="3623652"/>
            <a:ext cx="3547640" cy="1849014"/>
            <a:chOff x="-3626205" y="9355152"/>
            <a:chExt cx="1315821" cy="685800"/>
          </a:xfrm>
        </p:grpSpPr>
        <p:grpSp>
          <p:nvGrpSpPr>
            <p:cNvPr id="35" name="图形 16">
              <a:extLst>
                <a:ext uri="{FF2B5EF4-FFF2-40B4-BE49-F238E27FC236}">
                  <a16:creationId xmlns:a16="http://schemas.microsoft.com/office/drawing/2014/main" id="{47E13D38-91C3-06FF-B984-B1A51A8D2591}"/>
                </a:ext>
              </a:extLst>
            </p:cNvPr>
            <p:cNvGrpSpPr/>
            <p:nvPr/>
          </p:nvGrpSpPr>
          <p:grpSpPr>
            <a:xfrm>
              <a:off x="-3626205" y="9661018"/>
              <a:ext cx="1315821" cy="379933"/>
              <a:chOff x="-3626205" y="9661018"/>
              <a:chExt cx="1315821" cy="379933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67127572-4A67-791E-AD43-8A8777F623C6}"/>
                  </a:ext>
                </a:extLst>
              </p:cNvPr>
              <p:cNvSpPr/>
              <p:nvPr/>
            </p:nvSpPr>
            <p:spPr>
              <a:xfrm>
                <a:off x="-3614318" y="9674506"/>
                <a:ext cx="1292047" cy="352958"/>
              </a:xfrm>
              <a:custGeom>
                <a:avLst/>
                <a:gdLst>
                  <a:gd name="connsiteX0" fmla="*/ 646024 w 1292047"/>
                  <a:gd name="connsiteY0" fmla="*/ 352958 h 352958"/>
                  <a:gd name="connsiteX1" fmla="*/ 183794 w 1292047"/>
                  <a:gd name="connsiteY1" fmla="*/ 297866 h 352958"/>
                  <a:gd name="connsiteX2" fmla="*/ 0 w 1292047"/>
                  <a:gd name="connsiteY2" fmla="*/ 176479 h 352958"/>
                  <a:gd name="connsiteX3" fmla="*/ 183794 w 1292047"/>
                  <a:gd name="connsiteY3" fmla="*/ 55093 h 352958"/>
                  <a:gd name="connsiteX4" fmla="*/ 646024 w 1292047"/>
                  <a:gd name="connsiteY4" fmla="*/ 0 h 352958"/>
                  <a:gd name="connsiteX5" fmla="*/ 1108253 w 1292047"/>
                  <a:gd name="connsiteY5" fmla="*/ 55093 h 352958"/>
                  <a:gd name="connsiteX6" fmla="*/ 1292047 w 1292047"/>
                  <a:gd name="connsiteY6" fmla="*/ 176479 h 352958"/>
                  <a:gd name="connsiteX7" fmla="*/ 1108253 w 1292047"/>
                  <a:gd name="connsiteY7" fmla="*/ 297866 h 352958"/>
                  <a:gd name="connsiteX8" fmla="*/ 646024 w 1292047"/>
                  <a:gd name="connsiteY8" fmla="*/ 352958 h 35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2047" h="352958">
                    <a:moveTo>
                      <a:pt x="646024" y="352958"/>
                    </a:moveTo>
                    <a:cubicBezTo>
                      <a:pt x="471145" y="352958"/>
                      <a:pt x="307010" y="333299"/>
                      <a:pt x="183794" y="297866"/>
                    </a:cubicBezTo>
                    <a:cubicBezTo>
                      <a:pt x="68809" y="264719"/>
                      <a:pt x="0" y="219227"/>
                      <a:pt x="0" y="176479"/>
                    </a:cubicBezTo>
                    <a:cubicBezTo>
                      <a:pt x="0" y="133731"/>
                      <a:pt x="68580" y="88240"/>
                      <a:pt x="183794" y="55093"/>
                    </a:cubicBezTo>
                    <a:cubicBezTo>
                      <a:pt x="307010" y="19431"/>
                      <a:pt x="471373" y="0"/>
                      <a:pt x="646024" y="0"/>
                    </a:cubicBezTo>
                    <a:cubicBezTo>
                      <a:pt x="820674" y="0"/>
                      <a:pt x="985037" y="19660"/>
                      <a:pt x="1108253" y="55093"/>
                    </a:cubicBezTo>
                    <a:cubicBezTo>
                      <a:pt x="1223239" y="88240"/>
                      <a:pt x="1292047" y="133731"/>
                      <a:pt x="1292047" y="176479"/>
                    </a:cubicBezTo>
                    <a:cubicBezTo>
                      <a:pt x="1292047" y="219227"/>
                      <a:pt x="1223467" y="264719"/>
                      <a:pt x="1108253" y="297866"/>
                    </a:cubicBezTo>
                    <a:cubicBezTo>
                      <a:pt x="984809" y="333299"/>
                      <a:pt x="820674" y="352958"/>
                      <a:pt x="646024" y="352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E38AD8AD-9B79-4373-17B7-9F0ED676D69D}"/>
                  </a:ext>
                </a:extLst>
              </p:cNvPr>
              <p:cNvSpPr/>
              <p:nvPr/>
            </p:nvSpPr>
            <p:spPr>
              <a:xfrm>
                <a:off x="-3626205" y="9661018"/>
                <a:ext cx="1315821" cy="379933"/>
              </a:xfrm>
              <a:custGeom>
                <a:avLst/>
                <a:gdLst>
                  <a:gd name="connsiteX0" fmla="*/ 657911 w 1315821"/>
                  <a:gd name="connsiteY0" fmla="*/ 26518 h 379933"/>
                  <a:gd name="connsiteX1" fmla="*/ 1117168 w 1315821"/>
                  <a:gd name="connsiteY1" fmla="*/ 81382 h 379933"/>
                  <a:gd name="connsiteX2" fmla="*/ 1292047 w 1315821"/>
                  <a:gd name="connsiteY2" fmla="*/ 189967 h 379933"/>
                  <a:gd name="connsiteX3" fmla="*/ 1117168 w 1315821"/>
                  <a:gd name="connsiteY3" fmla="*/ 298552 h 379933"/>
                  <a:gd name="connsiteX4" fmla="*/ 657911 w 1315821"/>
                  <a:gd name="connsiteY4" fmla="*/ 353416 h 379933"/>
                  <a:gd name="connsiteX5" fmla="*/ 198653 w 1315821"/>
                  <a:gd name="connsiteY5" fmla="*/ 298552 h 379933"/>
                  <a:gd name="connsiteX6" fmla="*/ 23774 w 1315821"/>
                  <a:gd name="connsiteY6" fmla="*/ 189967 h 379933"/>
                  <a:gd name="connsiteX7" fmla="*/ 198653 w 1315821"/>
                  <a:gd name="connsiteY7" fmla="*/ 81382 h 379933"/>
                  <a:gd name="connsiteX8" fmla="*/ 657911 w 1315821"/>
                  <a:gd name="connsiteY8" fmla="*/ 26518 h 379933"/>
                  <a:gd name="connsiteX9" fmla="*/ 657911 w 1315821"/>
                  <a:gd name="connsiteY9" fmla="*/ 0 h 379933"/>
                  <a:gd name="connsiteX10" fmla="*/ 0 w 1315821"/>
                  <a:gd name="connsiteY10" fmla="*/ 189967 h 379933"/>
                  <a:gd name="connsiteX11" fmla="*/ 657911 w 1315821"/>
                  <a:gd name="connsiteY11" fmla="*/ 379933 h 379933"/>
                  <a:gd name="connsiteX12" fmla="*/ 1315822 w 1315821"/>
                  <a:gd name="connsiteY12" fmla="*/ 189967 h 379933"/>
                  <a:gd name="connsiteX13" fmla="*/ 657911 w 1315821"/>
                  <a:gd name="connsiteY13" fmla="*/ 0 h 379933"/>
                  <a:gd name="connsiteX14" fmla="*/ 657911 w 1315821"/>
                  <a:gd name="connsiteY14" fmla="*/ 0 h 379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15821" h="379933">
                    <a:moveTo>
                      <a:pt x="657911" y="26518"/>
                    </a:moveTo>
                    <a:cubicBezTo>
                      <a:pt x="831647" y="26518"/>
                      <a:pt x="994867" y="45949"/>
                      <a:pt x="1117168" y="81382"/>
                    </a:cubicBezTo>
                    <a:cubicBezTo>
                      <a:pt x="1246099" y="118643"/>
                      <a:pt x="1292047" y="163220"/>
                      <a:pt x="1292047" y="189967"/>
                    </a:cubicBezTo>
                    <a:cubicBezTo>
                      <a:pt x="1292047" y="216713"/>
                      <a:pt x="1246327" y="261290"/>
                      <a:pt x="1117168" y="298552"/>
                    </a:cubicBezTo>
                    <a:cubicBezTo>
                      <a:pt x="994867" y="333756"/>
                      <a:pt x="831647" y="353416"/>
                      <a:pt x="657911" y="353416"/>
                    </a:cubicBezTo>
                    <a:cubicBezTo>
                      <a:pt x="484175" y="353416"/>
                      <a:pt x="320954" y="333985"/>
                      <a:pt x="198653" y="298552"/>
                    </a:cubicBezTo>
                    <a:cubicBezTo>
                      <a:pt x="69723" y="261290"/>
                      <a:pt x="23774" y="216713"/>
                      <a:pt x="23774" y="189967"/>
                    </a:cubicBezTo>
                    <a:cubicBezTo>
                      <a:pt x="23774" y="163220"/>
                      <a:pt x="69494" y="118643"/>
                      <a:pt x="198653" y="81382"/>
                    </a:cubicBezTo>
                    <a:cubicBezTo>
                      <a:pt x="320954" y="45949"/>
                      <a:pt x="483946" y="26518"/>
                      <a:pt x="657911" y="26518"/>
                    </a:cubicBezTo>
                    <a:moveTo>
                      <a:pt x="657911" y="0"/>
                    </a:moveTo>
                    <a:cubicBezTo>
                      <a:pt x="294437" y="0"/>
                      <a:pt x="0" y="85039"/>
                      <a:pt x="0" y="189967"/>
                    </a:cubicBezTo>
                    <a:cubicBezTo>
                      <a:pt x="0" y="294894"/>
                      <a:pt x="294665" y="379933"/>
                      <a:pt x="657911" y="379933"/>
                    </a:cubicBezTo>
                    <a:cubicBezTo>
                      <a:pt x="1021156" y="379933"/>
                      <a:pt x="1315822" y="294894"/>
                      <a:pt x="1315822" y="189967"/>
                    </a:cubicBezTo>
                    <a:cubicBezTo>
                      <a:pt x="1315822" y="84811"/>
                      <a:pt x="1021156" y="0"/>
                      <a:pt x="657911" y="0"/>
                    </a:cubicBezTo>
                    <a:lnTo>
                      <a:pt x="6579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16">
              <a:extLst>
                <a:ext uri="{FF2B5EF4-FFF2-40B4-BE49-F238E27FC236}">
                  <a16:creationId xmlns:a16="http://schemas.microsoft.com/office/drawing/2014/main" id="{A4FD5530-052D-7F30-0970-00556BE72F55}"/>
                </a:ext>
              </a:extLst>
            </p:cNvPr>
            <p:cNvGrpSpPr/>
            <p:nvPr/>
          </p:nvGrpSpPr>
          <p:grpSpPr>
            <a:xfrm>
              <a:off x="-3387318" y="9729827"/>
              <a:ext cx="838047" cy="241858"/>
              <a:chOff x="-3387318" y="9729827"/>
              <a:chExt cx="838047" cy="241858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EE26E9A7-4474-A193-71C9-E435503B8C02}"/>
                  </a:ext>
                </a:extLst>
              </p:cNvPr>
              <p:cNvSpPr/>
              <p:nvPr/>
            </p:nvSpPr>
            <p:spPr>
              <a:xfrm>
                <a:off x="-3375431" y="9743086"/>
                <a:ext cx="814273" cy="215341"/>
              </a:xfrm>
              <a:custGeom>
                <a:avLst/>
                <a:gdLst>
                  <a:gd name="connsiteX0" fmla="*/ 407137 w 814273"/>
                  <a:gd name="connsiteY0" fmla="*/ 215341 h 215341"/>
                  <a:gd name="connsiteX1" fmla="*/ 113843 w 814273"/>
                  <a:gd name="connsiteY1" fmla="*/ 180365 h 215341"/>
                  <a:gd name="connsiteX2" fmla="*/ 0 w 814273"/>
                  <a:gd name="connsiteY2" fmla="*/ 107671 h 215341"/>
                  <a:gd name="connsiteX3" fmla="*/ 113843 w 814273"/>
                  <a:gd name="connsiteY3" fmla="*/ 34976 h 215341"/>
                  <a:gd name="connsiteX4" fmla="*/ 407137 w 814273"/>
                  <a:gd name="connsiteY4" fmla="*/ 0 h 215341"/>
                  <a:gd name="connsiteX5" fmla="*/ 700430 w 814273"/>
                  <a:gd name="connsiteY5" fmla="*/ 34976 h 215341"/>
                  <a:gd name="connsiteX6" fmla="*/ 814273 w 814273"/>
                  <a:gd name="connsiteY6" fmla="*/ 107671 h 215341"/>
                  <a:gd name="connsiteX7" fmla="*/ 700430 w 814273"/>
                  <a:gd name="connsiteY7" fmla="*/ 180365 h 215341"/>
                  <a:gd name="connsiteX8" fmla="*/ 407137 w 814273"/>
                  <a:gd name="connsiteY8" fmla="*/ 215341 h 215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4273" h="215341">
                    <a:moveTo>
                      <a:pt x="407137" y="215341"/>
                    </a:moveTo>
                    <a:cubicBezTo>
                      <a:pt x="296266" y="215341"/>
                      <a:pt x="192024" y="202997"/>
                      <a:pt x="113843" y="180365"/>
                    </a:cubicBezTo>
                    <a:cubicBezTo>
                      <a:pt x="29947" y="156134"/>
                      <a:pt x="0" y="126873"/>
                      <a:pt x="0" y="107671"/>
                    </a:cubicBezTo>
                    <a:cubicBezTo>
                      <a:pt x="0" y="88468"/>
                      <a:pt x="29947" y="59207"/>
                      <a:pt x="113843" y="34976"/>
                    </a:cubicBezTo>
                    <a:cubicBezTo>
                      <a:pt x="192024" y="12344"/>
                      <a:pt x="296266" y="0"/>
                      <a:pt x="407137" y="0"/>
                    </a:cubicBezTo>
                    <a:cubicBezTo>
                      <a:pt x="518008" y="0"/>
                      <a:pt x="622249" y="12344"/>
                      <a:pt x="700430" y="34976"/>
                    </a:cubicBezTo>
                    <a:cubicBezTo>
                      <a:pt x="784327" y="59207"/>
                      <a:pt x="814273" y="88468"/>
                      <a:pt x="814273" y="107671"/>
                    </a:cubicBezTo>
                    <a:cubicBezTo>
                      <a:pt x="814273" y="126873"/>
                      <a:pt x="784327" y="156134"/>
                      <a:pt x="700430" y="180365"/>
                    </a:cubicBezTo>
                    <a:cubicBezTo>
                      <a:pt x="622249" y="202997"/>
                      <a:pt x="518008" y="215341"/>
                      <a:pt x="407137" y="2153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4793722-5A74-57C9-2230-DAD79DADB101}"/>
                  </a:ext>
                </a:extLst>
              </p:cNvPr>
              <p:cNvSpPr/>
              <p:nvPr/>
            </p:nvSpPr>
            <p:spPr>
              <a:xfrm>
                <a:off x="-3387318" y="9729827"/>
                <a:ext cx="838047" cy="241858"/>
              </a:xfrm>
              <a:custGeom>
                <a:avLst/>
                <a:gdLst>
                  <a:gd name="connsiteX0" fmla="*/ 419024 w 838047"/>
                  <a:gd name="connsiteY0" fmla="*/ 26746 h 241858"/>
                  <a:gd name="connsiteX1" fmla="*/ 709346 w 838047"/>
                  <a:gd name="connsiteY1" fmla="*/ 61265 h 241858"/>
                  <a:gd name="connsiteX2" fmla="*/ 814273 w 838047"/>
                  <a:gd name="connsiteY2" fmla="*/ 121158 h 241858"/>
                  <a:gd name="connsiteX3" fmla="*/ 709346 w 838047"/>
                  <a:gd name="connsiteY3" fmla="*/ 181051 h 241858"/>
                  <a:gd name="connsiteX4" fmla="*/ 419024 w 838047"/>
                  <a:gd name="connsiteY4" fmla="*/ 215570 h 241858"/>
                  <a:gd name="connsiteX5" fmla="*/ 128702 w 838047"/>
                  <a:gd name="connsiteY5" fmla="*/ 181051 h 241858"/>
                  <a:gd name="connsiteX6" fmla="*/ 23774 w 838047"/>
                  <a:gd name="connsiteY6" fmla="*/ 121158 h 241858"/>
                  <a:gd name="connsiteX7" fmla="*/ 128702 w 838047"/>
                  <a:gd name="connsiteY7" fmla="*/ 61265 h 241858"/>
                  <a:gd name="connsiteX8" fmla="*/ 419024 w 838047"/>
                  <a:gd name="connsiteY8" fmla="*/ 26746 h 241858"/>
                  <a:gd name="connsiteX9" fmla="*/ 419024 w 838047"/>
                  <a:gd name="connsiteY9" fmla="*/ 0 h 241858"/>
                  <a:gd name="connsiteX10" fmla="*/ 0 w 838047"/>
                  <a:gd name="connsiteY10" fmla="*/ 120929 h 241858"/>
                  <a:gd name="connsiteX11" fmla="*/ 419024 w 838047"/>
                  <a:gd name="connsiteY11" fmla="*/ 241859 h 241858"/>
                  <a:gd name="connsiteX12" fmla="*/ 838048 w 838047"/>
                  <a:gd name="connsiteY12" fmla="*/ 120929 h 241858"/>
                  <a:gd name="connsiteX13" fmla="*/ 419024 w 838047"/>
                  <a:gd name="connsiteY13" fmla="*/ 0 h 241858"/>
                  <a:gd name="connsiteX14" fmla="*/ 419024 w 838047"/>
                  <a:gd name="connsiteY14" fmla="*/ 0 h 241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38047" h="241858">
                    <a:moveTo>
                      <a:pt x="419024" y="26746"/>
                    </a:moveTo>
                    <a:cubicBezTo>
                      <a:pt x="528980" y="26746"/>
                      <a:pt x="632079" y="39091"/>
                      <a:pt x="709346" y="61265"/>
                    </a:cubicBezTo>
                    <a:cubicBezTo>
                      <a:pt x="794842" y="85954"/>
                      <a:pt x="814273" y="113386"/>
                      <a:pt x="814273" y="121158"/>
                    </a:cubicBezTo>
                    <a:cubicBezTo>
                      <a:pt x="814273" y="128930"/>
                      <a:pt x="795071" y="156134"/>
                      <a:pt x="709346" y="181051"/>
                    </a:cubicBezTo>
                    <a:cubicBezTo>
                      <a:pt x="632079" y="203454"/>
                      <a:pt x="528980" y="215570"/>
                      <a:pt x="419024" y="215570"/>
                    </a:cubicBezTo>
                    <a:cubicBezTo>
                      <a:pt x="309067" y="215570"/>
                      <a:pt x="205969" y="203225"/>
                      <a:pt x="128702" y="181051"/>
                    </a:cubicBezTo>
                    <a:cubicBezTo>
                      <a:pt x="43205" y="156362"/>
                      <a:pt x="23774" y="128930"/>
                      <a:pt x="23774" y="121158"/>
                    </a:cubicBezTo>
                    <a:cubicBezTo>
                      <a:pt x="23774" y="113386"/>
                      <a:pt x="42977" y="86182"/>
                      <a:pt x="128702" y="61265"/>
                    </a:cubicBezTo>
                    <a:cubicBezTo>
                      <a:pt x="205740" y="38862"/>
                      <a:pt x="309067" y="26746"/>
                      <a:pt x="419024" y="26746"/>
                    </a:cubicBezTo>
                    <a:moveTo>
                      <a:pt x="419024" y="0"/>
                    </a:moveTo>
                    <a:cubicBezTo>
                      <a:pt x="187452" y="0"/>
                      <a:pt x="0" y="54178"/>
                      <a:pt x="0" y="120929"/>
                    </a:cubicBezTo>
                    <a:cubicBezTo>
                      <a:pt x="0" y="187681"/>
                      <a:pt x="187681" y="241859"/>
                      <a:pt x="419024" y="241859"/>
                    </a:cubicBezTo>
                    <a:cubicBezTo>
                      <a:pt x="650596" y="241859"/>
                      <a:pt x="838048" y="187681"/>
                      <a:pt x="838048" y="120929"/>
                    </a:cubicBezTo>
                    <a:cubicBezTo>
                      <a:pt x="838048" y="54178"/>
                      <a:pt x="650367" y="0"/>
                      <a:pt x="419024" y="0"/>
                    </a:cubicBezTo>
                    <a:lnTo>
                      <a:pt x="4190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3640324-8D9C-982E-32B6-794E05E7D4F7}"/>
                </a:ext>
              </a:extLst>
            </p:cNvPr>
            <p:cNvSpPr/>
            <p:nvPr/>
          </p:nvSpPr>
          <p:spPr>
            <a:xfrm>
              <a:off x="-2657398" y="9442020"/>
              <a:ext cx="229057" cy="355244"/>
            </a:xfrm>
            <a:custGeom>
              <a:avLst/>
              <a:gdLst>
                <a:gd name="connsiteX0" fmla="*/ 114529 w 229057"/>
                <a:gd name="connsiteY0" fmla="*/ 35204 h 355244"/>
                <a:gd name="connsiteX1" fmla="*/ 200482 w 229057"/>
                <a:gd name="connsiteY1" fmla="*/ 140818 h 355244"/>
                <a:gd name="connsiteX2" fmla="*/ 200482 w 229057"/>
                <a:gd name="connsiteY2" fmla="*/ 214427 h 355244"/>
                <a:gd name="connsiteX3" fmla="*/ 114529 w 229057"/>
                <a:gd name="connsiteY3" fmla="*/ 320040 h 355244"/>
                <a:gd name="connsiteX4" fmla="*/ 28575 w 229057"/>
                <a:gd name="connsiteY4" fmla="*/ 214427 h 355244"/>
                <a:gd name="connsiteX5" fmla="*/ 28575 w 229057"/>
                <a:gd name="connsiteY5" fmla="*/ 140818 h 355244"/>
                <a:gd name="connsiteX6" fmla="*/ 114529 w 229057"/>
                <a:gd name="connsiteY6" fmla="*/ 35204 h 355244"/>
                <a:gd name="connsiteX7" fmla="*/ 114529 w 229057"/>
                <a:gd name="connsiteY7" fmla="*/ 0 h 355244"/>
                <a:gd name="connsiteX8" fmla="*/ 0 w 229057"/>
                <a:gd name="connsiteY8" fmla="*/ 140818 h 355244"/>
                <a:gd name="connsiteX9" fmla="*/ 0 w 229057"/>
                <a:gd name="connsiteY9" fmla="*/ 214427 h 355244"/>
                <a:gd name="connsiteX10" fmla="*/ 114529 w 229057"/>
                <a:gd name="connsiteY10" fmla="*/ 355244 h 355244"/>
                <a:gd name="connsiteX11" fmla="*/ 229057 w 229057"/>
                <a:gd name="connsiteY11" fmla="*/ 214427 h 355244"/>
                <a:gd name="connsiteX12" fmla="*/ 229057 w 229057"/>
                <a:gd name="connsiteY12" fmla="*/ 140818 h 355244"/>
                <a:gd name="connsiteX13" fmla="*/ 114529 w 229057"/>
                <a:gd name="connsiteY13" fmla="*/ 0 h 355244"/>
                <a:gd name="connsiteX14" fmla="*/ 114529 w 229057"/>
                <a:gd name="connsiteY14" fmla="*/ 0 h 35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9057" h="355244">
                  <a:moveTo>
                    <a:pt x="114529" y="35204"/>
                  </a:moveTo>
                  <a:cubicBezTo>
                    <a:pt x="161849" y="35204"/>
                    <a:pt x="200482" y="82525"/>
                    <a:pt x="200482" y="140818"/>
                  </a:cubicBezTo>
                  <a:lnTo>
                    <a:pt x="200482" y="214427"/>
                  </a:lnTo>
                  <a:cubicBezTo>
                    <a:pt x="200482" y="272720"/>
                    <a:pt x="162077" y="320040"/>
                    <a:pt x="114529" y="320040"/>
                  </a:cubicBezTo>
                  <a:cubicBezTo>
                    <a:pt x="66980" y="320040"/>
                    <a:pt x="28575" y="272720"/>
                    <a:pt x="28575" y="214427"/>
                  </a:cubicBezTo>
                  <a:lnTo>
                    <a:pt x="28575" y="140818"/>
                  </a:lnTo>
                  <a:cubicBezTo>
                    <a:pt x="28575" y="82525"/>
                    <a:pt x="67208" y="35204"/>
                    <a:pt x="114529" y="35204"/>
                  </a:cubicBezTo>
                  <a:moveTo>
                    <a:pt x="114529" y="0"/>
                  </a:moveTo>
                  <a:cubicBezTo>
                    <a:pt x="51664" y="0"/>
                    <a:pt x="0" y="63322"/>
                    <a:pt x="0" y="140818"/>
                  </a:cubicBezTo>
                  <a:lnTo>
                    <a:pt x="0" y="214427"/>
                  </a:lnTo>
                  <a:cubicBezTo>
                    <a:pt x="0" y="291922"/>
                    <a:pt x="51435" y="355244"/>
                    <a:pt x="114529" y="355244"/>
                  </a:cubicBezTo>
                  <a:cubicBezTo>
                    <a:pt x="177394" y="355244"/>
                    <a:pt x="229057" y="291922"/>
                    <a:pt x="229057" y="214427"/>
                  </a:cubicBezTo>
                  <a:lnTo>
                    <a:pt x="229057" y="140818"/>
                  </a:lnTo>
                  <a:cubicBezTo>
                    <a:pt x="229057" y="63322"/>
                    <a:pt x="177394" y="0"/>
                    <a:pt x="114529" y="0"/>
                  </a:cubicBezTo>
                  <a:lnTo>
                    <a:pt x="114529" y="0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1BBD435-62A6-C235-E89D-801E577C1755}"/>
                </a:ext>
              </a:extLst>
            </p:cNvPr>
            <p:cNvSpPr/>
            <p:nvPr/>
          </p:nvSpPr>
          <p:spPr>
            <a:xfrm>
              <a:off x="-3372231" y="9496884"/>
              <a:ext cx="369874" cy="405079"/>
            </a:xfrm>
            <a:custGeom>
              <a:avLst/>
              <a:gdLst>
                <a:gd name="connsiteX0" fmla="*/ 369875 w 369874"/>
                <a:gd name="connsiteY0" fmla="*/ 202540 h 405079"/>
                <a:gd name="connsiteX1" fmla="*/ 184937 w 369874"/>
                <a:gd name="connsiteY1" fmla="*/ 405079 h 405079"/>
                <a:gd name="connsiteX2" fmla="*/ 0 w 369874"/>
                <a:gd name="connsiteY2" fmla="*/ 202540 h 405079"/>
                <a:gd name="connsiteX3" fmla="*/ 184937 w 369874"/>
                <a:gd name="connsiteY3" fmla="*/ 0 h 405079"/>
                <a:gd name="connsiteX4" fmla="*/ 369875 w 369874"/>
                <a:gd name="connsiteY4" fmla="*/ 202540 h 405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74" h="405079">
                  <a:moveTo>
                    <a:pt x="369875" y="202540"/>
                  </a:moveTo>
                  <a:cubicBezTo>
                    <a:pt x="369875" y="314399"/>
                    <a:pt x="287076" y="405079"/>
                    <a:pt x="184937" y="405079"/>
                  </a:cubicBezTo>
                  <a:cubicBezTo>
                    <a:pt x="82799" y="405079"/>
                    <a:pt x="0" y="314399"/>
                    <a:pt x="0" y="202540"/>
                  </a:cubicBezTo>
                  <a:cubicBezTo>
                    <a:pt x="0" y="90680"/>
                    <a:pt x="82799" y="0"/>
                    <a:pt x="184937" y="0"/>
                  </a:cubicBezTo>
                  <a:cubicBezTo>
                    <a:pt x="287075" y="0"/>
                    <a:pt x="369875" y="90680"/>
                    <a:pt x="369875" y="202540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6D00F62-EEDF-F02B-8B1B-435672BEE868}"/>
                </a:ext>
              </a:extLst>
            </p:cNvPr>
            <p:cNvSpPr/>
            <p:nvPr/>
          </p:nvSpPr>
          <p:spPr>
            <a:xfrm>
              <a:off x="-2955493" y="9496884"/>
              <a:ext cx="369874" cy="405079"/>
            </a:xfrm>
            <a:custGeom>
              <a:avLst/>
              <a:gdLst>
                <a:gd name="connsiteX0" fmla="*/ 369875 w 369874"/>
                <a:gd name="connsiteY0" fmla="*/ 202540 h 405079"/>
                <a:gd name="connsiteX1" fmla="*/ 184937 w 369874"/>
                <a:gd name="connsiteY1" fmla="*/ 405079 h 405079"/>
                <a:gd name="connsiteX2" fmla="*/ 0 w 369874"/>
                <a:gd name="connsiteY2" fmla="*/ 202540 h 405079"/>
                <a:gd name="connsiteX3" fmla="*/ 184937 w 369874"/>
                <a:gd name="connsiteY3" fmla="*/ 0 h 405079"/>
                <a:gd name="connsiteX4" fmla="*/ 369875 w 369874"/>
                <a:gd name="connsiteY4" fmla="*/ 202540 h 405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74" h="405079">
                  <a:moveTo>
                    <a:pt x="369875" y="202540"/>
                  </a:moveTo>
                  <a:cubicBezTo>
                    <a:pt x="369875" y="314399"/>
                    <a:pt x="287075" y="405079"/>
                    <a:pt x="184937" y="405079"/>
                  </a:cubicBezTo>
                  <a:cubicBezTo>
                    <a:pt x="82799" y="405079"/>
                    <a:pt x="0" y="314399"/>
                    <a:pt x="0" y="202540"/>
                  </a:cubicBezTo>
                  <a:cubicBezTo>
                    <a:pt x="0" y="90680"/>
                    <a:pt x="82799" y="0"/>
                    <a:pt x="184937" y="0"/>
                  </a:cubicBezTo>
                  <a:cubicBezTo>
                    <a:pt x="287075" y="0"/>
                    <a:pt x="369875" y="90680"/>
                    <a:pt x="369875" y="202540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93CE11C-CA73-55F9-8E96-92841530601F}"/>
                </a:ext>
              </a:extLst>
            </p:cNvPr>
            <p:cNvSpPr/>
            <p:nvPr/>
          </p:nvSpPr>
          <p:spPr>
            <a:xfrm>
              <a:off x="-3269589" y="9811666"/>
              <a:ext cx="579272" cy="114757"/>
            </a:xfrm>
            <a:custGeom>
              <a:avLst/>
              <a:gdLst>
                <a:gd name="connsiteX0" fmla="*/ 579273 w 579272"/>
                <a:gd name="connsiteY0" fmla="*/ 57379 h 114757"/>
                <a:gd name="connsiteX1" fmla="*/ 289636 w 579272"/>
                <a:gd name="connsiteY1" fmla="*/ 114757 h 114757"/>
                <a:gd name="connsiteX2" fmla="*/ 0 w 579272"/>
                <a:gd name="connsiteY2" fmla="*/ 57379 h 114757"/>
                <a:gd name="connsiteX3" fmla="*/ 289636 w 579272"/>
                <a:gd name="connsiteY3" fmla="*/ 0 h 114757"/>
                <a:gd name="connsiteX4" fmla="*/ 579273 w 579272"/>
                <a:gd name="connsiteY4" fmla="*/ 57379 h 11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272" h="114757">
                  <a:moveTo>
                    <a:pt x="579273" y="57379"/>
                  </a:moveTo>
                  <a:cubicBezTo>
                    <a:pt x="579273" y="89068"/>
                    <a:pt x="449598" y="114757"/>
                    <a:pt x="289636" y="114757"/>
                  </a:cubicBezTo>
                  <a:cubicBezTo>
                    <a:pt x="129675" y="114757"/>
                    <a:pt x="0" y="89068"/>
                    <a:pt x="0" y="57379"/>
                  </a:cubicBezTo>
                  <a:cubicBezTo>
                    <a:pt x="0" y="25689"/>
                    <a:pt x="129675" y="0"/>
                    <a:pt x="289636" y="0"/>
                  </a:cubicBezTo>
                  <a:cubicBezTo>
                    <a:pt x="449598" y="0"/>
                    <a:pt x="579273" y="25689"/>
                    <a:pt x="579273" y="57379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851F239-19EC-2E0E-3766-1B88B8456CE2}"/>
                </a:ext>
              </a:extLst>
            </p:cNvPr>
            <p:cNvSpPr/>
            <p:nvPr/>
          </p:nvSpPr>
          <p:spPr>
            <a:xfrm>
              <a:off x="-3378631" y="9426703"/>
              <a:ext cx="43434" cy="346100"/>
            </a:xfrm>
            <a:custGeom>
              <a:avLst/>
              <a:gdLst>
                <a:gd name="connsiteX0" fmla="*/ 43434 w 43434"/>
                <a:gd name="connsiteY0" fmla="*/ 173050 h 346100"/>
                <a:gd name="connsiteX1" fmla="*/ 21717 w 43434"/>
                <a:gd name="connsiteY1" fmla="*/ 346100 h 346100"/>
                <a:gd name="connsiteX2" fmla="*/ 0 w 43434"/>
                <a:gd name="connsiteY2" fmla="*/ 173050 h 346100"/>
                <a:gd name="connsiteX3" fmla="*/ 21717 w 43434"/>
                <a:gd name="connsiteY3" fmla="*/ 0 h 346100"/>
                <a:gd name="connsiteX4" fmla="*/ 43434 w 43434"/>
                <a:gd name="connsiteY4" fmla="*/ 173050 h 34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" h="346100">
                  <a:moveTo>
                    <a:pt x="43434" y="173050"/>
                  </a:moveTo>
                  <a:cubicBezTo>
                    <a:pt x="43434" y="268623"/>
                    <a:pt x="33711" y="346100"/>
                    <a:pt x="21717" y="346100"/>
                  </a:cubicBezTo>
                  <a:cubicBezTo>
                    <a:pt x="9723" y="346100"/>
                    <a:pt x="0" y="268623"/>
                    <a:pt x="0" y="173050"/>
                  </a:cubicBezTo>
                  <a:cubicBezTo>
                    <a:pt x="0" y="77477"/>
                    <a:pt x="9723" y="0"/>
                    <a:pt x="21717" y="0"/>
                  </a:cubicBezTo>
                  <a:cubicBezTo>
                    <a:pt x="33711" y="0"/>
                    <a:pt x="43434" y="77477"/>
                    <a:pt x="43434" y="173050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AC5A636-6EE2-4CE1-9977-3C5EE6214E2C}"/>
                </a:ext>
              </a:extLst>
            </p:cNvPr>
            <p:cNvSpPr/>
            <p:nvPr/>
          </p:nvSpPr>
          <p:spPr>
            <a:xfrm>
              <a:off x="-3360572" y="9412302"/>
              <a:ext cx="757580" cy="471830"/>
            </a:xfrm>
            <a:custGeom>
              <a:avLst/>
              <a:gdLst>
                <a:gd name="connsiteX0" fmla="*/ 147447 w 757580"/>
                <a:gd name="connsiteY0" fmla="*/ 0 h 471830"/>
                <a:gd name="connsiteX1" fmla="*/ 25375 w 757580"/>
                <a:gd name="connsiteY1" fmla="*/ 26518 h 471830"/>
                <a:gd name="connsiteX2" fmla="*/ 8001 w 757580"/>
                <a:gd name="connsiteY2" fmla="*/ 43663 h 471830"/>
                <a:gd name="connsiteX3" fmla="*/ 0 w 757580"/>
                <a:gd name="connsiteY3" fmla="*/ 216484 h 471830"/>
                <a:gd name="connsiteX4" fmla="*/ 197510 w 757580"/>
                <a:gd name="connsiteY4" fmla="*/ 425882 h 471830"/>
                <a:gd name="connsiteX5" fmla="*/ 463372 w 757580"/>
                <a:gd name="connsiteY5" fmla="*/ 471830 h 471830"/>
                <a:gd name="connsiteX6" fmla="*/ 637794 w 757580"/>
                <a:gd name="connsiteY6" fmla="*/ 421081 h 471830"/>
                <a:gd name="connsiteX7" fmla="*/ 746608 w 757580"/>
                <a:gd name="connsiteY7" fmla="*/ 223799 h 471830"/>
                <a:gd name="connsiteX8" fmla="*/ 757580 w 757580"/>
                <a:gd name="connsiteY8" fmla="*/ 104013 h 471830"/>
                <a:gd name="connsiteX9" fmla="*/ 747751 w 757580"/>
                <a:gd name="connsiteY9" fmla="*/ 32918 h 47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7580" h="471830">
                  <a:moveTo>
                    <a:pt x="147447" y="0"/>
                  </a:moveTo>
                  <a:lnTo>
                    <a:pt x="25375" y="26518"/>
                  </a:lnTo>
                  <a:lnTo>
                    <a:pt x="8001" y="43663"/>
                  </a:lnTo>
                  <a:lnTo>
                    <a:pt x="0" y="216484"/>
                  </a:lnTo>
                  <a:lnTo>
                    <a:pt x="197510" y="425882"/>
                  </a:lnTo>
                  <a:lnTo>
                    <a:pt x="463372" y="471830"/>
                  </a:lnTo>
                  <a:lnTo>
                    <a:pt x="637794" y="421081"/>
                  </a:lnTo>
                  <a:lnTo>
                    <a:pt x="746608" y="223799"/>
                  </a:lnTo>
                  <a:lnTo>
                    <a:pt x="757580" y="104013"/>
                  </a:lnTo>
                  <a:lnTo>
                    <a:pt x="747751" y="32918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4D1A870-D887-7495-D0C0-40EC8A6F8395}"/>
                </a:ext>
              </a:extLst>
            </p:cNvPr>
            <p:cNvSpPr/>
            <p:nvPr/>
          </p:nvSpPr>
          <p:spPr>
            <a:xfrm>
              <a:off x="-2624709" y="9426703"/>
              <a:ext cx="43434" cy="346100"/>
            </a:xfrm>
            <a:custGeom>
              <a:avLst/>
              <a:gdLst>
                <a:gd name="connsiteX0" fmla="*/ 43434 w 43434"/>
                <a:gd name="connsiteY0" fmla="*/ 173050 h 346100"/>
                <a:gd name="connsiteX1" fmla="*/ 21717 w 43434"/>
                <a:gd name="connsiteY1" fmla="*/ 346100 h 346100"/>
                <a:gd name="connsiteX2" fmla="*/ 0 w 43434"/>
                <a:gd name="connsiteY2" fmla="*/ 173050 h 346100"/>
                <a:gd name="connsiteX3" fmla="*/ 21717 w 43434"/>
                <a:gd name="connsiteY3" fmla="*/ 0 h 346100"/>
                <a:gd name="connsiteX4" fmla="*/ 43434 w 43434"/>
                <a:gd name="connsiteY4" fmla="*/ 173050 h 34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" h="346100">
                  <a:moveTo>
                    <a:pt x="43434" y="173050"/>
                  </a:moveTo>
                  <a:cubicBezTo>
                    <a:pt x="43434" y="268623"/>
                    <a:pt x="33711" y="346100"/>
                    <a:pt x="21717" y="346100"/>
                  </a:cubicBezTo>
                  <a:cubicBezTo>
                    <a:pt x="9723" y="346100"/>
                    <a:pt x="0" y="268623"/>
                    <a:pt x="0" y="173050"/>
                  </a:cubicBezTo>
                  <a:cubicBezTo>
                    <a:pt x="0" y="77477"/>
                    <a:pt x="9723" y="0"/>
                    <a:pt x="21717" y="0"/>
                  </a:cubicBezTo>
                  <a:cubicBezTo>
                    <a:pt x="33711" y="0"/>
                    <a:pt x="43434" y="77477"/>
                    <a:pt x="43434" y="173050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" name="图形 16">
              <a:extLst>
                <a:ext uri="{FF2B5EF4-FFF2-40B4-BE49-F238E27FC236}">
                  <a16:creationId xmlns:a16="http://schemas.microsoft.com/office/drawing/2014/main" id="{6751F8F6-4D30-B2F8-C2D1-BB7108E1BE70}"/>
                </a:ext>
              </a:extLst>
            </p:cNvPr>
            <p:cNvGrpSpPr/>
            <p:nvPr/>
          </p:nvGrpSpPr>
          <p:grpSpPr>
            <a:xfrm>
              <a:off x="-3365601" y="9355152"/>
              <a:ext cx="773582" cy="180136"/>
              <a:chOff x="-3365601" y="9355152"/>
              <a:chExt cx="773582" cy="180136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BF8464A6-D0BD-8BDA-1863-DCBAF1925A7E}"/>
                  </a:ext>
                </a:extLst>
              </p:cNvPr>
              <p:cNvSpPr/>
              <p:nvPr/>
            </p:nvSpPr>
            <p:spPr>
              <a:xfrm>
                <a:off x="-3356686" y="9364753"/>
                <a:ext cx="755751" cy="160934"/>
              </a:xfrm>
              <a:custGeom>
                <a:avLst/>
                <a:gdLst>
                  <a:gd name="connsiteX0" fmla="*/ 377876 w 755751"/>
                  <a:gd name="connsiteY0" fmla="*/ 160934 h 160934"/>
                  <a:gd name="connsiteX1" fmla="*/ 106299 w 755751"/>
                  <a:gd name="connsiteY1" fmla="*/ 134645 h 160934"/>
                  <a:gd name="connsiteX2" fmla="*/ 0 w 755751"/>
                  <a:gd name="connsiteY2" fmla="*/ 80467 h 160934"/>
                  <a:gd name="connsiteX3" fmla="*/ 106299 w 755751"/>
                  <a:gd name="connsiteY3" fmla="*/ 26289 h 160934"/>
                  <a:gd name="connsiteX4" fmla="*/ 377876 w 755751"/>
                  <a:gd name="connsiteY4" fmla="*/ 0 h 160934"/>
                  <a:gd name="connsiteX5" fmla="*/ 649453 w 755751"/>
                  <a:gd name="connsiteY5" fmla="*/ 26289 h 160934"/>
                  <a:gd name="connsiteX6" fmla="*/ 755752 w 755751"/>
                  <a:gd name="connsiteY6" fmla="*/ 80467 h 160934"/>
                  <a:gd name="connsiteX7" fmla="*/ 649453 w 755751"/>
                  <a:gd name="connsiteY7" fmla="*/ 134645 h 160934"/>
                  <a:gd name="connsiteX8" fmla="*/ 377876 w 755751"/>
                  <a:gd name="connsiteY8" fmla="*/ 160934 h 16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5751" h="160934">
                    <a:moveTo>
                      <a:pt x="377876" y="160934"/>
                    </a:moveTo>
                    <a:cubicBezTo>
                      <a:pt x="275234" y="160934"/>
                      <a:pt x="178765" y="151562"/>
                      <a:pt x="106299" y="134645"/>
                    </a:cubicBezTo>
                    <a:cubicBezTo>
                      <a:pt x="27889" y="116357"/>
                      <a:pt x="0" y="93955"/>
                      <a:pt x="0" y="80467"/>
                    </a:cubicBezTo>
                    <a:cubicBezTo>
                      <a:pt x="0" y="66980"/>
                      <a:pt x="27889" y="44577"/>
                      <a:pt x="106299" y="26289"/>
                    </a:cubicBezTo>
                    <a:cubicBezTo>
                      <a:pt x="178765" y="9373"/>
                      <a:pt x="275234" y="0"/>
                      <a:pt x="377876" y="0"/>
                    </a:cubicBezTo>
                    <a:cubicBezTo>
                      <a:pt x="480517" y="0"/>
                      <a:pt x="576986" y="9373"/>
                      <a:pt x="649453" y="26289"/>
                    </a:cubicBezTo>
                    <a:cubicBezTo>
                      <a:pt x="727862" y="44577"/>
                      <a:pt x="755752" y="66980"/>
                      <a:pt x="755752" y="80467"/>
                    </a:cubicBezTo>
                    <a:cubicBezTo>
                      <a:pt x="755752" y="93955"/>
                      <a:pt x="727862" y="116357"/>
                      <a:pt x="649453" y="134645"/>
                    </a:cubicBezTo>
                    <a:cubicBezTo>
                      <a:pt x="576986" y="151562"/>
                      <a:pt x="480517" y="160934"/>
                      <a:pt x="377876" y="1609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C4CF046-4C44-6682-247C-C4C15A7180D2}"/>
                  </a:ext>
                </a:extLst>
              </p:cNvPr>
              <p:cNvSpPr/>
              <p:nvPr/>
            </p:nvSpPr>
            <p:spPr>
              <a:xfrm>
                <a:off x="-3365601" y="9355152"/>
                <a:ext cx="773582" cy="180136"/>
              </a:xfrm>
              <a:custGeom>
                <a:avLst/>
                <a:gdLst>
                  <a:gd name="connsiteX0" fmla="*/ 386791 w 773582"/>
                  <a:gd name="connsiteY0" fmla="*/ 19431 h 180136"/>
                  <a:gd name="connsiteX1" fmla="*/ 655168 w 773582"/>
                  <a:gd name="connsiteY1" fmla="*/ 45034 h 180136"/>
                  <a:gd name="connsiteX2" fmla="*/ 734263 w 773582"/>
                  <a:gd name="connsiteY2" fmla="*/ 71780 h 180136"/>
                  <a:gd name="connsiteX3" fmla="*/ 756209 w 773582"/>
                  <a:gd name="connsiteY3" fmla="*/ 90068 h 180136"/>
                  <a:gd name="connsiteX4" fmla="*/ 734263 w 773582"/>
                  <a:gd name="connsiteY4" fmla="*/ 108356 h 180136"/>
                  <a:gd name="connsiteX5" fmla="*/ 655168 w 773582"/>
                  <a:gd name="connsiteY5" fmla="*/ 135103 h 180136"/>
                  <a:gd name="connsiteX6" fmla="*/ 386791 w 773582"/>
                  <a:gd name="connsiteY6" fmla="*/ 160706 h 180136"/>
                  <a:gd name="connsiteX7" fmla="*/ 118415 w 773582"/>
                  <a:gd name="connsiteY7" fmla="*/ 135103 h 180136"/>
                  <a:gd name="connsiteX8" fmla="*/ 39319 w 773582"/>
                  <a:gd name="connsiteY8" fmla="*/ 108356 h 180136"/>
                  <a:gd name="connsiteX9" fmla="*/ 17374 w 773582"/>
                  <a:gd name="connsiteY9" fmla="*/ 90068 h 180136"/>
                  <a:gd name="connsiteX10" fmla="*/ 39319 w 773582"/>
                  <a:gd name="connsiteY10" fmla="*/ 71780 h 180136"/>
                  <a:gd name="connsiteX11" fmla="*/ 118415 w 773582"/>
                  <a:gd name="connsiteY11" fmla="*/ 45034 h 180136"/>
                  <a:gd name="connsiteX12" fmla="*/ 386791 w 773582"/>
                  <a:gd name="connsiteY12" fmla="*/ 19431 h 180136"/>
                  <a:gd name="connsiteX13" fmla="*/ 386791 w 773582"/>
                  <a:gd name="connsiteY13" fmla="*/ 0 h 180136"/>
                  <a:gd name="connsiteX14" fmla="*/ 0 w 773582"/>
                  <a:gd name="connsiteY14" fmla="*/ 90068 h 180136"/>
                  <a:gd name="connsiteX15" fmla="*/ 386791 w 773582"/>
                  <a:gd name="connsiteY15" fmla="*/ 180137 h 180136"/>
                  <a:gd name="connsiteX16" fmla="*/ 773582 w 773582"/>
                  <a:gd name="connsiteY16" fmla="*/ 90068 h 180136"/>
                  <a:gd name="connsiteX17" fmla="*/ 386791 w 773582"/>
                  <a:gd name="connsiteY17" fmla="*/ 0 h 180136"/>
                  <a:gd name="connsiteX18" fmla="*/ 386791 w 773582"/>
                  <a:gd name="connsiteY18" fmla="*/ 0 h 180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73582" h="180136">
                    <a:moveTo>
                      <a:pt x="386791" y="19431"/>
                    </a:moveTo>
                    <a:cubicBezTo>
                      <a:pt x="488061" y="19431"/>
                      <a:pt x="583387" y="28575"/>
                      <a:pt x="655168" y="45034"/>
                    </a:cubicBezTo>
                    <a:cubicBezTo>
                      <a:pt x="688772" y="52807"/>
                      <a:pt x="715975" y="61951"/>
                      <a:pt x="734263" y="71780"/>
                    </a:cubicBezTo>
                    <a:cubicBezTo>
                      <a:pt x="754609" y="82753"/>
                      <a:pt x="756209" y="90068"/>
                      <a:pt x="756209" y="90068"/>
                    </a:cubicBezTo>
                    <a:cubicBezTo>
                      <a:pt x="756209" y="90068"/>
                      <a:pt x="754609" y="97612"/>
                      <a:pt x="734263" y="108356"/>
                    </a:cubicBezTo>
                    <a:cubicBezTo>
                      <a:pt x="715975" y="118186"/>
                      <a:pt x="688772" y="127330"/>
                      <a:pt x="655168" y="135103"/>
                    </a:cubicBezTo>
                    <a:cubicBezTo>
                      <a:pt x="583387" y="151562"/>
                      <a:pt x="488061" y="160706"/>
                      <a:pt x="386791" y="160706"/>
                    </a:cubicBezTo>
                    <a:cubicBezTo>
                      <a:pt x="285521" y="160706"/>
                      <a:pt x="190195" y="151562"/>
                      <a:pt x="118415" y="135103"/>
                    </a:cubicBezTo>
                    <a:cubicBezTo>
                      <a:pt x="84811" y="127330"/>
                      <a:pt x="57607" y="118186"/>
                      <a:pt x="39319" y="108356"/>
                    </a:cubicBezTo>
                    <a:cubicBezTo>
                      <a:pt x="18974" y="97384"/>
                      <a:pt x="17374" y="90068"/>
                      <a:pt x="17374" y="90068"/>
                    </a:cubicBezTo>
                    <a:cubicBezTo>
                      <a:pt x="17374" y="90068"/>
                      <a:pt x="18974" y="82525"/>
                      <a:pt x="39319" y="71780"/>
                    </a:cubicBezTo>
                    <a:cubicBezTo>
                      <a:pt x="57607" y="61951"/>
                      <a:pt x="84811" y="52807"/>
                      <a:pt x="118415" y="45034"/>
                    </a:cubicBezTo>
                    <a:cubicBezTo>
                      <a:pt x="190195" y="28346"/>
                      <a:pt x="285521" y="19431"/>
                      <a:pt x="386791" y="19431"/>
                    </a:cubicBezTo>
                    <a:moveTo>
                      <a:pt x="386791" y="0"/>
                    </a:moveTo>
                    <a:cubicBezTo>
                      <a:pt x="173279" y="0"/>
                      <a:pt x="0" y="40234"/>
                      <a:pt x="0" y="90068"/>
                    </a:cubicBezTo>
                    <a:cubicBezTo>
                      <a:pt x="0" y="139903"/>
                      <a:pt x="173050" y="180137"/>
                      <a:pt x="386791" y="180137"/>
                    </a:cubicBezTo>
                    <a:cubicBezTo>
                      <a:pt x="600532" y="180137"/>
                      <a:pt x="773582" y="139903"/>
                      <a:pt x="773582" y="90068"/>
                    </a:cubicBezTo>
                    <a:cubicBezTo>
                      <a:pt x="773354" y="40234"/>
                      <a:pt x="600304" y="0"/>
                      <a:pt x="386791" y="0"/>
                    </a:cubicBezTo>
                    <a:lnTo>
                      <a:pt x="386791" y="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5939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1420005" y="250735"/>
            <a:ext cx="409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1420005" y="736809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D7BF351E-429C-0268-710F-21902BBC0345}"/>
              </a:ext>
            </a:extLst>
          </p:cNvPr>
          <p:cNvGrpSpPr/>
          <p:nvPr/>
        </p:nvGrpSpPr>
        <p:grpSpPr>
          <a:xfrm>
            <a:off x="294385" y="2716532"/>
            <a:ext cx="1743075" cy="364332"/>
            <a:chOff x="1124234" y="4407267"/>
            <a:chExt cx="1743075" cy="364332"/>
          </a:xfrm>
        </p:grpSpPr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B3986042-08EF-25F5-2C89-C1BF1E09F2D6}"/>
                </a:ext>
              </a:extLst>
            </p:cNvPr>
            <p:cNvSpPr/>
            <p:nvPr/>
          </p:nvSpPr>
          <p:spPr>
            <a:xfrm>
              <a:off x="1124234" y="4407267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7F7385AE-1E44-CE21-578B-0861E87B981E}"/>
                </a:ext>
              </a:extLst>
            </p:cNvPr>
            <p:cNvSpPr/>
            <p:nvPr/>
          </p:nvSpPr>
          <p:spPr>
            <a:xfrm>
              <a:off x="1124234" y="4528711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CD383AAF-E350-2EFE-E07A-915D6B6E6D06}"/>
                </a:ext>
              </a:extLst>
            </p:cNvPr>
            <p:cNvSpPr/>
            <p:nvPr/>
          </p:nvSpPr>
          <p:spPr>
            <a:xfrm>
              <a:off x="1124234" y="4650155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A40EC8-22F9-B760-CE96-BA54AB7908DE}"/>
              </a:ext>
            </a:extLst>
          </p:cNvPr>
          <p:cNvGrpSpPr/>
          <p:nvPr/>
        </p:nvGrpSpPr>
        <p:grpSpPr>
          <a:xfrm>
            <a:off x="335671" y="113482"/>
            <a:ext cx="952171" cy="952171"/>
            <a:chOff x="5619728" y="975806"/>
            <a:chExt cx="952171" cy="95217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497796-8CB0-951B-882C-B64A0D0E7089}"/>
                </a:ext>
              </a:extLst>
            </p:cNvPr>
            <p:cNvSpPr/>
            <p:nvPr/>
          </p:nvSpPr>
          <p:spPr>
            <a:xfrm>
              <a:off x="5619728" y="97580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DD3528-5BA1-6205-6780-99BF5BB3A7F2}"/>
                </a:ext>
              </a:extLst>
            </p:cNvPr>
            <p:cNvSpPr txBox="1"/>
            <p:nvPr/>
          </p:nvSpPr>
          <p:spPr>
            <a:xfrm>
              <a:off x="5674107" y="110715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01</a:t>
              </a:r>
            </a:p>
          </p:txBody>
        </p:sp>
      </p:grpSp>
      <p:sp>
        <p:nvSpPr>
          <p:cNvPr id="213" name="iṥḷíḓé">
            <a:extLst>
              <a:ext uri="{FF2B5EF4-FFF2-40B4-BE49-F238E27FC236}">
                <a16:creationId xmlns:a16="http://schemas.microsoft.com/office/drawing/2014/main" id="{EB6F84B2-8615-F69B-CCC3-A64813401378}"/>
              </a:ext>
            </a:extLst>
          </p:cNvPr>
          <p:cNvSpPr>
            <a:spLocks/>
          </p:cNvSpPr>
          <p:nvPr/>
        </p:nvSpPr>
        <p:spPr bwMode="auto">
          <a:xfrm>
            <a:off x="5787148" y="3522348"/>
            <a:ext cx="2718935" cy="2263916"/>
          </a:xfrm>
          <a:custGeom>
            <a:avLst/>
            <a:gdLst>
              <a:gd name="T0" fmla="*/ 2914 w 3407"/>
              <a:gd name="T1" fmla="*/ 65 h 2837"/>
              <a:gd name="T2" fmla="*/ 2785 w 3407"/>
              <a:gd name="T3" fmla="*/ 183 h 2837"/>
              <a:gd name="T4" fmla="*/ 2642 w 3407"/>
              <a:gd name="T5" fmla="*/ 287 h 2837"/>
              <a:gd name="T6" fmla="*/ 2491 w 3407"/>
              <a:gd name="T7" fmla="*/ 378 h 2837"/>
              <a:gd name="T8" fmla="*/ 2329 w 3407"/>
              <a:gd name="T9" fmla="*/ 453 h 2837"/>
              <a:gd name="T10" fmla="*/ 2159 w 3407"/>
              <a:gd name="T11" fmla="*/ 508 h 2837"/>
              <a:gd name="T12" fmla="*/ 1981 w 3407"/>
              <a:gd name="T13" fmla="*/ 548 h 2837"/>
              <a:gd name="T14" fmla="*/ 1798 w 3407"/>
              <a:gd name="T15" fmla="*/ 567 h 2837"/>
              <a:gd name="T16" fmla="*/ 1656 w 3407"/>
              <a:gd name="T17" fmla="*/ 569 h 2837"/>
              <a:gd name="T18" fmla="*/ 1471 w 3407"/>
              <a:gd name="T19" fmla="*/ 555 h 2837"/>
              <a:gd name="T20" fmla="*/ 1292 w 3407"/>
              <a:gd name="T21" fmla="*/ 520 h 2837"/>
              <a:gd name="T22" fmla="*/ 1119 w 3407"/>
              <a:gd name="T23" fmla="*/ 468 h 2837"/>
              <a:gd name="T24" fmla="*/ 954 w 3407"/>
              <a:gd name="T25" fmla="*/ 399 h 2837"/>
              <a:gd name="T26" fmla="*/ 801 w 3407"/>
              <a:gd name="T27" fmla="*/ 312 h 2837"/>
              <a:gd name="T28" fmla="*/ 657 w 3407"/>
              <a:gd name="T29" fmla="*/ 211 h 2837"/>
              <a:gd name="T30" fmla="*/ 524 w 3407"/>
              <a:gd name="T31" fmla="*/ 96 h 2837"/>
              <a:gd name="T32" fmla="*/ 432 w 3407"/>
              <a:gd name="T33" fmla="*/ 0 h 2837"/>
              <a:gd name="T34" fmla="*/ 336 w 3407"/>
              <a:gd name="T35" fmla="*/ 118 h 2837"/>
              <a:gd name="T36" fmla="*/ 178 w 3407"/>
              <a:gd name="T37" fmla="*/ 378 h 2837"/>
              <a:gd name="T38" fmla="*/ 66 w 3407"/>
              <a:gd name="T39" fmla="*/ 663 h 2837"/>
              <a:gd name="T40" fmla="*/ 7 w 3407"/>
              <a:gd name="T41" fmla="*/ 973 h 2837"/>
              <a:gd name="T42" fmla="*/ 2 w 3407"/>
              <a:gd name="T43" fmla="*/ 1215 h 2837"/>
              <a:gd name="T44" fmla="*/ 46 w 3407"/>
              <a:gd name="T45" fmla="*/ 1528 h 2837"/>
              <a:gd name="T46" fmla="*/ 145 w 3407"/>
              <a:gd name="T47" fmla="*/ 1822 h 2837"/>
              <a:gd name="T48" fmla="*/ 293 w 3407"/>
              <a:gd name="T49" fmla="*/ 2088 h 2837"/>
              <a:gd name="T50" fmla="*/ 432 w 3407"/>
              <a:gd name="T51" fmla="*/ 2266 h 2837"/>
              <a:gd name="T52" fmla="*/ 556 w 3407"/>
              <a:gd name="T53" fmla="*/ 2391 h 2837"/>
              <a:gd name="T54" fmla="*/ 691 w 3407"/>
              <a:gd name="T55" fmla="*/ 2502 h 2837"/>
              <a:gd name="T56" fmla="*/ 838 w 3407"/>
              <a:gd name="T57" fmla="*/ 2600 h 2837"/>
              <a:gd name="T58" fmla="*/ 994 w 3407"/>
              <a:gd name="T59" fmla="*/ 2683 h 2837"/>
              <a:gd name="T60" fmla="*/ 1161 w 3407"/>
              <a:gd name="T61" fmla="*/ 2748 h 2837"/>
              <a:gd name="T62" fmla="*/ 1335 w 3407"/>
              <a:gd name="T63" fmla="*/ 2796 h 2837"/>
              <a:gd name="T64" fmla="*/ 1516 w 3407"/>
              <a:gd name="T65" fmla="*/ 2826 h 2837"/>
              <a:gd name="T66" fmla="*/ 1703 w 3407"/>
              <a:gd name="T67" fmla="*/ 2837 h 2837"/>
              <a:gd name="T68" fmla="*/ 1835 w 3407"/>
              <a:gd name="T69" fmla="*/ 2831 h 2837"/>
              <a:gd name="T70" fmla="*/ 2005 w 3407"/>
              <a:gd name="T71" fmla="*/ 2810 h 2837"/>
              <a:gd name="T72" fmla="*/ 2169 w 3407"/>
              <a:gd name="T73" fmla="*/ 2772 h 2837"/>
              <a:gd name="T74" fmla="*/ 2442 w 3407"/>
              <a:gd name="T75" fmla="*/ 2668 h 2837"/>
              <a:gd name="T76" fmla="*/ 2723 w 3407"/>
              <a:gd name="T77" fmla="*/ 2499 h 2837"/>
              <a:gd name="T78" fmla="*/ 2964 w 3407"/>
              <a:gd name="T79" fmla="*/ 2278 h 2837"/>
              <a:gd name="T80" fmla="*/ 3159 w 3407"/>
              <a:gd name="T81" fmla="*/ 2017 h 2837"/>
              <a:gd name="T82" fmla="*/ 3304 w 3407"/>
              <a:gd name="T83" fmla="*/ 1719 h 2837"/>
              <a:gd name="T84" fmla="*/ 3363 w 3407"/>
              <a:gd name="T85" fmla="*/ 1518 h 2837"/>
              <a:gd name="T86" fmla="*/ 3393 w 3407"/>
              <a:gd name="T87" fmla="*/ 1350 h 2837"/>
              <a:gd name="T88" fmla="*/ 3407 w 3407"/>
              <a:gd name="T89" fmla="*/ 1178 h 2837"/>
              <a:gd name="T90" fmla="*/ 3400 w 3407"/>
              <a:gd name="T91" fmla="*/ 973 h 2837"/>
              <a:gd name="T92" fmla="*/ 3340 w 3407"/>
              <a:gd name="T93" fmla="*/ 663 h 2837"/>
              <a:gd name="T94" fmla="*/ 3229 w 3407"/>
              <a:gd name="T95" fmla="*/ 376 h 2837"/>
              <a:gd name="T96" fmla="*/ 3071 w 3407"/>
              <a:gd name="T97" fmla="*/ 118 h 2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407" h="2837">
                <a:moveTo>
                  <a:pt x="2975" y="0"/>
                </a:moveTo>
                <a:lnTo>
                  <a:pt x="2975" y="0"/>
                </a:lnTo>
                <a:lnTo>
                  <a:pt x="2945" y="33"/>
                </a:lnTo>
                <a:lnTo>
                  <a:pt x="2914" y="65"/>
                </a:lnTo>
                <a:lnTo>
                  <a:pt x="2883" y="96"/>
                </a:lnTo>
                <a:lnTo>
                  <a:pt x="2851" y="125"/>
                </a:lnTo>
                <a:lnTo>
                  <a:pt x="2818" y="155"/>
                </a:lnTo>
                <a:lnTo>
                  <a:pt x="2785" y="183"/>
                </a:lnTo>
                <a:lnTo>
                  <a:pt x="2750" y="211"/>
                </a:lnTo>
                <a:lnTo>
                  <a:pt x="2716" y="237"/>
                </a:lnTo>
                <a:lnTo>
                  <a:pt x="2679" y="263"/>
                </a:lnTo>
                <a:lnTo>
                  <a:pt x="2642" y="287"/>
                </a:lnTo>
                <a:lnTo>
                  <a:pt x="2606" y="312"/>
                </a:lnTo>
                <a:lnTo>
                  <a:pt x="2569" y="334"/>
                </a:lnTo>
                <a:lnTo>
                  <a:pt x="2529" y="357"/>
                </a:lnTo>
                <a:lnTo>
                  <a:pt x="2491" y="378"/>
                </a:lnTo>
                <a:lnTo>
                  <a:pt x="2451" y="399"/>
                </a:lnTo>
                <a:lnTo>
                  <a:pt x="2411" y="416"/>
                </a:lnTo>
                <a:lnTo>
                  <a:pt x="2371" y="435"/>
                </a:lnTo>
                <a:lnTo>
                  <a:pt x="2329" y="453"/>
                </a:lnTo>
                <a:lnTo>
                  <a:pt x="2287" y="468"/>
                </a:lnTo>
                <a:lnTo>
                  <a:pt x="2246" y="482"/>
                </a:lnTo>
                <a:lnTo>
                  <a:pt x="2202" y="496"/>
                </a:lnTo>
                <a:lnTo>
                  <a:pt x="2159" y="508"/>
                </a:lnTo>
                <a:lnTo>
                  <a:pt x="2115" y="520"/>
                </a:lnTo>
                <a:lnTo>
                  <a:pt x="2072" y="531"/>
                </a:lnTo>
                <a:lnTo>
                  <a:pt x="2026" y="540"/>
                </a:lnTo>
                <a:lnTo>
                  <a:pt x="1981" y="548"/>
                </a:lnTo>
                <a:lnTo>
                  <a:pt x="1936" y="555"/>
                </a:lnTo>
                <a:lnTo>
                  <a:pt x="1891" y="560"/>
                </a:lnTo>
                <a:lnTo>
                  <a:pt x="1844" y="566"/>
                </a:lnTo>
                <a:lnTo>
                  <a:pt x="1798" y="567"/>
                </a:lnTo>
                <a:lnTo>
                  <a:pt x="1751" y="569"/>
                </a:lnTo>
                <a:lnTo>
                  <a:pt x="1703" y="571"/>
                </a:lnTo>
                <a:lnTo>
                  <a:pt x="1703" y="571"/>
                </a:lnTo>
                <a:lnTo>
                  <a:pt x="1656" y="569"/>
                </a:lnTo>
                <a:lnTo>
                  <a:pt x="1609" y="567"/>
                </a:lnTo>
                <a:lnTo>
                  <a:pt x="1563" y="566"/>
                </a:lnTo>
                <a:lnTo>
                  <a:pt x="1516" y="560"/>
                </a:lnTo>
                <a:lnTo>
                  <a:pt x="1471" y="555"/>
                </a:lnTo>
                <a:lnTo>
                  <a:pt x="1426" y="548"/>
                </a:lnTo>
                <a:lnTo>
                  <a:pt x="1381" y="540"/>
                </a:lnTo>
                <a:lnTo>
                  <a:pt x="1335" y="531"/>
                </a:lnTo>
                <a:lnTo>
                  <a:pt x="1292" y="520"/>
                </a:lnTo>
                <a:lnTo>
                  <a:pt x="1247" y="508"/>
                </a:lnTo>
                <a:lnTo>
                  <a:pt x="1205" y="496"/>
                </a:lnTo>
                <a:lnTo>
                  <a:pt x="1161" y="482"/>
                </a:lnTo>
                <a:lnTo>
                  <a:pt x="1119" y="468"/>
                </a:lnTo>
                <a:lnTo>
                  <a:pt x="1078" y="453"/>
                </a:lnTo>
                <a:lnTo>
                  <a:pt x="1036" y="435"/>
                </a:lnTo>
                <a:lnTo>
                  <a:pt x="996" y="416"/>
                </a:lnTo>
                <a:lnTo>
                  <a:pt x="954" y="399"/>
                </a:lnTo>
                <a:lnTo>
                  <a:pt x="916" y="378"/>
                </a:lnTo>
                <a:lnTo>
                  <a:pt x="876" y="357"/>
                </a:lnTo>
                <a:lnTo>
                  <a:pt x="838" y="334"/>
                </a:lnTo>
                <a:lnTo>
                  <a:pt x="801" y="312"/>
                </a:lnTo>
                <a:lnTo>
                  <a:pt x="763" y="287"/>
                </a:lnTo>
                <a:lnTo>
                  <a:pt x="726" y="263"/>
                </a:lnTo>
                <a:lnTo>
                  <a:pt x="691" y="237"/>
                </a:lnTo>
                <a:lnTo>
                  <a:pt x="657" y="211"/>
                </a:lnTo>
                <a:lnTo>
                  <a:pt x="622" y="183"/>
                </a:lnTo>
                <a:lnTo>
                  <a:pt x="589" y="155"/>
                </a:lnTo>
                <a:lnTo>
                  <a:pt x="556" y="125"/>
                </a:lnTo>
                <a:lnTo>
                  <a:pt x="524" y="96"/>
                </a:lnTo>
                <a:lnTo>
                  <a:pt x="493" y="65"/>
                </a:lnTo>
                <a:lnTo>
                  <a:pt x="462" y="33"/>
                </a:lnTo>
                <a:lnTo>
                  <a:pt x="432" y="0"/>
                </a:lnTo>
                <a:lnTo>
                  <a:pt x="432" y="0"/>
                </a:lnTo>
                <a:lnTo>
                  <a:pt x="432" y="0"/>
                </a:lnTo>
                <a:lnTo>
                  <a:pt x="432" y="0"/>
                </a:lnTo>
                <a:lnTo>
                  <a:pt x="383" y="59"/>
                </a:lnTo>
                <a:lnTo>
                  <a:pt x="336" y="118"/>
                </a:lnTo>
                <a:lnTo>
                  <a:pt x="293" y="179"/>
                </a:lnTo>
                <a:lnTo>
                  <a:pt x="251" y="244"/>
                </a:lnTo>
                <a:lnTo>
                  <a:pt x="213" y="310"/>
                </a:lnTo>
                <a:lnTo>
                  <a:pt x="178" y="378"/>
                </a:lnTo>
                <a:lnTo>
                  <a:pt x="145" y="446"/>
                </a:lnTo>
                <a:lnTo>
                  <a:pt x="115" y="517"/>
                </a:lnTo>
                <a:lnTo>
                  <a:pt x="89" y="590"/>
                </a:lnTo>
                <a:lnTo>
                  <a:pt x="66" y="663"/>
                </a:lnTo>
                <a:lnTo>
                  <a:pt x="46" y="740"/>
                </a:lnTo>
                <a:lnTo>
                  <a:pt x="30" y="816"/>
                </a:lnTo>
                <a:lnTo>
                  <a:pt x="18" y="893"/>
                </a:lnTo>
                <a:lnTo>
                  <a:pt x="7" y="973"/>
                </a:lnTo>
                <a:lnTo>
                  <a:pt x="2" y="1053"/>
                </a:lnTo>
                <a:lnTo>
                  <a:pt x="0" y="1133"/>
                </a:lnTo>
                <a:lnTo>
                  <a:pt x="0" y="1133"/>
                </a:lnTo>
                <a:lnTo>
                  <a:pt x="2" y="1215"/>
                </a:lnTo>
                <a:lnTo>
                  <a:pt x="7" y="1295"/>
                </a:lnTo>
                <a:lnTo>
                  <a:pt x="18" y="1375"/>
                </a:lnTo>
                <a:lnTo>
                  <a:pt x="30" y="1451"/>
                </a:lnTo>
                <a:lnTo>
                  <a:pt x="46" y="1528"/>
                </a:lnTo>
                <a:lnTo>
                  <a:pt x="66" y="1605"/>
                </a:lnTo>
                <a:lnTo>
                  <a:pt x="89" y="1678"/>
                </a:lnTo>
                <a:lnTo>
                  <a:pt x="115" y="1751"/>
                </a:lnTo>
                <a:lnTo>
                  <a:pt x="145" y="1822"/>
                </a:lnTo>
                <a:lnTo>
                  <a:pt x="178" y="1890"/>
                </a:lnTo>
                <a:lnTo>
                  <a:pt x="213" y="1958"/>
                </a:lnTo>
                <a:lnTo>
                  <a:pt x="251" y="2024"/>
                </a:lnTo>
                <a:lnTo>
                  <a:pt x="293" y="2088"/>
                </a:lnTo>
                <a:lnTo>
                  <a:pt x="336" y="2149"/>
                </a:lnTo>
                <a:lnTo>
                  <a:pt x="383" y="2208"/>
                </a:lnTo>
                <a:lnTo>
                  <a:pt x="432" y="2266"/>
                </a:lnTo>
                <a:lnTo>
                  <a:pt x="432" y="2266"/>
                </a:lnTo>
                <a:lnTo>
                  <a:pt x="462" y="2299"/>
                </a:lnTo>
                <a:lnTo>
                  <a:pt x="493" y="2330"/>
                </a:lnTo>
                <a:lnTo>
                  <a:pt x="523" y="2361"/>
                </a:lnTo>
                <a:lnTo>
                  <a:pt x="556" y="2391"/>
                </a:lnTo>
                <a:lnTo>
                  <a:pt x="589" y="2421"/>
                </a:lnTo>
                <a:lnTo>
                  <a:pt x="622" y="2448"/>
                </a:lnTo>
                <a:lnTo>
                  <a:pt x="657" y="2476"/>
                </a:lnTo>
                <a:lnTo>
                  <a:pt x="691" y="2502"/>
                </a:lnTo>
                <a:lnTo>
                  <a:pt x="726" y="2529"/>
                </a:lnTo>
                <a:lnTo>
                  <a:pt x="763" y="2553"/>
                </a:lnTo>
                <a:lnTo>
                  <a:pt x="801" y="2577"/>
                </a:lnTo>
                <a:lnTo>
                  <a:pt x="838" y="2600"/>
                </a:lnTo>
                <a:lnTo>
                  <a:pt x="876" y="2622"/>
                </a:lnTo>
                <a:lnTo>
                  <a:pt x="916" y="2643"/>
                </a:lnTo>
                <a:lnTo>
                  <a:pt x="954" y="2664"/>
                </a:lnTo>
                <a:lnTo>
                  <a:pt x="994" y="2683"/>
                </a:lnTo>
                <a:lnTo>
                  <a:pt x="1036" y="2701"/>
                </a:lnTo>
                <a:lnTo>
                  <a:pt x="1078" y="2718"/>
                </a:lnTo>
                <a:lnTo>
                  <a:pt x="1119" y="2734"/>
                </a:lnTo>
                <a:lnTo>
                  <a:pt x="1161" y="2748"/>
                </a:lnTo>
                <a:lnTo>
                  <a:pt x="1205" y="2762"/>
                </a:lnTo>
                <a:lnTo>
                  <a:pt x="1247" y="2774"/>
                </a:lnTo>
                <a:lnTo>
                  <a:pt x="1292" y="2786"/>
                </a:lnTo>
                <a:lnTo>
                  <a:pt x="1335" y="2796"/>
                </a:lnTo>
                <a:lnTo>
                  <a:pt x="1381" y="2805"/>
                </a:lnTo>
                <a:lnTo>
                  <a:pt x="1426" y="2814"/>
                </a:lnTo>
                <a:lnTo>
                  <a:pt x="1471" y="2821"/>
                </a:lnTo>
                <a:lnTo>
                  <a:pt x="1516" y="2826"/>
                </a:lnTo>
                <a:lnTo>
                  <a:pt x="1563" y="2831"/>
                </a:lnTo>
                <a:lnTo>
                  <a:pt x="1609" y="2833"/>
                </a:lnTo>
                <a:lnTo>
                  <a:pt x="1656" y="2837"/>
                </a:lnTo>
                <a:lnTo>
                  <a:pt x="1703" y="2837"/>
                </a:lnTo>
                <a:lnTo>
                  <a:pt x="1703" y="2837"/>
                </a:lnTo>
                <a:lnTo>
                  <a:pt x="1748" y="2837"/>
                </a:lnTo>
                <a:lnTo>
                  <a:pt x="1791" y="2835"/>
                </a:lnTo>
                <a:lnTo>
                  <a:pt x="1835" y="2831"/>
                </a:lnTo>
                <a:lnTo>
                  <a:pt x="1877" y="2828"/>
                </a:lnTo>
                <a:lnTo>
                  <a:pt x="1920" y="2823"/>
                </a:lnTo>
                <a:lnTo>
                  <a:pt x="1962" y="2817"/>
                </a:lnTo>
                <a:lnTo>
                  <a:pt x="2005" y="2810"/>
                </a:lnTo>
                <a:lnTo>
                  <a:pt x="2047" y="2802"/>
                </a:lnTo>
                <a:lnTo>
                  <a:pt x="2087" y="2793"/>
                </a:lnTo>
                <a:lnTo>
                  <a:pt x="2129" y="2783"/>
                </a:lnTo>
                <a:lnTo>
                  <a:pt x="2169" y="2772"/>
                </a:lnTo>
                <a:lnTo>
                  <a:pt x="2209" y="2760"/>
                </a:lnTo>
                <a:lnTo>
                  <a:pt x="2289" y="2734"/>
                </a:lnTo>
                <a:lnTo>
                  <a:pt x="2366" y="2703"/>
                </a:lnTo>
                <a:lnTo>
                  <a:pt x="2442" y="2668"/>
                </a:lnTo>
                <a:lnTo>
                  <a:pt x="2515" y="2631"/>
                </a:lnTo>
                <a:lnTo>
                  <a:pt x="2587" y="2589"/>
                </a:lnTo>
                <a:lnTo>
                  <a:pt x="2656" y="2546"/>
                </a:lnTo>
                <a:lnTo>
                  <a:pt x="2723" y="2499"/>
                </a:lnTo>
                <a:lnTo>
                  <a:pt x="2787" y="2448"/>
                </a:lnTo>
                <a:lnTo>
                  <a:pt x="2848" y="2395"/>
                </a:lnTo>
                <a:lnTo>
                  <a:pt x="2907" y="2337"/>
                </a:lnTo>
                <a:lnTo>
                  <a:pt x="2964" y="2278"/>
                </a:lnTo>
                <a:lnTo>
                  <a:pt x="3017" y="2217"/>
                </a:lnTo>
                <a:lnTo>
                  <a:pt x="3069" y="2153"/>
                </a:lnTo>
                <a:lnTo>
                  <a:pt x="3116" y="2087"/>
                </a:lnTo>
                <a:lnTo>
                  <a:pt x="3159" y="2017"/>
                </a:lnTo>
                <a:lnTo>
                  <a:pt x="3201" y="1946"/>
                </a:lnTo>
                <a:lnTo>
                  <a:pt x="3238" y="1872"/>
                </a:lnTo>
                <a:lnTo>
                  <a:pt x="3273" y="1796"/>
                </a:lnTo>
                <a:lnTo>
                  <a:pt x="3304" y="1719"/>
                </a:lnTo>
                <a:lnTo>
                  <a:pt x="3330" y="1639"/>
                </a:lnTo>
                <a:lnTo>
                  <a:pt x="3342" y="1599"/>
                </a:lnTo>
                <a:lnTo>
                  <a:pt x="3353" y="1559"/>
                </a:lnTo>
                <a:lnTo>
                  <a:pt x="3363" y="1518"/>
                </a:lnTo>
                <a:lnTo>
                  <a:pt x="3372" y="1477"/>
                </a:lnTo>
                <a:lnTo>
                  <a:pt x="3380" y="1436"/>
                </a:lnTo>
                <a:lnTo>
                  <a:pt x="3387" y="1392"/>
                </a:lnTo>
                <a:lnTo>
                  <a:pt x="3393" y="1350"/>
                </a:lnTo>
                <a:lnTo>
                  <a:pt x="3398" y="1307"/>
                </a:lnTo>
                <a:lnTo>
                  <a:pt x="3401" y="1265"/>
                </a:lnTo>
                <a:lnTo>
                  <a:pt x="3405" y="1222"/>
                </a:lnTo>
                <a:lnTo>
                  <a:pt x="3407" y="1178"/>
                </a:lnTo>
                <a:lnTo>
                  <a:pt x="3407" y="1133"/>
                </a:lnTo>
                <a:lnTo>
                  <a:pt x="3407" y="1133"/>
                </a:lnTo>
                <a:lnTo>
                  <a:pt x="3405" y="1053"/>
                </a:lnTo>
                <a:lnTo>
                  <a:pt x="3400" y="973"/>
                </a:lnTo>
                <a:lnTo>
                  <a:pt x="3389" y="893"/>
                </a:lnTo>
                <a:lnTo>
                  <a:pt x="3377" y="816"/>
                </a:lnTo>
                <a:lnTo>
                  <a:pt x="3360" y="740"/>
                </a:lnTo>
                <a:lnTo>
                  <a:pt x="3340" y="663"/>
                </a:lnTo>
                <a:lnTo>
                  <a:pt x="3318" y="590"/>
                </a:lnTo>
                <a:lnTo>
                  <a:pt x="3292" y="517"/>
                </a:lnTo>
                <a:lnTo>
                  <a:pt x="3262" y="446"/>
                </a:lnTo>
                <a:lnTo>
                  <a:pt x="3229" y="376"/>
                </a:lnTo>
                <a:lnTo>
                  <a:pt x="3194" y="310"/>
                </a:lnTo>
                <a:lnTo>
                  <a:pt x="3156" y="244"/>
                </a:lnTo>
                <a:lnTo>
                  <a:pt x="3114" y="179"/>
                </a:lnTo>
                <a:lnTo>
                  <a:pt x="3071" y="118"/>
                </a:lnTo>
                <a:lnTo>
                  <a:pt x="3024" y="58"/>
                </a:lnTo>
                <a:lnTo>
                  <a:pt x="2975" y="0"/>
                </a:lnTo>
                <a:lnTo>
                  <a:pt x="2975" y="0"/>
                </a:lnTo>
                <a:close/>
              </a:path>
            </a:pathLst>
          </a:custGeom>
          <a:solidFill>
            <a:srgbClr val="51CCAF"/>
          </a:solidFill>
          <a:ln w="571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360000" tIns="1080000" rIns="360000" bIns="60960" anchor="t" anchorCtr="1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4" name="iṩḷiḋé">
            <a:extLst>
              <a:ext uri="{FF2B5EF4-FFF2-40B4-BE49-F238E27FC236}">
                <a16:creationId xmlns:a16="http://schemas.microsoft.com/office/drawing/2014/main" id="{A404402D-D5A6-F08C-8A2F-050FACD66885}"/>
              </a:ext>
            </a:extLst>
          </p:cNvPr>
          <p:cNvSpPr>
            <a:spLocks/>
          </p:cNvSpPr>
          <p:nvPr/>
        </p:nvSpPr>
        <p:spPr bwMode="auto">
          <a:xfrm>
            <a:off x="3757926" y="3068927"/>
            <a:ext cx="2374079" cy="2717337"/>
          </a:xfrm>
          <a:custGeom>
            <a:avLst/>
            <a:gdLst>
              <a:gd name="T0" fmla="*/ 2975 w 2975"/>
              <a:gd name="T1" fmla="*/ 569 h 3406"/>
              <a:gd name="T2" fmla="*/ 2851 w 2975"/>
              <a:gd name="T3" fmla="*/ 446 h 3406"/>
              <a:gd name="T4" fmla="*/ 2716 w 2975"/>
              <a:gd name="T5" fmla="*/ 332 h 3406"/>
              <a:gd name="T6" fmla="*/ 2569 w 2975"/>
              <a:gd name="T7" fmla="*/ 237 h 3406"/>
              <a:gd name="T8" fmla="*/ 2411 w 2975"/>
              <a:gd name="T9" fmla="*/ 153 h 3406"/>
              <a:gd name="T10" fmla="*/ 2246 w 2975"/>
              <a:gd name="T11" fmla="*/ 89 h 3406"/>
              <a:gd name="T12" fmla="*/ 2072 w 2975"/>
              <a:gd name="T13" fmla="*/ 40 h 3406"/>
              <a:gd name="T14" fmla="*/ 1891 w 2975"/>
              <a:gd name="T15" fmla="*/ 11 h 3406"/>
              <a:gd name="T16" fmla="*/ 1703 w 2975"/>
              <a:gd name="T17" fmla="*/ 0 h 3406"/>
              <a:gd name="T18" fmla="*/ 1563 w 2975"/>
              <a:gd name="T19" fmla="*/ 5 h 3406"/>
              <a:gd name="T20" fmla="*/ 1381 w 2975"/>
              <a:gd name="T21" fmla="*/ 31 h 3406"/>
              <a:gd name="T22" fmla="*/ 1205 w 2975"/>
              <a:gd name="T23" fmla="*/ 75 h 3406"/>
              <a:gd name="T24" fmla="*/ 1036 w 2975"/>
              <a:gd name="T25" fmla="*/ 136 h 3406"/>
              <a:gd name="T26" fmla="*/ 876 w 2975"/>
              <a:gd name="T27" fmla="*/ 214 h 3406"/>
              <a:gd name="T28" fmla="*/ 728 w 2975"/>
              <a:gd name="T29" fmla="*/ 308 h 3406"/>
              <a:gd name="T30" fmla="*/ 589 w 2975"/>
              <a:gd name="T31" fmla="*/ 416 h 3406"/>
              <a:gd name="T32" fmla="*/ 462 w 2975"/>
              <a:gd name="T33" fmla="*/ 538 h 3406"/>
              <a:gd name="T34" fmla="*/ 336 w 2975"/>
              <a:gd name="T35" fmla="*/ 687 h 3406"/>
              <a:gd name="T36" fmla="*/ 178 w 2975"/>
              <a:gd name="T37" fmla="*/ 945 h 3406"/>
              <a:gd name="T38" fmla="*/ 67 w 2975"/>
              <a:gd name="T39" fmla="*/ 1232 h 3406"/>
              <a:gd name="T40" fmla="*/ 7 w 2975"/>
              <a:gd name="T41" fmla="*/ 1542 h 3406"/>
              <a:gd name="T42" fmla="*/ 0 w 2975"/>
              <a:gd name="T43" fmla="*/ 1747 h 3406"/>
              <a:gd name="T44" fmla="*/ 14 w 2975"/>
              <a:gd name="T45" fmla="*/ 1919 h 3406"/>
              <a:gd name="T46" fmla="*/ 44 w 2975"/>
              <a:gd name="T47" fmla="*/ 2087 h 3406"/>
              <a:gd name="T48" fmla="*/ 103 w 2975"/>
              <a:gd name="T49" fmla="*/ 2288 h 3406"/>
              <a:gd name="T50" fmla="*/ 248 w 2975"/>
              <a:gd name="T51" fmla="*/ 2586 h 3406"/>
              <a:gd name="T52" fmla="*/ 443 w 2975"/>
              <a:gd name="T53" fmla="*/ 2847 h 3406"/>
              <a:gd name="T54" fmla="*/ 684 w 2975"/>
              <a:gd name="T55" fmla="*/ 3068 h 3406"/>
              <a:gd name="T56" fmla="*/ 965 w 2975"/>
              <a:gd name="T57" fmla="*/ 3237 h 3406"/>
              <a:gd name="T58" fmla="*/ 1238 w 2975"/>
              <a:gd name="T59" fmla="*/ 3341 h 3406"/>
              <a:gd name="T60" fmla="*/ 1402 w 2975"/>
              <a:gd name="T61" fmla="*/ 3379 h 3406"/>
              <a:gd name="T62" fmla="*/ 1572 w 2975"/>
              <a:gd name="T63" fmla="*/ 3400 h 3406"/>
              <a:gd name="T64" fmla="*/ 1703 w 2975"/>
              <a:gd name="T65" fmla="*/ 3406 h 3406"/>
              <a:gd name="T66" fmla="*/ 1891 w 2975"/>
              <a:gd name="T67" fmla="*/ 3395 h 3406"/>
              <a:gd name="T68" fmla="*/ 2072 w 2975"/>
              <a:gd name="T69" fmla="*/ 3365 h 3406"/>
              <a:gd name="T70" fmla="*/ 2246 w 2975"/>
              <a:gd name="T71" fmla="*/ 3317 h 3406"/>
              <a:gd name="T72" fmla="*/ 2411 w 2975"/>
              <a:gd name="T73" fmla="*/ 3252 h 3406"/>
              <a:gd name="T74" fmla="*/ 2569 w 2975"/>
              <a:gd name="T75" fmla="*/ 3169 h 3406"/>
              <a:gd name="T76" fmla="*/ 2716 w 2975"/>
              <a:gd name="T77" fmla="*/ 3071 h 3406"/>
              <a:gd name="T78" fmla="*/ 2851 w 2975"/>
              <a:gd name="T79" fmla="*/ 2960 h 3406"/>
              <a:gd name="T80" fmla="*/ 2975 w 2975"/>
              <a:gd name="T81" fmla="*/ 2835 h 3406"/>
              <a:gd name="T82" fmla="*/ 2836 w 2975"/>
              <a:gd name="T83" fmla="*/ 2657 h 3406"/>
              <a:gd name="T84" fmla="*/ 2688 w 2975"/>
              <a:gd name="T85" fmla="*/ 2391 h 3406"/>
              <a:gd name="T86" fmla="*/ 2589 w 2975"/>
              <a:gd name="T87" fmla="*/ 2097 h 3406"/>
              <a:gd name="T88" fmla="*/ 2545 w 2975"/>
              <a:gd name="T89" fmla="*/ 1784 h 3406"/>
              <a:gd name="T90" fmla="*/ 2550 w 2975"/>
              <a:gd name="T91" fmla="*/ 1542 h 3406"/>
              <a:gd name="T92" fmla="*/ 2609 w 2975"/>
              <a:gd name="T93" fmla="*/ 1232 h 3406"/>
              <a:gd name="T94" fmla="*/ 2721 w 2975"/>
              <a:gd name="T95" fmla="*/ 947 h 3406"/>
              <a:gd name="T96" fmla="*/ 2879 w 2975"/>
              <a:gd name="T97" fmla="*/ 687 h 3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975" h="3406">
                <a:moveTo>
                  <a:pt x="2975" y="569"/>
                </a:moveTo>
                <a:lnTo>
                  <a:pt x="2975" y="569"/>
                </a:lnTo>
                <a:lnTo>
                  <a:pt x="2975" y="569"/>
                </a:lnTo>
                <a:lnTo>
                  <a:pt x="2975" y="569"/>
                </a:lnTo>
                <a:lnTo>
                  <a:pt x="2945" y="538"/>
                </a:lnTo>
                <a:lnTo>
                  <a:pt x="2914" y="506"/>
                </a:lnTo>
                <a:lnTo>
                  <a:pt x="2883" y="475"/>
                </a:lnTo>
                <a:lnTo>
                  <a:pt x="2851" y="446"/>
                </a:lnTo>
                <a:lnTo>
                  <a:pt x="2818" y="416"/>
                </a:lnTo>
                <a:lnTo>
                  <a:pt x="2785" y="388"/>
                </a:lnTo>
                <a:lnTo>
                  <a:pt x="2750" y="360"/>
                </a:lnTo>
                <a:lnTo>
                  <a:pt x="2716" y="332"/>
                </a:lnTo>
                <a:lnTo>
                  <a:pt x="2679" y="308"/>
                </a:lnTo>
                <a:lnTo>
                  <a:pt x="2644" y="282"/>
                </a:lnTo>
                <a:lnTo>
                  <a:pt x="2606" y="259"/>
                </a:lnTo>
                <a:lnTo>
                  <a:pt x="2569" y="237"/>
                </a:lnTo>
                <a:lnTo>
                  <a:pt x="2531" y="214"/>
                </a:lnTo>
                <a:lnTo>
                  <a:pt x="2491" y="193"/>
                </a:lnTo>
                <a:lnTo>
                  <a:pt x="2451" y="172"/>
                </a:lnTo>
                <a:lnTo>
                  <a:pt x="2411" y="153"/>
                </a:lnTo>
                <a:lnTo>
                  <a:pt x="2371" y="136"/>
                </a:lnTo>
                <a:lnTo>
                  <a:pt x="2329" y="118"/>
                </a:lnTo>
                <a:lnTo>
                  <a:pt x="2288" y="103"/>
                </a:lnTo>
                <a:lnTo>
                  <a:pt x="2246" y="89"/>
                </a:lnTo>
                <a:lnTo>
                  <a:pt x="2202" y="75"/>
                </a:lnTo>
                <a:lnTo>
                  <a:pt x="2159" y="61"/>
                </a:lnTo>
                <a:lnTo>
                  <a:pt x="2115" y="51"/>
                </a:lnTo>
                <a:lnTo>
                  <a:pt x="2072" y="40"/>
                </a:lnTo>
                <a:lnTo>
                  <a:pt x="2026" y="31"/>
                </a:lnTo>
                <a:lnTo>
                  <a:pt x="1981" y="23"/>
                </a:lnTo>
                <a:lnTo>
                  <a:pt x="1936" y="16"/>
                </a:lnTo>
                <a:lnTo>
                  <a:pt x="1891" y="11"/>
                </a:lnTo>
                <a:lnTo>
                  <a:pt x="1844" y="5"/>
                </a:lnTo>
                <a:lnTo>
                  <a:pt x="1798" y="2"/>
                </a:lnTo>
                <a:lnTo>
                  <a:pt x="1751" y="0"/>
                </a:lnTo>
                <a:lnTo>
                  <a:pt x="1703" y="0"/>
                </a:lnTo>
                <a:lnTo>
                  <a:pt x="1703" y="0"/>
                </a:lnTo>
                <a:lnTo>
                  <a:pt x="1656" y="0"/>
                </a:lnTo>
                <a:lnTo>
                  <a:pt x="1609" y="2"/>
                </a:lnTo>
                <a:lnTo>
                  <a:pt x="1563" y="5"/>
                </a:lnTo>
                <a:lnTo>
                  <a:pt x="1516" y="11"/>
                </a:lnTo>
                <a:lnTo>
                  <a:pt x="1471" y="16"/>
                </a:lnTo>
                <a:lnTo>
                  <a:pt x="1426" y="23"/>
                </a:lnTo>
                <a:lnTo>
                  <a:pt x="1381" y="31"/>
                </a:lnTo>
                <a:lnTo>
                  <a:pt x="1335" y="40"/>
                </a:lnTo>
                <a:lnTo>
                  <a:pt x="1292" y="51"/>
                </a:lnTo>
                <a:lnTo>
                  <a:pt x="1248" y="61"/>
                </a:lnTo>
                <a:lnTo>
                  <a:pt x="1205" y="75"/>
                </a:lnTo>
                <a:lnTo>
                  <a:pt x="1161" y="89"/>
                </a:lnTo>
                <a:lnTo>
                  <a:pt x="1120" y="103"/>
                </a:lnTo>
                <a:lnTo>
                  <a:pt x="1078" y="118"/>
                </a:lnTo>
                <a:lnTo>
                  <a:pt x="1036" y="136"/>
                </a:lnTo>
                <a:lnTo>
                  <a:pt x="996" y="153"/>
                </a:lnTo>
                <a:lnTo>
                  <a:pt x="956" y="172"/>
                </a:lnTo>
                <a:lnTo>
                  <a:pt x="916" y="193"/>
                </a:lnTo>
                <a:lnTo>
                  <a:pt x="876" y="214"/>
                </a:lnTo>
                <a:lnTo>
                  <a:pt x="838" y="237"/>
                </a:lnTo>
                <a:lnTo>
                  <a:pt x="801" y="259"/>
                </a:lnTo>
                <a:lnTo>
                  <a:pt x="763" y="282"/>
                </a:lnTo>
                <a:lnTo>
                  <a:pt x="728" y="308"/>
                </a:lnTo>
                <a:lnTo>
                  <a:pt x="691" y="332"/>
                </a:lnTo>
                <a:lnTo>
                  <a:pt x="657" y="360"/>
                </a:lnTo>
                <a:lnTo>
                  <a:pt x="622" y="388"/>
                </a:lnTo>
                <a:lnTo>
                  <a:pt x="589" y="416"/>
                </a:lnTo>
                <a:lnTo>
                  <a:pt x="556" y="446"/>
                </a:lnTo>
                <a:lnTo>
                  <a:pt x="524" y="475"/>
                </a:lnTo>
                <a:lnTo>
                  <a:pt x="493" y="506"/>
                </a:lnTo>
                <a:lnTo>
                  <a:pt x="462" y="538"/>
                </a:lnTo>
                <a:lnTo>
                  <a:pt x="432" y="569"/>
                </a:lnTo>
                <a:lnTo>
                  <a:pt x="432" y="569"/>
                </a:lnTo>
                <a:lnTo>
                  <a:pt x="383" y="627"/>
                </a:lnTo>
                <a:lnTo>
                  <a:pt x="336" y="687"/>
                </a:lnTo>
                <a:lnTo>
                  <a:pt x="293" y="748"/>
                </a:lnTo>
                <a:lnTo>
                  <a:pt x="251" y="813"/>
                </a:lnTo>
                <a:lnTo>
                  <a:pt x="213" y="879"/>
                </a:lnTo>
                <a:lnTo>
                  <a:pt x="178" y="945"/>
                </a:lnTo>
                <a:lnTo>
                  <a:pt x="145" y="1015"/>
                </a:lnTo>
                <a:lnTo>
                  <a:pt x="115" y="1086"/>
                </a:lnTo>
                <a:lnTo>
                  <a:pt x="89" y="1159"/>
                </a:lnTo>
                <a:lnTo>
                  <a:pt x="67" y="1232"/>
                </a:lnTo>
                <a:lnTo>
                  <a:pt x="46" y="1309"/>
                </a:lnTo>
                <a:lnTo>
                  <a:pt x="30" y="1385"/>
                </a:lnTo>
                <a:lnTo>
                  <a:pt x="18" y="1462"/>
                </a:lnTo>
                <a:lnTo>
                  <a:pt x="7" y="1542"/>
                </a:lnTo>
                <a:lnTo>
                  <a:pt x="2" y="1622"/>
                </a:lnTo>
                <a:lnTo>
                  <a:pt x="0" y="1702"/>
                </a:lnTo>
                <a:lnTo>
                  <a:pt x="0" y="1702"/>
                </a:lnTo>
                <a:lnTo>
                  <a:pt x="0" y="1747"/>
                </a:lnTo>
                <a:lnTo>
                  <a:pt x="2" y="1791"/>
                </a:lnTo>
                <a:lnTo>
                  <a:pt x="6" y="1834"/>
                </a:lnTo>
                <a:lnTo>
                  <a:pt x="9" y="1876"/>
                </a:lnTo>
                <a:lnTo>
                  <a:pt x="14" y="1919"/>
                </a:lnTo>
                <a:lnTo>
                  <a:pt x="20" y="1961"/>
                </a:lnTo>
                <a:lnTo>
                  <a:pt x="27" y="2005"/>
                </a:lnTo>
                <a:lnTo>
                  <a:pt x="35" y="2046"/>
                </a:lnTo>
                <a:lnTo>
                  <a:pt x="44" y="2087"/>
                </a:lnTo>
                <a:lnTo>
                  <a:pt x="54" y="2128"/>
                </a:lnTo>
                <a:lnTo>
                  <a:pt x="65" y="2168"/>
                </a:lnTo>
                <a:lnTo>
                  <a:pt x="77" y="2208"/>
                </a:lnTo>
                <a:lnTo>
                  <a:pt x="103" y="2288"/>
                </a:lnTo>
                <a:lnTo>
                  <a:pt x="134" y="2365"/>
                </a:lnTo>
                <a:lnTo>
                  <a:pt x="168" y="2441"/>
                </a:lnTo>
                <a:lnTo>
                  <a:pt x="206" y="2515"/>
                </a:lnTo>
                <a:lnTo>
                  <a:pt x="248" y="2586"/>
                </a:lnTo>
                <a:lnTo>
                  <a:pt x="291" y="2656"/>
                </a:lnTo>
                <a:lnTo>
                  <a:pt x="338" y="2722"/>
                </a:lnTo>
                <a:lnTo>
                  <a:pt x="389" y="2786"/>
                </a:lnTo>
                <a:lnTo>
                  <a:pt x="443" y="2847"/>
                </a:lnTo>
                <a:lnTo>
                  <a:pt x="500" y="2906"/>
                </a:lnTo>
                <a:lnTo>
                  <a:pt x="559" y="2964"/>
                </a:lnTo>
                <a:lnTo>
                  <a:pt x="620" y="3017"/>
                </a:lnTo>
                <a:lnTo>
                  <a:pt x="684" y="3068"/>
                </a:lnTo>
                <a:lnTo>
                  <a:pt x="751" y="3115"/>
                </a:lnTo>
                <a:lnTo>
                  <a:pt x="820" y="3158"/>
                </a:lnTo>
                <a:lnTo>
                  <a:pt x="892" y="3200"/>
                </a:lnTo>
                <a:lnTo>
                  <a:pt x="965" y="3237"/>
                </a:lnTo>
                <a:lnTo>
                  <a:pt x="1041" y="3272"/>
                </a:lnTo>
                <a:lnTo>
                  <a:pt x="1118" y="3303"/>
                </a:lnTo>
                <a:lnTo>
                  <a:pt x="1198" y="3329"/>
                </a:lnTo>
                <a:lnTo>
                  <a:pt x="1238" y="3341"/>
                </a:lnTo>
                <a:lnTo>
                  <a:pt x="1278" y="3352"/>
                </a:lnTo>
                <a:lnTo>
                  <a:pt x="1320" y="3362"/>
                </a:lnTo>
                <a:lnTo>
                  <a:pt x="1360" y="3371"/>
                </a:lnTo>
                <a:lnTo>
                  <a:pt x="1402" y="3379"/>
                </a:lnTo>
                <a:lnTo>
                  <a:pt x="1443" y="3386"/>
                </a:lnTo>
                <a:lnTo>
                  <a:pt x="1487" y="3392"/>
                </a:lnTo>
                <a:lnTo>
                  <a:pt x="1529" y="3397"/>
                </a:lnTo>
                <a:lnTo>
                  <a:pt x="1572" y="3400"/>
                </a:lnTo>
                <a:lnTo>
                  <a:pt x="1616" y="3404"/>
                </a:lnTo>
                <a:lnTo>
                  <a:pt x="1659" y="3406"/>
                </a:lnTo>
                <a:lnTo>
                  <a:pt x="1703" y="3406"/>
                </a:lnTo>
                <a:lnTo>
                  <a:pt x="1703" y="3406"/>
                </a:lnTo>
                <a:lnTo>
                  <a:pt x="1751" y="3406"/>
                </a:lnTo>
                <a:lnTo>
                  <a:pt x="1798" y="3402"/>
                </a:lnTo>
                <a:lnTo>
                  <a:pt x="1844" y="3400"/>
                </a:lnTo>
                <a:lnTo>
                  <a:pt x="1891" y="3395"/>
                </a:lnTo>
                <a:lnTo>
                  <a:pt x="1936" y="3390"/>
                </a:lnTo>
                <a:lnTo>
                  <a:pt x="1981" y="3383"/>
                </a:lnTo>
                <a:lnTo>
                  <a:pt x="2026" y="3374"/>
                </a:lnTo>
                <a:lnTo>
                  <a:pt x="2072" y="3365"/>
                </a:lnTo>
                <a:lnTo>
                  <a:pt x="2115" y="3355"/>
                </a:lnTo>
                <a:lnTo>
                  <a:pt x="2160" y="3343"/>
                </a:lnTo>
                <a:lnTo>
                  <a:pt x="2202" y="3331"/>
                </a:lnTo>
                <a:lnTo>
                  <a:pt x="2246" y="3317"/>
                </a:lnTo>
                <a:lnTo>
                  <a:pt x="2288" y="3303"/>
                </a:lnTo>
                <a:lnTo>
                  <a:pt x="2329" y="3287"/>
                </a:lnTo>
                <a:lnTo>
                  <a:pt x="2371" y="3270"/>
                </a:lnTo>
                <a:lnTo>
                  <a:pt x="2411" y="3252"/>
                </a:lnTo>
                <a:lnTo>
                  <a:pt x="2453" y="3233"/>
                </a:lnTo>
                <a:lnTo>
                  <a:pt x="2491" y="3212"/>
                </a:lnTo>
                <a:lnTo>
                  <a:pt x="2531" y="3191"/>
                </a:lnTo>
                <a:lnTo>
                  <a:pt x="2569" y="3169"/>
                </a:lnTo>
                <a:lnTo>
                  <a:pt x="2606" y="3146"/>
                </a:lnTo>
                <a:lnTo>
                  <a:pt x="2644" y="3122"/>
                </a:lnTo>
                <a:lnTo>
                  <a:pt x="2681" y="3098"/>
                </a:lnTo>
                <a:lnTo>
                  <a:pt x="2716" y="3071"/>
                </a:lnTo>
                <a:lnTo>
                  <a:pt x="2750" y="3045"/>
                </a:lnTo>
                <a:lnTo>
                  <a:pt x="2785" y="3017"/>
                </a:lnTo>
                <a:lnTo>
                  <a:pt x="2818" y="2990"/>
                </a:lnTo>
                <a:lnTo>
                  <a:pt x="2851" y="2960"/>
                </a:lnTo>
                <a:lnTo>
                  <a:pt x="2883" y="2930"/>
                </a:lnTo>
                <a:lnTo>
                  <a:pt x="2914" y="2899"/>
                </a:lnTo>
                <a:lnTo>
                  <a:pt x="2945" y="2868"/>
                </a:lnTo>
                <a:lnTo>
                  <a:pt x="2975" y="2835"/>
                </a:lnTo>
                <a:lnTo>
                  <a:pt x="2975" y="2835"/>
                </a:lnTo>
                <a:lnTo>
                  <a:pt x="2926" y="2777"/>
                </a:lnTo>
                <a:lnTo>
                  <a:pt x="2879" y="2718"/>
                </a:lnTo>
                <a:lnTo>
                  <a:pt x="2836" y="2657"/>
                </a:lnTo>
                <a:lnTo>
                  <a:pt x="2794" y="2593"/>
                </a:lnTo>
                <a:lnTo>
                  <a:pt x="2756" y="2527"/>
                </a:lnTo>
                <a:lnTo>
                  <a:pt x="2721" y="2459"/>
                </a:lnTo>
                <a:lnTo>
                  <a:pt x="2688" y="2391"/>
                </a:lnTo>
                <a:lnTo>
                  <a:pt x="2658" y="2320"/>
                </a:lnTo>
                <a:lnTo>
                  <a:pt x="2632" y="2247"/>
                </a:lnTo>
                <a:lnTo>
                  <a:pt x="2609" y="2174"/>
                </a:lnTo>
                <a:lnTo>
                  <a:pt x="2589" y="2097"/>
                </a:lnTo>
                <a:lnTo>
                  <a:pt x="2573" y="2020"/>
                </a:lnTo>
                <a:lnTo>
                  <a:pt x="2561" y="1944"/>
                </a:lnTo>
                <a:lnTo>
                  <a:pt x="2550" y="1864"/>
                </a:lnTo>
                <a:lnTo>
                  <a:pt x="2545" y="1784"/>
                </a:lnTo>
                <a:lnTo>
                  <a:pt x="2543" y="1702"/>
                </a:lnTo>
                <a:lnTo>
                  <a:pt x="2543" y="1702"/>
                </a:lnTo>
                <a:lnTo>
                  <a:pt x="2545" y="1622"/>
                </a:lnTo>
                <a:lnTo>
                  <a:pt x="2550" y="1542"/>
                </a:lnTo>
                <a:lnTo>
                  <a:pt x="2561" y="1462"/>
                </a:lnTo>
                <a:lnTo>
                  <a:pt x="2573" y="1385"/>
                </a:lnTo>
                <a:lnTo>
                  <a:pt x="2589" y="1309"/>
                </a:lnTo>
                <a:lnTo>
                  <a:pt x="2609" y="1232"/>
                </a:lnTo>
                <a:lnTo>
                  <a:pt x="2632" y="1159"/>
                </a:lnTo>
                <a:lnTo>
                  <a:pt x="2658" y="1086"/>
                </a:lnTo>
                <a:lnTo>
                  <a:pt x="2688" y="1015"/>
                </a:lnTo>
                <a:lnTo>
                  <a:pt x="2721" y="947"/>
                </a:lnTo>
                <a:lnTo>
                  <a:pt x="2756" y="879"/>
                </a:lnTo>
                <a:lnTo>
                  <a:pt x="2794" y="813"/>
                </a:lnTo>
                <a:lnTo>
                  <a:pt x="2836" y="748"/>
                </a:lnTo>
                <a:lnTo>
                  <a:pt x="2879" y="687"/>
                </a:lnTo>
                <a:lnTo>
                  <a:pt x="2926" y="628"/>
                </a:lnTo>
                <a:lnTo>
                  <a:pt x="2975" y="569"/>
                </a:lnTo>
                <a:lnTo>
                  <a:pt x="2975" y="569"/>
                </a:lnTo>
                <a:close/>
              </a:path>
            </a:pathLst>
          </a:custGeom>
          <a:solidFill>
            <a:srgbClr val="F1CD73"/>
          </a:solidFill>
          <a:ln w="571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216000" tIns="1260000" rIns="540000" bIns="60960" anchor="t" anchorCtr="1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5" name="ïŝļiḋè">
            <a:extLst>
              <a:ext uri="{FF2B5EF4-FFF2-40B4-BE49-F238E27FC236}">
                <a16:creationId xmlns:a16="http://schemas.microsoft.com/office/drawing/2014/main" id="{4C5CFF35-066D-9D27-4124-275C7273B769}"/>
              </a:ext>
            </a:extLst>
          </p:cNvPr>
          <p:cNvSpPr>
            <a:spLocks/>
          </p:cNvSpPr>
          <p:nvPr/>
        </p:nvSpPr>
        <p:spPr bwMode="auto">
          <a:xfrm>
            <a:off x="6132004" y="1260029"/>
            <a:ext cx="2374079" cy="2717337"/>
          </a:xfrm>
          <a:custGeom>
            <a:avLst/>
            <a:gdLst>
              <a:gd name="T0" fmla="*/ 1177 w 2975"/>
              <a:gd name="T1" fmla="*/ 2 h 3406"/>
              <a:gd name="T2" fmla="*/ 994 w 2975"/>
              <a:gd name="T3" fmla="*/ 23 h 3406"/>
              <a:gd name="T4" fmla="*/ 815 w 2975"/>
              <a:gd name="T5" fmla="*/ 61 h 3406"/>
              <a:gd name="T6" fmla="*/ 646 w 2975"/>
              <a:gd name="T7" fmla="*/ 119 h 3406"/>
              <a:gd name="T8" fmla="*/ 484 w 2975"/>
              <a:gd name="T9" fmla="*/ 194 h 3406"/>
              <a:gd name="T10" fmla="*/ 331 w 2975"/>
              <a:gd name="T11" fmla="*/ 282 h 3406"/>
              <a:gd name="T12" fmla="*/ 190 w 2975"/>
              <a:gd name="T13" fmla="*/ 389 h 3406"/>
              <a:gd name="T14" fmla="*/ 61 w 2975"/>
              <a:gd name="T15" fmla="*/ 507 h 3406"/>
              <a:gd name="T16" fmla="*/ 49 w 2975"/>
              <a:gd name="T17" fmla="*/ 627 h 3406"/>
              <a:gd name="T18" fmla="*/ 219 w 2975"/>
              <a:gd name="T19" fmla="*/ 879 h 3406"/>
              <a:gd name="T20" fmla="*/ 343 w 2975"/>
              <a:gd name="T21" fmla="*/ 1159 h 3406"/>
              <a:gd name="T22" fmla="*/ 414 w 2975"/>
              <a:gd name="T23" fmla="*/ 1462 h 3406"/>
              <a:gd name="T24" fmla="*/ 432 w 2975"/>
              <a:gd name="T25" fmla="*/ 1702 h 3406"/>
              <a:gd name="T26" fmla="*/ 402 w 2975"/>
              <a:gd name="T27" fmla="*/ 2021 h 3406"/>
              <a:gd name="T28" fmla="*/ 317 w 2975"/>
              <a:gd name="T29" fmla="*/ 2320 h 3406"/>
              <a:gd name="T30" fmla="*/ 181 w 2975"/>
              <a:gd name="T31" fmla="*/ 2593 h 3406"/>
              <a:gd name="T32" fmla="*/ 0 w 2975"/>
              <a:gd name="T33" fmla="*/ 2835 h 3406"/>
              <a:gd name="T34" fmla="*/ 30 w 2975"/>
              <a:gd name="T35" fmla="*/ 2868 h 3406"/>
              <a:gd name="T36" fmla="*/ 157 w 2975"/>
              <a:gd name="T37" fmla="*/ 2990 h 3406"/>
              <a:gd name="T38" fmla="*/ 294 w 2975"/>
              <a:gd name="T39" fmla="*/ 3098 h 3406"/>
              <a:gd name="T40" fmla="*/ 444 w 2975"/>
              <a:gd name="T41" fmla="*/ 3192 h 3406"/>
              <a:gd name="T42" fmla="*/ 604 w 2975"/>
              <a:gd name="T43" fmla="*/ 3270 h 3406"/>
              <a:gd name="T44" fmla="*/ 773 w 2975"/>
              <a:gd name="T45" fmla="*/ 3331 h 3406"/>
              <a:gd name="T46" fmla="*/ 949 w 2975"/>
              <a:gd name="T47" fmla="*/ 3375 h 3406"/>
              <a:gd name="T48" fmla="*/ 1131 w 2975"/>
              <a:gd name="T49" fmla="*/ 3401 h 3406"/>
              <a:gd name="T50" fmla="*/ 1271 w 2975"/>
              <a:gd name="T51" fmla="*/ 3406 h 3406"/>
              <a:gd name="T52" fmla="*/ 1459 w 2975"/>
              <a:gd name="T53" fmla="*/ 3395 h 3406"/>
              <a:gd name="T54" fmla="*/ 1640 w 2975"/>
              <a:gd name="T55" fmla="*/ 3366 h 3406"/>
              <a:gd name="T56" fmla="*/ 1814 w 2975"/>
              <a:gd name="T57" fmla="*/ 3317 h 3406"/>
              <a:gd name="T58" fmla="*/ 1979 w 2975"/>
              <a:gd name="T59" fmla="*/ 3251 h 3406"/>
              <a:gd name="T60" fmla="*/ 2137 w 2975"/>
              <a:gd name="T61" fmla="*/ 3169 h 3406"/>
              <a:gd name="T62" fmla="*/ 2284 w 2975"/>
              <a:gd name="T63" fmla="*/ 3072 h 3406"/>
              <a:gd name="T64" fmla="*/ 2419 w 2975"/>
              <a:gd name="T65" fmla="*/ 2960 h 3406"/>
              <a:gd name="T66" fmla="*/ 2543 w 2975"/>
              <a:gd name="T67" fmla="*/ 2835 h 3406"/>
              <a:gd name="T68" fmla="*/ 2682 w 2975"/>
              <a:gd name="T69" fmla="*/ 2658 h 3406"/>
              <a:gd name="T70" fmla="*/ 2830 w 2975"/>
              <a:gd name="T71" fmla="*/ 2391 h 3406"/>
              <a:gd name="T72" fmla="*/ 2928 w 2975"/>
              <a:gd name="T73" fmla="*/ 2097 h 3406"/>
              <a:gd name="T74" fmla="*/ 2973 w 2975"/>
              <a:gd name="T75" fmla="*/ 1784 h 3406"/>
              <a:gd name="T76" fmla="*/ 2973 w 2975"/>
              <a:gd name="T77" fmla="*/ 1615 h 3406"/>
              <a:gd name="T78" fmla="*/ 2955 w 2975"/>
              <a:gd name="T79" fmla="*/ 1443 h 3406"/>
              <a:gd name="T80" fmla="*/ 2921 w 2975"/>
              <a:gd name="T81" fmla="*/ 1278 h 3406"/>
              <a:gd name="T82" fmla="*/ 2841 w 2975"/>
              <a:gd name="T83" fmla="*/ 1039 h 3406"/>
              <a:gd name="T84" fmla="*/ 2684 w 2975"/>
              <a:gd name="T85" fmla="*/ 750 h 3406"/>
              <a:gd name="T86" fmla="*/ 2475 w 2975"/>
              <a:gd name="T87" fmla="*/ 498 h 3406"/>
              <a:gd name="T88" fmla="*/ 2224 w 2975"/>
              <a:gd name="T89" fmla="*/ 291 h 3406"/>
              <a:gd name="T90" fmla="*/ 1934 w 2975"/>
              <a:gd name="T91" fmla="*/ 134 h 3406"/>
              <a:gd name="T92" fmla="*/ 1697 w 2975"/>
              <a:gd name="T93" fmla="*/ 54 h 3406"/>
              <a:gd name="T94" fmla="*/ 1530 w 2975"/>
              <a:gd name="T95" fmla="*/ 20 h 3406"/>
              <a:gd name="T96" fmla="*/ 1359 w 2975"/>
              <a:gd name="T97" fmla="*/ 2 h 3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975" h="3406">
                <a:moveTo>
                  <a:pt x="1271" y="0"/>
                </a:moveTo>
                <a:lnTo>
                  <a:pt x="1271" y="0"/>
                </a:lnTo>
                <a:lnTo>
                  <a:pt x="1224" y="0"/>
                </a:lnTo>
                <a:lnTo>
                  <a:pt x="1177" y="2"/>
                </a:lnTo>
                <a:lnTo>
                  <a:pt x="1131" y="6"/>
                </a:lnTo>
                <a:lnTo>
                  <a:pt x="1084" y="11"/>
                </a:lnTo>
                <a:lnTo>
                  <a:pt x="1039" y="16"/>
                </a:lnTo>
                <a:lnTo>
                  <a:pt x="994" y="23"/>
                </a:lnTo>
                <a:lnTo>
                  <a:pt x="949" y="30"/>
                </a:lnTo>
                <a:lnTo>
                  <a:pt x="903" y="41"/>
                </a:lnTo>
                <a:lnTo>
                  <a:pt x="860" y="51"/>
                </a:lnTo>
                <a:lnTo>
                  <a:pt x="815" y="61"/>
                </a:lnTo>
                <a:lnTo>
                  <a:pt x="773" y="75"/>
                </a:lnTo>
                <a:lnTo>
                  <a:pt x="729" y="87"/>
                </a:lnTo>
                <a:lnTo>
                  <a:pt x="687" y="103"/>
                </a:lnTo>
                <a:lnTo>
                  <a:pt x="646" y="119"/>
                </a:lnTo>
                <a:lnTo>
                  <a:pt x="604" y="136"/>
                </a:lnTo>
                <a:lnTo>
                  <a:pt x="562" y="154"/>
                </a:lnTo>
                <a:lnTo>
                  <a:pt x="522" y="173"/>
                </a:lnTo>
                <a:lnTo>
                  <a:pt x="484" y="194"/>
                </a:lnTo>
                <a:lnTo>
                  <a:pt x="444" y="215"/>
                </a:lnTo>
                <a:lnTo>
                  <a:pt x="406" y="235"/>
                </a:lnTo>
                <a:lnTo>
                  <a:pt x="369" y="260"/>
                </a:lnTo>
                <a:lnTo>
                  <a:pt x="331" y="282"/>
                </a:lnTo>
                <a:lnTo>
                  <a:pt x="294" y="308"/>
                </a:lnTo>
                <a:lnTo>
                  <a:pt x="259" y="333"/>
                </a:lnTo>
                <a:lnTo>
                  <a:pt x="225" y="361"/>
                </a:lnTo>
                <a:lnTo>
                  <a:pt x="190" y="389"/>
                </a:lnTo>
                <a:lnTo>
                  <a:pt x="157" y="416"/>
                </a:lnTo>
                <a:lnTo>
                  <a:pt x="124" y="446"/>
                </a:lnTo>
                <a:lnTo>
                  <a:pt x="91" y="476"/>
                </a:lnTo>
                <a:lnTo>
                  <a:pt x="61" y="507"/>
                </a:lnTo>
                <a:lnTo>
                  <a:pt x="30" y="538"/>
                </a:lnTo>
                <a:lnTo>
                  <a:pt x="0" y="569"/>
                </a:lnTo>
                <a:lnTo>
                  <a:pt x="0" y="569"/>
                </a:lnTo>
                <a:lnTo>
                  <a:pt x="49" y="627"/>
                </a:lnTo>
                <a:lnTo>
                  <a:pt x="96" y="688"/>
                </a:lnTo>
                <a:lnTo>
                  <a:pt x="139" y="749"/>
                </a:lnTo>
                <a:lnTo>
                  <a:pt x="181" y="813"/>
                </a:lnTo>
                <a:lnTo>
                  <a:pt x="219" y="879"/>
                </a:lnTo>
                <a:lnTo>
                  <a:pt x="254" y="945"/>
                </a:lnTo>
                <a:lnTo>
                  <a:pt x="287" y="1015"/>
                </a:lnTo>
                <a:lnTo>
                  <a:pt x="317" y="1086"/>
                </a:lnTo>
                <a:lnTo>
                  <a:pt x="343" y="1159"/>
                </a:lnTo>
                <a:lnTo>
                  <a:pt x="366" y="1232"/>
                </a:lnTo>
                <a:lnTo>
                  <a:pt x="386" y="1307"/>
                </a:lnTo>
                <a:lnTo>
                  <a:pt x="402" y="1384"/>
                </a:lnTo>
                <a:lnTo>
                  <a:pt x="414" y="1462"/>
                </a:lnTo>
                <a:lnTo>
                  <a:pt x="425" y="1542"/>
                </a:lnTo>
                <a:lnTo>
                  <a:pt x="430" y="1622"/>
                </a:lnTo>
                <a:lnTo>
                  <a:pt x="432" y="1702"/>
                </a:lnTo>
                <a:lnTo>
                  <a:pt x="432" y="1702"/>
                </a:lnTo>
                <a:lnTo>
                  <a:pt x="430" y="1784"/>
                </a:lnTo>
                <a:lnTo>
                  <a:pt x="425" y="1864"/>
                </a:lnTo>
                <a:lnTo>
                  <a:pt x="414" y="1942"/>
                </a:lnTo>
                <a:lnTo>
                  <a:pt x="402" y="2021"/>
                </a:lnTo>
                <a:lnTo>
                  <a:pt x="386" y="2097"/>
                </a:lnTo>
                <a:lnTo>
                  <a:pt x="366" y="2174"/>
                </a:lnTo>
                <a:lnTo>
                  <a:pt x="343" y="2247"/>
                </a:lnTo>
                <a:lnTo>
                  <a:pt x="317" y="2320"/>
                </a:lnTo>
                <a:lnTo>
                  <a:pt x="287" y="2390"/>
                </a:lnTo>
                <a:lnTo>
                  <a:pt x="254" y="2459"/>
                </a:lnTo>
                <a:lnTo>
                  <a:pt x="219" y="2527"/>
                </a:lnTo>
                <a:lnTo>
                  <a:pt x="181" y="2593"/>
                </a:lnTo>
                <a:lnTo>
                  <a:pt x="139" y="2656"/>
                </a:lnTo>
                <a:lnTo>
                  <a:pt x="96" y="2719"/>
                </a:lnTo>
                <a:lnTo>
                  <a:pt x="49" y="2778"/>
                </a:lnTo>
                <a:lnTo>
                  <a:pt x="0" y="2835"/>
                </a:lnTo>
                <a:lnTo>
                  <a:pt x="0" y="2835"/>
                </a:lnTo>
                <a:lnTo>
                  <a:pt x="0" y="2835"/>
                </a:lnTo>
                <a:lnTo>
                  <a:pt x="0" y="2835"/>
                </a:lnTo>
                <a:lnTo>
                  <a:pt x="30" y="2868"/>
                </a:lnTo>
                <a:lnTo>
                  <a:pt x="61" y="2900"/>
                </a:lnTo>
                <a:lnTo>
                  <a:pt x="92" y="2931"/>
                </a:lnTo>
                <a:lnTo>
                  <a:pt x="124" y="2960"/>
                </a:lnTo>
                <a:lnTo>
                  <a:pt x="157" y="2990"/>
                </a:lnTo>
                <a:lnTo>
                  <a:pt x="190" y="3018"/>
                </a:lnTo>
                <a:lnTo>
                  <a:pt x="225" y="3046"/>
                </a:lnTo>
                <a:lnTo>
                  <a:pt x="259" y="3072"/>
                </a:lnTo>
                <a:lnTo>
                  <a:pt x="294" y="3098"/>
                </a:lnTo>
                <a:lnTo>
                  <a:pt x="331" y="3122"/>
                </a:lnTo>
                <a:lnTo>
                  <a:pt x="369" y="3147"/>
                </a:lnTo>
                <a:lnTo>
                  <a:pt x="406" y="3169"/>
                </a:lnTo>
                <a:lnTo>
                  <a:pt x="444" y="3192"/>
                </a:lnTo>
                <a:lnTo>
                  <a:pt x="484" y="3213"/>
                </a:lnTo>
                <a:lnTo>
                  <a:pt x="522" y="3234"/>
                </a:lnTo>
                <a:lnTo>
                  <a:pt x="564" y="3251"/>
                </a:lnTo>
                <a:lnTo>
                  <a:pt x="604" y="3270"/>
                </a:lnTo>
                <a:lnTo>
                  <a:pt x="646" y="3288"/>
                </a:lnTo>
                <a:lnTo>
                  <a:pt x="687" y="3303"/>
                </a:lnTo>
                <a:lnTo>
                  <a:pt x="729" y="3317"/>
                </a:lnTo>
                <a:lnTo>
                  <a:pt x="773" y="3331"/>
                </a:lnTo>
                <a:lnTo>
                  <a:pt x="815" y="3343"/>
                </a:lnTo>
                <a:lnTo>
                  <a:pt x="860" y="3355"/>
                </a:lnTo>
                <a:lnTo>
                  <a:pt x="903" y="3366"/>
                </a:lnTo>
                <a:lnTo>
                  <a:pt x="949" y="3375"/>
                </a:lnTo>
                <a:lnTo>
                  <a:pt x="994" y="3383"/>
                </a:lnTo>
                <a:lnTo>
                  <a:pt x="1039" y="3390"/>
                </a:lnTo>
                <a:lnTo>
                  <a:pt x="1084" y="3395"/>
                </a:lnTo>
                <a:lnTo>
                  <a:pt x="1131" y="3401"/>
                </a:lnTo>
                <a:lnTo>
                  <a:pt x="1177" y="3402"/>
                </a:lnTo>
                <a:lnTo>
                  <a:pt x="1224" y="3404"/>
                </a:lnTo>
                <a:lnTo>
                  <a:pt x="1271" y="3406"/>
                </a:lnTo>
                <a:lnTo>
                  <a:pt x="1271" y="3406"/>
                </a:lnTo>
                <a:lnTo>
                  <a:pt x="1319" y="3404"/>
                </a:lnTo>
                <a:lnTo>
                  <a:pt x="1366" y="3402"/>
                </a:lnTo>
                <a:lnTo>
                  <a:pt x="1412" y="3401"/>
                </a:lnTo>
                <a:lnTo>
                  <a:pt x="1459" y="3395"/>
                </a:lnTo>
                <a:lnTo>
                  <a:pt x="1504" y="3390"/>
                </a:lnTo>
                <a:lnTo>
                  <a:pt x="1549" y="3383"/>
                </a:lnTo>
                <a:lnTo>
                  <a:pt x="1594" y="3375"/>
                </a:lnTo>
                <a:lnTo>
                  <a:pt x="1640" y="3366"/>
                </a:lnTo>
                <a:lnTo>
                  <a:pt x="1683" y="3355"/>
                </a:lnTo>
                <a:lnTo>
                  <a:pt x="1727" y="3343"/>
                </a:lnTo>
                <a:lnTo>
                  <a:pt x="1770" y="3331"/>
                </a:lnTo>
                <a:lnTo>
                  <a:pt x="1814" y="3317"/>
                </a:lnTo>
                <a:lnTo>
                  <a:pt x="1855" y="3303"/>
                </a:lnTo>
                <a:lnTo>
                  <a:pt x="1897" y="3288"/>
                </a:lnTo>
                <a:lnTo>
                  <a:pt x="1939" y="3270"/>
                </a:lnTo>
                <a:lnTo>
                  <a:pt x="1979" y="3251"/>
                </a:lnTo>
                <a:lnTo>
                  <a:pt x="2019" y="3234"/>
                </a:lnTo>
                <a:lnTo>
                  <a:pt x="2059" y="3213"/>
                </a:lnTo>
                <a:lnTo>
                  <a:pt x="2097" y="3192"/>
                </a:lnTo>
                <a:lnTo>
                  <a:pt x="2137" y="3169"/>
                </a:lnTo>
                <a:lnTo>
                  <a:pt x="2174" y="3147"/>
                </a:lnTo>
                <a:lnTo>
                  <a:pt x="2210" y="3122"/>
                </a:lnTo>
                <a:lnTo>
                  <a:pt x="2247" y="3098"/>
                </a:lnTo>
                <a:lnTo>
                  <a:pt x="2284" y="3072"/>
                </a:lnTo>
                <a:lnTo>
                  <a:pt x="2318" y="3046"/>
                </a:lnTo>
                <a:lnTo>
                  <a:pt x="2353" y="3018"/>
                </a:lnTo>
                <a:lnTo>
                  <a:pt x="2386" y="2990"/>
                </a:lnTo>
                <a:lnTo>
                  <a:pt x="2419" y="2960"/>
                </a:lnTo>
                <a:lnTo>
                  <a:pt x="2451" y="2931"/>
                </a:lnTo>
                <a:lnTo>
                  <a:pt x="2482" y="2900"/>
                </a:lnTo>
                <a:lnTo>
                  <a:pt x="2513" y="2868"/>
                </a:lnTo>
                <a:lnTo>
                  <a:pt x="2543" y="2835"/>
                </a:lnTo>
                <a:lnTo>
                  <a:pt x="2543" y="2835"/>
                </a:lnTo>
                <a:lnTo>
                  <a:pt x="2592" y="2778"/>
                </a:lnTo>
                <a:lnTo>
                  <a:pt x="2639" y="2719"/>
                </a:lnTo>
                <a:lnTo>
                  <a:pt x="2682" y="2658"/>
                </a:lnTo>
                <a:lnTo>
                  <a:pt x="2724" y="2593"/>
                </a:lnTo>
                <a:lnTo>
                  <a:pt x="2762" y="2527"/>
                </a:lnTo>
                <a:lnTo>
                  <a:pt x="2797" y="2459"/>
                </a:lnTo>
                <a:lnTo>
                  <a:pt x="2830" y="2391"/>
                </a:lnTo>
                <a:lnTo>
                  <a:pt x="2860" y="2320"/>
                </a:lnTo>
                <a:lnTo>
                  <a:pt x="2886" y="2247"/>
                </a:lnTo>
                <a:lnTo>
                  <a:pt x="2908" y="2174"/>
                </a:lnTo>
                <a:lnTo>
                  <a:pt x="2928" y="2097"/>
                </a:lnTo>
                <a:lnTo>
                  <a:pt x="2945" y="2021"/>
                </a:lnTo>
                <a:lnTo>
                  <a:pt x="2957" y="1942"/>
                </a:lnTo>
                <a:lnTo>
                  <a:pt x="2968" y="1864"/>
                </a:lnTo>
                <a:lnTo>
                  <a:pt x="2973" y="1784"/>
                </a:lnTo>
                <a:lnTo>
                  <a:pt x="2975" y="1702"/>
                </a:lnTo>
                <a:lnTo>
                  <a:pt x="2975" y="1702"/>
                </a:lnTo>
                <a:lnTo>
                  <a:pt x="2975" y="1659"/>
                </a:lnTo>
                <a:lnTo>
                  <a:pt x="2973" y="1615"/>
                </a:lnTo>
                <a:lnTo>
                  <a:pt x="2969" y="1572"/>
                </a:lnTo>
                <a:lnTo>
                  <a:pt x="2966" y="1528"/>
                </a:lnTo>
                <a:lnTo>
                  <a:pt x="2961" y="1487"/>
                </a:lnTo>
                <a:lnTo>
                  <a:pt x="2955" y="1443"/>
                </a:lnTo>
                <a:lnTo>
                  <a:pt x="2948" y="1401"/>
                </a:lnTo>
                <a:lnTo>
                  <a:pt x="2940" y="1360"/>
                </a:lnTo>
                <a:lnTo>
                  <a:pt x="2931" y="1318"/>
                </a:lnTo>
                <a:lnTo>
                  <a:pt x="2921" y="1278"/>
                </a:lnTo>
                <a:lnTo>
                  <a:pt x="2910" y="1236"/>
                </a:lnTo>
                <a:lnTo>
                  <a:pt x="2898" y="1196"/>
                </a:lnTo>
                <a:lnTo>
                  <a:pt x="2872" y="1118"/>
                </a:lnTo>
                <a:lnTo>
                  <a:pt x="2841" y="1039"/>
                </a:lnTo>
                <a:lnTo>
                  <a:pt x="2806" y="965"/>
                </a:lnTo>
                <a:lnTo>
                  <a:pt x="2769" y="891"/>
                </a:lnTo>
                <a:lnTo>
                  <a:pt x="2727" y="820"/>
                </a:lnTo>
                <a:lnTo>
                  <a:pt x="2684" y="750"/>
                </a:lnTo>
                <a:lnTo>
                  <a:pt x="2637" y="684"/>
                </a:lnTo>
                <a:lnTo>
                  <a:pt x="2585" y="620"/>
                </a:lnTo>
                <a:lnTo>
                  <a:pt x="2532" y="557"/>
                </a:lnTo>
                <a:lnTo>
                  <a:pt x="2475" y="498"/>
                </a:lnTo>
                <a:lnTo>
                  <a:pt x="2416" y="442"/>
                </a:lnTo>
                <a:lnTo>
                  <a:pt x="2355" y="389"/>
                </a:lnTo>
                <a:lnTo>
                  <a:pt x="2291" y="338"/>
                </a:lnTo>
                <a:lnTo>
                  <a:pt x="2224" y="291"/>
                </a:lnTo>
                <a:lnTo>
                  <a:pt x="2155" y="248"/>
                </a:lnTo>
                <a:lnTo>
                  <a:pt x="2083" y="206"/>
                </a:lnTo>
                <a:lnTo>
                  <a:pt x="2010" y="168"/>
                </a:lnTo>
                <a:lnTo>
                  <a:pt x="1934" y="134"/>
                </a:lnTo>
                <a:lnTo>
                  <a:pt x="1857" y="103"/>
                </a:lnTo>
                <a:lnTo>
                  <a:pt x="1777" y="77"/>
                </a:lnTo>
                <a:lnTo>
                  <a:pt x="1737" y="65"/>
                </a:lnTo>
                <a:lnTo>
                  <a:pt x="1697" y="54"/>
                </a:lnTo>
                <a:lnTo>
                  <a:pt x="1655" y="44"/>
                </a:lnTo>
                <a:lnTo>
                  <a:pt x="1615" y="35"/>
                </a:lnTo>
                <a:lnTo>
                  <a:pt x="1573" y="27"/>
                </a:lnTo>
                <a:lnTo>
                  <a:pt x="1530" y="20"/>
                </a:lnTo>
                <a:lnTo>
                  <a:pt x="1488" y="14"/>
                </a:lnTo>
                <a:lnTo>
                  <a:pt x="1445" y="9"/>
                </a:lnTo>
                <a:lnTo>
                  <a:pt x="1403" y="6"/>
                </a:lnTo>
                <a:lnTo>
                  <a:pt x="1359" y="2"/>
                </a:lnTo>
                <a:lnTo>
                  <a:pt x="1316" y="0"/>
                </a:lnTo>
                <a:lnTo>
                  <a:pt x="1271" y="0"/>
                </a:lnTo>
                <a:lnTo>
                  <a:pt x="1271" y="0"/>
                </a:lnTo>
                <a:close/>
              </a:path>
            </a:pathLst>
          </a:custGeom>
          <a:solidFill>
            <a:srgbClr val="F1CD73"/>
          </a:solidFill>
          <a:ln w="571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540000" tIns="1260000" rIns="216000" bIns="0" anchor="t" anchorCtr="1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6" name="isľîďè">
            <a:extLst>
              <a:ext uri="{FF2B5EF4-FFF2-40B4-BE49-F238E27FC236}">
                <a16:creationId xmlns:a16="http://schemas.microsoft.com/office/drawing/2014/main" id="{06B50C0E-8FD2-6898-49D6-427FC1F467D3}"/>
              </a:ext>
            </a:extLst>
          </p:cNvPr>
          <p:cNvSpPr>
            <a:spLocks/>
          </p:cNvSpPr>
          <p:nvPr/>
        </p:nvSpPr>
        <p:spPr bwMode="auto">
          <a:xfrm>
            <a:off x="3757926" y="1260029"/>
            <a:ext cx="2718935" cy="2262319"/>
          </a:xfrm>
          <a:custGeom>
            <a:avLst/>
            <a:gdLst>
              <a:gd name="T0" fmla="*/ 2914 w 3407"/>
              <a:gd name="T1" fmla="*/ 507 h 2835"/>
              <a:gd name="T2" fmla="*/ 2785 w 3407"/>
              <a:gd name="T3" fmla="*/ 389 h 2835"/>
              <a:gd name="T4" fmla="*/ 2644 w 3407"/>
              <a:gd name="T5" fmla="*/ 282 h 2835"/>
              <a:gd name="T6" fmla="*/ 2491 w 3407"/>
              <a:gd name="T7" fmla="*/ 194 h 2835"/>
              <a:gd name="T8" fmla="*/ 2329 w 3407"/>
              <a:gd name="T9" fmla="*/ 119 h 2835"/>
              <a:gd name="T10" fmla="*/ 2160 w 3407"/>
              <a:gd name="T11" fmla="*/ 61 h 2835"/>
              <a:gd name="T12" fmla="*/ 1981 w 3407"/>
              <a:gd name="T13" fmla="*/ 23 h 2835"/>
              <a:gd name="T14" fmla="*/ 1798 w 3407"/>
              <a:gd name="T15" fmla="*/ 2 h 2835"/>
              <a:gd name="T16" fmla="*/ 1659 w 3407"/>
              <a:gd name="T17" fmla="*/ 0 h 2835"/>
              <a:gd name="T18" fmla="*/ 1487 w 3407"/>
              <a:gd name="T19" fmla="*/ 14 h 2835"/>
              <a:gd name="T20" fmla="*/ 1320 w 3407"/>
              <a:gd name="T21" fmla="*/ 44 h 2835"/>
              <a:gd name="T22" fmla="*/ 1118 w 3407"/>
              <a:gd name="T23" fmla="*/ 103 h 2835"/>
              <a:gd name="T24" fmla="*/ 820 w 3407"/>
              <a:gd name="T25" fmla="*/ 248 h 2835"/>
              <a:gd name="T26" fmla="*/ 559 w 3407"/>
              <a:gd name="T27" fmla="*/ 442 h 2835"/>
              <a:gd name="T28" fmla="*/ 338 w 3407"/>
              <a:gd name="T29" fmla="*/ 684 h 2835"/>
              <a:gd name="T30" fmla="*/ 168 w 3407"/>
              <a:gd name="T31" fmla="*/ 965 h 2835"/>
              <a:gd name="T32" fmla="*/ 65 w 3407"/>
              <a:gd name="T33" fmla="*/ 1236 h 2835"/>
              <a:gd name="T34" fmla="*/ 27 w 3407"/>
              <a:gd name="T35" fmla="*/ 1401 h 2835"/>
              <a:gd name="T36" fmla="*/ 6 w 3407"/>
              <a:gd name="T37" fmla="*/ 1572 h 2835"/>
              <a:gd name="T38" fmla="*/ 0 w 3407"/>
              <a:gd name="T39" fmla="*/ 1702 h 2835"/>
              <a:gd name="T40" fmla="*/ 30 w 3407"/>
              <a:gd name="T41" fmla="*/ 2021 h 2835"/>
              <a:gd name="T42" fmla="*/ 115 w 3407"/>
              <a:gd name="T43" fmla="*/ 2320 h 2835"/>
              <a:gd name="T44" fmla="*/ 251 w 3407"/>
              <a:gd name="T45" fmla="*/ 2593 h 2835"/>
              <a:gd name="T46" fmla="*/ 432 w 3407"/>
              <a:gd name="T47" fmla="*/ 2835 h 2835"/>
              <a:gd name="T48" fmla="*/ 524 w 3407"/>
              <a:gd name="T49" fmla="*/ 2741 h 2835"/>
              <a:gd name="T50" fmla="*/ 657 w 3407"/>
              <a:gd name="T51" fmla="*/ 2626 h 2835"/>
              <a:gd name="T52" fmla="*/ 801 w 3407"/>
              <a:gd name="T53" fmla="*/ 2525 h 2835"/>
              <a:gd name="T54" fmla="*/ 956 w 3407"/>
              <a:gd name="T55" fmla="*/ 2438 h 2835"/>
              <a:gd name="T56" fmla="*/ 1120 w 3407"/>
              <a:gd name="T57" fmla="*/ 2369 h 2835"/>
              <a:gd name="T58" fmla="*/ 1292 w 3407"/>
              <a:gd name="T59" fmla="*/ 2317 h 2835"/>
              <a:gd name="T60" fmla="*/ 1471 w 3407"/>
              <a:gd name="T61" fmla="*/ 2282 h 2835"/>
              <a:gd name="T62" fmla="*/ 1656 w 3407"/>
              <a:gd name="T63" fmla="*/ 2266 h 2835"/>
              <a:gd name="T64" fmla="*/ 1798 w 3407"/>
              <a:gd name="T65" fmla="*/ 2268 h 2835"/>
              <a:gd name="T66" fmla="*/ 1981 w 3407"/>
              <a:gd name="T67" fmla="*/ 2289 h 2835"/>
              <a:gd name="T68" fmla="*/ 2159 w 3407"/>
              <a:gd name="T69" fmla="*/ 2327 h 2835"/>
              <a:gd name="T70" fmla="*/ 2329 w 3407"/>
              <a:gd name="T71" fmla="*/ 2384 h 2835"/>
              <a:gd name="T72" fmla="*/ 2491 w 3407"/>
              <a:gd name="T73" fmla="*/ 2459 h 2835"/>
              <a:gd name="T74" fmla="*/ 2644 w 3407"/>
              <a:gd name="T75" fmla="*/ 2548 h 2835"/>
              <a:gd name="T76" fmla="*/ 2785 w 3407"/>
              <a:gd name="T77" fmla="*/ 2654 h 2835"/>
              <a:gd name="T78" fmla="*/ 2914 w 3407"/>
              <a:gd name="T79" fmla="*/ 2772 h 2835"/>
              <a:gd name="T80" fmla="*/ 2975 w 3407"/>
              <a:gd name="T81" fmla="*/ 2835 h 2835"/>
              <a:gd name="T82" fmla="*/ 3114 w 3407"/>
              <a:gd name="T83" fmla="*/ 2656 h 2835"/>
              <a:gd name="T84" fmla="*/ 3262 w 3407"/>
              <a:gd name="T85" fmla="*/ 2390 h 2835"/>
              <a:gd name="T86" fmla="*/ 3361 w 3407"/>
              <a:gd name="T87" fmla="*/ 2097 h 2835"/>
              <a:gd name="T88" fmla="*/ 3405 w 3407"/>
              <a:gd name="T89" fmla="*/ 1784 h 2835"/>
              <a:gd name="T90" fmla="*/ 3400 w 3407"/>
              <a:gd name="T91" fmla="*/ 1542 h 2835"/>
              <a:gd name="T92" fmla="*/ 3341 w 3407"/>
              <a:gd name="T93" fmla="*/ 1232 h 2835"/>
              <a:gd name="T94" fmla="*/ 3229 w 3407"/>
              <a:gd name="T95" fmla="*/ 945 h 2835"/>
              <a:gd name="T96" fmla="*/ 3071 w 3407"/>
              <a:gd name="T97" fmla="*/ 688 h 2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407" h="2835">
                <a:moveTo>
                  <a:pt x="2975" y="569"/>
                </a:moveTo>
                <a:lnTo>
                  <a:pt x="2975" y="569"/>
                </a:lnTo>
                <a:lnTo>
                  <a:pt x="2945" y="538"/>
                </a:lnTo>
                <a:lnTo>
                  <a:pt x="2914" y="507"/>
                </a:lnTo>
                <a:lnTo>
                  <a:pt x="2883" y="476"/>
                </a:lnTo>
                <a:lnTo>
                  <a:pt x="2851" y="446"/>
                </a:lnTo>
                <a:lnTo>
                  <a:pt x="2818" y="416"/>
                </a:lnTo>
                <a:lnTo>
                  <a:pt x="2785" y="389"/>
                </a:lnTo>
                <a:lnTo>
                  <a:pt x="2750" y="361"/>
                </a:lnTo>
                <a:lnTo>
                  <a:pt x="2716" y="333"/>
                </a:lnTo>
                <a:lnTo>
                  <a:pt x="2681" y="308"/>
                </a:lnTo>
                <a:lnTo>
                  <a:pt x="2644" y="282"/>
                </a:lnTo>
                <a:lnTo>
                  <a:pt x="2606" y="260"/>
                </a:lnTo>
                <a:lnTo>
                  <a:pt x="2569" y="235"/>
                </a:lnTo>
                <a:lnTo>
                  <a:pt x="2531" y="215"/>
                </a:lnTo>
                <a:lnTo>
                  <a:pt x="2491" y="194"/>
                </a:lnTo>
                <a:lnTo>
                  <a:pt x="2453" y="173"/>
                </a:lnTo>
                <a:lnTo>
                  <a:pt x="2411" y="154"/>
                </a:lnTo>
                <a:lnTo>
                  <a:pt x="2371" y="136"/>
                </a:lnTo>
                <a:lnTo>
                  <a:pt x="2329" y="119"/>
                </a:lnTo>
                <a:lnTo>
                  <a:pt x="2288" y="103"/>
                </a:lnTo>
                <a:lnTo>
                  <a:pt x="2246" y="87"/>
                </a:lnTo>
                <a:lnTo>
                  <a:pt x="2202" y="75"/>
                </a:lnTo>
                <a:lnTo>
                  <a:pt x="2160" y="61"/>
                </a:lnTo>
                <a:lnTo>
                  <a:pt x="2115" y="51"/>
                </a:lnTo>
                <a:lnTo>
                  <a:pt x="2072" y="41"/>
                </a:lnTo>
                <a:lnTo>
                  <a:pt x="2026" y="30"/>
                </a:lnTo>
                <a:lnTo>
                  <a:pt x="1981" y="23"/>
                </a:lnTo>
                <a:lnTo>
                  <a:pt x="1936" y="16"/>
                </a:lnTo>
                <a:lnTo>
                  <a:pt x="1891" y="11"/>
                </a:lnTo>
                <a:lnTo>
                  <a:pt x="1844" y="6"/>
                </a:lnTo>
                <a:lnTo>
                  <a:pt x="1798" y="2"/>
                </a:lnTo>
                <a:lnTo>
                  <a:pt x="1751" y="0"/>
                </a:lnTo>
                <a:lnTo>
                  <a:pt x="1703" y="0"/>
                </a:lnTo>
                <a:lnTo>
                  <a:pt x="1703" y="0"/>
                </a:lnTo>
                <a:lnTo>
                  <a:pt x="1659" y="0"/>
                </a:lnTo>
                <a:lnTo>
                  <a:pt x="1616" y="2"/>
                </a:lnTo>
                <a:lnTo>
                  <a:pt x="1572" y="6"/>
                </a:lnTo>
                <a:lnTo>
                  <a:pt x="1529" y="9"/>
                </a:lnTo>
                <a:lnTo>
                  <a:pt x="1487" y="14"/>
                </a:lnTo>
                <a:lnTo>
                  <a:pt x="1443" y="20"/>
                </a:lnTo>
                <a:lnTo>
                  <a:pt x="1402" y="27"/>
                </a:lnTo>
                <a:lnTo>
                  <a:pt x="1360" y="35"/>
                </a:lnTo>
                <a:lnTo>
                  <a:pt x="1320" y="44"/>
                </a:lnTo>
                <a:lnTo>
                  <a:pt x="1278" y="54"/>
                </a:lnTo>
                <a:lnTo>
                  <a:pt x="1238" y="65"/>
                </a:lnTo>
                <a:lnTo>
                  <a:pt x="1198" y="77"/>
                </a:lnTo>
                <a:lnTo>
                  <a:pt x="1118" y="103"/>
                </a:lnTo>
                <a:lnTo>
                  <a:pt x="1041" y="134"/>
                </a:lnTo>
                <a:lnTo>
                  <a:pt x="965" y="168"/>
                </a:lnTo>
                <a:lnTo>
                  <a:pt x="892" y="206"/>
                </a:lnTo>
                <a:lnTo>
                  <a:pt x="820" y="248"/>
                </a:lnTo>
                <a:lnTo>
                  <a:pt x="751" y="291"/>
                </a:lnTo>
                <a:lnTo>
                  <a:pt x="684" y="338"/>
                </a:lnTo>
                <a:lnTo>
                  <a:pt x="620" y="389"/>
                </a:lnTo>
                <a:lnTo>
                  <a:pt x="559" y="442"/>
                </a:lnTo>
                <a:lnTo>
                  <a:pt x="500" y="498"/>
                </a:lnTo>
                <a:lnTo>
                  <a:pt x="443" y="557"/>
                </a:lnTo>
                <a:lnTo>
                  <a:pt x="389" y="620"/>
                </a:lnTo>
                <a:lnTo>
                  <a:pt x="338" y="684"/>
                </a:lnTo>
                <a:lnTo>
                  <a:pt x="291" y="750"/>
                </a:lnTo>
                <a:lnTo>
                  <a:pt x="248" y="820"/>
                </a:lnTo>
                <a:lnTo>
                  <a:pt x="206" y="891"/>
                </a:lnTo>
                <a:lnTo>
                  <a:pt x="168" y="965"/>
                </a:lnTo>
                <a:lnTo>
                  <a:pt x="134" y="1039"/>
                </a:lnTo>
                <a:lnTo>
                  <a:pt x="103" y="1118"/>
                </a:lnTo>
                <a:lnTo>
                  <a:pt x="77" y="1196"/>
                </a:lnTo>
                <a:lnTo>
                  <a:pt x="65" y="1236"/>
                </a:lnTo>
                <a:lnTo>
                  <a:pt x="54" y="1278"/>
                </a:lnTo>
                <a:lnTo>
                  <a:pt x="44" y="1318"/>
                </a:lnTo>
                <a:lnTo>
                  <a:pt x="35" y="1360"/>
                </a:lnTo>
                <a:lnTo>
                  <a:pt x="27" y="1401"/>
                </a:lnTo>
                <a:lnTo>
                  <a:pt x="20" y="1443"/>
                </a:lnTo>
                <a:lnTo>
                  <a:pt x="14" y="1487"/>
                </a:lnTo>
                <a:lnTo>
                  <a:pt x="9" y="1528"/>
                </a:lnTo>
                <a:lnTo>
                  <a:pt x="6" y="1572"/>
                </a:lnTo>
                <a:lnTo>
                  <a:pt x="2" y="1615"/>
                </a:lnTo>
                <a:lnTo>
                  <a:pt x="0" y="1659"/>
                </a:lnTo>
                <a:lnTo>
                  <a:pt x="0" y="1702"/>
                </a:lnTo>
                <a:lnTo>
                  <a:pt x="0" y="1702"/>
                </a:lnTo>
                <a:lnTo>
                  <a:pt x="2" y="1784"/>
                </a:lnTo>
                <a:lnTo>
                  <a:pt x="7" y="1864"/>
                </a:lnTo>
                <a:lnTo>
                  <a:pt x="18" y="1942"/>
                </a:lnTo>
                <a:lnTo>
                  <a:pt x="30" y="2021"/>
                </a:lnTo>
                <a:lnTo>
                  <a:pt x="46" y="2097"/>
                </a:lnTo>
                <a:lnTo>
                  <a:pt x="67" y="2174"/>
                </a:lnTo>
                <a:lnTo>
                  <a:pt x="89" y="2247"/>
                </a:lnTo>
                <a:lnTo>
                  <a:pt x="115" y="2320"/>
                </a:lnTo>
                <a:lnTo>
                  <a:pt x="145" y="2391"/>
                </a:lnTo>
                <a:lnTo>
                  <a:pt x="178" y="2459"/>
                </a:lnTo>
                <a:lnTo>
                  <a:pt x="213" y="2527"/>
                </a:lnTo>
                <a:lnTo>
                  <a:pt x="251" y="2593"/>
                </a:lnTo>
                <a:lnTo>
                  <a:pt x="293" y="2658"/>
                </a:lnTo>
                <a:lnTo>
                  <a:pt x="336" y="2719"/>
                </a:lnTo>
                <a:lnTo>
                  <a:pt x="383" y="2778"/>
                </a:lnTo>
                <a:lnTo>
                  <a:pt x="432" y="2835"/>
                </a:lnTo>
                <a:lnTo>
                  <a:pt x="432" y="2835"/>
                </a:lnTo>
                <a:lnTo>
                  <a:pt x="462" y="2804"/>
                </a:lnTo>
                <a:lnTo>
                  <a:pt x="493" y="2772"/>
                </a:lnTo>
                <a:lnTo>
                  <a:pt x="524" y="2741"/>
                </a:lnTo>
                <a:lnTo>
                  <a:pt x="556" y="2712"/>
                </a:lnTo>
                <a:lnTo>
                  <a:pt x="589" y="2682"/>
                </a:lnTo>
                <a:lnTo>
                  <a:pt x="622" y="2654"/>
                </a:lnTo>
                <a:lnTo>
                  <a:pt x="657" y="2626"/>
                </a:lnTo>
                <a:lnTo>
                  <a:pt x="691" y="2598"/>
                </a:lnTo>
                <a:lnTo>
                  <a:pt x="728" y="2574"/>
                </a:lnTo>
                <a:lnTo>
                  <a:pt x="763" y="2548"/>
                </a:lnTo>
                <a:lnTo>
                  <a:pt x="801" y="2525"/>
                </a:lnTo>
                <a:lnTo>
                  <a:pt x="838" y="2503"/>
                </a:lnTo>
                <a:lnTo>
                  <a:pt x="876" y="2480"/>
                </a:lnTo>
                <a:lnTo>
                  <a:pt x="916" y="2459"/>
                </a:lnTo>
                <a:lnTo>
                  <a:pt x="956" y="2438"/>
                </a:lnTo>
                <a:lnTo>
                  <a:pt x="996" y="2419"/>
                </a:lnTo>
                <a:lnTo>
                  <a:pt x="1036" y="2402"/>
                </a:lnTo>
                <a:lnTo>
                  <a:pt x="1078" y="2384"/>
                </a:lnTo>
                <a:lnTo>
                  <a:pt x="1120" y="2369"/>
                </a:lnTo>
                <a:lnTo>
                  <a:pt x="1161" y="2355"/>
                </a:lnTo>
                <a:lnTo>
                  <a:pt x="1205" y="2341"/>
                </a:lnTo>
                <a:lnTo>
                  <a:pt x="1248" y="2327"/>
                </a:lnTo>
                <a:lnTo>
                  <a:pt x="1292" y="2317"/>
                </a:lnTo>
                <a:lnTo>
                  <a:pt x="1335" y="2306"/>
                </a:lnTo>
                <a:lnTo>
                  <a:pt x="1381" y="2297"/>
                </a:lnTo>
                <a:lnTo>
                  <a:pt x="1426" y="2289"/>
                </a:lnTo>
                <a:lnTo>
                  <a:pt x="1471" y="2282"/>
                </a:lnTo>
                <a:lnTo>
                  <a:pt x="1516" y="2277"/>
                </a:lnTo>
                <a:lnTo>
                  <a:pt x="1563" y="2271"/>
                </a:lnTo>
                <a:lnTo>
                  <a:pt x="1609" y="2268"/>
                </a:lnTo>
                <a:lnTo>
                  <a:pt x="1656" y="2266"/>
                </a:lnTo>
                <a:lnTo>
                  <a:pt x="1703" y="2266"/>
                </a:lnTo>
                <a:lnTo>
                  <a:pt x="1703" y="2266"/>
                </a:lnTo>
                <a:lnTo>
                  <a:pt x="1751" y="2266"/>
                </a:lnTo>
                <a:lnTo>
                  <a:pt x="1798" y="2268"/>
                </a:lnTo>
                <a:lnTo>
                  <a:pt x="1844" y="2271"/>
                </a:lnTo>
                <a:lnTo>
                  <a:pt x="1891" y="2277"/>
                </a:lnTo>
                <a:lnTo>
                  <a:pt x="1936" y="2282"/>
                </a:lnTo>
                <a:lnTo>
                  <a:pt x="1981" y="2289"/>
                </a:lnTo>
                <a:lnTo>
                  <a:pt x="2026" y="2297"/>
                </a:lnTo>
                <a:lnTo>
                  <a:pt x="2072" y="2306"/>
                </a:lnTo>
                <a:lnTo>
                  <a:pt x="2115" y="2317"/>
                </a:lnTo>
                <a:lnTo>
                  <a:pt x="2159" y="2327"/>
                </a:lnTo>
                <a:lnTo>
                  <a:pt x="2202" y="2341"/>
                </a:lnTo>
                <a:lnTo>
                  <a:pt x="2246" y="2355"/>
                </a:lnTo>
                <a:lnTo>
                  <a:pt x="2288" y="2369"/>
                </a:lnTo>
                <a:lnTo>
                  <a:pt x="2329" y="2384"/>
                </a:lnTo>
                <a:lnTo>
                  <a:pt x="2371" y="2402"/>
                </a:lnTo>
                <a:lnTo>
                  <a:pt x="2411" y="2419"/>
                </a:lnTo>
                <a:lnTo>
                  <a:pt x="2451" y="2438"/>
                </a:lnTo>
                <a:lnTo>
                  <a:pt x="2491" y="2459"/>
                </a:lnTo>
                <a:lnTo>
                  <a:pt x="2531" y="2480"/>
                </a:lnTo>
                <a:lnTo>
                  <a:pt x="2569" y="2503"/>
                </a:lnTo>
                <a:lnTo>
                  <a:pt x="2606" y="2525"/>
                </a:lnTo>
                <a:lnTo>
                  <a:pt x="2644" y="2548"/>
                </a:lnTo>
                <a:lnTo>
                  <a:pt x="2679" y="2574"/>
                </a:lnTo>
                <a:lnTo>
                  <a:pt x="2716" y="2598"/>
                </a:lnTo>
                <a:lnTo>
                  <a:pt x="2750" y="2626"/>
                </a:lnTo>
                <a:lnTo>
                  <a:pt x="2785" y="2654"/>
                </a:lnTo>
                <a:lnTo>
                  <a:pt x="2818" y="2682"/>
                </a:lnTo>
                <a:lnTo>
                  <a:pt x="2851" y="2712"/>
                </a:lnTo>
                <a:lnTo>
                  <a:pt x="2883" y="2741"/>
                </a:lnTo>
                <a:lnTo>
                  <a:pt x="2914" y="2772"/>
                </a:lnTo>
                <a:lnTo>
                  <a:pt x="2945" y="2804"/>
                </a:lnTo>
                <a:lnTo>
                  <a:pt x="2975" y="2835"/>
                </a:lnTo>
                <a:lnTo>
                  <a:pt x="2975" y="2835"/>
                </a:lnTo>
                <a:lnTo>
                  <a:pt x="2975" y="2835"/>
                </a:lnTo>
                <a:lnTo>
                  <a:pt x="2975" y="2835"/>
                </a:lnTo>
                <a:lnTo>
                  <a:pt x="3024" y="2778"/>
                </a:lnTo>
                <a:lnTo>
                  <a:pt x="3071" y="2719"/>
                </a:lnTo>
                <a:lnTo>
                  <a:pt x="3114" y="2656"/>
                </a:lnTo>
                <a:lnTo>
                  <a:pt x="3156" y="2593"/>
                </a:lnTo>
                <a:lnTo>
                  <a:pt x="3194" y="2527"/>
                </a:lnTo>
                <a:lnTo>
                  <a:pt x="3229" y="2459"/>
                </a:lnTo>
                <a:lnTo>
                  <a:pt x="3262" y="2390"/>
                </a:lnTo>
                <a:lnTo>
                  <a:pt x="3292" y="2320"/>
                </a:lnTo>
                <a:lnTo>
                  <a:pt x="3318" y="2247"/>
                </a:lnTo>
                <a:lnTo>
                  <a:pt x="3341" y="2174"/>
                </a:lnTo>
                <a:lnTo>
                  <a:pt x="3361" y="2097"/>
                </a:lnTo>
                <a:lnTo>
                  <a:pt x="3377" y="2021"/>
                </a:lnTo>
                <a:lnTo>
                  <a:pt x="3389" y="1942"/>
                </a:lnTo>
                <a:lnTo>
                  <a:pt x="3400" y="1864"/>
                </a:lnTo>
                <a:lnTo>
                  <a:pt x="3405" y="1784"/>
                </a:lnTo>
                <a:lnTo>
                  <a:pt x="3407" y="1702"/>
                </a:lnTo>
                <a:lnTo>
                  <a:pt x="3407" y="1702"/>
                </a:lnTo>
                <a:lnTo>
                  <a:pt x="3405" y="1622"/>
                </a:lnTo>
                <a:lnTo>
                  <a:pt x="3400" y="1542"/>
                </a:lnTo>
                <a:lnTo>
                  <a:pt x="3389" y="1462"/>
                </a:lnTo>
                <a:lnTo>
                  <a:pt x="3377" y="1384"/>
                </a:lnTo>
                <a:lnTo>
                  <a:pt x="3361" y="1307"/>
                </a:lnTo>
                <a:lnTo>
                  <a:pt x="3341" y="1232"/>
                </a:lnTo>
                <a:lnTo>
                  <a:pt x="3318" y="1159"/>
                </a:lnTo>
                <a:lnTo>
                  <a:pt x="3292" y="1086"/>
                </a:lnTo>
                <a:lnTo>
                  <a:pt x="3262" y="1015"/>
                </a:lnTo>
                <a:lnTo>
                  <a:pt x="3229" y="945"/>
                </a:lnTo>
                <a:lnTo>
                  <a:pt x="3194" y="879"/>
                </a:lnTo>
                <a:lnTo>
                  <a:pt x="3156" y="813"/>
                </a:lnTo>
                <a:lnTo>
                  <a:pt x="3114" y="749"/>
                </a:lnTo>
                <a:lnTo>
                  <a:pt x="3071" y="688"/>
                </a:lnTo>
                <a:lnTo>
                  <a:pt x="3024" y="627"/>
                </a:lnTo>
                <a:lnTo>
                  <a:pt x="2975" y="569"/>
                </a:lnTo>
                <a:lnTo>
                  <a:pt x="2975" y="569"/>
                </a:lnTo>
                <a:close/>
              </a:path>
            </a:pathLst>
          </a:custGeom>
          <a:solidFill>
            <a:srgbClr val="51CCAF"/>
          </a:solidFill>
          <a:ln w="571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121920" tIns="1080000" rIns="121920" bIns="60960" anchor="t" anchorCtr="1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31" name="Straight Connector 6">
            <a:extLst>
              <a:ext uri="{FF2B5EF4-FFF2-40B4-BE49-F238E27FC236}">
                <a16:creationId xmlns:a16="http://schemas.microsoft.com/office/drawing/2014/main" id="{6662734E-9E65-6D42-1CCC-339DFAC15CF3}"/>
              </a:ext>
            </a:extLst>
          </p:cNvPr>
          <p:cNvCxnSpPr/>
          <p:nvPr/>
        </p:nvCxnSpPr>
        <p:spPr>
          <a:xfrm>
            <a:off x="2581117" y="2291320"/>
            <a:ext cx="9712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ïṡlíḍe">
            <a:extLst>
              <a:ext uri="{FF2B5EF4-FFF2-40B4-BE49-F238E27FC236}">
                <a16:creationId xmlns:a16="http://schemas.microsoft.com/office/drawing/2014/main" id="{F05CE832-CDBD-7164-A193-D19070746B04}"/>
              </a:ext>
            </a:extLst>
          </p:cNvPr>
          <p:cNvSpPr txBox="1">
            <a:spLocks/>
          </p:cNvSpPr>
          <p:nvPr/>
        </p:nvSpPr>
        <p:spPr bwMode="auto">
          <a:xfrm>
            <a:off x="1727240" y="1986621"/>
            <a:ext cx="759822" cy="69503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92500"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5333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cxnSp>
        <p:nvCxnSpPr>
          <p:cNvPr id="229" name="Straight Connector 9">
            <a:extLst>
              <a:ext uri="{FF2B5EF4-FFF2-40B4-BE49-F238E27FC236}">
                <a16:creationId xmlns:a16="http://schemas.microsoft.com/office/drawing/2014/main" id="{5DDE1F5D-FEEE-5363-7E7B-55DD986FBA79}"/>
              </a:ext>
            </a:extLst>
          </p:cNvPr>
          <p:cNvCxnSpPr/>
          <p:nvPr/>
        </p:nvCxnSpPr>
        <p:spPr>
          <a:xfrm>
            <a:off x="2581117" y="4226204"/>
            <a:ext cx="9712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î$1íḓé">
            <a:extLst>
              <a:ext uri="{FF2B5EF4-FFF2-40B4-BE49-F238E27FC236}">
                <a16:creationId xmlns:a16="http://schemas.microsoft.com/office/drawing/2014/main" id="{9DBC048C-C961-661A-BB7F-9420B0663EA5}"/>
              </a:ext>
            </a:extLst>
          </p:cNvPr>
          <p:cNvSpPr txBox="1">
            <a:spLocks/>
          </p:cNvSpPr>
          <p:nvPr/>
        </p:nvSpPr>
        <p:spPr bwMode="auto">
          <a:xfrm>
            <a:off x="1727240" y="3921505"/>
            <a:ext cx="759822" cy="69503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92500"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5333" b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cxnSp>
        <p:nvCxnSpPr>
          <p:cNvPr id="227" name="Straight Connector 12">
            <a:extLst>
              <a:ext uri="{FF2B5EF4-FFF2-40B4-BE49-F238E27FC236}">
                <a16:creationId xmlns:a16="http://schemas.microsoft.com/office/drawing/2014/main" id="{E65D4FDD-1AEC-1A8A-48BE-5DD65CD4E29B}"/>
              </a:ext>
            </a:extLst>
          </p:cNvPr>
          <p:cNvCxnSpPr/>
          <p:nvPr/>
        </p:nvCxnSpPr>
        <p:spPr>
          <a:xfrm flipH="1">
            <a:off x="8700039" y="2291320"/>
            <a:ext cx="9712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íṥḻïḋê">
            <a:extLst>
              <a:ext uri="{FF2B5EF4-FFF2-40B4-BE49-F238E27FC236}">
                <a16:creationId xmlns:a16="http://schemas.microsoft.com/office/drawing/2014/main" id="{90DF9FA1-C368-0608-FD47-E9EEF6914B78}"/>
              </a:ext>
            </a:extLst>
          </p:cNvPr>
          <p:cNvSpPr txBox="1">
            <a:spLocks/>
          </p:cNvSpPr>
          <p:nvPr/>
        </p:nvSpPr>
        <p:spPr bwMode="auto">
          <a:xfrm flipH="1">
            <a:off x="9765305" y="1986621"/>
            <a:ext cx="759823" cy="69503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92500"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5333" b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cxnSp>
        <p:nvCxnSpPr>
          <p:cNvPr id="225" name="Straight Connector 15">
            <a:extLst>
              <a:ext uri="{FF2B5EF4-FFF2-40B4-BE49-F238E27FC236}">
                <a16:creationId xmlns:a16="http://schemas.microsoft.com/office/drawing/2014/main" id="{0C563C1D-9EAF-69C9-3A03-CDAA4006A747}"/>
              </a:ext>
            </a:extLst>
          </p:cNvPr>
          <p:cNvCxnSpPr/>
          <p:nvPr/>
        </p:nvCxnSpPr>
        <p:spPr>
          <a:xfrm flipH="1">
            <a:off x="8700039" y="4226204"/>
            <a:ext cx="9712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işľidè">
            <a:extLst>
              <a:ext uri="{FF2B5EF4-FFF2-40B4-BE49-F238E27FC236}">
                <a16:creationId xmlns:a16="http://schemas.microsoft.com/office/drawing/2014/main" id="{3BAB16C3-523D-D81E-325C-F95B4C2A9066}"/>
              </a:ext>
            </a:extLst>
          </p:cNvPr>
          <p:cNvSpPr txBox="1">
            <a:spLocks/>
          </p:cNvSpPr>
          <p:nvPr/>
        </p:nvSpPr>
        <p:spPr bwMode="auto">
          <a:xfrm flipH="1">
            <a:off x="9765305" y="3921505"/>
            <a:ext cx="759823" cy="69503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92500"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5333" b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21" name="íṧļiďé">
            <a:extLst>
              <a:ext uri="{FF2B5EF4-FFF2-40B4-BE49-F238E27FC236}">
                <a16:creationId xmlns:a16="http://schemas.microsoft.com/office/drawing/2014/main" id="{6CAA799B-51E2-72E2-92B7-36D539532845}"/>
              </a:ext>
            </a:extLst>
          </p:cNvPr>
          <p:cNvSpPr txBox="1">
            <a:spLocks/>
          </p:cNvSpPr>
          <p:nvPr/>
        </p:nvSpPr>
        <p:spPr bwMode="auto">
          <a:xfrm>
            <a:off x="4295051" y="1980030"/>
            <a:ext cx="1644681" cy="29540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92500"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zh-CN" altLang="en-US" sz="2133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2" name="îṡļíḑè">
            <a:extLst>
              <a:ext uri="{FF2B5EF4-FFF2-40B4-BE49-F238E27FC236}">
                <a16:creationId xmlns:a16="http://schemas.microsoft.com/office/drawing/2014/main" id="{4A0C01C2-AB53-3CB0-AE9C-4F010DC08487}"/>
              </a:ext>
            </a:extLst>
          </p:cNvPr>
          <p:cNvSpPr txBox="1">
            <a:spLocks/>
          </p:cNvSpPr>
          <p:nvPr/>
        </p:nvSpPr>
        <p:spPr bwMode="auto">
          <a:xfrm>
            <a:off x="6656385" y="2176724"/>
            <a:ext cx="1790087" cy="29540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144000" bIns="0" anchor="ctr" anchorCtr="0">
            <a:normAutofit fontScale="92500" lnSpcReduction="10000"/>
            <a:sp3d/>
          </a:bodyPr>
          <a:lstStyle/>
          <a:p>
            <a:pPr algn="r">
              <a:buClr>
                <a:prstClr val="white"/>
              </a:buClr>
              <a:defRPr/>
            </a:pPr>
            <a:r>
              <a:rPr lang="zh-CN" altLang="en-US" sz="2133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3" name="íš1îḑe">
            <a:extLst>
              <a:ext uri="{FF2B5EF4-FFF2-40B4-BE49-F238E27FC236}">
                <a16:creationId xmlns:a16="http://schemas.microsoft.com/office/drawing/2014/main" id="{BD542140-BFCF-54DC-2426-79513D0EED2C}"/>
              </a:ext>
            </a:extLst>
          </p:cNvPr>
          <p:cNvSpPr txBox="1">
            <a:spLocks/>
          </p:cNvSpPr>
          <p:nvPr/>
        </p:nvSpPr>
        <p:spPr bwMode="auto">
          <a:xfrm>
            <a:off x="3897970" y="3975769"/>
            <a:ext cx="1790087" cy="29540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144000" tIns="0" rIns="0" bIns="0" anchor="ctr" anchorCtr="0">
            <a:normAutofit fontScale="92500" lnSpcReduction="10000"/>
            <a:sp3d/>
          </a:bodyPr>
          <a:lstStyle/>
          <a:p>
            <a:pPr>
              <a:buClr>
                <a:prstClr val="white"/>
              </a:buClr>
              <a:defRPr/>
            </a:pPr>
            <a:r>
              <a:rPr lang="zh-CN" altLang="en-US" sz="2133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4" name="îṥḻiḓé">
            <a:extLst>
              <a:ext uri="{FF2B5EF4-FFF2-40B4-BE49-F238E27FC236}">
                <a16:creationId xmlns:a16="http://schemas.microsoft.com/office/drawing/2014/main" id="{D31E189D-7BC1-531A-B4C2-82E942B0BF86}"/>
              </a:ext>
            </a:extLst>
          </p:cNvPr>
          <p:cNvSpPr txBox="1">
            <a:spLocks/>
          </p:cNvSpPr>
          <p:nvPr/>
        </p:nvSpPr>
        <p:spPr bwMode="auto">
          <a:xfrm>
            <a:off x="6221766" y="4237990"/>
            <a:ext cx="1790087" cy="29540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144000" tIns="0" rIns="0" bIns="0" anchor="ctr" anchorCtr="1">
            <a:normAutofit fontScale="92500"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zh-CN" altLang="en-US" sz="2133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2565938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1420005" y="250735"/>
            <a:ext cx="409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1420005" y="736809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A40EC8-22F9-B760-CE96-BA54AB7908DE}"/>
              </a:ext>
            </a:extLst>
          </p:cNvPr>
          <p:cNvGrpSpPr/>
          <p:nvPr/>
        </p:nvGrpSpPr>
        <p:grpSpPr>
          <a:xfrm>
            <a:off x="335671" y="113482"/>
            <a:ext cx="952171" cy="952171"/>
            <a:chOff x="5619728" y="975806"/>
            <a:chExt cx="952171" cy="95217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497796-8CB0-951B-882C-B64A0D0E7089}"/>
                </a:ext>
              </a:extLst>
            </p:cNvPr>
            <p:cNvSpPr/>
            <p:nvPr/>
          </p:nvSpPr>
          <p:spPr>
            <a:xfrm>
              <a:off x="5619728" y="97580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DD3528-5BA1-6205-6780-99BF5BB3A7F2}"/>
                </a:ext>
              </a:extLst>
            </p:cNvPr>
            <p:cNvSpPr txBox="1"/>
            <p:nvPr/>
          </p:nvSpPr>
          <p:spPr>
            <a:xfrm>
              <a:off x="5674107" y="110715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01</a:t>
              </a:r>
            </a:p>
          </p:txBody>
        </p:sp>
      </p:grpSp>
      <p:grpSp>
        <p:nvGrpSpPr>
          <p:cNvPr id="4" name="íş1ïḋé">
            <a:extLst>
              <a:ext uri="{FF2B5EF4-FFF2-40B4-BE49-F238E27FC236}">
                <a16:creationId xmlns:a16="http://schemas.microsoft.com/office/drawing/2014/main" id="{86408375-074D-8C80-0EB1-76E2C649B280}"/>
              </a:ext>
            </a:extLst>
          </p:cNvPr>
          <p:cNvGrpSpPr/>
          <p:nvPr/>
        </p:nvGrpSpPr>
        <p:grpSpPr>
          <a:xfrm rot="15300000">
            <a:off x="4596874" y="1934582"/>
            <a:ext cx="2844316" cy="3431736"/>
            <a:chOff x="3068536" y="2171703"/>
            <a:chExt cx="2262611" cy="2923971"/>
          </a:xfrm>
        </p:grpSpPr>
        <p:sp>
          <p:nvSpPr>
            <p:cNvPr id="21" name="îṥ1iḍè">
              <a:extLst>
                <a:ext uri="{FF2B5EF4-FFF2-40B4-BE49-F238E27FC236}">
                  <a16:creationId xmlns:a16="http://schemas.microsoft.com/office/drawing/2014/main" id="{5F690551-8002-0DD8-6807-FD646A9B29ED}"/>
                </a:ext>
              </a:extLst>
            </p:cNvPr>
            <p:cNvSpPr/>
            <p:nvPr/>
          </p:nvSpPr>
          <p:spPr>
            <a:xfrm>
              <a:off x="3068536" y="2171703"/>
              <a:ext cx="1138547" cy="2923971"/>
            </a:xfrm>
            <a:prstGeom prst="cube">
              <a:avLst>
                <a:gd name="adj" fmla="val 88345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îṩḻîḋè">
              <a:extLst>
                <a:ext uri="{FF2B5EF4-FFF2-40B4-BE49-F238E27FC236}">
                  <a16:creationId xmlns:a16="http://schemas.microsoft.com/office/drawing/2014/main" id="{F4F1DF84-AD8E-47D2-F485-55FF0A151FFB}"/>
                </a:ext>
              </a:extLst>
            </p:cNvPr>
            <p:cNvSpPr/>
            <p:nvPr/>
          </p:nvSpPr>
          <p:spPr>
            <a:xfrm>
              <a:off x="3608578" y="2428876"/>
              <a:ext cx="1038407" cy="2666797"/>
            </a:xfrm>
            <a:prstGeom prst="cube">
              <a:avLst>
                <a:gd name="adj" fmla="val 88345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îSḻiďê">
              <a:extLst>
                <a:ext uri="{FF2B5EF4-FFF2-40B4-BE49-F238E27FC236}">
                  <a16:creationId xmlns:a16="http://schemas.microsoft.com/office/drawing/2014/main" id="{295BD3D6-9E66-C26E-9F46-8E26D34D6190}"/>
                </a:ext>
              </a:extLst>
            </p:cNvPr>
            <p:cNvSpPr/>
            <p:nvPr/>
          </p:nvSpPr>
          <p:spPr>
            <a:xfrm>
              <a:off x="4115153" y="2694545"/>
              <a:ext cx="934959" cy="2401128"/>
            </a:xfrm>
            <a:prstGeom prst="cube">
              <a:avLst>
                <a:gd name="adj" fmla="val 85731"/>
              </a:avLst>
            </a:prstGeom>
            <a:solidFill>
              <a:srgbClr val="F1CD7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ṥlíḓe">
              <a:extLst>
                <a:ext uri="{FF2B5EF4-FFF2-40B4-BE49-F238E27FC236}">
                  <a16:creationId xmlns:a16="http://schemas.microsoft.com/office/drawing/2014/main" id="{A60A5B0E-1545-2672-9732-95050BEE7E8D}"/>
                </a:ext>
              </a:extLst>
            </p:cNvPr>
            <p:cNvSpPr/>
            <p:nvPr/>
          </p:nvSpPr>
          <p:spPr>
            <a:xfrm>
              <a:off x="4556378" y="3105940"/>
              <a:ext cx="774769" cy="1989733"/>
            </a:xfrm>
            <a:prstGeom prst="cube">
              <a:avLst>
                <a:gd name="adj" fmla="val 85731"/>
              </a:avLst>
            </a:prstGeom>
            <a:solidFill>
              <a:srgbClr val="51CCA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4549A22-9D71-C081-1E88-93A710DC7A8D}"/>
              </a:ext>
            </a:extLst>
          </p:cNvPr>
          <p:cNvGrpSpPr/>
          <p:nvPr/>
        </p:nvGrpSpPr>
        <p:grpSpPr>
          <a:xfrm>
            <a:off x="7918727" y="1720145"/>
            <a:ext cx="2908076" cy="777438"/>
            <a:chOff x="4331148" y="1648600"/>
            <a:chExt cx="2908076" cy="77743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B1D480D-E86A-79D5-4DD3-AB7FBD89ECCE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4AAD2C8-3889-97AC-3FB3-70A3E22345E3}"/>
                </a:ext>
              </a:extLst>
            </p:cNvPr>
            <p:cNvSpPr txBox="1"/>
            <p:nvPr/>
          </p:nvSpPr>
          <p:spPr>
            <a:xfrm>
              <a:off x="4332612" y="1995151"/>
              <a:ext cx="290661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EEDBC90-E471-A423-698B-A53C63E9806D}"/>
              </a:ext>
            </a:extLst>
          </p:cNvPr>
          <p:cNvGrpSpPr/>
          <p:nvPr/>
        </p:nvGrpSpPr>
        <p:grpSpPr>
          <a:xfrm>
            <a:off x="8714319" y="3429000"/>
            <a:ext cx="2908076" cy="777438"/>
            <a:chOff x="4331148" y="1648600"/>
            <a:chExt cx="2908076" cy="77743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B252840-CDC2-6A42-F2ED-878349965DC8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00A7319-0106-1193-27F9-5B2C1C587C3C}"/>
                </a:ext>
              </a:extLst>
            </p:cNvPr>
            <p:cNvSpPr txBox="1"/>
            <p:nvPr/>
          </p:nvSpPr>
          <p:spPr>
            <a:xfrm>
              <a:off x="4332612" y="1995151"/>
              <a:ext cx="290661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374A029-A6A7-4BC7-05DB-2605287769E9}"/>
              </a:ext>
            </a:extLst>
          </p:cNvPr>
          <p:cNvGrpSpPr/>
          <p:nvPr/>
        </p:nvGrpSpPr>
        <p:grpSpPr>
          <a:xfrm>
            <a:off x="925589" y="2605243"/>
            <a:ext cx="2906612" cy="777438"/>
            <a:chOff x="4332612" y="1648600"/>
            <a:chExt cx="2906612" cy="77743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35CC474-EBA7-80ED-6603-25A3DE501C54}"/>
                </a:ext>
              </a:extLst>
            </p:cNvPr>
            <p:cNvSpPr txBox="1"/>
            <p:nvPr/>
          </p:nvSpPr>
          <p:spPr>
            <a:xfrm>
              <a:off x="5450060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98FB3EF-FB8D-AF71-3595-D13CA3FA13E1}"/>
                </a:ext>
              </a:extLst>
            </p:cNvPr>
            <p:cNvSpPr txBox="1"/>
            <p:nvPr/>
          </p:nvSpPr>
          <p:spPr>
            <a:xfrm>
              <a:off x="4332612" y="1995151"/>
              <a:ext cx="290661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77187E1-6AB9-1634-266E-8757398E44FE}"/>
              </a:ext>
            </a:extLst>
          </p:cNvPr>
          <p:cNvGrpSpPr/>
          <p:nvPr/>
        </p:nvGrpSpPr>
        <p:grpSpPr>
          <a:xfrm>
            <a:off x="633753" y="3989590"/>
            <a:ext cx="2906612" cy="777438"/>
            <a:chOff x="4332612" y="1648600"/>
            <a:chExt cx="2906612" cy="777438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979C3AB-2E06-8649-93DB-DA56B97B2FA2}"/>
                </a:ext>
              </a:extLst>
            </p:cNvPr>
            <p:cNvSpPr txBox="1"/>
            <p:nvPr/>
          </p:nvSpPr>
          <p:spPr>
            <a:xfrm>
              <a:off x="5450060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E73A007-8816-CD61-158D-D289230CF7E6}"/>
                </a:ext>
              </a:extLst>
            </p:cNvPr>
            <p:cNvSpPr txBox="1"/>
            <p:nvPr/>
          </p:nvSpPr>
          <p:spPr>
            <a:xfrm>
              <a:off x="4332612" y="1995151"/>
              <a:ext cx="290661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53" name="椭圆 52">
            <a:extLst>
              <a:ext uri="{FF2B5EF4-FFF2-40B4-BE49-F238E27FC236}">
                <a16:creationId xmlns:a16="http://schemas.microsoft.com/office/drawing/2014/main" id="{A3137858-BABB-8426-38EE-74B1D7A90B53}"/>
              </a:ext>
            </a:extLst>
          </p:cNvPr>
          <p:cNvSpPr/>
          <p:nvPr/>
        </p:nvSpPr>
        <p:spPr>
          <a:xfrm>
            <a:off x="7313462" y="1861897"/>
            <a:ext cx="493935" cy="493935"/>
          </a:xfrm>
          <a:prstGeom prst="ellipse">
            <a:avLst/>
          </a:prstGeom>
          <a:solidFill>
            <a:srgbClr val="51CC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4ED9BE20-7908-7144-E3A4-ABACB13699EC}"/>
              </a:ext>
            </a:extLst>
          </p:cNvPr>
          <p:cNvSpPr/>
          <p:nvPr/>
        </p:nvSpPr>
        <p:spPr>
          <a:xfrm>
            <a:off x="8077652" y="3553951"/>
            <a:ext cx="493935" cy="493935"/>
          </a:xfrm>
          <a:prstGeom prst="ellipse">
            <a:avLst/>
          </a:prstGeom>
          <a:solidFill>
            <a:srgbClr val="51CC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7F1C51A1-51C6-939D-2B15-53A9946F6C17}"/>
              </a:ext>
            </a:extLst>
          </p:cNvPr>
          <p:cNvSpPr/>
          <p:nvPr/>
        </p:nvSpPr>
        <p:spPr>
          <a:xfrm>
            <a:off x="3947486" y="2726403"/>
            <a:ext cx="493935" cy="493935"/>
          </a:xfrm>
          <a:prstGeom prst="ellipse">
            <a:avLst/>
          </a:prstGeom>
          <a:solidFill>
            <a:srgbClr val="F1C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7AA85BEF-FCB9-4B1A-A247-C4D16FE965DD}"/>
              </a:ext>
            </a:extLst>
          </p:cNvPr>
          <p:cNvSpPr/>
          <p:nvPr/>
        </p:nvSpPr>
        <p:spPr>
          <a:xfrm>
            <a:off x="3585234" y="4111954"/>
            <a:ext cx="493935" cy="493935"/>
          </a:xfrm>
          <a:prstGeom prst="ellipse">
            <a:avLst/>
          </a:prstGeom>
          <a:solidFill>
            <a:srgbClr val="F1C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8F44B1B2-C470-E935-5E93-C71FBB257114}"/>
              </a:ext>
            </a:extLst>
          </p:cNvPr>
          <p:cNvSpPr txBox="1"/>
          <p:nvPr/>
        </p:nvSpPr>
        <p:spPr>
          <a:xfrm>
            <a:off x="7303309" y="1914778"/>
            <a:ext cx="532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/>
              <a:t>01</a:t>
            </a:r>
            <a:endParaRPr lang="zh-CN" altLang="en-US" sz="1800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07282461-76B0-39D2-7B2F-D6DAD39D16B9}"/>
              </a:ext>
            </a:extLst>
          </p:cNvPr>
          <p:cNvSpPr txBox="1"/>
          <p:nvPr/>
        </p:nvSpPr>
        <p:spPr>
          <a:xfrm>
            <a:off x="3936453" y="2789909"/>
            <a:ext cx="532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/>
              <a:t>02</a:t>
            </a:r>
            <a:endParaRPr lang="zh-CN" altLang="en-US" sz="1800" dirty="0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2208CA31-A5CD-DA3C-8070-8F487F856704}"/>
              </a:ext>
            </a:extLst>
          </p:cNvPr>
          <p:cNvSpPr txBox="1"/>
          <p:nvPr/>
        </p:nvSpPr>
        <p:spPr>
          <a:xfrm>
            <a:off x="8064952" y="3613666"/>
            <a:ext cx="532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/>
              <a:t>03</a:t>
            </a:r>
            <a:endParaRPr lang="zh-CN" altLang="en-US" sz="1800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CA862DB-7929-E3F4-8360-F13E6A7231D7}"/>
              </a:ext>
            </a:extLst>
          </p:cNvPr>
          <p:cNvSpPr txBox="1"/>
          <p:nvPr/>
        </p:nvSpPr>
        <p:spPr>
          <a:xfrm>
            <a:off x="3569975" y="4185466"/>
            <a:ext cx="532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/>
              <a:t>04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5945342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1420005" y="250735"/>
            <a:ext cx="409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1420005" y="736809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A40EC8-22F9-B760-CE96-BA54AB7908DE}"/>
              </a:ext>
            </a:extLst>
          </p:cNvPr>
          <p:cNvGrpSpPr/>
          <p:nvPr/>
        </p:nvGrpSpPr>
        <p:grpSpPr>
          <a:xfrm>
            <a:off x="335671" y="113482"/>
            <a:ext cx="952171" cy="952171"/>
            <a:chOff x="5619728" y="975806"/>
            <a:chExt cx="952171" cy="95217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497796-8CB0-951B-882C-B64A0D0E7089}"/>
                </a:ext>
              </a:extLst>
            </p:cNvPr>
            <p:cNvSpPr/>
            <p:nvPr/>
          </p:nvSpPr>
          <p:spPr>
            <a:xfrm>
              <a:off x="5619728" y="97580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DD3528-5BA1-6205-6780-99BF5BB3A7F2}"/>
                </a:ext>
              </a:extLst>
            </p:cNvPr>
            <p:cNvSpPr txBox="1"/>
            <p:nvPr/>
          </p:nvSpPr>
          <p:spPr>
            <a:xfrm>
              <a:off x="5674107" y="110715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01</a:t>
              </a:r>
            </a:p>
          </p:txBody>
        </p:sp>
      </p:grpSp>
      <p:grpSp>
        <p:nvGrpSpPr>
          <p:cNvPr id="3" name="1098e766-7eb8-4e03-ac90-6863f181a3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72F7AA5-BD67-9E06-D265-24C36E4FF2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11527" y="1998815"/>
            <a:ext cx="7768945" cy="2819970"/>
            <a:chOff x="2211528" y="2165507"/>
            <a:chExt cx="7768945" cy="2819970"/>
          </a:xfrm>
        </p:grpSpPr>
        <p:sp>
          <p:nvSpPr>
            <p:cNvPr id="4" name="ïşḻíďè">
              <a:extLst>
                <a:ext uri="{FF2B5EF4-FFF2-40B4-BE49-F238E27FC236}">
                  <a16:creationId xmlns:a16="http://schemas.microsoft.com/office/drawing/2014/main" id="{A9001DE7-1FD4-B3FB-3E73-B45C706E3C7E}"/>
                </a:ext>
              </a:extLst>
            </p:cNvPr>
            <p:cNvSpPr/>
            <p:nvPr/>
          </p:nvSpPr>
          <p:spPr>
            <a:xfrm>
              <a:off x="7748223" y="2733412"/>
              <a:ext cx="1698722" cy="1698157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îSḻïḍê">
              <a:extLst>
                <a:ext uri="{FF2B5EF4-FFF2-40B4-BE49-F238E27FC236}">
                  <a16:creationId xmlns:a16="http://schemas.microsoft.com/office/drawing/2014/main" id="{4894BEDF-3108-195B-DE52-29AEFDB59503}"/>
                </a:ext>
              </a:extLst>
            </p:cNvPr>
            <p:cNvSpPr/>
            <p:nvPr/>
          </p:nvSpPr>
          <p:spPr>
            <a:xfrm>
              <a:off x="5259232" y="2735081"/>
              <a:ext cx="1698722" cy="1698157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íṡliḍe">
              <a:extLst>
                <a:ext uri="{FF2B5EF4-FFF2-40B4-BE49-F238E27FC236}">
                  <a16:creationId xmlns:a16="http://schemas.microsoft.com/office/drawing/2014/main" id="{98967327-2388-FCD7-BBC3-19261DFD85A4}"/>
                </a:ext>
              </a:extLst>
            </p:cNvPr>
            <p:cNvSpPr/>
            <p:nvPr/>
          </p:nvSpPr>
          <p:spPr>
            <a:xfrm>
              <a:off x="2776754" y="2735081"/>
              <a:ext cx="1698722" cy="1698157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8" name="išḷidê">
              <a:extLst>
                <a:ext uri="{FF2B5EF4-FFF2-40B4-BE49-F238E27FC236}">
                  <a16:creationId xmlns:a16="http://schemas.microsoft.com/office/drawing/2014/main" id="{D64B00EC-18B7-31BF-C356-2B0C33998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5897" y="3575492"/>
              <a:ext cx="2819969" cy="1409985"/>
            </a:xfrm>
            <a:custGeom>
              <a:avLst/>
              <a:gdLst>
                <a:gd name="T0" fmla="*/ 1444 w 3068"/>
                <a:gd name="T1" fmla="*/ 1153 h 1534"/>
                <a:gd name="T2" fmla="*/ 1300 w 3068"/>
                <a:gd name="T3" fmla="*/ 1134 h 1534"/>
                <a:gd name="T4" fmla="*/ 1163 w 3068"/>
                <a:gd name="T5" fmla="*/ 1097 h 1534"/>
                <a:gd name="T6" fmla="*/ 1032 w 3068"/>
                <a:gd name="T7" fmla="*/ 1044 h 1534"/>
                <a:gd name="T8" fmla="*/ 910 w 3068"/>
                <a:gd name="T9" fmla="*/ 975 h 1534"/>
                <a:gd name="T10" fmla="*/ 797 w 3068"/>
                <a:gd name="T11" fmla="*/ 893 h 1534"/>
                <a:gd name="T12" fmla="*/ 696 w 3068"/>
                <a:gd name="T13" fmla="*/ 798 h 1534"/>
                <a:gd name="T14" fmla="*/ 606 w 3068"/>
                <a:gd name="T15" fmla="*/ 693 h 1534"/>
                <a:gd name="T16" fmla="*/ 530 w 3068"/>
                <a:gd name="T17" fmla="*/ 576 h 1534"/>
                <a:gd name="T18" fmla="*/ 467 w 3068"/>
                <a:gd name="T19" fmla="*/ 451 h 1534"/>
                <a:gd name="T20" fmla="*/ 420 w 3068"/>
                <a:gd name="T21" fmla="*/ 317 h 1534"/>
                <a:gd name="T22" fmla="*/ 390 w 3068"/>
                <a:gd name="T23" fmla="*/ 176 h 1534"/>
                <a:gd name="T24" fmla="*/ 376 w 3068"/>
                <a:gd name="T25" fmla="*/ 30 h 1534"/>
                <a:gd name="T26" fmla="*/ 1 w 3068"/>
                <a:gd name="T27" fmla="*/ 79 h 1534"/>
                <a:gd name="T28" fmla="*/ 23 w 3068"/>
                <a:gd name="T29" fmla="*/ 272 h 1534"/>
                <a:gd name="T30" fmla="*/ 68 w 3068"/>
                <a:gd name="T31" fmla="*/ 456 h 1534"/>
                <a:gd name="T32" fmla="*/ 135 w 3068"/>
                <a:gd name="T33" fmla="*/ 631 h 1534"/>
                <a:gd name="T34" fmla="*/ 222 w 3068"/>
                <a:gd name="T35" fmla="*/ 795 h 1534"/>
                <a:gd name="T36" fmla="*/ 327 w 3068"/>
                <a:gd name="T37" fmla="*/ 947 h 1534"/>
                <a:gd name="T38" fmla="*/ 449 w 3068"/>
                <a:gd name="T39" fmla="*/ 1085 h 1534"/>
                <a:gd name="T40" fmla="*/ 586 w 3068"/>
                <a:gd name="T41" fmla="*/ 1207 h 1534"/>
                <a:gd name="T42" fmla="*/ 738 w 3068"/>
                <a:gd name="T43" fmla="*/ 1312 h 1534"/>
                <a:gd name="T44" fmla="*/ 902 w 3068"/>
                <a:gd name="T45" fmla="*/ 1399 h 1534"/>
                <a:gd name="T46" fmla="*/ 1078 w 3068"/>
                <a:gd name="T47" fmla="*/ 1465 h 1534"/>
                <a:gd name="T48" fmla="*/ 1262 w 3068"/>
                <a:gd name="T49" fmla="*/ 1511 h 1534"/>
                <a:gd name="T50" fmla="*/ 1455 w 3068"/>
                <a:gd name="T51" fmla="*/ 1532 h 1534"/>
                <a:gd name="T52" fmla="*/ 1613 w 3068"/>
                <a:gd name="T53" fmla="*/ 1532 h 1534"/>
                <a:gd name="T54" fmla="*/ 1805 w 3068"/>
                <a:gd name="T55" fmla="*/ 1511 h 1534"/>
                <a:gd name="T56" fmla="*/ 1990 w 3068"/>
                <a:gd name="T57" fmla="*/ 1465 h 1534"/>
                <a:gd name="T58" fmla="*/ 2165 w 3068"/>
                <a:gd name="T59" fmla="*/ 1399 h 1534"/>
                <a:gd name="T60" fmla="*/ 2329 w 3068"/>
                <a:gd name="T61" fmla="*/ 1312 h 1534"/>
                <a:gd name="T62" fmla="*/ 2481 w 3068"/>
                <a:gd name="T63" fmla="*/ 1207 h 1534"/>
                <a:gd name="T64" fmla="*/ 2618 w 3068"/>
                <a:gd name="T65" fmla="*/ 1085 h 1534"/>
                <a:gd name="T66" fmla="*/ 2741 w 3068"/>
                <a:gd name="T67" fmla="*/ 947 h 1534"/>
                <a:gd name="T68" fmla="*/ 2845 w 3068"/>
                <a:gd name="T69" fmla="*/ 795 h 1534"/>
                <a:gd name="T70" fmla="*/ 2933 w 3068"/>
                <a:gd name="T71" fmla="*/ 631 h 1534"/>
                <a:gd name="T72" fmla="*/ 2999 w 3068"/>
                <a:gd name="T73" fmla="*/ 456 h 1534"/>
                <a:gd name="T74" fmla="*/ 3043 w 3068"/>
                <a:gd name="T75" fmla="*/ 272 h 1534"/>
                <a:gd name="T76" fmla="*/ 3066 w 3068"/>
                <a:gd name="T77" fmla="*/ 79 h 1534"/>
                <a:gd name="T78" fmla="*/ 2691 w 3068"/>
                <a:gd name="T79" fmla="*/ 30 h 1534"/>
                <a:gd name="T80" fmla="*/ 2678 w 3068"/>
                <a:gd name="T81" fmla="*/ 176 h 1534"/>
                <a:gd name="T82" fmla="*/ 2647 w 3068"/>
                <a:gd name="T83" fmla="*/ 317 h 1534"/>
                <a:gd name="T84" fmla="*/ 2600 w 3068"/>
                <a:gd name="T85" fmla="*/ 451 h 1534"/>
                <a:gd name="T86" fmla="*/ 2537 w 3068"/>
                <a:gd name="T87" fmla="*/ 576 h 1534"/>
                <a:gd name="T88" fmla="*/ 2461 w 3068"/>
                <a:gd name="T89" fmla="*/ 693 h 1534"/>
                <a:gd name="T90" fmla="*/ 2372 w 3068"/>
                <a:gd name="T91" fmla="*/ 798 h 1534"/>
                <a:gd name="T92" fmla="*/ 2270 w 3068"/>
                <a:gd name="T93" fmla="*/ 893 h 1534"/>
                <a:gd name="T94" fmla="*/ 2158 w 3068"/>
                <a:gd name="T95" fmla="*/ 975 h 1534"/>
                <a:gd name="T96" fmla="*/ 2035 w 3068"/>
                <a:gd name="T97" fmla="*/ 1044 h 1534"/>
                <a:gd name="T98" fmla="*/ 1905 w 3068"/>
                <a:gd name="T99" fmla="*/ 1097 h 1534"/>
                <a:gd name="T100" fmla="*/ 1766 w 3068"/>
                <a:gd name="T101" fmla="*/ 1134 h 1534"/>
                <a:gd name="T102" fmla="*/ 1622 w 3068"/>
                <a:gd name="T103" fmla="*/ 1153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8" h="1534">
                  <a:moveTo>
                    <a:pt x="1534" y="1158"/>
                  </a:moveTo>
                  <a:lnTo>
                    <a:pt x="1534" y="1158"/>
                  </a:lnTo>
                  <a:lnTo>
                    <a:pt x="1504" y="1157"/>
                  </a:lnTo>
                  <a:lnTo>
                    <a:pt x="1474" y="1156"/>
                  </a:lnTo>
                  <a:lnTo>
                    <a:pt x="1444" y="1153"/>
                  </a:lnTo>
                  <a:lnTo>
                    <a:pt x="1416" y="1151"/>
                  </a:lnTo>
                  <a:lnTo>
                    <a:pt x="1386" y="1148"/>
                  </a:lnTo>
                  <a:lnTo>
                    <a:pt x="1357" y="1144"/>
                  </a:lnTo>
                  <a:lnTo>
                    <a:pt x="1329" y="1140"/>
                  </a:lnTo>
                  <a:lnTo>
                    <a:pt x="1300" y="1134"/>
                  </a:lnTo>
                  <a:lnTo>
                    <a:pt x="1273" y="1128"/>
                  </a:lnTo>
                  <a:lnTo>
                    <a:pt x="1244" y="1120"/>
                  </a:lnTo>
                  <a:lnTo>
                    <a:pt x="1217" y="1113"/>
                  </a:lnTo>
                  <a:lnTo>
                    <a:pt x="1190" y="1105"/>
                  </a:lnTo>
                  <a:lnTo>
                    <a:pt x="1163" y="1097"/>
                  </a:lnTo>
                  <a:lnTo>
                    <a:pt x="1135" y="1087"/>
                  </a:lnTo>
                  <a:lnTo>
                    <a:pt x="1110" y="1077"/>
                  </a:lnTo>
                  <a:lnTo>
                    <a:pt x="1083" y="1066"/>
                  </a:lnTo>
                  <a:lnTo>
                    <a:pt x="1057" y="1055"/>
                  </a:lnTo>
                  <a:lnTo>
                    <a:pt x="1032" y="1044"/>
                  </a:lnTo>
                  <a:lnTo>
                    <a:pt x="1006" y="1031"/>
                  </a:lnTo>
                  <a:lnTo>
                    <a:pt x="982" y="1018"/>
                  </a:lnTo>
                  <a:lnTo>
                    <a:pt x="957" y="1004"/>
                  </a:lnTo>
                  <a:lnTo>
                    <a:pt x="934" y="989"/>
                  </a:lnTo>
                  <a:lnTo>
                    <a:pt x="910" y="975"/>
                  </a:lnTo>
                  <a:lnTo>
                    <a:pt x="887" y="959"/>
                  </a:lnTo>
                  <a:lnTo>
                    <a:pt x="863" y="943"/>
                  </a:lnTo>
                  <a:lnTo>
                    <a:pt x="841" y="927"/>
                  </a:lnTo>
                  <a:lnTo>
                    <a:pt x="819" y="910"/>
                  </a:lnTo>
                  <a:lnTo>
                    <a:pt x="797" y="893"/>
                  </a:lnTo>
                  <a:lnTo>
                    <a:pt x="776" y="875"/>
                  </a:lnTo>
                  <a:lnTo>
                    <a:pt x="756" y="857"/>
                  </a:lnTo>
                  <a:lnTo>
                    <a:pt x="735" y="838"/>
                  </a:lnTo>
                  <a:lnTo>
                    <a:pt x="715" y="819"/>
                  </a:lnTo>
                  <a:lnTo>
                    <a:pt x="696" y="798"/>
                  </a:lnTo>
                  <a:lnTo>
                    <a:pt x="677" y="778"/>
                  </a:lnTo>
                  <a:lnTo>
                    <a:pt x="659" y="757"/>
                  </a:lnTo>
                  <a:lnTo>
                    <a:pt x="641" y="737"/>
                  </a:lnTo>
                  <a:lnTo>
                    <a:pt x="623" y="714"/>
                  </a:lnTo>
                  <a:lnTo>
                    <a:pt x="606" y="693"/>
                  </a:lnTo>
                  <a:lnTo>
                    <a:pt x="589" y="669"/>
                  </a:lnTo>
                  <a:lnTo>
                    <a:pt x="574" y="647"/>
                  </a:lnTo>
                  <a:lnTo>
                    <a:pt x="558" y="624"/>
                  </a:lnTo>
                  <a:lnTo>
                    <a:pt x="544" y="600"/>
                  </a:lnTo>
                  <a:lnTo>
                    <a:pt x="530" y="576"/>
                  </a:lnTo>
                  <a:lnTo>
                    <a:pt x="516" y="551"/>
                  </a:lnTo>
                  <a:lnTo>
                    <a:pt x="503" y="527"/>
                  </a:lnTo>
                  <a:lnTo>
                    <a:pt x="490" y="502"/>
                  </a:lnTo>
                  <a:lnTo>
                    <a:pt x="479" y="477"/>
                  </a:lnTo>
                  <a:lnTo>
                    <a:pt x="467" y="451"/>
                  </a:lnTo>
                  <a:lnTo>
                    <a:pt x="456" y="424"/>
                  </a:lnTo>
                  <a:lnTo>
                    <a:pt x="447" y="398"/>
                  </a:lnTo>
                  <a:lnTo>
                    <a:pt x="437" y="371"/>
                  </a:lnTo>
                  <a:lnTo>
                    <a:pt x="428" y="344"/>
                  </a:lnTo>
                  <a:lnTo>
                    <a:pt x="420" y="317"/>
                  </a:lnTo>
                  <a:lnTo>
                    <a:pt x="412" y="289"/>
                  </a:lnTo>
                  <a:lnTo>
                    <a:pt x="406" y="261"/>
                  </a:lnTo>
                  <a:lnTo>
                    <a:pt x="400" y="233"/>
                  </a:lnTo>
                  <a:lnTo>
                    <a:pt x="394" y="205"/>
                  </a:lnTo>
                  <a:lnTo>
                    <a:pt x="390" y="176"/>
                  </a:lnTo>
                  <a:lnTo>
                    <a:pt x="386" y="147"/>
                  </a:lnTo>
                  <a:lnTo>
                    <a:pt x="383" y="118"/>
                  </a:lnTo>
                  <a:lnTo>
                    <a:pt x="379" y="90"/>
                  </a:lnTo>
                  <a:lnTo>
                    <a:pt x="378" y="60"/>
                  </a:lnTo>
                  <a:lnTo>
                    <a:pt x="376" y="30"/>
                  </a:lnTo>
                  <a:lnTo>
                    <a:pt x="37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" y="79"/>
                  </a:lnTo>
                  <a:lnTo>
                    <a:pt x="4" y="118"/>
                  </a:lnTo>
                  <a:lnTo>
                    <a:pt x="7" y="157"/>
                  </a:lnTo>
                  <a:lnTo>
                    <a:pt x="12" y="195"/>
                  </a:lnTo>
                  <a:lnTo>
                    <a:pt x="17" y="233"/>
                  </a:lnTo>
                  <a:lnTo>
                    <a:pt x="23" y="272"/>
                  </a:lnTo>
                  <a:lnTo>
                    <a:pt x="31" y="309"/>
                  </a:lnTo>
                  <a:lnTo>
                    <a:pt x="38" y="346"/>
                  </a:lnTo>
                  <a:lnTo>
                    <a:pt x="48" y="384"/>
                  </a:lnTo>
                  <a:lnTo>
                    <a:pt x="57" y="420"/>
                  </a:lnTo>
                  <a:lnTo>
                    <a:pt x="68" y="456"/>
                  </a:lnTo>
                  <a:lnTo>
                    <a:pt x="80" y="493"/>
                  </a:lnTo>
                  <a:lnTo>
                    <a:pt x="93" y="528"/>
                  </a:lnTo>
                  <a:lnTo>
                    <a:pt x="105" y="563"/>
                  </a:lnTo>
                  <a:lnTo>
                    <a:pt x="120" y="597"/>
                  </a:lnTo>
                  <a:lnTo>
                    <a:pt x="135" y="631"/>
                  </a:lnTo>
                  <a:lnTo>
                    <a:pt x="151" y="665"/>
                  </a:lnTo>
                  <a:lnTo>
                    <a:pt x="167" y="698"/>
                  </a:lnTo>
                  <a:lnTo>
                    <a:pt x="184" y="731"/>
                  </a:lnTo>
                  <a:lnTo>
                    <a:pt x="202" y="763"/>
                  </a:lnTo>
                  <a:lnTo>
                    <a:pt x="222" y="795"/>
                  </a:lnTo>
                  <a:lnTo>
                    <a:pt x="241" y="827"/>
                  </a:lnTo>
                  <a:lnTo>
                    <a:pt x="261" y="858"/>
                  </a:lnTo>
                  <a:lnTo>
                    <a:pt x="282" y="888"/>
                  </a:lnTo>
                  <a:lnTo>
                    <a:pt x="305" y="918"/>
                  </a:lnTo>
                  <a:lnTo>
                    <a:pt x="327" y="947"/>
                  </a:lnTo>
                  <a:lnTo>
                    <a:pt x="350" y="975"/>
                  </a:lnTo>
                  <a:lnTo>
                    <a:pt x="374" y="1004"/>
                  </a:lnTo>
                  <a:lnTo>
                    <a:pt x="397" y="1032"/>
                  </a:lnTo>
                  <a:lnTo>
                    <a:pt x="423" y="1059"/>
                  </a:lnTo>
                  <a:lnTo>
                    <a:pt x="449" y="1085"/>
                  </a:lnTo>
                  <a:lnTo>
                    <a:pt x="475" y="1111"/>
                  </a:lnTo>
                  <a:lnTo>
                    <a:pt x="502" y="1135"/>
                  </a:lnTo>
                  <a:lnTo>
                    <a:pt x="530" y="1160"/>
                  </a:lnTo>
                  <a:lnTo>
                    <a:pt x="557" y="1183"/>
                  </a:lnTo>
                  <a:lnTo>
                    <a:pt x="586" y="1207"/>
                  </a:lnTo>
                  <a:lnTo>
                    <a:pt x="616" y="1229"/>
                  </a:lnTo>
                  <a:lnTo>
                    <a:pt x="646" y="1252"/>
                  </a:lnTo>
                  <a:lnTo>
                    <a:pt x="676" y="1272"/>
                  </a:lnTo>
                  <a:lnTo>
                    <a:pt x="707" y="1292"/>
                  </a:lnTo>
                  <a:lnTo>
                    <a:pt x="738" y="1312"/>
                  </a:lnTo>
                  <a:lnTo>
                    <a:pt x="770" y="1330"/>
                  </a:lnTo>
                  <a:lnTo>
                    <a:pt x="803" y="1349"/>
                  </a:lnTo>
                  <a:lnTo>
                    <a:pt x="836" y="1367"/>
                  </a:lnTo>
                  <a:lnTo>
                    <a:pt x="869" y="1383"/>
                  </a:lnTo>
                  <a:lnTo>
                    <a:pt x="902" y="1399"/>
                  </a:lnTo>
                  <a:lnTo>
                    <a:pt x="937" y="1414"/>
                  </a:lnTo>
                  <a:lnTo>
                    <a:pt x="971" y="1427"/>
                  </a:lnTo>
                  <a:lnTo>
                    <a:pt x="1006" y="1441"/>
                  </a:lnTo>
                  <a:lnTo>
                    <a:pt x="1041" y="1453"/>
                  </a:lnTo>
                  <a:lnTo>
                    <a:pt x="1078" y="1465"/>
                  </a:lnTo>
                  <a:lnTo>
                    <a:pt x="1114" y="1475"/>
                  </a:lnTo>
                  <a:lnTo>
                    <a:pt x="1150" y="1486"/>
                  </a:lnTo>
                  <a:lnTo>
                    <a:pt x="1187" y="1495"/>
                  </a:lnTo>
                  <a:lnTo>
                    <a:pt x="1225" y="1503"/>
                  </a:lnTo>
                  <a:lnTo>
                    <a:pt x="1262" y="1511"/>
                  </a:lnTo>
                  <a:lnTo>
                    <a:pt x="1300" y="1516"/>
                  </a:lnTo>
                  <a:lnTo>
                    <a:pt x="1338" y="1522"/>
                  </a:lnTo>
                  <a:lnTo>
                    <a:pt x="1377" y="1527"/>
                  </a:lnTo>
                  <a:lnTo>
                    <a:pt x="1416" y="1530"/>
                  </a:lnTo>
                  <a:lnTo>
                    <a:pt x="1455" y="1532"/>
                  </a:lnTo>
                  <a:lnTo>
                    <a:pt x="1494" y="1534"/>
                  </a:lnTo>
                  <a:lnTo>
                    <a:pt x="1534" y="1534"/>
                  </a:lnTo>
                  <a:lnTo>
                    <a:pt x="1534" y="1534"/>
                  </a:lnTo>
                  <a:lnTo>
                    <a:pt x="1573" y="1534"/>
                  </a:lnTo>
                  <a:lnTo>
                    <a:pt x="1613" y="1532"/>
                  </a:lnTo>
                  <a:lnTo>
                    <a:pt x="1651" y="1530"/>
                  </a:lnTo>
                  <a:lnTo>
                    <a:pt x="1691" y="1527"/>
                  </a:lnTo>
                  <a:lnTo>
                    <a:pt x="1729" y="1522"/>
                  </a:lnTo>
                  <a:lnTo>
                    <a:pt x="1767" y="1516"/>
                  </a:lnTo>
                  <a:lnTo>
                    <a:pt x="1805" y="1511"/>
                  </a:lnTo>
                  <a:lnTo>
                    <a:pt x="1843" y="1503"/>
                  </a:lnTo>
                  <a:lnTo>
                    <a:pt x="1880" y="1495"/>
                  </a:lnTo>
                  <a:lnTo>
                    <a:pt x="1917" y="1486"/>
                  </a:lnTo>
                  <a:lnTo>
                    <a:pt x="1954" y="1475"/>
                  </a:lnTo>
                  <a:lnTo>
                    <a:pt x="1990" y="1465"/>
                  </a:lnTo>
                  <a:lnTo>
                    <a:pt x="2025" y="1453"/>
                  </a:lnTo>
                  <a:lnTo>
                    <a:pt x="2062" y="1441"/>
                  </a:lnTo>
                  <a:lnTo>
                    <a:pt x="2096" y="1427"/>
                  </a:lnTo>
                  <a:lnTo>
                    <a:pt x="2131" y="1414"/>
                  </a:lnTo>
                  <a:lnTo>
                    <a:pt x="2165" y="1399"/>
                  </a:lnTo>
                  <a:lnTo>
                    <a:pt x="2199" y="1383"/>
                  </a:lnTo>
                  <a:lnTo>
                    <a:pt x="2232" y="1367"/>
                  </a:lnTo>
                  <a:lnTo>
                    <a:pt x="2265" y="1349"/>
                  </a:lnTo>
                  <a:lnTo>
                    <a:pt x="2297" y="1330"/>
                  </a:lnTo>
                  <a:lnTo>
                    <a:pt x="2329" y="1312"/>
                  </a:lnTo>
                  <a:lnTo>
                    <a:pt x="2360" y="1292"/>
                  </a:lnTo>
                  <a:lnTo>
                    <a:pt x="2391" y="1272"/>
                  </a:lnTo>
                  <a:lnTo>
                    <a:pt x="2422" y="1252"/>
                  </a:lnTo>
                  <a:lnTo>
                    <a:pt x="2452" y="1229"/>
                  </a:lnTo>
                  <a:lnTo>
                    <a:pt x="2481" y="1207"/>
                  </a:lnTo>
                  <a:lnTo>
                    <a:pt x="2509" y="1183"/>
                  </a:lnTo>
                  <a:lnTo>
                    <a:pt x="2537" y="1160"/>
                  </a:lnTo>
                  <a:lnTo>
                    <a:pt x="2565" y="1135"/>
                  </a:lnTo>
                  <a:lnTo>
                    <a:pt x="2593" y="1111"/>
                  </a:lnTo>
                  <a:lnTo>
                    <a:pt x="2618" y="1085"/>
                  </a:lnTo>
                  <a:lnTo>
                    <a:pt x="2644" y="1059"/>
                  </a:lnTo>
                  <a:lnTo>
                    <a:pt x="2669" y="1032"/>
                  </a:lnTo>
                  <a:lnTo>
                    <a:pt x="2694" y="1004"/>
                  </a:lnTo>
                  <a:lnTo>
                    <a:pt x="2717" y="975"/>
                  </a:lnTo>
                  <a:lnTo>
                    <a:pt x="2741" y="947"/>
                  </a:lnTo>
                  <a:lnTo>
                    <a:pt x="2763" y="918"/>
                  </a:lnTo>
                  <a:lnTo>
                    <a:pt x="2784" y="888"/>
                  </a:lnTo>
                  <a:lnTo>
                    <a:pt x="2806" y="858"/>
                  </a:lnTo>
                  <a:lnTo>
                    <a:pt x="2826" y="827"/>
                  </a:lnTo>
                  <a:lnTo>
                    <a:pt x="2845" y="795"/>
                  </a:lnTo>
                  <a:lnTo>
                    <a:pt x="2864" y="763"/>
                  </a:lnTo>
                  <a:lnTo>
                    <a:pt x="2883" y="731"/>
                  </a:lnTo>
                  <a:lnTo>
                    <a:pt x="2900" y="698"/>
                  </a:lnTo>
                  <a:lnTo>
                    <a:pt x="2917" y="665"/>
                  </a:lnTo>
                  <a:lnTo>
                    <a:pt x="2933" y="631"/>
                  </a:lnTo>
                  <a:lnTo>
                    <a:pt x="2948" y="597"/>
                  </a:lnTo>
                  <a:lnTo>
                    <a:pt x="2961" y="563"/>
                  </a:lnTo>
                  <a:lnTo>
                    <a:pt x="2974" y="528"/>
                  </a:lnTo>
                  <a:lnTo>
                    <a:pt x="2987" y="493"/>
                  </a:lnTo>
                  <a:lnTo>
                    <a:pt x="2999" y="456"/>
                  </a:lnTo>
                  <a:lnTo>
                    <a:pt x="3009" y="420"/>
                  </a:lnTo>
                  <a:lnTo>
                    <a:pt x="3019" y="384"/>
                  </a:lnTo>
                  <a:lnTo>
                    <a:pt x="3029" y="346"/>
                  </a:lnTo>
                  <a:lnTo>
                    <a:pt x="3037" y="309"/>
                  </a:lnTo>
                  <a:lnTo>
                    <a:pt x="3043" y="272"/>
                  </a:lnTo>
                  <a:lnTo>
                    <a:pt x="3050" y="233"/>
                  </a:lnTo>
                  <a:lnTo>
                    <a:pt x="3055" y="195"/>
                  </a:lnTo>
                  <a:lnTo>
                    <a:pt x="3059" y="157"/>
                  </a:lnTo>
                  <a:lnTo>
                    <a:pt x="3064" y="118"/>
                  </a:lnTo>
                  <a:lnTo>
                    <a:pt x="3066" y="79"/>
                  </a:lnTo>
                  <a:lnTo>
                    <a:pt x="3067" y="39"/>
                  </a:lnTo>
                  <a:lnTo>
                    <a:pt x="3068" y="0"/>
                  </a:lnTo>
                  <a:lnTo>
                    <a:pt x="2691" y="0"/>
                  </a:lnTo>
                  <a:lnTo>
                    <a:pt x="2691" y="0"/>
                  </a:lnTo>
                  <a:lnTo>
                    <a:pt x="2691" y="30"/>
                  </a:lnTo>
                  <a:lnTo>
                    <a:pt x="2690" y="60"/>
                  </a:lnTo>
                  <a:lnTo>
                    <a:pt x="2687" y="90"/>
                  </a:lnTo>
                  <a:lnTo>
                    <a:pt x="2685" y="118"/>
                  </a:lnTo>
                  <a:lnTo>
                    <a:pt x="2682" y="147"/>
                  </a:lnTo>
                  <a:lnTo>
                    <a:pt x="2678" y="176"/>
                  </a:lnTo>
                  <a:lnTo>
                    <a:pt x="2672" y="205"/>
                  </a:lnTo>
                  <a:lnTo>
                    <a:pt x="2667" y="233"/>
                  </a:lnTo>
                  <a:lnTo>
                    <a:pt x="2661" y="261"/>
                  </a:lnTo>
                  <a:lnTo>
                    <a:pt x="2654" y="289"/>
                  </a:lnTo>
                  <a:lnTo>
                    <a:pt x="2647" y="317"/>
                  </a:lnTo>
                  <a:lnTo>
                    <a:pt x="2638" y="344"/>
                  </a:lnTo>
                  <a:lnTo>
                    <a:pt x="2630" y="371"/>
                  </a:lnTo>
                  <a:lnTo>
                    <a:pt x="2620" y="398"/>
                  </a:lnTo>
                  <a:lnTo>
                    <a:pt x="2611" y="424"/>
                  </a:lnTo>
                  <a:lnTo>
                    <a:pt x="2600" y="451"/>
                  </a:lnTo>
                  <a:lnTo>
                    <a:pt x="2588" y="477"/>
                  </a:lnTo>
                  <a:lnTo>
                    <a:pt x="2577" y="502"/>
                  </a:lnTo>
                  <a:lnTo>
                    <a:pt x="2565" y="527"/>
                  </a:lnTo>
                  <a:lnTo>
                    <a:pt x="2551" y="551"/>
                  </a:lnTo>
                  <a:lnTo>
                    <a:pt x="2537" y="576"/>
                  </a:lnTo>
                  <a:lnTo>
                    <a:pt x="2523" y="600"/>
                  </a:lnTo>
                  <a:lnTo>
                    <a:pt x="2508" y="624"/>
                  </a:lnTo>
                  <a:lnTo>
                    <a:pt x="2493" y="647"/>
                  </a:lnTo>
                  <a:lnTo>
                    <a:pt x="2477" y="669"/>
                  </a:lnTo>
                  <a:lnTo>
                    <a:pt x="2461" y="693"/>
                  </a:lnTo>
                  <a:lnTo>
                    <a:pt x="2444" y="714"/>
                  </a:lnTo>
                  <a:lnTo>
                    <a:pt x="2426" y="737"/>
                  </a:lnTo>
                  <a:lnTo>
                    <a:pt x="2409" y="757"/>
                  </a:lnTo>
                  <a:lnTo>
                    <a:pt x="2390" y="778"/>
                  </a:lnTo>
                  <a:lnTo>
                    <a:pt x="2372" y="798"/>
                  </a:lnTo>
                  <a:lnTo>
                    <a:pt x="2352" y="819"/>
                  </a:lnTo>
                  <a:lnTo>
                    <a:pt x="2332" y="838"/>
                  </a:lnTo>
                  <a:lnTo>
                    <a:pt x="2312" y="857"/>
                  </a:lnTo>
                  <a:lnTo>
                    <a:pt x="2291" y="875"/>
                  </a:lnTo>
                  <a:lnTo>
                    <a:pt x="2270" y="893"/>
                  </a:lnTo>
                  <a:lnTo>
                    <a:pt x="2248" y="910"/>
                  </a:lnTo>
                  <a:lnTo>
                    <a:pt x="2226" y="927"/>
                  </a:lnTo>
                  <a:lnTo>
                    <a:pt x="2203" y="943"/>
                  </a:lnTo>
                  <a:lnTo>
                    <a:pt x="2181" y="959"/>
                  </a:lnTo>
                  <a:lnTo>
                    <a:pt x="2158" y="975"/>
                  </a:lnTo>
                  <a:lnTo>
                    <a:pt x="2134" y="989"/>
                  </a:lnTo>
                  <a:lnTo>
                    <a:pt x="2110" y="1004"/>
                  </a:lnTo>
                  <a:lnTo>
                    <a:pt x="2085" y="1018"/>
                  </a:lnTo>
                  <a:lnTo>
                    <a:pt x="2061" y="1031"/>
                  </a:lnTo>
                  <a:lnTo>
                    <a:pt x="2035" y="1044"/>
                  </a:lnTo>
                  <a:lnTo>
                    <a:pt x="2009" y="1055"/>
                  </a:lnTo>
                  <a:lnTo>
                    <a:pt x="1984" y="1066"/>
                  </a:lnTo>
                  <a:lnTo>
                    <a:pt x="1958" y="1077"/>
                  </a:lnTo>
                  <a:lnTo>
                    <a:pt x="1932" y="1087"/>
                  </a:lnTo>
                  <a:lnTo>
                    <a:pt x="1905" y="1097"/>
                  </a:lnTo>
                  <a:lnTo>
                    <a:pt x="1878" y="1105"/>
                  </a:lnTo>
                  <a:lnTo>
                    <a:pt x="1851" y="1113"/>
                  </a:lnTo>
                  <a:lnTo>
                    <a:pt x="1823" y="1120"/>
                  </a:lnTo>
                  <a:lnTo>
                    <a:pt x="1795" y="1128"/>
                  </a:lnTo>
                  <a:lnTo>
                    <a:pt x="1766" y="1134"/>
                  </a:lnTo>
                  <a:lnTo>
                    <a:pt x="1739" y="1140"/>
                  </a:lnTo>
                  <a:lnTo>
                    <a:pt x="1710" y="1144"/>
                  </a:lnTo>
                  <a:lnTo>
                    <a:pt x="1681" y="1148"/>
                  </a:lnTo>
                  <a:lnTo>
                    <a:pt x="1652" y="1151"/>
                  </a:lnTo>
                  <a:lnTo>
                    <a:pt x="1622" y="1153"/>
                  </a:lnTo>
                  <a:lnTo>
                    <a:pt x="1594" y="1156"/>
                  </a:lnTo>
                  <a:lnTo>
                    <a:pt x="1564" y="1157"/>
                  </a:lnTo>
                  <a:lnTo>
                    <a:pt x="1534" y="1158"/>
                  </a:lnTo>
                  <a:lnTo>
                    <a:pt x="1534" y="1158"/>
                  </a:lnTo>
                  <a:close/>
                </a:path>
              </a:pathLst>
            </a:custGeom>
            <a:solidFill>
              <a:srgbClr val="51CCAF"/>
            </a:solid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ï$ļïḓê">
              <a:extLst>
                <a:ext uri="{FF2B5EF4-FFF2-40B4-BE49-F238E27FC236}">
                  <a16:creationId xmlns:a16="http://schemas.microsoft.com/office/drawing/2014/main" id="{EC609C0B-7540-2ABD-015C-F5DAB53EC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1528" y="2165507"/>
              <a:ext cx="2820891" cy="1409985"/>
            </a:xfrm>
            <a:custGeom>
              <a:avLst/>
              <a:gdLst>
                <a:gd name="T0" fmla="*/ 1624 w 3069"/>
                <a:gd name="T1" fmla="*/ 381 h 1534"/>
                <a:gd name="T2" fmla="*/ 1768 w 3069"/>
                <a:gd name="T3" fmla="*/ 400 h 1534"/>
                <a:gd name="T4" fmla="*/ 1906 w 3069"/>
                <a:gd name="T5" fmla="*/ 437 h 1534"/>
                <a:gd name="T6" fmla="*/ 2036 w 3069"/>
                <a:gd name="T7" fmla="*/ 490 h 1534"/>
                <a:gd name="T8" fmla="*/ 2159 w 3069"/>
                <a:gd name="T9" fmla="*/ 559 h 1534"/>
                <a:gd name="T10" fmla="*/ 2271 w 3069"/>
                <a:gd name="T11" fmla="*/ 641 h 1534"/>
                <a:gd name="T12" fmla="*/ 2372 w 3069"/>
                <a:gd name="T13" fmla="*/ 736 h 1534"/>
                <a:gd name="T14" fmla="*/ 2462 w 3069"/>
                <a:gd name="T15" fmla="*/ 841 h 1534"/>
                <a:gd name="T16" fmla="*/ 2538 w 3069"/>
                <a:gd name="T17" fmla="*/ 958 h 1534"/>
                <a:gd name="T18" fmla="*/ 2601 w 3069"/>
                <a:gd name="T19" fmla="*/ 1083 h 1534"/>
                <a:gd name="T20" fmla="*/ 2648 w 3069"/>
                <a:gd name="T21" fmla="*/ 1217 h 1534"/>
                <a:gd name="T22" fmla="*/ 2679 w 3069"/>
                <a:gd name="T23" fmla="*/ 1358 h 1534"/>
                <a:gd name="T24" fmla="*/ 2692 w 3069"/>
                <a:gd name="T25" fmla="*/ 1504 h 1534"/>
                <a:gd name="T26" fmla="*/ 3067 w 3069"/>
                <a:gd name="T27" fmla="*/ 1455 h 1534"/>
                <a:gd name="T28" fmla="*/ 3045 w 3069"/>
                <a:gd name="T29" fmla="*/ 1262 h 1534"/>
                <a:gd name="T30" fmla="*/ 3000 w 3069"/>
                <a:gd name="T31" fmla="*/ 1078 h 1534"/>
                <a:gd name="T32" fmla="*/ 2933 w 3069"/>
                <a:gd name="T33" fmla="*/ 903 h 1534"/>
                <a:gd name="T34" fmla="*/ 2846 w 3069"/>
                <a:gd name="T35" fmla="*/ 739 h 1534"/>
                <a:gd name="T36" fmla="*/ 2742 w 3069"/>
                <a:gd name="T37" fmla="*/ 587 h 1534"/>
                <a:gd name="T38" fmla="*/ 2619 w 3069"/>
                <a:gd name="T39" fmla="*/ 449 h 1534"/>
                <a:gd name="T40" fmla="*/ 2482 w 3069"/>
                <a:gd name="T41" fmla="*/ 327 h 1534"/>
                <a:gd name="T42" fmla="*/ 2330 w 3069"/>
                <a:gd name="T43" fmla="*/ 222 h 1534"/>
                <a:gd name="T44" fmla="*/ 2166 w 3069"/>
                <a:gd name="T45" fmla="*/ 135 h 1534"/>
                <a:gd name="T46" fmla="*/ 1990 w 3069"/>
                <a:gd name="T47" fmla="*/ 69 h 1534"/>
                <a:gd name="T48" fmla="*/ 1806 w 3069"/>
                <a:gd name="T49" fmla="*/ 23 h 1534"/>
                <a:gd name="T50" fmla="*/ 1614 w 3069"/>
                <a:gd name="T51" fmla="*/ 2 h 1534"/>
                <a:gd name="T52" fmla="*/ 1455 w 3069"/>
                <a:gd name="T53" fmla="*/ 2 h 1534"/>
                <a:gd name="T54" fmla="*/ 1263 w 3069"/>
                <a:gd name="T55" fmla="*/ 23 h 1534"/>
                <a:gd name="T56" fmla="*/ 1079 w 3069"/>
                <a:gd name="T57" fmla="*/ 69 h 1534"/>
                <a:gd name="T58" fmla="*/ 903 w 3069"/>
                <a:gd name="T59" fmla="*/ 135 h 1534"/>
                <a:gd name="T60" fmla="*/ 739 w 3069"/>
                <a:gd name="T61" fmla="*/ 222 h 1534"/>
                <a:gd name="T62" fmla="*/ 587 w 3069"/>
                <a:gd name="T63" fmla="*/ 327 h 1534"/>
                <a:gd name="T64" fmla="*/ 450 w 3069"/>
                <a:gd name="T65" fmla="*/ 449 h 1534"/>
                <a:gd name="T66" fmla="*/ 327 w 3069"/>
                <a:gd name="T67" fmla="*/ 587 h 1534"/>
                <a:gd name="T68" fmla="*/ 223 w 3069"/>
                <a:gd name="T69" fmla="*/ 739 h 1534"/>
                <a:gd name="T70" fmla="*/ 135 w 3069"/>
                <a:gd name="T71" fmla="*/ 903 h 1534"/>
                <a:gd name="T72" fmla="*/ 69 w 3069"/>
                <a:gd name="T73" fmla="*/ 1078 h 1534"/>
                <a:gd name="T74" fmla="*/ 25 w 3069"/>
                <a:gd name="T75" fmla="*/ 1262 h 1534"/>
                <a:gd name="T76" fmla="*/ 2 w 3069"/>
                <a:gd name="T77" fmla="*/ 1455 h 1534"/>
                <a:gd name="T78" fmla="*/ 377 w 3069"/>
                <a:gd name="T79" fmla="*/ 1504 h 1534"/>
                <a:gd name="T80" fmla="*/ 390 w 3069"/>
                <a:gd name="T81" fmla="*/ 1358 h 1534"/>
                <a:gd name="T82" fmla="*/ 421 w 3069"/>
                <a:gd name="T83" fmla="*/ 1217 h 1534"/>
                <a:gd name="T84" fmla="*/ 468 w 3069"/>
                <a:gd name="T85" fmla="*/ 1083 h 1534"/>
                <a:gd name="T86" fmla="*/ 531 w 3069"/>
                <a:gd name="T87" fmla="*/ 958 h 1534"/>
                <a:gd name="T88" fmla="*/ 608 w 3069"/>
                <a:gd name="T89" fmla="*/ 841 h 1534"/>
                <a:gd name="T90" fmla="*/ 697 w 3069"/>
                <a:gd name="T91" fmla="*/ 736 h 1534"/>
                <a:gd name="T92" fmla="*/ 798 w 3069"/>
                <a:gd name="T93" fmla="*/ 641 h 1534"/>
                <a:gd name="T94" fmla="*/ 910 w 3069"/>
                <a:gd name="T95" fmla="*/ 559 h 1534"/>
                <a:gd name="T96" fmla="*/ 1033 w 3069"/>
                <a:gd name="T97" fmla="*/ 490 h 1534"/>
                <a:gd name="T98" fmla="*/ 1163 w 3069"/>
                <a:gd name="T99" fmla="*/ 437 h 1534"/>
                <a:gd name="T100" fmla="*/ 1302 w 3069"/>
                <a:gd name="T101" fmla="*/ 400 h 1534"/>
                <a:gd name="T102" fmla="*/ 1446 w 3069"/>
                <a:gd name="T103" fmla="*/ 38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9" h="1534">
                  <a:moveTo>
                    <a:pt x="1534" y="376"/>
                  </a:moveTo>
                  <a:lnTo>
                    <a:pt x="1534" y="376"/>
                  </a:lnTo>
                  <a:lnTo>
                    <a:pt x="1564" y="377"/>
                  </a:lnTo>
                  <a:lnTo>
                    <a:pt x="1594" y="378"/>
                  </a:lnTo>
                  <a:lnTo>
                    <a:pt x="1624" y="381"/>
                  </a:lnTo>
                  <a:lnTo>
                    <a:pt x="1652" y="383"/>
                  </a:lnTo>
                  <a:lnTo>
                    <a:pt x="1682" y="386"/>
                  </a:lnTo>
                  <a:lnTo>
                    <a:pt x="1711" y="390"/>
                  </a:lnTo>
                  <a:lnTo>
                    <a:pt x="1740" y="394"/>
                  </a:lnTo>
                  <a:lnTo>
                    <a:pt x="1768" y="400"/>
                  </a:lnTo>
                  <a:lnTo>
                    <a:pt x="1796" y="406"/>
                  </a:lnTo>
                  <a:lnTo>
                    <a:pt x="1824" y="414"/>
                  </a:lnTo>
                  <a:lnTo>
                    <a:pt x="1852" y="421"/>
                  </a:lnTo>
                  <a:lnTo>
                    <a:pt x="1878" y="429"/>
                  </a:lnTo>
                  <a:lnTo>
                    <a:pt x="1906" y="437"/>
                  </a:lnTo>
                  <a:lnTo>
                    <a:pt x="1933" y="447"/>
                  </a:lnTo>
                  <a:lnTo>
                    <a:pt x="1958" y="457"/>
                  </a:lnTo>
                  <a:lnTo>
                    <a:pt x="1985" y="468"/>
                  </a:lnTo>
                  <a:lnTo>
                    <a:pt x="2011" y="479"/>
                  </a:lnTo>
                  <a:lnTo>
                    <a:pt x="2036" y="490"/>
                  </a:lnTo>
                  <a:lnTo>
                    <a:pt x="2062" y="503"/>
                  </a:lnTo>
                  <a:lnTo>
                    <a:pt x="2086" y="516"/>
                  </a:lnTo>
                  <a:lnTo>
                    <a:pt x="2111" y="530"/>
                  </a:lnTo>
                  <a:lnTo>
                    <a:pt x="2134" y="545"/>
                  </a:lnTo>
                  <a:lnTo>
                    <a:pt x="2159" y="559"/>
                  </a:lnTo>
                  <a:lnTo>
                    <a:pt x="2181" y="575"/>
                  </a:lnTo>
                  <a:lnTo>
                    <a:pt x="2205" y="591"/>
                  </a:lnTo>
                  <a:lnTo>
                    <a:pt x="2227" y="607"/>
                  </a:lnTo>
                  <a:lnTo>
                    <a:pt x="2249" y="624"/>
                  </a:lnTo>
                  <a:lnTo>
                    <a:pt x="2271" y="641"/>
                  </a:lnTo>
                  <a:lnTo>
                    <a:pt x="2292" y="659"/>
                  </a:lnTo>
                  <a:lnTo>
                    <a:pt x="2312" y="677"/>
                  </a:lnTo>
                  <a:lnTo>
                    <a:pt x="2333" y="696"/>
                  </a:lnTo>
                  <a:lnTo>
                    <a:pt x="2353" y="715"/>
                  </a:lnTo>
                  <a:lnTo>
                    <a:pt x="2372" y="736"/>
                  </a:lnTo>
                  <a:lnTo>
                    <a:pt x="2391" y="756"/>
                  </a:lnTo>
                  <a:lnTo>
                    <a:pt x="2409" y="777"/>
                  </a:lnTo>
                  <a:lnTo>
                    <a:pt x="2427" y="797"/>
                  </a:lnTo>
                  <a:lnTo>
                    <a:pt x="2445" y="820"/>
                  </a:lnTo>
                  <a:lnTo>
                    <a:pt x="2462" y="841"/>
                  </a:lnTo>
                  <a:lnTo>
                    <a:pt x="2479" y="865"/>
                  </a:lnTo>
                  <a:lnTo>
                    <a:pt x="2495" y="887"/>
                  </a:lnTo>
                  <a:lnTo>
                    <a:pt x="2510" y="910"/>
                  </a:lnTo>
                  <a:lnTo>
                    <a:pt x="2524" y="934"/>
                  </a:lnTo>
                  <a:lnTo>
                    <a:pt x="2538" y="958"/>
                  </a:lnTo>
                  <a:lnTo>
                    <a:pt x="2552" y="983"/>
                  </a:lnTo>
                  <a:lnTo>
                    <a:pt x="2565" y="1007"/>
                  </a:lnTo>
                  <a:lnTo>
                    <a:pt x="2578" y="1032"/>
                  </a:lnTo>
                  <a:lnTo>
                    <a:pt x="2589" y="1057"/>
                  </a:lnTo>
                  <a:lnTo>
                    <a:pt x="2601" y="1083"/>
                  </a:lnTo>
                  <a:lnTo>
                    <a:pt x="2612" y="1110"/>
                  </a:lnTo>
                  <a:lnTo>
                    <a:pt x="2621" y="1136"/>
                  </a:lnTo>
                  <a:lnTo>
                    <a:pt x="2631" y="1163"/>
                  </a:lnTo>
                  <a:lnTo>
                    <a:pt x="2640" y="1190"/>
                  </a:lnTo>
                  <a:lnTo>
                    <a:pt x="2648" y="1217"/>
                  </a:lnTo>
                  <a:lnTo>
                    <a:pt x="2656" y="1245"/>
                  </a:lnTo>
                  <a:lnTo>
                    <a:pt x="2662" y="1273"/>
                  </a:lnTo>
                  <a:lnTo>
                    <a:pt x="2668" y="1301"/>
                  </a:lnTo>
                  <a:lnTo>
                    <a:pt x="2674" y="1329"/>
                  </a:lnTo>
                  <a:lnTo>
                    <a:pt x="2679" y="1358"/>
                  </a:lnTo>
                  <a:lnTo>
                    <a:pt x="2682" y="1387"/>
                  </a:lnTo>
                  <a:lnTo>
                    <a:pt x="2685" y="1416"/>
                  </a:lnTo>
                  <a:lnTo>
                    <a:pt x="2689" y="1444"/>
                  </a:lnTo>
                  <a:lnTo>
                    <a:pt x="2691" y="1474"/>
                  </a:lnTo>
                  <a:lnTo>
                    <a:pt x="2692" y="1504"/>
                  </a:lnTo>
                  <a:lnTo>
                    <a:pt x="2692" y="1534"/>
                  </a:lnTo>
                  <a:lnTo>
                    <a:pt x="3069" y="1534"/>
                  </a:lnTo>
                  <a:lnTo>
                    <a:pt x="3069" y="1534"/>
                  </a:lnTo>
                  <a:lnTo>
                    <a:pt x="3068" y="1495"/>
                  </a:lnTo>
                  <a:lnTo>
                    <a:pt x="3067" y="1455"/>
                  </a:lnTo>
                  <a:lnTo>
                    <a:pt x="3064" y="1416"/>
                  </a:lnTo>
                  <a:lnTo>
                    <a:pt x="3061" y="1377"/>
                  </a:lnTo>
                  <a:lnTo>
                    <a:pt x="3056" y="1339"/>
                  </a:lnTo>
                  <a:lnTo>
                    <a:pt x="3051" y="1301"/>
                  </a:lnTo>
                  <a:lnTo>
                    <a:pt x="3045" y="1262"/>
                  </a:lnTo>
                  <a:lnTo>
                    <a:pt x="3037" y="1225"/>
                  </a:lnTo>
                  <a:lnTo>
                    <a:pt x="3030" y="1188"/>
                  </a:lnTo>
                  <a:lnTo>
                    <a:pt x="3020" y="1150"/>
                  </a:lnTo>
                  <a:lnTo>
                    <a:pt x="3011" y="1114"/>
                  </a:lnTo>
                  <a:lnTo>
                    <a:pt x="3000" y="1078"/>
                  </a:lnTo>
                  <a:lnTo>
                    <a:pt x="2988" y="1041"/>
                  </a:lnTo>
                  <a:lnTo>
                    <a:pt x="2975" y="1006"/>
                  </a:lnTo>
                  <a:lnTo>
                    <a:pt x="2963" y="971"/>
                  </a:lnTo>
                  <a:lnTo>
                    <a:pt x="2948" y="937"/>
                  </a:lnTo>
                  <a:lnTo>
                    <a:pt x="2933" y="903"/>
                  </a:lnTo>
                  <a:lnTo>
                    <a:pt x="2918" y="869"/>
                  </a:lnTo>
                  <a:lnTo>
                    <a:pt x="2901" y="836"/>
                  </a:lnTo>
                  <a:lnTo>
                    <a:pt x="2884" y="803"/>
                  </a:lnTo>
                  <a:lnTo>
                    <a:pt x="2866" y="771"/>
                  </a:lnTo>
                  <a:lnTo>
                    <a:pt x="2846" y="739"/>
                  </a:lnTo>
                  <a:lnTo>
                    <a:pt x="2827" y="707"/>
                  </a:lnTo>
                  <a:lnTo>
                    <a:pt x="2807" y="676"/>
                  </a:lnTo>
                  <a:lnTo>
                    <a:pt x="2786" y="646"/>
                  </a:lnTo>
                  <a:lnTo>
                    <a:pt x="2764" y="616"/>
                  </a:lnTo>
                  <a:lnTo>
                    <a:pt x="2742" y="587"/>
                  </a:lnTo>
                  <a:lnTo>
                    <a:pt x="2718" y="559"/>
                  </a:lnTo>
                  <a:lnTo>
                    <a:pt x="2695" y="530"/>
                  </a:lnTo>
                  <a:lnTo>
                    <a:pt x="2671" y="502"/>
                  </a:lnTo>
                  <a:lnTo>
                    <a:pt x="2645" y="475"/>
                  </a:lnTo>
                  <a:lnTo>
                    <a:pt x="2619" y="449"/>
                  </a:lnTo>
                  <a:lnTo>
                    <a:pt x="2593" y="423"/>
                  </a:lnTo>
                  <a:lnTo>
                    <a:pt x="2566" y="399"/>
                  </a:lnTo>
                  <a:lnTo>
                    <a:pt x="2538" y="374"/>
                  </a:lnTo>
                  <a:lnTo>
                    <a:pt x="2511" y="351"/>
                  </a:lnTo>
                  <a:lnTo>
                    <a:pt x="2482" y="327"/>
                  </a:lnTo>
                  <a:lnTo>
                    <a:pt x="2452" y="305"/>
                  </a:lnTo>
                  <a:lnTo>
                    <a:pt x="2423" y="282"/>
                  </a:lnTo>
                  <a:lnTo>
                    <a:pt x="2392" y="262"/>
                  </a:lnTo>
                  <a:lnTo>
                    <a:pt x="2361" y="242"/>
                  </a:lnTo>
                  <a:lnTo>
                    <a:pt x="2330" y="222"/>
                  </a:lnTo>
                  <a:lnTo>
                    <a:pt x="2298" y="204"/>
                  </a:lnTo>
                  <a:lnTo>
                    <a:pt x="2265" y="185"/>
                  </a:lnTo>
                  <a:lnTo>
                    <a:pt x="2233" y="167"/>
                  </a:lnTo>
                  <a:lnTo>
                    <a:pt x="2199" y="151"/>
                  </a:lnTo>
                  <a:lnTo>
                    <a:pt x="2166" y="135"/>
                  </a:lnTo>
                  <a:lnTo>
                    <a:pt x="2132" y="120"/>
                  </a:lnTo>
                  <a:lnTo>
                    <a:pt x="2097" y="107"/>
                  </a:lnTo>
                  <a:lnTo>
                    <a:pt x="2062" y="93"/>
                  </a:lnTo>
                  <a:lnTo>
                    <a:pt x="2027" y="81"/>
                  </a:lnTo>
                  <a:lnTo>
                    <a:pt x="1990" y="69"/>
                  </a:lnTo>
                  <a:lnTo>
                    <a:pt x="1954" y="59"/>
                  </a:lnTo>
                  <a:lnTo>
                    <a:pt x="1918" y="48"/>
                  </a:lnTo>
                  <a:lnTo>
                    <a:pt x="1881" y="39"/>
                  </a:lnTo>
                  <a:lnTo>
                    <a:pt x="1843" y="31"/>
                  </a:lnTo>
                  <a:lnTo>
                    <a:pt x="1806" y="23"/>
                  </a:lnTo>
                  <a:lnTo>
                    <a:pt x="1769" y="18"/>
                  </a:lnTo>
                  <a:lnTo>
                    <a:pt x="1730" y="12"/>
                  </a:lnTo>
                  <a:lnTo>
                    <a:pt x="1692" y="7"/>
                  </a:lnTo>
                  <a:lnTo>
                    <a:pt x="1652" y="4"/>
                  </a:lnTo>
                  <a:lnTo>
                    <a:pt x="1614" y="2"/>
                  </a:lnTo>
                  <a:lnTo>
                    <a:pt x="1575" y="0"/>
                  </a:lnTo>
                  <a:lnTo>
                    <a:pt x="1534" y="0"/>
                  </a:lnTo>
                  <a:lnTo>
                    <a:pt x="1534" y="0"/>
                  </a:lnTo>
                  <a:lnTo>
                    <a:pt x="1495" y="0"/>
                  </a:lnTo>
                  <a:lnTo>
                    <a:pt x="1455" y="2"/>
                  </a:lnTo>
                  <a:lnTo>
                    <a:pt x="1417" y="4"/>
                  </a:lnTo>
                  <a:lnTo>
                    <a:pt x="1377" y="7"/>
                  </a:lnTo>
                  <a:lnTo>
                    <a:pt x="1339" y="12"/>
                  </a:lnTo>
                  <a:lnTo>
                    <a:pt x="1301" y="18"/>
                  </a:lnTo>
                  <a:lnTo>
                    <a:pt x="1263" y="23"/>
                  </a:lnTo>
                  <a:lnTo>
                    <a:pt x="1225" y="31"/>
                  </a:lnTo>
                  <a:lnTo>
                    <a:pt x="1188" y="39"/>
                  </a:lnTo>
                  <a:lnTo>
                    <a:pt x="1151" y="48"/>
                  </a:lnTo>
                  <a:lnTo>
                    <a:pt x="1114" y="59"/>
                  </a:lnTo>
                  <a:lnTo>
                    <a:pt x="1079" y="69"/>
                  </a:lnTo>
                  <a:lnTo>
                    <a:pt x="1043" y="81"/>
                  </a:lnTo>
                  <a:lnTo>
                    <a:pt x="1007" y="93"/>
                  </a:lnTo>
                  <a:lnTo>
                    <a:pt x="972" y="107"/>
                  </a:lnTo>
                  <a:lnTo>
                    <a:pt x="937" y="120"/>
                  </a:lnTo>
                  <a:lnTo>
                    <a:pt x="903" y="135"/>
                  </a:lnTo>
                  <a:lnTo>
                    <a:pt x="870" y="151"/>
                  </a:lnTo>
                  <a:lnTo>
                    <a:pt x="836" y="167"/>
                  </a:lnTo>
                  <a:lnTo>
                    <a:pt x="803" y="185"/>
                  </a:lnTo>
                  <a:lnTo>
                    <a:pt x="771" y="204"/>
                  </a:lnTo>
                  <a:lnTo>
                    <a:pt x="739" y="222"/>
                  </a:lnTo>
                  <a:lnTo>
                    <a:pt x="708" y="242"/>
                  </a:lnTo>
                  <a:lnTo>
                    <a:pt x="677" y="262"/>
                  </a:lnTo>
                  <a:lnTo>
                    <a:pt x="646" y="282"/>
                  </a:lnTo>
                  <a:lnTo>
                    <a:pt x="616" y="305"/>
                  </a:lnTo>
                  <a:lnTo>
                    <a:pt x="587" y="327"/>
                  </a:lnTo>
                  <a:lnTo>
                    <a:pt x="559" y="351"/>
                  </a:lnTo>
                  <a:lnTo>
                    <a:pt x="531" y="374"/>
                  </a:lnTo>
                  <a:lnTo>
                    <a:pt x="503" y="399"/>
                  </a:lnTo>
                  <a:lnTo>
                    <a:pt x="477" y="423"/>
                  </a:lnTo>
                  <a:lnTo>
                    <a:pt x="450" y="449"/>
                  </a:lnTo>
                  <a:lnTo>
                    <a:pt x="424" y="475"/>
                  </a:lnTo>
                  <a:lnTo>
                    <a:pt x="399" y="502"/>
                  </a:lnTo>
                  <a:lnTo>
                    <a:pt x="374" y="530"/>
                  </a:lnTo>
                  <a:lnTo>
                    <a:pt x="351" y="559"/>
                  </a:lnTo>
                  <a:lnTo>
                    <a:pt x="327" y="587"/>
                  </a:lnTo>
                  <a:lnTo>
                    <a:pt x="305" y="616"/>
                  </a:lnTo>
                  <a:lnTo>
                    <a:pt x="284" y="646"/>
                  </a:lnTo>
                  <a:lnTo>
                    <a:pt x="262" y="676"/>
                  </a:lnTo>
                  <a:lnTo>
                    <a:pt x="242" y="707"/>
                  </a:lnTo>
                  <a:lnTo>
                    <a:pt x="223" y="739"/>
                  </a:lnTo>
                  <a:lnTo>
                    <a:pt x="204" y="771"/>
                  </a:lnTo>
                  <a:lnTo>
                    <a:pt x="185" y="803"/>
                  </a:lnTo>
                  <a:lnTo>
                    <a:pt x="168" y="836"/>
                  </a:lnTo>
                  <a:lnTo>
                    <a:pt x="151" y="869"/>
                  </a:lnTo>
                  <a:lnTo>
                    <a:pt x="135" y="903"/>
                  </a:lnTo>
                  <a:lnTo>
                    <a:pt x="120" y="937"/>
                  </a:lnTo>
                  <a:lnTo>
                    <a:pt x="107" y="971"/>
                  </a:lnTo>
                  <a:lnTo>
                    <a:pt x="94" y="1006"/>
                  </a:lnTo>
                  <a:lnTo>
                    <a:pt x="81" y="1041"/>
                  </a:lnTo>
                  <a:lnTo>
                    <a:pt x="69" y="1078"/>
                  </a:lnTo>
                  <a:lnTo>
                    <a:pt x="59" y="1114"/>
                  </a:lnTo>
                  <a:lnTo>
                    <a:pt x="49" y="1150"/>
                  </a:lnTo>
                  <a:lnTo>
                    <a:pt x="39" y="1188"/>
                  </a:lnTo>
                  <a:lnTo>
                    <a:pt x="32" y="1225"/>
                  </a:lnTo>
                  <a:lnTo>
                    <a:pt x="25" y="1262"/>
                  </a:lnTo>
                  <a:lnTo>
                    <a:pt x="18" y="1301"/>
                  </a:lnTo>
                  <a:lnTo>
                    <a:pt x="13" y="1339"/>
                  </a:lnTo>
                  <a:lnTo>
                    <a:pt x="9" y="1377"/>
                  </a:lnTo>
                  <a:lnTo>
                    <a:pt x="5" y="1416"/>
                  </a:lnTo>
                  <a:lnTo>
                    <a:pt x="2" y="1455"/>
                  </a:lnTo>
                  <a:lnTo>
                    <a:pt x="1" y="1495"/>
                  </a:lnTo>
                  <a:lnTo>
                    <a:pt x="0" y="1534"/>
                  </a:lnTo>
                  <a:lnTo>
                    <a:pt x="377" y="1534"/>
                  </a:lnTo>
                  <a:lnTo>
                    <a:pt x="377" y="1534"/>
                  </a:lnTo>
                  <a:lnTo>
                    <a:pt x="377" y="1504"/>
                  </a:lnTo>
                  <a:lnTo>
                    <a:pt x="378" y="1474"/>
                  </a:lnTo>
                  <a:lnTo>
                    <a:pt x="381" y="1444"/>
                  </a:lnTo>
                  <a:lnTo>
                    <a:pt x="383" y="1416"/>
                  </a:lnTo>
                  <a:lnTo>
                    <a:pt x="387" y="1387"/>
                  </a:lnTo>
                  <a:lnTo>
                    <a:pt x="390" y="1358"/>
                  </a:lnTo>
                  <a:lnTo>
                    <a:pt x="396" y="1329"/>
                  </a:lnTo>
                  <a:lnTo>
                    <a:pt x="401" y="1301"/>
                  </a:lnTo>
                  <a:lnTo>
                    <a:pt x="407" y="1273"/>
                  </a:lnTo>
                  <a:lnTo>
                    <a:pt x="414" y="1245"/>
                  </a:lnTo>
                  <a:lnTo>
                    <a:pt x="421" y="1217"/>
                  </a:lnTo>
                  <a:lnTo>
                    <a:pt x="430" y="1190"/>
                  </a:lnTo>
                  <a:lnTo>
                    <a:pt x="438" y="1163"/>
                  </a:lnTo>
                  <a:lnTo>
                    <a:pt x="448" y="1136"/>
                  </a:lnTo>
                  <a:lnTo>
                    <a:pt x="457" y="1110"/>
                  </a:lnTo>
                  <a:lnTo>
                    <a:pt x="468" y="1083"/>
                  </a:lnTo>
                  <a:lnTo>
                    <a:pt x="480" y="1057"/>
                  </a:lnTo>
                  <a:lnTo>
                    <a:pt x="491" y="1032"/>
                  </a:lnTo>
                  <a:lnTo>
                    <a:pt x="504" y="1007"/>
                  </a:lnTo>
                  <a:lnTo>
                    <a:pt x="517" y="983"/>
                  </a:lnTo>
                  <a:lnTo>
                    <a:pt x="531" y="958"/>
                  </a:lnTo>
                  <a:lnTo>
                    <a:pt x="545" y="934"/>
                  </a:lnTo>
                  <a:lnTo>
                    <a:pt x="560" y="910"/>
                  </a:lnTo>
                  <a:lnTo>
                    <a:pt x="575" y="887"/>
                  </a:lnTo>
                  <a:lnTo>
                    <a:pt x="591" y="865"/>
                  </a:lnTo>
                  <a:lnTo>
                    <a:pt x="608" y="841"/>
                  </a:lnTo>
                  <a:lnTo>
                    <a:pt x="624" y="820"/>
                  </a:lnTo>
                  <a:lnTo>
                    <a:pt x="642" y="797"/>
                  </a:lnTo>
                  <a:lnTo>
                    <a:pt x="660" y="777"/>
                  </a:lnTo>
                  <a:lnTo>
                    <a:pt x="678" y="756"/>
                  </a:lnTo>
                  <a:lnTo>
                    <a:pt x="697" y="736"/>
                  </a:lnTo>
                  <a:lnTo>
                    <a:pt x="716" y="715"/>
                  </a:lnTo>
                  <a:lnTo>
                    <a:pt x="736" y="696"/>
                  </a:lnTo>
                  <a:lnTo>
                    <a:pt x="757" y="677"/>
                  </a:lnTo>
                  <a:lnTo>
                    <a:pt x="777" y="659"/>
                  </a:lnTo>
                  <a:lnTo>
                    <a:pt x="798" y="641"/>
                  </a:lnTo>
                  <a:lnTo>
                    <a:pt x="820" y="624"/>
                  </a:lnTo>
                  <a:lnTo>
                    <a:pt x="842" y="607"/>
                  </a:lnTo>
                  <a:lnTo>
                    <a:pt x="865" y="591"/>
                  </a:lnTo>
                  <a:lnTo>
                    <a:pt x="887" y="575"/>
                  </a:lnTo>
                  <a:lnTo>
                    <a:pt x="910" y="559"/>
                  </a:lnTo>
                  <a:lnTo>
                    <a:pt x="935" y="545"/>
                  </a:lnTo>
                  <a:lnTo>
                    <a:pt x="958" y="530"/>
                  </a:lnTo>
                  <a:lnTo>
                    <a:pt x="983" y="516"/>
                  </a:lnTo>
                  <a:lnTo>
                    <a:pt x="1007" y="503"/>
                  </a:lnTo>
                  <a:lnTo>
                    <a:pt x="1033" y="490"/>
                  </a:lnTo>
                  <a:lnTo>
                    <a:pt x="1059" y="479"/>
                  </a:lnTo>
                  <a:lnTo>
                    <a:pt x="1084" y="468"/>
                  </a:lnTo>
                  <a:lnTo>
                    <a:pt x="1110" y="457"/>
                  </a:lnTo>
                  <a:lnTo>
                    <a:pt x="1136" y="447"/>
                  </a:lnTo>
                  <a:lnTo>
                    <a:pt x="1163" y="437"/>
                  </a:lnTo>
                  <a:lnTo>
                    <a:pt x="1191" y="429"/>
                  </a:lnTo>
                  <a:lnTo>
                    <a:pt x="1217" y="421"/>
                  </a:lnTo>
                  <a:lnTo>
                    <a:pt x="1245" y="414"/>
                  </a:lnTo>
                  <a:lnTo>
                    <a:pt x="1273" y="406"/>
                  </a:lnTo>
                  <a:lnTo>
                    <a:pt x="1302" y="400"/>
                  </a:lnTo>
                  <a:lnTo>
                    <a:pt x="1329" y="394"/>
                  </a:lnTo>
                  <a:lnTo>
                    <a:pt x="1358" y="390"/>
                  </a:lnTo>
                  <a:lnTo>
                    <a:pt x="1387" y="386"/>
                  </a:lnTo>
                  <a:lnTo>
                    <a:pt x="1416" y="383"/>
                  </a:lnTo>
                  <a:lnTo>
                    <a:pt x="1446" y="381"/>
                  </a:lnTo>
                  <a:lnTo>
                    <a:pt x="1475" y="378"/>
                  </a:lnTo>
                  <a:lnTo>
                    <a:pt x="1504" y="377"/>
                  </a:lnTo>
                  <a:lnTo>
                    <a:pt x="1534" y="376"/>
                  </a:lnTo>
                  <a:lnTo>
                    <a:pt x="1534" y="376"/>
                  </a:lnTo>
                  <a:close/>
                </a:path>
              </a:pathLst>
            </a:custGeom>
            <a:solidFill>
              <a:srgbClr val="F1CD73"/>
            </a:solid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îşḻîďe">
              <a:extLst>
                <a:ext uri="{FF2B5EF4-FFF2-40B4-BE49-F238E27FC236}">
                  <a16:creationId xmlns:a16="http://schemas.microsoft.com/office/drawing/2014/main" id="{5250358D-61AC-1A16-B4F8-40FC15FED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9584" y="2165507"/>
              <a:ext cx="2820889" cy="1409985"/>
            </a:xfrm>
            <a:custGeom>
              <a:avLst/>
              <a:gdLst>
                <a:gd name="T0" fmla="*/ 1624 w 3069"/>
                <a:gd name="T1" fmla="*/ 381 h 1534"/>
                <a:gd name="T2" fmla="*/ 1768 w 3069"/>
                <a:gd name="T3" fmla="*/ 400 h 1534"/>
                <a:gd name="T4" fmla="*/ 1906 w 3069"/>
                <a:gd name="T5" fmla="*/ 437 h 1534"/>
                <a:gd name="T6" fmla="*/ 2036 w 3069"/>
                <a:gd name="T7" fmla="*/ 490 h 1534"/>
                <a:gd name="T8" fmla="*/ 2159 w 3069"/>
                <a:gd name="T9" fmla="*/ 559 h 1534"/>
                <a:gd name="T10" fmla="*/ 2271 w 3069"/>
                <a:gd name="T11" fmla="*/ 641 h 1534"/>
                <a:gd name="T12" fmla="*/ 2372 w 3069"/>
                <a:gd name="T13" fmla="*/ 736 h 1534"/>
                <a:gd name="T14" fmla="*/ 2462 w 3069"/>
                <a:gd name="T15" fmla="*/ 841 h 1534"/>
                <a:gd name="T16" fmla="*/ 2538 w 3069"/>
                <a:gd name="T17" fmla="*/ 958 h 1534"/>
                <a:gd name="T18" fmla="*/ 2601 w 3069"/>
                <a:gd name="T19" fmla="*/ 1083 h 1534"/>
                <a:gd name="T20" fmla="*/ 2648 w 3069"/>
                <a:gd name="T21" fmla="*/ 1217 h 1534"/>
                <a:gd name="T22" fmla="*/ 2679 w 3069"/>
                <a:gd name="T23" fmla="*/ 1358 h 1534"/>
                <a:gd name="T24" fmla="*/ 2692 w 3069"/>
                <a:gd name="T25" fmla="*/ 1504 h 1534"/>
                <a:gd name="T26" fmla="*/ 3067 w 3069"/>
                <a:gd name="T27" fmla="*/ 1455 h 1534"/>
                <a:gd name="T28" fmla="*/ 3045 w 3069"/>
                <a:gd name="T29" fmla="*/ 1262 h 1534"/>
                <a:gd name="T30" fmla="*/ 3000 w 3069"/>
                <a:gd name="T31" fmla="*/ 1078 h 1534"/>
                <a:gd name="T32" fmla="*/ 2933 w 3069"/>
                <a:gd name="T33" fmla="*/ 903 h 1534"/>
                <a:gd name="T34" fmla="*/ 2846 w 3069"/>
                <a:gd name="T35" fmla="*/ 739 h 1534"/>
                <a:gd name="T36" fmla="*/ 2742 w 3069"/>
                <a:gd name="T37" fmla="*/ 587 h 1534"/>
                <a:gd name="T38" fmla="*/ 2619 w 3069"/>
                <a:gd name="T39" fmla="*/ 449 h 1534"/>
                <a:gd name="T40" fmla="*/ 2482 w 3069"/>
                <a:gd name="T41" fmla="*/ 327 h 1534"/>
                <a:gd name="T42" fmla="*/ 2330 w 3069"/>
                <a:gd name="T43" fmla="*/ 222 h 1534"/>
                <a:gd name="T44" fmla="*/ 2166 w 3069"/>
                <a:gd name="T45" fmla="*/ 135 h 1534"/>
                <a:gd name="T46" fmla="*/ 1990 w 3069"/>
                <a:gd name="T47" fmla="*/ 69 h 1534"/>
                <a:gd name="T48" fmla="*/ 1806 w 3069"/>
                <a:gd name="T49" fmla="*/ 23 h 1534"/>
                <a:gd name="T50" fmla="*/ 1614 w 3069"/>
                <a:gd name="T51" fmla="*/ 2 h 1534"/>
                <a:gd name="T52" fmla="*/ 1455 w 3069"/>
                <a:gd name="T53" fmla="*/ 2 h 1534"/>
                <a:gd name="T54" fmla="*/ 1263 w 3069"/>
                <a:gd name="T55" fmla="*/ 23 h 1534"/>
                <a:gd name="T56" fmla="*/ 1079 w 3069"/>
                <a:gd name="T57" fmla="*/ 69 h 1534"/>
                <a:gd name="T58" fmla="*/ 903 w 3069"/>
                <a:gd name="T59" fmla="*/ 135 h 1534"/>
                <a:gd name="T60" fmla="*/ 739 w 3069"/>
                <a:gd name="T61" fmla="*/ 222 h 1534"/>
                <a:gd name="T62" fmla="*/ 587 w 3069"/>
                <a:gd name="T63" fmla="*/ 327 h 1534"/>
                <a:gd name="T64" fmla="*/ 450 w 3069"/>
                <a:gd name="T65" fmla="*/ 449 h 1534"/>
                <a:gd name="T66" fmla="*/ 327 w 3069"/>
                <a:gd name="T67" fmla="*/ 587 h 1534"/>
                <a:gd name="T68" fmla="*/ 223 w 3069"/>
                <a:gd name="T69" fmla="*/ 739 h 1534"/>
                <a:gd name="T70" fmla="*/ 135 w 3069"/>
                <a:gd name="T71" fmla="*/ 903 h 1534"/>
                <a:gd name="T72" fmla="*/ 69 w 3069"/>
                <a:gd name="T73" fmla="*/ 1078 h 1534"/>
                <a:gd name="T74" fmla="*/ 25 w 3069"/>
                <a:gd name="T75" fmla="*/ 1262 h 1534"/>
                <a:gd name="T76" fmla="*/ 2 w 3069"/>
                <a:gd name="T77" fmla="*/ 1455 h 1534"/>
                <a:gd name="T78" fmla="*/ 377 w 3069"/>
                <a:gd name="T79" fmla="*/ 1504 h 1534"/>
                <a:gd name="T80" fmla="*/ 390 w 3069"/>
                <a:gd name="T81" fmla="*/ 1358 h 1534"/>
                <a:gd name="T82" fmla="*/ 421 w 3069"/>
                <a:gd name="T83" fmla="*/ 1217 h 1534"/>
                <a:gd name="T84" fmla="*/ 468 w 3069"/>
                <a:gd name="T85" fmla="*/ 1083 h 1534"/>
                <a:gd name="T86" fmla="*/ 531 w 3069"/>
                <a:gd name="T87" fmla="*/ 958 h 1534"/>
                <a:gd name="T88" fmla="*/ 608 w 3069"/>
                <a:gd name="T89" fmla="*/ 841 h 1534"/>
                <a:gd name="T90" fmla="*/ 697 w 3069"/>
                <a:gd name="T91" fmla="*/ 736 h 1534"/>
                <a:gd name="T92" fmla="*/ 798 w 3069"/>
                <a:gd name="T93" fmla="*/ 641 h 1534"/>
                <a:gd name="T94" fmla="*/ 910 w 3069"/>
                <a:gd name="T95" fmla="*/ 559 h 1534"/>
                <a:gd name="T96" fmla="*/ 1033 w 3069"/>
                <a:gd name="T97" fmla="*/ 490 h 1534"/>
                <a:gd name="T98" fmla="*/ 1163 w 3069"/>
                <a:gd name="T99" fmla="*/ 437 h 1534"/>
                <a:gd name="T100" fmla="*/ 1302 w 3069"/>
                <a:gd name="T101" fmla="*/ 400 h 1534"/>
                <a:gd name="T102" fmla="*/ 1446 w 3069"/>
                <a:gd name="T103" fmla="*/ 38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9" h="1534">
                  <a:moveTo>
                    <a:pt x="1534" y="376"/>
                  </a:moveTo>
                  <a:lnTo>
                    <a:pt x="1534" y="376"/>
                  </a:lnTo>
                  <a:lnTo>
                    <a:pt x="1564" y="377"/>
                  </a:lnTo>
                  <a:lnTo>
                    <a:pt x="1594" y="378"/>
                  </a:lnTo>
                  <a:lnTo>
                    <a:pt x="1624" y="381"/>
                  </a:lnTo>
                  <a:lnTo>
                    <a:pt x="1652" y="383"/>
                  </a:lnTo>
                  <a:lnTo>
                    <a:pt x="1682" y="386"/>
                  </a:lnTo>
                  <a:lnTo>
                    <a:pt x="1711" y="390"/>
                  </a:lnTo>
                  <a:lnTo>
                    <a:pt x="1740" y="394"/>
                  </a:lnTo>
                  <a:lnTo>
                    <a:pt x="1768" y="400"/>
                  </a:lnTo>
                  <a:lnTo>
                    <a:pt x="1796" y="406"/>
                  </a:lnTo>
                  <a:lnTo>
                    <a:pt x="1824" y="414"/>
                  </a:lnTo>
                  <a:lnTo>
                    <a:pt x="1852" y="421"/>
                  </a:lnTo>
                  <a:lnTo>
                    <a:pt x="1878" y="429"/>
                  </a:lnTo>
                  <a:lnTo>
                    <a:pt x="1906" y="437"/>
                  </a:lnTo>
                  <a:lnTo>
                    <a:pt x="1933" y="447"/>
                  </a:lnTo>
                  <a:lnTo>
                    <a:pt x="1958" y="457"/>
                  </a:lnTo>
                  <a:lnTo>
                    <a:pt x="1985" y="468"/>
                  </a:lnTo>
                  <a:lnTo>
                    <a:pt x="2011" y="479"/>
                  </a:lnTo>
                  <a:lnTo>
                    <a:pt x="2036" y="490"/>
                  </a:lnTo>
                  <a:lnTo>
                    <a:pt x="2062" y="503"/>
                  </a:lnTo>
                  <a:lnTo>
                    <a:pt x="2086" y="516"/>
                  </a:lnTo>
                  <a:lnTo>
                    <a:pt x="2111" y="530"/>
                  </a:lnTo>
                  <a:lnTo>
                    <a:pt x="2134" y="545"/>
                  </a:lnTo>
                  <a:lnTo>
                    <a:pt x="2159" y="559"/>
                  </a:lnTo>
                  <a:lnTo>
                    <a:pt x="2181" y="575"/>
                  </a:lnTo>
                  <a:lnTo>
                    <a:pt x="2205" y="591"/>
                  </a:lnTo>
                  <a:lnTo>
                    <a:pt x="2227" y="607"/>
                  </a:lnTo>
                  <a:lnTo>
                    <a:pt x="2249" y="624"/>
                  </a:lnTo>
                  <a:lnTo>
                    <a:pt x="2271" y="641"/>
                  </a:lnTo>
                  <a:lnTo>
                    <a:pt x="2292" y="659"/>
                  </a:lnTo>
                  <a:lnTo>
                    <a:pt x="2312" y="677"/>
                  </a:lnTo>
                  <a:lnTo>
                    <a:pt x="2333" y="696"/>
                  </a:lnTo>
                  <a:lnTo>
                    <a:pt x="2353" y="715"/>
                  </a:lnTo>
                  <a:lnTo>
                    <a:pt x="2372" y="736"/>
                  </a:lnTo>
                  <a:lnTo>
                    <a:pt x="2391" y="756"/>
                  </a:lnTo>
                  <a:lnTo>
                    <a:pt x="2409" y="777"/>
                  </a:lnTo>
                  <a:lnTo>
                    <a:pt x="2427" y="797"/>
                  </a:lnTo>
                  <a:lnTo>
                    <a:pt x="2445" y="820"/>
                  </a:lnTo>
                  <a:lnTo>
                    <a:pt x="2462" y="841"/>
                  </a:lnTo>
                  <a:lnTo>
                    <a:pt x="2479" y="865"/>
                  </a:lnTo>
                  <a:lnTo>
                    <a:pt x="2495" y="887"/>
                  </a:lnTo>
                  <a:lnTo>
                    <a:pt x="2510" y="910"/>
                  </a:lnTo>
                  <a:lnTo>
                    <a:pt x="2524" y="934"/>
                  </a:lnTo>
                  <a:lnTo>
                    <a:pt x="2538" y="958"/>
                  </a:lnTo>
                  <a:lnTo>
                    <a:pt x="2552" y="983"/>
                  </a:lnTo>
                  <a:lnTo>
                    <a:pt x="2565" y="1007"/>
                  </a:lnTo>
                  <a:lnTo>
                    <a:pt x="2578" y="1032"/>
                  </a:lnTo>
                  <a:lnTo>
                    <a:pt x="2589" y="1057"/>
                  </a:lnTo>
                  <a:lnTo>
                    <a:pt x="2601" y="1083"/>
                  </a:lnTo>
                  <a:lnTo>
                    <a:pt x="2612" y="1110"/>
                  </a:lnTo>
                  <a:lnTo>
                    <a:pt x="2621" y="1136"/>
                  </a:lnTo>
                  <a:lnTo>
                    <a:pt x="2631" y="1163"/>
                  </a:lnTo>
                  <a:lnTo>
                    <a:pt x="2640" y="1190"/>
                  </a:lnTo>
                  <a:lnTo>
                    <a:pt x="2648" y="1217"/>
                  </a:lnTo>
                  <a:lnTo>
                    <a:pt x="2656" y="1245"/>
                  </a:lnTo>
                  <a:lnTo>
                    <a:pt x="2662" y="1273"/>
                  </a:lnTo>
                  <a:lnTo>
                    <a:pt x="2668" y="1301"/>
                  </a:lnTo>
                  <a:lnTo>
                    <a:pt x="2674" y="1329"/>
                  </a:lnTo>
                  <a:lnTo>
                    <a:pt x="2679" y="1358"/>
                  </a:lnTo>
                  <a:lnTo>
                    <a:pt x="2682" y="1387"/>
                  </a:lnTo>
                  <a:lnTo>
                    <a:pt x="2685" y="1416"/>
                  </a:lnTo>
                  <a:lnTo>
                    <a:pt x="2689" y="1444"/>
                  </a:lnTo>
                  <a:lnTo>
                    <a:pt x="2691" y="1474"/>
                  </a:lnTo>
                  <a:lnTo>
                    <a:pt x="2692" y="1504"/>
                  </a:lnTo>
                  <a:lnTo>
                    <a:pt x="2692" y="1534"/>
                  </a:lnTo>
                  <a:lnTo>
                    <a:pt x="3069" y="1534"/>
                  </a:lnTo>
                  <a:lnTo>
                    <a:pt x="3069" y="1534"/>
                  </a:lnTo>
                  <a:lnTo>
                    <a:pt x="3068" y="1495"/>
                  </a:lnTo>
                  <a:lnTo>
                    <a:pt x="3067" y="1455"/>
                  </a:lnTo>
                  <a:lnTo>
                    <a:pt x="3064" y="1416"/>
                  </a:lnTo>
                  <a:lnTo>
                    <a:pt x="3061" y="1377"/>
                  </a:lnTo>
                  <a:lnTo>
                    <a:pt x="3056" y="1339"/>
                  </a:lnTo>
                  <a:lnTo>
                    <a:pt x="3051" y="1301"/>
                  </a:lnTo>
                  <a:lnTo>
                    <a:pt x="3045" y="1262"/>
                  </a:lnTo>
                  <a:lnTo>
                    <a:pt x="3037" y="1225"/>
                  </a:lnTo>
                  <a:lnTo>
                    <a:pt x="3030" y="1188"/>
                  </a:lnTo>
                  <a:lnTo>
                    <a:pt x="3020" y="1150"/>
                  </a:lnTo>
                  <a:lnTo>
                    <a:pt x="3011" y="1114"/>
                  </a:lnTo>
                  <a:lnTo>
                    <a:pt x="3000" y="1078"/>
                  </a:lnTo>
                  <a:lnTo>
                    <a:pt x="2988" y="1041"/>
                  </a:lnTo>
                  <a:lnTo>
                    <a:pt x="2975" y="1006"/>
                  </a:lnTo>
                  <a:lnTo>
                    <a:pt x="2963" y="971"/>
                  </a:lnTo>
                  <a:lnTo>
                    <a:pt x="2948" y="937"/>
                  </a:lnTo>
                  <a:lnTo>
                    <a:pt x="2933" y="903"/>
                  </a:lnTo>
                  <a:lnTo>
                    <a:pt x="2918" y="869"/>
                  </a:lnTo>
                  <a:lnTo>
                    <a:pt x="2901" y="836"/>
                  </a:lnTo>
                  <a:lnTo>
                    <a:pt x="2884" y="803"/>
                  </a:lnTo>
                  <a:lnTo>
                    <a:pt x="2866" y="771"/>
                  </a:lnTo>
                  <a:lnTo>
                    <a:pt x="2846" y="739"/>
                  </a:lnTo>
                  <a:lnTo>
                    <a:pt x="2827" y="707"/>
                  </a:lnTo>
                  <a:lnTo>
                    <a:pt x="2807" y="676"/>
                  </a:lnTo>
                  <a:lnTo>
                    <a:pt x="2786" y="646"/>
                  </a:lnTo>
                  <a:lnTo>
                    <a:pt x="2764" y="616"/>
                  </a:lnTo>
                  <a:lnTo>
                    <a:pt x="2742" y="587"/>
                  </a:lnTo>
                  <a:lnTo>
                    <a:pt x="2718" y="559"/>
                  </a:lnTo>
                  <a:lnTo>
                    <a:pt x="2695" y="530"/>
                  </a:lnTo>
                  <a:lnTo>
                    <a:pt x="2671" y="502"/>
                  </a:lnTo>
                  <a:lnTo>
                    <a:pt x="2645" y="475"/>
                  </a:lnTo>
                  <a:lnTo>
                    <a:pt x="2619" y="449"/>
                  </a:lnTo>
                  <a:lnTo>
                    <a:pt x="2593" y="423"/>
                  </a:lnTo>
                  <a:lnTo>
                    <a:pt x="2566" y="399"/>
                  </a:lnTo>
                  <a:lnTo>
                    <a:pt x="2538" y="374"/>
                  </a:lnTo>
                  <a:lnTo>
                    <a:pt x="2511" y="351"/>
                  </a:lnTo>
                  <a:lnTo>
                    <a:pt x="2482" y="327"/>
                  </a:lnTo>
                  <a:lnTo>
                    <a:pt x="2452" y="305"/>
                  </a:lnTo>
                  <a:lnTo>
                    <a:pt x="2423" y="282"/>
                  </a:lnTo>
                  <a:lnTo>
                    <a:pt x="2392" y="262"/>
                  </a:lnTo>
                  <a:lnTo>
                    <a:pt x="2361" y="242"/>
                  </a:lnTo>
                  <a:lnTo>
                    <a:pt x="2330" y="222"/>
                  </a:lnTo>
                  <a:lnTo>
                    <a:pt x="2298" y="204"/>
                  </a:lnTo>
                  <a:lnTo>
                    <a:pt x="2265" y="185"/>
                  </a:lnTo>
                  <a:lnTo>
                    <a:pt x="2233" y="167"/>
                  </a:lnTo>
                  <a:lnTo>
                    <a:pt x="2199" y="151"/>
                  </a:lnTo>
                  <a:lnTo>
                    <a:pt x="2166" y="135"/>
                  </a:lnTo>
                  <a:lnTo>
                    <a:pt x="2132" y="120"/>
                  </a:lnTo>
                  <a:lnTo>
                    <a:pt x="2097" y="107"/>
                  </a:lnTo>
                  <a:lnTo>
                    <a:pt x="2062" y="93"/>
                  </a:lnTo>
                  <a:lnTo>
                    <a:pt x="2027" y="81"/>
                  </a:lnTo>
                  <a:lnTo>
                    <a:pt x="1990" y="69"/>
                  </a:lnTo>
                  <a:lnTo>
                    <a:pt x="1954" y="59"/>
                  </a:lnTo>
                  <a:lnTo>
                    <a:pt x="1918" y="48"/>
                  </a:lnTo>
                  <a:lnTo>
                    <a:pt x="1881" y="39"/>
                  </a:lnTo>
                  <a:lnTo>
                    <a:pt x="1843" y="31"/>
                  </a:lnTo>
                  <a:lnTo>
                    <a:pt x="1806" y="23"/>
                  </a:lnTo>
                  <a:lnTo>
                    <a:pt x="1769" y="18"/>
                  </a:lnTo>
                  <a:lnTo>
                    <a:pt x="1730" y="12"/>
                  </a:lnTo>
                  <a:lnTo>
                    <a:pt x="1692" y="7"/>
                  </a:lnTo>
                  <a:lnTo>
                    <a:pt x="1652" y="4"/>
                  </a:lnTo>
                  <a:lnTo>
                    <a:pt x="1614" y="2"/>
                  </a:lnTo>
                  <a:lnTo>
                    <a:pt x="1575" y="0"/>
                  </a:lnTo>
                  <a:lnTo>
                    <a:pt x="1534" y="0"/>
                  </a:lnTo>
                  <a:lnTo>
                    <a:pt x="1534" y="0"/>
                  </a:lnTo>
                  <a:lnTo>
                    <a:pt x="1495" y="0"/>
                  </a:lnTo>
                  <a:lnTo>
                    <a:pt x="1455" y="2"/>
                  </a:lnTo>
                  <a:lnTo>
                    <a:pt x="1417" y="4"/>
                  </a:lnTo>
                  <a:lnTo>
                    <a:pt x="1377" y="7"/>
                  </a:lnTo>
                  <a:lnTo>
                    <a:pt x="1339" y="12"/>
                  </a:lnTo>
                  <a:lnTo>
                    <a:pt x="1301" y="18"/>
                  </a:lnTo>
                  <a:lnTo>
                    <a:pt x="1263" y="23"/>
                  </a:lnTo>
                  <a:lnTo>
                    <a:pt x="1225" y="31"/>
                  </a:lnTo>
                  <a:lnTo>
                    <a:pt x="1188" y="39"/>
                  </a:lnTo>
                  <a:lnTo>
                    <a:pt x="1151" y="48"/>
                  </a:lnTo>
                  <a:lnTo>
                    <a:pt x="1114" y="59"/>
                  </a:lnTo>
                  <a:lnTo>
                    <a:pt x="1079" y="69"/>
                  </a:lnTo>
                  <a:lnTo>
                    <a:pt x="1043" y="81"/>
                  </a:lnTo>
                  <a:lnTo>
                    <a:pt x="1007" y="93"/>
                  </a:lnTo>
                  <a:lnTo>
                    <a:pt x="972" y="107"/>
                  </a:lnTo>
                  <a:lnTo>
                    <a:pt x="937" y="120"/>
                  </a:lnTo>
                  <a:lnTo>
                    <a:pt x="903" y="135"/>
                  </a:lnTo>
                  <a:lnTo>
                    <a:pt x="870" y="151"/>
                  </a:lnTo>
                  <a:lnTo>
                    <a:pt x="836" y="167"/>
                  </a:lnTo>
                  <a:lnTo>
                    <a:pt x="803" y="185"/>
                  </a:lnTo>
                  <a:lnTo>
                    <a:pt x="771" y="204"/>
                  </a:lnTo>
                  <a:lnTo>
                    <a:pt x="739" y="222"/>
                  </a:lnTo>
                  <a:lnTo>
                    <a:pt x="708" y="242"/>
                  </a:lnTo>
                  <a:lnTo>
                    <a:pt x="677" y="262"/>
                  </a:lnTo>
                  <a:lnTo>
                    <a:pt x="646" y="282"/>
                  </a:lnTo>
                  <a:lnTo>
                    <a:pt x="616" y="305"/>
                  </a:lnTo>
                  <a:lnTo>
                    <a:pt x="587" y="327"/>
                  </a:lnTo>
                  <a:lnTo>
                    <a:pt x="559" y="351"/>
                  </a:lnTo>
                  <a:lnTo>
                    <a:pt x="531" y="374"/>
                  </a:lnTo>
                  <a:lnTo>
                    <a:pt x="503" y="399"/>
                  </a:lnTo>
                  <a:lnTo>
                    <a:pt x="477" y="423"/>
                  </a:lnTo>
                  <a:lnTo>
                    <a:pt x="450" y="449"/>
                  </a:lnTo>
                  <a:lnTo>
                    <a:pt x="424" y="475"/>
                  </a:lnTo>
                  <a:lnTo>
                    <a:pt x="399" y="502"/>
                  </a:lnTo>
                  <a:lnTo>
                    <a:pt x="374" y="530"/>
                  </a:lnTo>
                  <a:lnTo>
                    <a:pt x="351" y="559"/>
                  </a:lnTo>
                  <a:lnTo>
                    <a:pt x="327" y="587"/>
                  </a:lnTo>
                  <a:lnTo>
                    <a:pt x="305" y="616"/>
                  </a:lnTo>
                  <a:lnTo>
                    <a:pt x="284" y="646"/>
                  </a:lnTo>
                  <a:lnTo>
                    <a:pt x="262" y="676"/>
                  </a:lnTo>
                  <a:lnTo>
                    <a:pt x="242" y="707"/>
                  </a:lnTo>
                  <a:lnTo>
                    <a:pt x="223" y="739"/>
                  </a:lnTo>
                  <a:lnTo>
                    <a:pt x="204" y="771"/>
                  </a:lnTo>
                  <a:lnTo>
                    <a:pt x="185" y="803"/>
                  </a:lnTo>
                  <a:lnTo>
                    <a:pt x="168" y="836"/>
                  </a:lnTo>
                  <a:lnTo>
                    <a:pt x="151" y="869"/>
                  </a:lnTo>
                  <a:lnTo>
                    <a:pt x="135" y="903"/>
                  </a:lnTo>
                  <a:lnTo>
                    <a:pt x="120" y="937"/>
                  </a:lnTo>
                  <a:lnTo>
                    <a:pt x="107" y="971"/>
                  </a:lnTo>
                  <a:lnTo>
                    <a:pt x="94" y="1006"/>
                  </a:lnTo>
                  <a:lnTo>
                    <a:pt x="81" y="1041"/>
                  </a:lnTo>
                  <a:lnTo>
                    <a:pt x="69" y="1078"/>
                  </a:lnTo>
                  <a:lnTo>
                    <a:pt x="59" y="1114"/>
                  </a:lnTo>
                  <a:lnTo>
                    <a:pt x="49" y="1150"/>
                  </a:lnTo>
                  <a:lnTo>
                    <a:pt x="39" y="1188"/>
                  </a:lnTo>
                  <a:lnTo>
                    <a:pt x="32" y="1225"/>
                  </a:lnTo>
                  <a:lnTo>
                    <a:pt x="25" y="1262"/>
                  </a:lnTo>
                  <a:lnTo>
                    <a:pt x="18" y="1301"/>
                  </a:lnTo>
                  <a:lnTo>
                    <a:pt x="13" y="1339"/>
                  </a:lnTo>
                  <a:lnTo>
                    <a:pt x="9" y="1377"/>
                  </a:lnTo>
                  <a:lnTo>
                    <a:pt x="5" y="1416"/>
                  </a:lnTo>
                  <a:lnTo>
                    <a:pt x="2" y="1455"/>
                  </a:lnTo>
                  <a:lnTo>
                    <a:pt x="1" y="1495"/>
                  </a:lnTo>
                  <a:lnTo>
                    <a:pt x="0" y="1534"/>
                  </a:lnTo>
                  <a:lnTo>
                    <a:pt x="377" y="1534"/>
                  </a:lnTo>
                  <a:lnTo>
                    <a:pt x="377" y="1534"/>
                  </a:lnTo>
                  <a:lnTo>
                    <a:pt x="377" y="1504"/>
                  </a:lnTo>
                  <a:lnTo>
                    <a:pt x="378" y="1474"/>
                  </a:lnTo>
                  <a:lnTo>
                    <a:pt x="381" y="1444"/>
                  </a:lnTo>
                  <a:lnTo>
                    <a:pt x="383" y="1416"/>
                  </a:lnTo>
                  <a:lnTo>
                    <a:pt x="387" y="1387"/>
                  </a:lnTo>
                  <a:lnTo>
                    <a:pt x="390" y="1358"/>
                  </a:lnTo>
                  <a:lnTo>
                    <a:pt x="396" y="1329"/>
                  </a:lnTo>
                  <a:lnTo>
                    <a:pt x="401" y="1301"/>
                  </a:lnTo>
                  <a:lnTo>
                    <a:pt x="407" y="1273"/>
                  </a:lnTo>
                  <a:lnTo>
                    <a:pt x="414" y="1245"/>
                  </a:lnTo>
                  <a:lnTo>
                    <a:pt x="421" y="1217"/>
                  </a:lnTo>
                  <a:lnTo>
                    <a:pt x="430" y="1190"/>
                  </a:lnTo>
                  <a:lnTo>
                    <a:pt x="438" y="1163"/>
                  </a:lnTo>
                  <a:lnTo>
                    <a:pt x="448" y="1136"/>
                  </a:lnTo>
                  <a:lnTo>
                    <a:pt x="457" y="1110"/>
                  </a:lnTo>
                  <a:lnTo>
                    <a:pt x="468" y="1083"/>
                  </a:lnTo>
                  <a:lnTo>
                    <a:pt x="480" y="1057"/>
                  </a:lnTo>
                  <a:lnTo>
                    <a:pt x="491" y="1032"/>
                  </a:lnTo>
                  <a:lnTo>
                    <a:pt x="504" y="1007"/>
                  </a:lnTo>
                  <a:lnTo>
                    <a:pt x="517" y="983"/>
                  </a:lnTo>
                  <a:lnTo>
                    <a:pt x="531" y="958"/>
                  </a:lnTo>
                  <a:lnTo>
                    <a:pt x="545" y="934"/>
                  </a:lnTo>
                  <a:lnTo>
                    <a:pt x="560" y="910"/>
                  </a:lnTo>
                  <a:lnTo>
                    <a:pt x="575" y="887"/>
                  </a:lnTo>
                  <a:lnTo>
                    <a:pt x="591" y="865"/>
                  </a:lnTo>
                  <a:lnTo>
                    <a:pt x="608" y="841"/>
                  </a:lnTo>
                  <a:lnTo>
                    <a:pt x="624" y="820"/>
                  </a:lnTo>
                  <a:lnTo>
                    <a:pt x="642" y="797"/>
                  </a:lnTo>
                  <a:lnTo>
                    <a:pt x="660" y="777"/>
                  </a:lnTo>
                  <a:lnTo>
                    <a:pt x="678" y="756"/>
                  </a:lnTo>
                  <a:lnTo>
                    <a:pt x="697" y="736"/>
                  </a:lnTo>
                  <a:lnTo>
                    <a:pt x="716" y="715"/>
                  </a:lnTo>
                  <a:lnTo>
                    <a:pt x="736" y="696"/>
                  </a:lnTo>
                  <a:lnTo>
                    <a:pt x="757" y="677"/>
                  </a:lnTo>
                  <a:lnTo>
                    <a:pt x="777" y="659"/>
                  </a:lnTo>
                  <a:lnTo>
                    <a:pt x="798" y="641"/>
                  </a:lnTo>
                  <a:lnTo>
                    <a:pt x="820" y="624"/>
                  </a:lnTo>
                  <a:lnTo>
                    <a:pt x="842" y="607"/>
                  </a:lnTo>
                  <a:lnTo>
                    <a:pt x="865" y="591"/>
                  </a:lnTo>
                  <a:lnTo>
                    <a:pt x="887" y="575"/>
                  </a:lnTo>
                  <a:lnTo>
                    <a:pt x="910" y="559"/>
                  </a:lnTo>
                  <a:lnTo>
                    <a:pt x="935" y="545"/>
                  </a:lnTo>
                  <a:lnTo>
                    <a:pt x="958" y="530"/>
                  </a:lnTo>
                  <a:lnTo>
                    <a:pt x="983" y="516"/>
                  </a:lnTo>
                  <a:lnTo>
                    <a:pt x="1007" y="503"/>
                  </a:lnTo>
                  <a:lnTo>
                    <a:pt x="1033" y="490"/>
                  </a:lnTo>
                  <a:lnTo>
                    <a:pt x="1059" y="479"/>
                  </a:lnTo>
                  <a:lnTo>
                    <a:pt x="1084" y="468"/>
                  </a:lnTo>
                  <a:lnTo>
                    <a:pt x="1110" y="457"/>
                  </a:lnTo>
                  <a:lnTo>
                    <a:pt x="1136" y="447"/>
                  </a:lnTo>
                  <a:lnTo>
                    <a:pt x="1163" y="437"/>
                  </a:lnTo>
                  <a:lnTo>
                    <a:pt x="1191" y="429"/>
                  </a:lnTo>
                  <a:lnTo>
                    <a:pt x="1217" y="421"/>
                  </a:lnTo>
                  <a:lnTo>
                    <a:pt x="1245" y="414"/>
                  </a:lnTo>
                  <a:lnTo>
                    <a:pt x="1273" y="406"/>
                  </a:lnTo>
                  <a:lnTo>
                    <a:pt x="1302" y="400"/>
                  </a:lnTo>
                  <a:lnTo>
                    <a:pt x="1329" y="394"/>
                  </a:lnTo>
                  <a:lnTo>
                    <a:pt x="1358" y="390"/>
                  </a:lnTo>
                  <a:lnTo>
                    <a:pt x="1387" y="386"/>
                  </a:lnTo>
                  <a:lnTo>
                    <a:pt x="1416" y="383"/>
                  </a:lnTo>
                  <a:lnTo>
                    <a:pt x="1446" y="381"/>
                  </a:lnTo>
                  <a:lnTo>
                    <a:pt x="1475" y="378"/>
                  </a:lnTo>
                  <a:lnTo>
                    <a:pt x="1504" y="377"/>
                  </a:lnTo>
                  <a:lnTo>
                    <a:pt x="1534" y="376"/>
                  </a:lnTo>
                  <a:lnTo>
                    <a:pt x="1534" y="376"/>
                  </a:lnTo>
                  <a:close/>
                </a:path>
              </a:pathLst>
            </a:custGeom>
            <a:solidFill>
              <a:srgbClr val="F1CD73"/>
            </a:solid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08A481A-71B6-2F6F-AB46-A89DAE8448B7}"/>
              </a:ext>
            </a:extLst>
          </p:cNvPr>
          <p:cNvGrpSpPr/>
          <p:nvPr/>
        </p:nvGrpSpPr>
        <p:grpSpPr>
          <a:xfrm>
            <a:off x="2168666" y="4551172"/>
            <a:ext cx="2906612" cy="777438"/>
            <a:chOff x="4332612" y="1648600"/>
            <a:chExt cx="2906612" cy="77743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7747592-B564-3FE8-08D9-11B2610E9290}"/>
                </a:ext>
              </a:extLst>
            </p:cNvPr>
            <p:cNvSpPr txBox="1"/>
            <p:nvPr/>
          </p:nvSpPr>
          <p:spPr>
            <a:xfrm>
              <a:off x="4891336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80AD7BE-3973-7834-9D53-08FAA726FD06}"/>
                </a:ext>
              </a:extLst>
            </p:cNvPr>
            <p:cNvSpPr txBox="1"/>
            <p:nvPr/>
          </p:nvSpPr>
          <p:spPr>
            <a:xfrm>
              <a:off x="4332612" y="1995151"/>
              <a:ext cx="290661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2832D70-40D1-A6A2-B644-3F52EA296C6B}"/>
              </a:ext>
            </a:extLst>
          </p:cNvPr>
          <p:cNvGrpSpPr/>
          <p:nvPr/>
        </p:nvGrpSpPr>
        <p:grpSpPr>
          <a:xfrm>
            <a:off x="7116721" y="4551172"/>
            <a:ext cx="2906612" cy="777438"/>
            <a:chOff x="4332612" y="1648600"/>
            <a:chExt cx="2906612" cy="77743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06FD112-E5F6-826D-80FC-17E86879E16B}"/>
                </a:ext>
              </a:extLst>
            </p:cNvPr>
            <p:cNvSpPr txBox="1"/>
            <p:nvPr/>
          </p:nvSpPr>
          <p:spPr>
            <a:xfrm>
              <a:off x="4891336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8A45EE4-A683-7D66-8D7C-56A8C168F96B}"/>
                </a:ext>
              </a:extLst>
            </p:cNvPr>
            <p:cNvSpPr txBox="1"/>
            <p:nvPr/>
          </p:nvSpPr>
          <p:spPr>
            <a:xfrm>
              <a:off x="4332612" y="1995151"/>
              <a:ext cx="290661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B0DDC3D-B4B7-03A4-59E6-B2D93D2D8ED6}"/>
              </a:ext>
            </a:extLst>
          </p:cNvPr>
          <p:cNvGrpSpPr/>
          <p:nvPr/>
        </p:nvGrpSpPr>
        <p:grpSpPr>
          <a:xfrm>
            <a:off x="4655286" y="1537651"/>
            <a:ext cx="2906612" cy="777438"/>
            <a:chOff x="4332612" y="1648600"/>
            <a:chExt cx="2906612" cy="77743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FC7CDD2-A8F1-DFAF-F0ED-4420E148A929}"/>
                </a:ext>
              </a:extLst>
            </p:cNvPr>
            <p:cNvSpPr txBox="1"/>
            <p:nvPr/>
          </p:nvSpPr>
          <p:spPr>
            <a:xfrm>
              <a:off x="4891336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291DBCA-3588-A1D4-F5D8-E96B21F0CAE7}"/>
                </a:ext>
              </a:extLst>
            </p:cNvPr>
            <p:cNvSpPr txBox="1"/>
            <p:nvPr/>
          </p:nvSpPr>
          <p:spPr>
            <a:xfrm>
              <a:off x="4332612" y="1995151"/>
              <a:ext cx="290661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597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1420005" y="250735"/>
            <a:ext cx="409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1420005" y="736809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A40EC8-22F9-B760-CE96-BA54AB7908DE}"/>
              </a:ext>
            </a:extLst>
          </p:cNvPr>
          <p:cNvGrpSpPr/>
          <p:nvPr/>
        </p:nvGrpSpPr>
        <p:grpSpPr>
          <a:xfrm>
            <a:off x="335671" y="113482"/>
            <a:ext cx="952171" cy="952171"/>
            <a:chOff x="5619728" y="975806"/>
            <a:chExt cx="952171" cy="95217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497796-8CB0-951B-882C-B64A0D0E7089}"/>
                </a:ext>
              </a:extLst>
            </p:cNvPr>
            <p:cNvSpPr/>
            <p:nvPr/>
          </p:nvSpPr>
          <p:spPr>
            <a:xfrm>
              <a:off x="5619728" y="97580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DD3528-5BA1-6205-6780-99BF5BB3A7F2}"/>
                </a:ext>
              </a:extLst>
            </p:cNvPr>
            <p:cNvSpPr txBox="1"/>
            <p:nvPr/>
          </p:nvSpPr>
          <p:spPr>
            <a:xfrm>
              <a:off x="5674107" y="110715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01</a:t>
              </a:r>
            </a:p>
          </p:txBody>
        </p:sp>
      </p:grpSp>
      <p:grpSp>
        <p:nvGrpSpPr>
          <p:cNvPr id="3" name="Shape 691">
            <a:extLst>
              <a:ext uri="{FF2B5EF4-FFF2-40B4-BE49-F238E27FC236}">
                <a16:creationId xmlns:a16="http://schemas.microsoft.com/office/drawing/2014/main" id="{5E93C614-5EF5-1CD6-5507-12ABDF914EDF}"/>
              </a:ext>
            </a:extLst>
          </p:cNvPr>
          <p:cNvGrpSpPr/>
          <p:nvPr/>
        </p:nvGrpSpPr>
        <p:grpSpPr>
          <a:xfrm>
            <a:off x="2437487" y="1358334"/>
            <a:ext cx="3190393" cy="4487203"/>
            <a:chOff x="0" y="0"/>
            <a:chExt cx="4793976" cy="6742602"/>
          </a:xfrm>
        </p:grpSpPr>
        <p:sp>
          <p:nvSpPr>
            <p:cNvPr id="4" name="Shape 692">
              <a:extLst>
                <a:ext uri="{FF2B5EF4-FFF2-40B4-BE49-F238E27FC236}">
                  <a16:creationId xmlns:a16="http://schemas.microsoft.com/office/drawing/2014/main" id="{85B3AA33-04BE-D278-56DA-5D8C8FEA833B}"/>
                </a:ext>
              </a:extLst>
            </p:cNvPr>
            <p:cNvSpPr/>
            <p:nvPr/>
          </p:nvSpPr>
          <p:spPr>
            <a:xfrm>
              <a:off x="1555204" y="1796425"/>
              <a:ext cx="661825" cy="31497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25" y="120000"/>
                  </a:moveTo>
                  <a:cubicBezTo>
                    <a:pt x="160000" y="80433"/>
                    <a:pt x="159688" y="40433"/>
                    <a:pt x="0" y="0"/>
                  </a:cubicBezTo>
                </a:path>
              </a:pathLst>
            </a:custGeom>
            <a:noFill/>
            <a:ln w="63500" cap="flat" cmpd="sng">
              <a:solidFill>
                <a:srgbClr val="E5E5E5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 defTabSz="457200"/>
              <a:endParaRPr kern="0">
                <a:solidFill>
                  <a:schemeClr val="bg1">
                    <a:lumMod val="65000"/>
                  </a:schemeClr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" name="Shape 693">
              <a:extLst>
                <a:ext uri="{FF2B5EF4-FFF2-40B4-BE49-F238E27FC236}">
                  <a16:creationId xmlns:a16="http://schemas.microsoft.com/office/drawing/2014/main" id="{1B52B083-6094-2BDD-229A-8AEC8DEB36AF}"/>
                </a:ext>
              </a:extLst>
            </p:cNvPr>
            <p:cNvSpPr/>
            <p:nvPr/>
          </p:nvSpPr>
          <p:spPr>
            <a:xfrm>
              <a:off x="2467756" y="936580"/>
              <a:ext cx="1023172" cy="486943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25" y="120000"/>
                  </a:moveTo>
                  <a:cubicBezTo>
                    <a:pt x="160000" y="80433"/>
                    <a:pt x="159688" y="40433"/>
                    <a:pt x="0" y="0"/>
                  </a:cubicBezTo>
                </a:path>
              </a:pathLst>
            </a:custGeom>
            <a:noFill/>
            <a:ln w="63500" cap="flat" cmpd="sng">
              <a:solidFill>
                <a:srgbClr val="E5E5E5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 defTabSz="457200"/>
              <a:endParaRPr kern="0">
                <a:solidFill>
                  <a:schemeClr val="bg1">
                    <a:lumMod val="65000"/>
                  </a:schemeClr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Shape 694">
              <a:extLst>
                <a:ext uri="{FF2B5EF4-FFF2-40B4-BE49-F238E27FC236}">
                  <a16:creationId xmlns:a16="http://schemas.microsoft.com/office/drawing/2014/main" id="{4DB6D1EC-A8D6-128D-FFB1-7BDDF9C365AB}"/>
                </a:ext>
              </a:extLst>
            </p:cNvPr>
            <p:cNvSpPr/>
            <p:nvPr/>
          </p:nvSpPr>
          <p:spPr>
            <a:xfrm>
              <a:off x="3377207" y="0"/>
              <a:ext cx="1416768" cy="674260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25" y="120000"/>
                  </a:moveTo>
                  <a:cubicBezTo>
                    <a:pt x="160000" y="80433"/>
                    <a:pt x="159688" y="40433"/>
                    <a:pt x="0" y="0"/>
                  </a:cubicBezTo>
                </a:path>
              </a:pathLst>
            </a:custGeom>
            <a:noFill/>
            <a:ln w="63500" cap="flat" cmpd="sng">
              <a:solidFill>
                <a:srgbClr val="E5E5E5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 defTabSz="457200"/>
              <a:endParaRPr kern="0">
                <a:solidFill>
                  <a:schemeClr val="bg1">
                    <a:lumMod val="65000"/>
                  </a:schemeClr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" name="Shape 695">
              <a:extLst>
                <a:ext uri="{FF2B5EF4-FFF2-40B4-BE49-F238E27FC236}">
                  <a16:creationId xmlns:a16="http://schemas.microsoft.com/office/drawing/2014/main" id="{1A02CAF0-D2B6-5093-25D1-DB2BBFC5AFA7}"/>
                </a:ext>
              </a:extLst>
            </p:cNvPr>
            <p:cNvCxnSpPr/>
            <p:nvPr/>
          </p:nvCxnSpPr>
          <p:spPr>
            <a:xfrm flipH="1">
              <a:off x="3175" y="1373445"/>
              <a:ext cx="4294173" cy="1984679"/>
            </a:xfrm>
            <a:prstGeom prst="straightConnector1">
              <a:avLst/>
            </a:prstGeom>
            <a:noFill/>
            <a:ln w="63500" cap="flat" cmpd="sng">
              <a:solidFill>
                <a:srgbClr val="E5E5E5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" name="Shape 696">
              <a:extLst>
                <a:ext uri="{FF2B5EF4-FFF2-40B4-BE49-F238E27FC236}">
                  <a16:creationId xmlns:a16="http://schemas.microsoft.com/office/drawing/2014/main" id="{03DCE408-1C6C-EAB7-99CC-F01F4D4D9263}"/>
                </a:ext>
              </a:extLst>
            </p:cNvPr>
            <p:cNvCxnSpPr/>
            <p:nvPr/>
          </p:nvCxnSpPr>
          <p:spPr>
            <a:xfrm>
              <a:off x="0" y="3415800"/>
              <a:ext cx="4297348" cy="1984475"/>
            </a:xfrm>
            <a:prstGeom prst="straightConnector1">
              <a:avLst/>
            </a:prstGeom>
            <a:noFill/>
            <a:ln w="63500" cap="flat" cmpd="sng">
              <a:solidFill>
                <a:srgbClr val="E5E5E5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9" name="Shape 697">
              <a:extLst>
                <a:ext uri="{FF2B5EF4-FFF2-40B4-BE49-F238E27FC236}">
                  <a16:creationId xmlns:a16="http://schemas.microsoft.com/office/drawing/2014/main" id="{58D85D07-94DB-E87F-D997-1550F30EA001}"/>
                </a:ext>
              </a:extLst>
            </p:cNvPr>
            <p:cNvCxnSpPr/>
            <p:nvPr/>
          </p:nvCxnSpPr>
          <p:spPr>
            <a:xfrm flipH="1">
              <a:off x="3494244" y="2793258"/>
              <a:ext cx="1257930" cy="597270"/>
            </a:xfrm>
            <a:prstGeom prst="straightConnector1">
              <a:avLst/>
            </a:prstGeom>
            <a:noFill/>
            <a:ln w="63500" cap="flat" cmpd="sng">
              <a:solidFill>
                <a:srgbClr val="E5E5E5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0" name="Shape 698">
              <a:extLst>
                <a:ext uri="{FF2B5EF4-FFF2-40B4-BE49-F238E27FC236}">
                  <a16:creationId xmlns:a16="http://schemas.microsoft.com/office/drawing/2014/main" id="{247FB7D6-D7FE-5FC2-CCEE-248BD403D7D9}"/>
                </a:ext>
              </a:extLst>
            </p:cNvPr>
            <p:cNvCxnSpPr/>
            <p:nvPr/>
          </p:nvCxnSpPr>
          <p:spPr>
            <a:xfrm>
              <a:off x="3494244" y="3447976"/>
              <a:ext cx="1257930" cy="532485"/>
            </a:xfrm>
            <a:prstGeom prst="straightConnector1">
              <a:avLst/>
            </a:prstGeom>
            <a:noFill/>
            <a:ln w="63500" cap="flat" cmpd="sng">
              <a:solidFill>
                <a:srgbClr val="E5E5E5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11" name="Shape 699">
            <a:extLst>
              <a:ext uri="{FF2B5EF4-FFF2-40B4-BE49-F238E27FC236}">
                <a16:creationId xmlns:a16="http://schemas.microsoft.com/office/drawing/2014/main" id="{21311150-99E3-FB52-82D0-802551053D80}"/>
              </a:ext>
            </a:extLst>
          </p:cNvPr>
          <p:cNvGrpSpPr/>
          <p:nvPr/>
        </p:nvGrpSpPr>
        <p:grpSpPr>
          <a:xfrm>
            <a:off x="3436352" y="1916495"/>
            <a:ext cx="2483083" cy="3367168"/>
            <a:chOff x="0" y="0"/>
            <a:chExt cx="3731151" cy="5059604"/>
          </a:xfrm>
        </p:grpSpPr>
        <p:sp>
          <p:nvSpPr>
            <p:cNvPr id="12" name="Shape 700">
              <a:extLst>
                <a:ext uri="{FF2B5EF4-FFF2-40B4-BE49-F238E27FC236}">
                  <a16:creationId xmlns:a16="http://schemas.microsoft.com/office/drawing/2014/main" id="{981DA8BF-990E-ECA6-E1C3-6D84341BAC13}"/>
                </a:ext>
              </a:extLst>
            </p:cNvPr>
            <p:cNvSpPr/>
            <p:nvPr/>
          </p:nvSpPr>
          <p:spPr>
            <a:xfrm>
              <a:off x="1192475" y="3596833"/>
              <a:ext cx="889001" cy="88900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8338" y="0"/>
                  </a:moveTo>
                  <a:lnTo>
                    <a:pt x="61666" y="0"/>
                  </a:lnTo>
                  <a:cubicBezTo>
                    <a:pt x="93883" y="0"/>
                    <a:pt x="120000" y="26122"/>
                    <a:pt x="120000" y="58333"/>
                  </a:cubicBezTo>
                  <a:lnTo>
                    <a:pt x="120000" y="61666"/>
                  </a:lnTo>
                  <a:cubicBezTo>
                    <a:pt x="120000" y="93877"/>
                    <a:pt x="93883" y="120000"/>
                    <a:pt x="61666" y="120000"/>
                  </a:cubicBezTo>
                  <a:lnTo>
                    <a:pt x="58338" y="120000"/>
                  </a:lnTo>
                  <a:cubicBezTo>
                    <a:pt x="26122" y="120000"/>
                    <a:pt x="0" y="93877"/>
                    <a:pt x="0" y="61666"/>
                  </a:cubicBezTo>
                  <a:lnTo>
                    <a:pt x="0" y="58333"/>
                  </a:lnTo>
                  <a:cubicBezTo>
                    <a:pt x="0" y="26122"/>
                    <a:pt x="26122" y="0"/>
                    <a:pt x="58338" y="0"/>
                  </a:cubicBezTo>
                  <a:cubicBezTo>
                    <a:pt x="58338" y="0"/>
                    <a:pt x="58338" y="0"/>
                    <a:pt x="583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algn="ctr" defTabSz="457200">
                <a:buSzPct val="25000"/>
              </a:pPr>
              <a:r>
                <a:rPr lang="en-US" sz="1250" kern="0">
                  <a:solidFill>
                    <a:schemeClr val="bg1">
                      <a:lumMod val="6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B</a:t>
              </a:r>
            </a:p>
          </p:txBody>
        </p:sp>
        <p:sp>
          <p:nvSpPr>
            <p:cNvPr id="13" name="Shape 701">
              <a:extLst>
                <a:ext uri="{FF2B5EF4-FFF2-40B4-BE49-F238E27FC236}">
                  <a16:creationId xmlns:a16="http://schemas.microsoft.com/office/drawing/2014/main" id="{6C94FE4F-F549-3DAE-981A-D1644CB5703A}"/>
                </a:ext>
              </a:extLst>
            </p:cNvPr>
            <p:cNvSpPr/>
            <p:nvPr/>
          </p:nvSpPr>
          <p:spPr>
            <a:xfrm>
              <a:off x="1192475" y="573768"/>
              <a:ext cx="889001" cy="88900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8338" y="0"/>
                  </a:moveTo>
                  <a:lnTo>
                    <a:pt x="61666" y="0"/>
                  </a:lnTo>
                  <a:cubicBezTo>
                    <a:pt x="93883" y="0"/>
                    <a:pt x="120000" y="26122"/>
                    <a:pt x="120000" y="58333"/>
                  </a:cubicBezTo>
                  <a:lnTo>
                    <a:pt x="120000" y="61666"/>
                  </a:lnTo>
                  <a:cubicBezTo>
                    <a:pt x="120000" y="93877"/>
                    <a:pt x="93883" y="120000"/>
                    <a:pt x="61666" y="120000"/>
                  </a:cubicBezTo>
                  <a:lnTo>
                    <a:pt x="58338" y="120000"/>
                  </a:lnTo>
                  <a:cubicBezTo>
                    <a:pt x="26122" y="120000"/>
                    <a:pt x="0" y="93877"/>
                    <a:pt x="0" y="61666"/>
                  </a:cubicBezTo>
                  <a:lnTo>
                    <a:pt x="0" y="58333"/>
                  </a:lnTo>
                  <a:cubicBezTo>
                    <a:pt x="0" y="26122"/>
                    <a:pt x="26122" y="0"/>
                    <a:pt x="58338" y="0"/>
                  </a:cubicBezTo>
                  <a:cubicBezTo>
                    <a:pt x="58338" y="0"/>
                    <a:pt x="58338" y="0"/>
                    <a:pt x="583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algn="ctr" defTabSz="457200">
                <a:buSzPct val="25000"/>
              </a:pPr>
              <a:r>
                <a:rPr lang="en-US" sz="1250" kern="0">
                  <a:solidFill>
                    <a:schemeClr val="bg1">
                      <a:lumMod val="6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B</a:t>
              </a:r>
            </a:p>
          </p:txBody>
        </p:sp>
        <p:sp>
          <p:nvSpPr>
            <p:cNvPr id="14" name="Shape 702">
              <a:extLst>
                <a:ext uri="{FF2B5EF4-FFF2-40B4-BE49-F238E27FC236}">
                  <a16:creationId xmlns:a16="http://schemas.microsoft.com/office/drawing/2014/main" id="{6A147A41-3982-993C-CB09-39DCF773DD44}"/>
                </a:ext>
              </a:extLst>
            </p:cNvPr>
            <p:cNvSpPr/>
            <p:nvPr/>
          </p:nvSpPr>
          <p:spPr>
            <a:xfrm>
              <a:off x="0" y="2993583"/>
              <a:ext cx="889000" cy="88900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8338" y="0"/>
                  </a:moveTo>
                  <a:lnTo>
                    <a:pt x="61666" y="0"/>
                  </a:lnTo>
                  <a:cubicBezTo>
                    <a:pt x="93883" y="0"/>
                    <a:pt x="120000" y="26122"/>
                    <a:pt x="120000" y="58333"/>
                  </a:cubicBezTo>
                  <a:lnTo>
                    <a:pt x="120000" y="61666"/>
                  </a:lnTo>
                  <a:cubicBezTo>
                    <a:pt x="120000" y="93877"/>
                    <a:pt x="93883" y="120000"/>
                    <a:pt x="61666" y="120000"/>
                  </a:cubicBezTo>
                  <a:lnTo>
                    <a:pt x="58338" y="120000"/>
                  </a:lnTo>
                  <a:cubicBezTo>
                    <a:pt x="26122" y="120000"/>
                    <a:pt x="0" y="93877"/>
                    <a:pt x="0" y="61666"/>
                  </a:cubicBezTo>
                  <a:lnTo>
                    <a:pt x="0" y="58333"/>
                  </a:lnTo>
                  <a:cubicBezTo>
                    <a:pt x="0" y="26122"/>
                    <a:pt x="26122" y="0"/>
                    <a:pt x="58338" y="0"/>
                  </a:cubicBezTo>
                  <a:cubicBezTo>
                    <a:pt x="58338" y="0"/>
                    <a:pt x="58338" y="0"/>
                    <a:pt x="58338" y="0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algn="ctr" defTabSz="457200">
                <a:buSzPct val="25000"/>
              </a:pPr>
              <a:r>
                <a:rPr lang="en-US" sz="1250" kern="0">
                  <a:solidFill>
                    <a:schemeClr val="bg1">
                      <a:lumMod val="6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A</a:t>
              </a:r>
            </a:p>
          </p:txBody>
        </p:sp>
        <p:sp>
          <p:nvSpPr>
            <p:cNvPr id="15" name="Shape 703">
              <a:extLst>
                <a:ext uri="{FF2B5EF4-FFF2-40B4-BE49-F238E27FC236}">
                  <a16:creationId xmlns:a16="http://schemas.microsoft.com/office/drawing/2014/main" id="{51157104-DA50-2CD2-DB18-B78286D1F1A1}"/>
                </a:ext>
              </a:extLst>
            </p:cNvPr>
            <p:cNvSpPr/>
            <p:nvPr/>
          </p:nvSpPr>
          <p:spPr>
            <a:xfrm>
              <a:off x="0" y="1177019"/>
              <a:ext cx="889000" cy="88900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8338" y="0"/>
                  </a:moveTo>
                  <a:lnTo>
                    <a:pt x="61666" y="0"/>
                  </a:lnTo>
                  <a:cubicBezTo>
                    <a:pt x="93883" y="0"/>
                    <a:pt x="120000" y="26122"/>
                    <a:pt x="120000" y="58333"/>
                  </a:cubicBezTo>
                  <a:lnTo>
                    <a:pt x="120000" y="61666"/>
                  </a:lnTo>
                  <a:cubicBezTo>
                    <a:pt x="120000" y="93877"/>
                    <a:pt x="93883" y="120000"/>
                    <a:pt x="61666" y="120000"/>
                  </a:cubicBezTo>
                  <a:lnTo>
                    <a:pt x="58338" y="120000"/>
                  </a:lnTo>
                  <a:cubicBezTo>
                    <a:pt x="26122" y="120000"/>
                    <a:pt x="0" y="93877"/>
                    <a:pt x="0" y="61666"/>
                  </a:cubicBezTo>
                  <a:lnTo>
                    <a:pt x="0" y="58333"/>
                  </a:lnTo>
                  <a:cubicBezTo>
                    <a:pt x="0" y="26122"/>
                    <a:pt x="26122" y="0"/>
                    <a:pt x="58338" y="0"/>
                  </a:cubicBezTo>
                  <a:cubicBezTo>
                    <a:pt x="58338" y="0"/>
                    <a:pt x="58338" y="0"/>
                    <a:pt x="58338" y="0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algn="ctr" defTabSz="457200">
                <a:buSzPct val="25000"/>
              </a:pPr>
              <a:r>
                <a:rPr lang="en-US" sz="1250" kern="0">
                  <a:solidFill>
                    <a:schemeClr val="bg1">
                      <a:lumMod val="6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A</a:t>
              </a:r>
            </a:p>
          </p:txBody>
        </p:sp>
        <p:sp>
          <p:nvSpPr>
            <p:cNvPr id="16" name="Shape 704">
              <a:extLst>
                <a:ext uri="{FF2B5EF4-FFF2-40B4-BE49-F238E27FC236}">
                  <a16:creationId xmlns:a16="http://schemas.microsoft.com/office/drawing/2014/main" id="{8A3C2C80-F828-422C-96F5-BBBE7C18A1CD}"/>
                </a:ext>
              </a:extLst>
            </p:cNvPr>
            <p:cNvSpPr/>
            <p:nvPr/>
          </p:nvSpPr>
          <p:spPr>
            <a:xfrm>
              <a:off x="1511300" y="2117050"/>
              <a:ext cx="889000" cy="88900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8338" y="0"/>
                  </a:moveTo>
                  <a:lnTo>
                    <a:pt x="61666" y="0"/>
                  </a:lnTo>
                  <a:cubicBezTo>
                    <a:pt x="93883" y="0"/>
                    <a:pt x="120000" y="26122"/>
                    <a:pt x="120000" y="58333"/>
                  </a:cubicBezTo>
                  <a:lnTo>
                    <a:pt x="120000" y="61666"/>
                  </a:lnTo>
                  <a:cubicBezTo>
                    <a:pt x="120000" y="93877"/>
                    <a:pt x="93883" y="120000"/>
                    <a:pt x="61666" y="120000"/>
                  </a:cubicBezTo>
                  <a:lnTo>
                    <a:pt x="58338" y="120000"/>
                  </a:lnTo>
                  <a:cubicBezTo>
                    <a:pt x="26122" y="120000"/>
                    <a:pt x="0" y="93877"/>
                    <a:pt x="0" y="61666"/>
                  </a:cubicBezTo>
                  <a:lnTo>
                    <a:pt x="0" y="58333"/>
                  </a:lnTo>
                  <a:cubicBezTo>
                    <a:pt x="0" y="26122"/>
                    <a:pt x="26122" y="0"/>
                    <a:pt x="58338" y="0"/>
                  </a:cubicBezTo>
                  <a:cubicBezTo>
                    <a:pt x="58338" y="0"/>
                    <a:pt x="58338" y="0"/>
                    <a:pt x="583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algn="ctr" defTabSz="457200">
                <a:buSzPct val="25000"/>
              </a:pPr>
              <a:r>
                <a:rPr lang="en-US" sz="1250" kern="0">
                  <a:solidFill>
                    <a:schemeClr val="bg1">
                      <a:lumMod val="6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B</a:t>
              </a:r>
            </a:p>
          </p:txBody>
        </p:sp>
        <p:sp>
          <p:nvSpPr>
            <p:cNvPr id="17" name="Shape 705">
              <a:extLst>
                <a:ext uri="{FF2B5EF4-FFF2-40B4-BE49-F238E27FC236}">
                  <a16:creationId xmlns:a16="http://schemas.microsoft.com/office/drawing/2014/main" id="{09A0F1FC-0B05-5F9E-4983-2C7074CD2757}"/>
                </a:ext>
              </a:extLst>
            </p:cNvPr>
            <p:cNvSpPr/>
            <p:nvPr/>
          </p:nvSpPr>
          <p:spPr>
            <a:xfrm>
              <a:off x="2842150" y="1463000"/>
              <a:ext cx="889001" cy="88900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8338" y="0"/>
                  </a:moveTo>
                  <a:lnTo>
                    <a:pt x="61666" y="0"/>
                  </a:lnTo>
                  <a:cubicBezTo>
                    <a:pt x="93883" y="0"/>
                    <a:pt x="120000" y="26122"/>
                    <a:pt x="120000" y="58333"/>
                  </a:cubicBezTo>
                  <a:lnTo>
                    <a:pt x="120000" y="61666"/>
                  </a:lnTo>
                  <a:cubicBezTo>
                    <a:pt x="120000" y="93877"/>
                    <a:pt x="93883" y="120000"/>
                    <a:pt x="61666" y="120000"/>
                  </a:cubicBezTo>
                  <a:lnTo>
                    <a:pt x="58338" y="120000"/>
                  </a:lnTo>
                  <a:cubicBezTo>
                    <a:pt x="26122" y="120000"/>
                    <a:pt x="0" y="93877"/>
                    <a:pt x="0" y="61666"/>
                  </a:cubicBezTo>
                  <a:lnTo>
                    <a:pt x="0" y="58333"/>
                  </a:lnTo>
                  <a:cubicBezTo>
                    <a:pt x="0" y="26122"/>
                    <a:pt x="26122" y="0"/>
                    <a:pt x="58338" y="0"/>
                  </a:cubicBezTo>
                  <a:cubicBezTo>
                    <a:pt x="58338" y="0"/>
                    <a:pt x="58338" y="0"/>
                    <a:pt x="5833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algn="ctr" defTabSz="457200">
                <a:buSzPct val="25000"/>
              </a:pPr>
              <a:r>
                <a:rPr lang="en-US" sz="1250" kern="0">
                  <a:solidFill>
                    <a:schemeClr val="bg1">
                      <a:lumMod val="6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C</a:t>
              </a:r>
            </a:p>
          </p:txBody>
        </p:sp>
        <p:sp>
          <p:nvSpPr>
            <p:cNvPr id="18" name="Shape 706">
              <a:extLst>
                <a:ext uri="{FF2B5EF4-FFF2-40B4-BE49-F238E27FC236}">
                  <a16:creationId xmlns:a16="http://schemas.microsoft.com/office/drawing/2014/main" id="{119E3738-AE3E-6F06-E683-2B47504DA864}"/>
                </a:ext>
              </a:extLst>
            </p:cNvPr>
            <p:cNvSpPr/>
            <p:nvPr/>
          </p:nvSpPr>
          <p:spPr>
            <a:xfrm>
              <a:off x="2842150" y="2707600"/>
              <a:ext cx="889001" cy="88900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8338" y="0"/>
                  </a:moveTo>
                  <a:lnTo>
                    <a:pt x="61666" y="0"/>
                  </a:lnTo>
                  <a:cubicBezTo>
                    <a:pt x="93883" y="0"/>
                    <a:pt x="120000" y="26122"/>
                    <a:pt x="120000" y="58333"/>
                  </a:cubicBezTo>
                  <a:lnTo>
                    <a:pt x="120000" y="61666"/>
                  </a:lnTo>
                  <a:cubicBezTo>
                    <a:pt x="120000" y="93877"/>
                    <a:pt x="93883" y="120000"/>
                    <a:pt x="61666" y="120000"/>
                  </a:cubicBezTo>
                  <a:lnTo>
                    <a:pt x="58338" y="120000"/>
                  </a:lnTo>
                  <a:cubicBezTo>
                    <a:pt x="26122" y="120000"/>
                    <a:pt x="0" y="93877"/>
                    <a:pt x="0" y="61666"/>
                  </a:cubicBezTo>
                  <a:lnTo>
                    <a:pt x="0" y="58333"/>
                  </a:lnTo>
                  <a:cubicBezTo>
                    <a:pt x="0" y="26122"/>
                    <a:pt x="26122" y="0"/>
                    <a:pt x="58338" y="0"/>
                  </a:cubicBezTo>
                  <a:cubicBezTo>
                    <a:pt x="58338" y="0"/>
                    <a:pt x="58338" y="0"/>
                    <a:pt x="5833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algn="ctr" defTabSz="457200">
                <a:buSzPct val="25000"/>
              </a:pPr>
              <a:r>
                <a:rPr lang="en-US" sz="1250" kern="0">
                  <a:solidFill>
                    <a:schemeClr val="bg1">
                      <a:lumMod val="6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C</a:t>
              </a:r>
            </a:p>
          </p:txBody>
        </p:sp>
        <p:sp>
          <p:nvSpPr>
            <p:cNvPr id="19" name="Shape 707">
              <a:extLst>
                <a:ext uri="{FF2B5EF4-FFF2-40B4-BE49-F238E27FC236}">
                  <a16:creationId xmlns:a16="http://schemas.microsoft.com/office/drawing/2014/main" id="{8FE09D22-3B80-4A0F-4FE9-B3889953986F}"/>
                </a:ext>
              </a:extLst>
            </p:cNvPr>
            <p:cNvSpPr/>
            <p:nvPr/>
          </p:nvSpPr>
          <p:spPr>
            <a:xfrm>
              <a:off x="2384950" y="0"/>
              <a:ext cx="889001" cy="889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8338" y="0"/>
                  </a:moveTo>
                  <a:lnTo>
                    <a:pt x="61666" y="0"/>
                  </a:lnTo>
                  <a:cubicBezTo>
                    <a:pt x="93883" y="0"/>
                    <a:pt x="120000" y="26122"/>
                    <a:pt x="120000" y="58333"/>
                  </a:cubicBezTo>
                  <a:lnTo>
                    <a:pt x="120000" y="61666"/>
                  </a:lnTo>
                  <a:cubicBezTo>
                    <a:pt x="120000" y="93877"/>
                    <a:pt x="93883" y="120000"/>
                    <a:pt x="61666" y="120000"/>
                  </a:cubicBezTo>
                  <a:lnTo>
                    <a:pt x="58338" y="120000"/>
                  </a:lnTo>
                  <a:cubicBezTo>
                    <a:pt x="26122" y="120000"/>
                    <a:pt x="0" y="93877"/>
                    <a:pt x="0" y="61666"/>
                  </a:cubicBezTo>
                  <a:lnTo>
                    <a:pt x="0" y="58333"/>
                  </a:lnTo>
                  <a:cubicBezTo>
                    <a:pt x="0" y="26122"/>
                    <a:pt x="26122" y="0"/>
                    <a:pt x="58338" y="0"/>
                  </a:cubicBezTo>
                  <a:cubicBezTo>
                    <a:pt x="58338" y="0"/>
                    <a:pt x="58338" y="0"/>
                    <a:pt x="5833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algn="ctr" defTabSz="457200">
                <a:buSzPct val="25000"/>
              </a:pPr>
              <a:r>
                <a:rPr lang="en-US" sz="1250" kern="0">
                  <a:solidFill>
                    <a:schemeClr val="bg1">
                      <a:lumMod val="6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C</a:t>
              </a:r>
            </a:p>
          </p:txBody>
        </p:sp>
        <p:sp>
          <p:nvSpPr>
            <p:cNvPr id="20" name="Shape 708">
              <a:extLst>
                <a:ext uri="{FF2B5EF4-FFF2-40B4-BE49-F238E27FC236}">
                  <a16:creationId xmlns:a16="http://schemas.microsoft.com/office/drawing/2014/main" id="{052DF6A7-EE1B-BB7E-0B60-3C9784F0038A}"/>
                </a:ext>
              </a:extLst>
            </p:cNvPr>
            <p:cNvSpPr/>
            <p:nvPr/>
          </p:nvSpPr>
          <p:spPr>
            <a:xfrm>
              <a:off x="2384950" y="4170603"/>
              <a:ext cx="889001" cy="88900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8338" y="0"/>
                  </a:moveTo>
                  <a:lnTo>
                    <a:pt x="61666" y="0"/>
                  </a:lnTo>
                  <a:cubicBezTo>
                    <a:pt x="93883" y="0"/>
                    <a:pt x="120000" y="26122"/>
                    <a:pt x="120000" y="58333"/>
                  </a:cubicBezTo>
                  <a:lnTo>
                    <a:pt x="120000" y="61666"/>
                  </a:lnTo>
                  <a:cubicBezTo>
                    <a:pt x="120000" y="93877"/>
                    <a:pt x="93883" y="120000"/>
                    <a:pt x="61666" y="120000"/>
                  </a:cubicBezTo>
                  <a:lnTo>
                    <a:pt x="58338" y="120000"/>
                  </a:lnTo>
                  <a:cubicBezTo>
                    <a:pt x="26122" y="120000"/>
                    <a:pt x="0" y="93877"/>
                    <a:pt x="0" y="61666"/>
                  </a:cubicBezTo>
                  <a:lnTo>
                    <a:pt x="0" y="58333"/>
                  </a:lnTo>
                  <a:cubicBezTo>
                    <a:pt x="0" y="26122"/>
                    <a:pt x="26122" y="0"/>
                    <a:pt x="58338" y="0"/>
                  </a:cubicBezTo>
                  <a:cubicBezTo>
                    <a:pt x="58338" y="0"/>
                    <a:pt x="58338" y="0"/>
                    <a:pt x="5833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algn="ctr" defTabSz="457200">
                <a:buSzPct val="25000"/>
              </a:pPr>
              <a:r>
                <a:rPr lang="en-US" sz="1250" kern="0">
                  <a:solidFill>
                    <a:schemeClr val="bg1">
                      <a:lumMod val="65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C</a:t>
              </a:r>
            </a:p>
          </p:txBody>
        </p:sp>
      </p:grpSp>
      <p:sp>
        <p:nvSpPr>
          <p:cNvPr id="21" name="Shape 709">
            <a:extLst>
              <a:ext uri="{FF2B5EF4-FFF2-40B4-BE49-F238E27FC236}">
                <a16:creationId xmlns:a16="http://schemas.microsoft.com/office/drawing/2014/main" id="{CF7EA220-BE81-478E-9A24-52439B513722}"/>
              </a:ext>
            </a:extLst>
          </p:cNvPr>
          <p:cNvSpPr/>
          <p:nvPr/>
        </p:nvSpPr>
        <p:spPr>
          <a:xfrm>
            <a:off x="1568492" y="2754894"/>
            <a:ext cx="1690371" cy="169037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419" y="17574"/>
                </a:moveTo>
                <a:cubicBezTo>
                  <a:pt x="125853" y="41002"/>
                  <a:pt x="125853" y="78991"/>
                  <a:pt x="102419" y="102419"/>
                </a:cubicBezTo>
                <a:cubicBezTo>
                  <a:pt x="78991" y="125853"/>
                  <a:pt x="41002" y="125853"/>
                  <a:pt x="17574" y="102419"/>
                </a:cubicBezTo>
                <a:cubicBezTo>
                  <a:pt x="-5860" y="78991"/>
                  <a:pt x="-5860" y="41002"/>
                  <a:pt x="17574" y="17574"/>
                </a:cubicBezTo>
                <a:cubicBezTo>
                  <a:pt x="41002" y="-5860"/>
                  <a:pt x="78991" y="-5860"/>
                  <a:pt x="102419" y="17574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algn="ctr" defTabSz="457200">
              <a:lnSpc>
                <a:spcPct val="90000"/>
              </a:lnSpc>
              <a:buSzPct val="25000"/>
            </a:pPr>
            <a:endParaRPr lang="en-US" sz="1600" kern="0" dirty="0">
              <a:solidFill>
                <a:schemeClr val="bg1">
                  <a:lumMod val="6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Shape 712">
            <a:extLst>
              <a:ext uri="{FF2B5EF4-FFF2-40B4-BE49-F238E27FC236}">
                <a16:creationId xmlns:a16="http://schemas.microsoft.com/office/drawing/2014/main" id="{C5A0FBC0-2B41-CE9C-5478-B00A199FF086}"/>
              </a:ext>
            </a:extLst>
          </p:cNvPr>
          <p:cNvSpPr/>
          <p:nvPr/>
        </p:nvSpPr>
        <p:spPr>
          <a:xfrm>
            <a:off x="6502400" y="1772145"/>
            <a:ext cx="923586" cy="923466"/>
          </a:xfrm>
          <a:prstGeom prst="ellipse">
            <a:avLst/>
          </a:prstGeom>
          <a:solidFill>
            <a:srgbClr val="C9C9C9"/>
          </a:solidFill>
          <a:ln>
            <a:noFill/>
          </a:ln>
        </p:spPr>
        <p:txBody>
          <a:bodyPr lIns="91400" tIns="45700" rIns="91400" bIns="45700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Shape 713">
            <a:extLst>
              <a:ext uri="{FF2B5EF4-FFF2-40B4-BE49-F238E27FC236}">
                <a16:creationId xmlns:a16="http://schemas.microsoft.com/office/drawing/2014/main" id="{C5BC32F3-292A-A8F2-4025-8AA5F4C8BE63}"/>
              </a:ext>
            </a:extLst>
          </p:cNvPr>
          <p:cNvSpPr/>
          <p:nvPr/>
        </p:nvSpPr>
        <p:spPr>
          <a:xfrm>
            <a:off x="6502400" y="3079271"/>
            <a:ext cx="923586" cy="9234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91400" tIns="45700" rIns="91400" bIns="45700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Shape 714">
            <a:extLst>
              <a:ext uri="{FF2B5EF4-FFF2-40B4-BE49-F238E27FC236}">
                <a16:creationId xmlns:a16="http://schemas.microsoft.com/office/drawing/2014/main" id="{4BF9082E-F1EA-94CF-D7DD-4A0C25415E68}"/>
              </a:ext>
            </a:extLst>
          </p:cNvPr>
          <p:cNvSpPr/>
          <p:nvPr/>
        </p:nvSpPr>
        <p:spPr>
          <a:xfrm>
            <a:off x="6502400" y="4385102"/>
            <a:ext cx="923586" cy="92346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00" tIns="45700" rIns="91400" bIns="45700" anchor="ctr" anchorCtr="0">
            <a:noAutofit/>
          </a:bodyPr>
          <a:lstStyle/>
          <a:p>
            <a:pPr algn="ctr" defTabSz="457200"/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718">
            <a:extLst>
              <a:ext uri="{FF2B5EF4-FFF2-40B4-BE49-F238E27FC236}">
                <a16:creationId xmlns:a16="http://schemas.microsoft.com/office/drawing/2014/main" id="{EA0E4C0B-0AFC-0F0B-7897-4308C3764FB8}"/>
              </a:ext>
            </a:extLst>
          </p:cNvPr>
          <p:cNvSpPr/>
          <p:nvPr/>
        </p:nvSpPr>
        <p:spPr>
          <a:xfrm>
            <a:off x="6790301" y="4730080"/>
            <a:ext cx="353349" cy="24324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85" y="119712"/>
                </a:moveTo>
                <a:lnTo>
                  <a:pt x="114285" y="119712"/>
                </a:lnTo>
                <a:cubicBezTo>
                  <a:pt x="5714" y="119712"/>
                  <a:pt x="5714" y="119712"/>
                  <a:pt x="5714" y="119712"/>
                </a:cubicBezTo>
                <a:cubicBezTo>
                  <a:pt x="2955" y="119712"/>
                  <a:pt x="0" y="115406"/>
                  <a:pt x="0" y="111387"/>
                </a:cubicBezTo>
                <a:cubicBezTo>
                  <a:pt x="0" y="48516"/>
                  <a:pt x="0" y="48516"/>
                  <a:pt x="0" y="48516"/>
                </a:cubicBezTo>
                <a:cubicBezTo>
                  <a:pt x="119802" y="48516"/>
                  <a:pt x="119802" y="48516"/>
                  <a:pt x="119802" y="48516"/>
                </a:cubicBezTo>
                <a:cubicBezTo>
                  <a:pt x="119802" y="111387"/>
                  <a:pt x="119802" y="111387"/>
                  <a:pt x="119802" y="111387"/>
                </a:cubicBezTo>
                <a:cubicBezTo>
                  <a:pt x="119802" y="115406"/>
                  <a:pt x="117044" y="119712"/>
                  <a:pt x="114285" y="119712"/>
                </a:cubicBezTo>
                <a:close/>
                <a:moveTo>
                  <a:pt x="11231" y="103349"/>
                </a:moveTo>
                <a:lnTo>
                  <a:pt x="11231" y="103349"/>
                </a:lnTo>
                <a:cubicBezTo>
                  <a:pt x="33497" y="103349"/>
                  <a:pt x="33497" y="103349"/>
                  <a:pt x="33497" y="103349"/>
                </a:cubicBezTo>
                <a:cubicBezTo>
                  <a:pt x="33497" y="95311"/>
                  <a:pt x="33497" y="95311"/>
                  <a:pt x="33497" y="95311"/>
                </a:cubicBezTo>
                <a:cubicBezTo>
                  <a:pt x="11231" y="95311"/>
                  <a:pt x="11231" y="95311"/>
                  <a:pt x="11231" y="95311"/>
                </a:cubicBezTo>
                <a:lnTo>
                  <a:pt x="11231" y="103349"/>
                </a:lnTo>
                <a:close/>
                <a:moveTo>
                  <a:pt x="66995" y="78947"/>
                </a:moveTo>
                <a:lnTo>
                  <a:pt x="66995" y="78947"/>
                </a:lnTo>
                <a:cubicBezTo>
                  <a:pt x="11231" y="78947"/>
                  <a:pt x="11231" y="78947"/>
                  <a:pt x="11231" y="78947"/>
                </a:cubicBezTo>
                <a:cubicBezTo>
                  <a:pt x="11231" y="87272"/>
                  <a:pt x="11231" y="87272"/>
                  <a:pt x="11231" y="87272"/>
                </a:cubicBezTo>
                <a:cubicBezTo>
                  <a:pt x="66995" y="87272"/>
                  <a:pt x="66995" y="87272"/>
                  <a:pt x="66995" y="87272"/>
                </a:cubicBezTo>
                <a:lnTo>
                  <a:pt x="66995" y="78947"/>
                </a:lnTo>
                <a:close/>
                <a:moveTo>
                  <a:pt x="0" y="8038"/>
                </a:moveTo>
                <a:lnTo>
                  <a:pt x="0" y="8038"/>
                </a:lnTo>
                <a:cubicBezTo>
                  <a:pt x="0" y="4019"/>
                  <a:pt x="2955" y="0"/>
                  <a:pt x="5714" y="0"/>
                </a:cubicBezTo>
                <a:cubicBezTo>
                  <a:pt x="114285" y="0"/>
                  <a:pt x="114285" y="0"/>
                  <a:pt x="114285" y="0"/>
                </a:cubicBezTo>
                <a:cubicBezTo>
                  <a:pt x="117044" y="0"/>
                  <a:pt x="119802" y="4019"/>
                  <a:pt x="119802" y="8038"/>
                </a:cubicBezTo>
                <a:cubicBezTo>
                  <a:pt x="119802" y="32440"/>
                  <a:pt x="119802" y="32440"/>
                  <a:pt x="119802" y="32440"/>
                </a:cubicBezTo>
                <a:cubicBezTo>
                  <a:pt x="0" y="32440"/>
                  <a:pt x="0" y="32440"/>
                  <a:pt x="0" y="32440"/>
                </a:cubicBezTo>
                <a:lnTo>
                  <a:pt x="0" y="80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Shape 719">
            <a:extLst>
              <a:ext uri="{FF2B5EF4-FFF2-40B4-BE49-F238E27FC236}">
                <a16:creationId xmlns:a16="http://schemas.microsoft.com/office/drawing/2014/main" id="{EECA3371-C982-982D-6395-D8A8019B0895}"/>
              </a:ext>
            </a:extLst>
          </p:cNvPr>
          <p:cNvSpPr/>
          <p:nvPr/>
        </p:nvSpPr>
        <p:spPr>
          <a:xfrm>
            <a:off x="6803774" y="3378267"/>
            <a:ext cx="345666" cy="3379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141" y="70223"/>
                </a:moveTo>
                <a:lnTo>
                  <a:pt x="114141" y="70223"/>
                </a:lnTo>
                <a:cubicBezTo>
                  <a:pt x="112727" y="70223"/>
                  <a:pt x="112727" y="70223"/>
                  <a:pt x="112727" y="70223"/>
                </a:cubicBezTo>
                <a:lnTo>
                  <a:pt x="112727" y="70223"/>
                </a:lnTo>
                <a:cubicBezTo>
                  <a:pt x="109898" y="70223"/>
                  <a:pt x="109898" y="70223"/>
                  <a:pt x="109898" y="70223"/>
                </a:cubicBezTo>
                <a:cubicBezTo>
                  <a:pt x="109898" y="80344"/>
                  <a:pt x="109898" y="80344"/>
                  <a:pt x="109898" y="80344"/>
                </a:cubicBezTo>
                <a:lnTo>
                  <a:pt x="109898" y="80344"/>
                </a:lnTo>
                <a:lnTo>
                  <a:pt x="109898" y="81790"/>
                </a:lnTo>
                <a:lnTo>
                  <a:pt x="109898" y="81790"/>
                </a:lnTo>
                <a:cubicBezTo>
                  <a:pt x="109898" y="81790"/>
                  <a:pt x="109898" y="81790"/>
                  <a:pt x="109898" y="83235"/>
                </a:cubicBezTo>
                <a:lnTo>
                  <a:pt x="109898" y="83235"/>
                </a:lnTo>
                <a:lnTo>
                  <a:pt x="109898" y="83235"/>
                </a:lnTo>
                <a:lnTo>
                  <a:pt x="108484" y="84681"/>
                </a:lnTo>
                <a:lnTo>
                  <a:pt x="108484" y="84681"/>
                </a:lnTo>
                <a:cubicBezTo>
                  <a:pt x="107070" y="86127"/>
                  <a:pt x="105656" y="86127"/>
                  <a:pt x="104040" y="86127"/>
                </a:cubicBezTo>
                <a:lnTo>
                  <a:pt x="104040" y="86127"/>
                </a:lnTo>
                <a:lnTo>
                  <a:pt x="104040" y="86127"/>
                </a:lnTo>
                <a:lnTo>
                  <a:pt x="104040" y="86127"/>
                </a:lnTo>
                <a:cubicBezTo>
                  <a:pt x="102626" y="86127"/>
                  <a:pt x="101212" y="86127"/>
                  <a:pt x="101212" y="84681"/>
                </a:cubicBezTo>
                <a:cubicBezTo>
                  <a:pt x="87070" y="70223"/>
                  <a:pt x="87070" y="70223"/>
                  <a:pt x="87070" y="70223"/>
                </a:cubicBezTo>
                <a:lnTo>
                  <a:pt x="87070" y="70223"/>
                </a:lnTo>
                <a:lnTo>
                  <a:pt x="87070" y="70223"/>
                </a:lnTo>
                <a:cubicBezTo>
                  <a:pt x="34141" y="70223"/>
                  <a:pt x="34141" y="70223"/>
                  <a:pt x="34141" y="70223"/>
                </a:cubicBezTo>
                <a:cubicBezTo>
                  <a:pt x="31313" y="70223"/>
                  <a:pt x="28484" y="68571"/>
                  <a:pt x="28484" y="64234"/>
                </a:cubicBezTo>
                <a:cubicBezTo>
                  <a:pt x="28484" y="5989"/>
                  <a:pt x="28484" y="5989"/>
                  <a:pt x="28484" y="5989"/>
                </a:cubicBezTo>
                <a:cubicBezTo>
                  <a:pt x="28484" y="2891"/>
                  <a:pt x="31313" y="0"/>
                  <a:pt x="34141" y="0"/>
                </a:cubicBezTo>
                <a:cubicBezTo>
                  <a:pt x="114141" y="0"/>
                  <a:pt x="114141" y="0"/>
                  <a:pt x="114141" y="0"/>
                </a:cubicBezTo>
                <a:cubicBezTo>
                  <a:pt x="116969" y="0"/>
                  <a:pt x="119797" y="2891"/>
                  <a:pt x="119797" y="5989"/>
                </a:cubicBezTo>
                <a:cubicBezTo>
                  <a:pt x="119797" y="64234"/>
                  <a:pt x="119797" y="64234"/>
                  <a:pt x="119797" y="64234"/>
                </a:cubicBezTo>
                <a:cubicBezTo>
                  <a:pt x="119797" y="68571"/>
                  <a:pt x="116969" y="70223"/>
                  <a:pt x="114141" y="70223"/>
                </a:cubicBezTo>
                <a:close/>
                <a:moveTo>
                  <a:pt x="84242" y="76006"/>
                </a:moveTo>
                <a:lnTo>
                  <a:pt x="84242" y="76006"/>
                </a:lnTo>
                <a:cubicBezTo>
                  <a:pt x="96969" y="89225"/>
                  <a:pt x="96969" y="89225"/>
                  <a:pt x="96969" y="89225"/>
                </a:cubicBezTo>
                <a:lnTo>
                  <a:pt x="96969" y="89225"/>
                </a:lnTo>
                <a:cubicBezTo>
                  <a:pt x="98383" y="90671"/>
                  <a:pt x="101212" y="92117"/>
                  <a:pt x="104040" y="92117"/>
                </a:cubicBezTo>
                <a:cubicBezTo>
                  <a:pt x="104040" y="96454"/>
                  <a:pt x="104040" y="96454"/>
                  <a:pt x="104040" y="96454"/>
                </a:cubicBezTo>
                <a:cubicBezTo>
                  <a:pt x="104040" y="99345"/>
                  <a:pt x="102626" y="102237"/>
                  <a:pt x="98383" y="102237"/>
                </a:cubicBezTo>
                <a:lnTo>
                  <a:pt x="98383" y="102237"/>
                </a:lnTo>
                <a:cubicBezTo>
                  <a:pt x="58383" y="102237"/>
                  <a:pt x="58383" y="102237"/>
                  <a:pt x="58383" y="102237"/>
                </a:cubicBezTo>
                <a:lnTo>
                  <a:pt x="58383" y="102237"/>
                </a:lnTo>
                <a:cubicBezTo>
                  <a:pt x="45656" y="102237"/>
                  <a:pt x="45656" y="102237"/>
                  <a:pt x="45656" y="102237"/>
                </a:cubicBezTo>
                <a:lnTo>
                  <a:pt x="45656" y="102237"/>
                </a:lnTo>
                <a:cubicBezTo>
                  <a:pt x="39797" y="102237"/>
                  <a:pt x="39797" y="102237"/>
                  <a:pt x="39797" y="102237"/>
                </a:cubicBezTo>
                <a:lnTo>
                  <a:pt x="39797" y="102237"/>
                </a:lnTo>
                <a:cubicBezTo>
                  <a:pt x="38383" y="102237"/>
                  <a:pt x="38383" y="102237"/>
                  <a:pt x="38383" y="102237"/>
                </a:cubicBezTo>
                <a:cubicBezTo>
                  <a:pt x="22828" y="116901"/>
                  <a:pt x="22828" y="116901"/>
                  <a:pt x="22828" y="116901"/>
                </a:cubicBezTo>
                <a:cubicBezTo>
                  <a:pt x="21414" y="118347"/>
                  <a:pt x="20000" y="119793"/>
                  <a:pt x="18383" y="119793"/>
                </a:cubicBezTo>
                <a:lnTo>
                  <a:pt x="18383" y="119793"/>
                </a:lnTo>
                <a:lnTo>
                  <a:pt x="18383" y="119793"/>
                </a:lnTo>
                <a:lnTo>
                  <a:pt x="18383" y="119793"/>
                </a:lnTo>
                <a:cubicBezTo>
                  <a:pt x="16969" y="119793"/>
                  <a:pt x="15555" y="118347"/>
                  <a:pt x="15555" y="116901"/>
                </a:cubicBezTo>
                <a:cubicBezTo>
                  <a:pt x="14141" y="116901"/>
                  <a:pt x="14141" y="116901"/>
                  <a:pt x="14141" y="116901"/>
                </a:cubicBezTo>
                <a:lnTo>
                  <a:pt x="14141" y="116901"/>
                </a:lnTo>
                <a:lnTo>
                  <a:pt x="14141" y="116901"/>
                </a:lnTo>
                <a:lnTo>
                  <a:pt x="14141" y="115456"/>
                </a:lnTo>
                <a:lnTo>
                  <a:pt x="14141" y="115456"/>
                </a:lnTo>
                <a:cubicBezTo>
                  <a:pt x="14141" y="115456"/>
                  <a:pt x="12727" y="115456"/>
                  <a:pt x="12727" y="114010"/>
                </a:cubicBezTo>
                <a:lnTo>
                  <a:pt x="12727" y="114010"/>
                </a:lnTo>
                <a:lnTo>
                  <a:pt x="12727" y="114010"/>
                </a:lnTo>
                <a:cubicBezTo>
                  <a:pt x="12727" y="102237"/>
                  <a:pt x="12727" y="102237"/>
                  <a:pt x="12727" y="102237"/>
                </a:cubicBezTo>
                <a:lnTo>
                  <a:pt x="12727" y="102237"/>
                </a:lnTo>
                <a:lnTo>
                  <a:pt x="12727" y="102237"/>
                </a:lnTo>
                <a:cubicBezTo>
                  <a:pt x="5656" y="102237"/>
                  <a:pt x="5656" y="102237"/>
                  <a:pt x="5656" y="102237"/>
                </a:cubicBezTo>
                <a:cubicBezTo>
                  <a:pt x="2828" y="102237"/>
                  <a:pt x="0" y="99345"/>
                  <a:pt x="0" y="96454"/>
                </a:cubicBezTo>
                <a:cubicBezTo>
                  <a:pt x="0" y="29328"/>
                  <a:pt x="0" y="29328"/>
                  <a:pt x="0" y="29328"/>
                </a:cubicBezTo>
                <a:lnTo>
                  <a:pt x="0" y="29328"/>
                </a:lnTo>
                <a:cubicBezTo>
                  <a:pt x="0" y="26437"/>
                  <a:pt x="2828" y="23339"/>
                  <a:pt x="5656" y="23339"/>
                </a:cubicBezTo>
                <a:cubicBezTo>
                  <a:pt x="22828" y="23339"/>
                  <a:pt x="22828" y="23339"/>
                  <a:pt x="22828" y="23339"/>
                </a:cubicBezTo>
                <a:cubicBezTo>
                  <a:pt x="22828" y="64234"/>
                  <a:pt x="22828" y="64234"/>
                  <a:pt x="22828" y="64234"/>
                </a:cubicBezTo>
                <a:cubicBezTo>
                  <a:pt x="22828" y="71669"/>
                  <a:pt x="28484" y="76006"/>
                  <a:pt x="34141" y="76006"/>
                </a:cubicBezTo>
                <a:lnTo>
                  <a:pt x="84242" y="760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Shape 720">
            <a:extLst>
              <a:ext uri="{FF2B5EF4-FFF2-40B4-BE49-F238E27FC236}">
                <a16:creationId xmlns:a16="http://schemas.microsoft.com/office/drawing/2014/main" id="{26C55305-499E-FBC9-7451-74D5518AE726}"/>
              </a:ext>
            </a:extLst>
          </p:cNvPr>
          <p:cNvSpPr/>
          <p:nvPr/>
        </p:nvSpPr>
        <p:spPr>
          <a:xfrm>
            <a:off x="6782977" y="2090042"/>
            <a:ext cx="348228" cy="24324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1863" y="54832"/>
                </a:moveTo>
                <a:lnTo>
                  <a:pt x="81863" y="54832"/>
                </a:lnTo>
                <a:cubicBezTo>
                  <a:pt x="118402" y="2009"/>
                  <a:pt x="118402" y="2009"/>
                  <a:pt x="118402" y="2009"/>
                </a:cubicBezTo>
                <a:cubicBezTo>
                  <a:pt x="119800" y="4019"/>
                  <a:pt x="119800" y="6028"/>
                  <a:pt x="119800" y="8038"/>
                </a:cubicBezTo>
                <a:cubicBezTo>
                  <a:pt x="119800" y="111387"/>
                  <a:pt x="119800" y="111387"/>
                  <a:pt x="119800" y="111387"/>
                </a:cubicBezTo>
                <a:cubicBezTo>
                  <a:pt x="119800" y="113397"/>
                  <a:pt x="119800" y="115693"/>
                  <a:pt x="118402" y="117703"/>
                </a:cubicBezTo>
                <a:lnTo>
                  <a:pt x="81863" y="54832"/>
                </a:lnTo>
                <a:close/>
                <a:moveTo>
                  <a:pt x="1397" y="2009"/>
                </a:moveTo>
                <a:lnTo>
                  <a:pt x="1397" y="2009"/>
                </a:lnTo>
                <a:cubicBezTo>
                  <a:pt x="2795" y="2009"/>
                  <a:pt x="4193" y="0"/>
                  <a:pt x="5590" y="0"/>
                </a:cubicBezTo>
                <a:cubicBezTo>
                  <a:pt x="114209" y="0"/>
                  <a:pt x="114209" y="0"/>
                  <a:pt x="114209" y="0"/>
                </a:cubicBezTo>
                <a:cubicBezTo>
                  <a:pt x="115607" y="0"/>
                  <a:pt x="117004" y="2009"/>
                  <a:pt x="118402" y="2009"/>
                </a:cubicBezTo>
                <a:cubicBezTo>
                  <a:pt x="59301" y="68899"/>
                  <a:pt x="59301" y="68899"/>
                  <a:pt x="59301" y="68899"/>
                </a:cubicBezTo>
                <a:lnTo>
                  <a:pt x="1397" y="2009"/>
                </a:lnTo>
                <a:close/>
                <a:moveTo>
                  <a:pt x="1397" y="117703"/>
                </a:moveTo>
                <a:lnTo>
                  <a:pt x="1397" y="117703"/>
                </a:lnTo>
                <a:cubicBezTo>
                  <a:pt x="0" y="115693"/>
                  <a:pt x="0" y="113397"/>
                  <a:pt x="0" y="111387"/>
                </a:cubicBezTo>
                <a:cubicBezTo>
                  <a:pt x="0" y="8038"/>
                  <a:pt x="0" y="8038"/>
                  <a:pt x="0" y="8038"/>
                </a:cubicBezTo>
                <a:cubicBezTo>
                  <a:pt x="0" y="6028"/>
                  <a:pt x="0" y="4019"/>
                  <a:pt x="1397" y="2009"/>
                </a:cubicBezTo>
                <a:cubicBezTo>
                  <a:pt x="38136" y="54832"/>
                  <a:pt x="38136" y="54832"/>
                  <a:pt x="38136" y="54832"/>
                </a:cubicBezTo>
                <a:lnTo>
                  <a:pt x="1397" y="117703"/>
                </a:lnTo>
                <a:close/>
                <a:moveTo>
                  <a:pt x="59301" y="85263"/>
                </a:moveTo>
                <a:lnTo>
                  <a:pt x="59301" y="85263"/>
                </a:lnTo>
                <a:cubicBezTo>
                  <a:pt x="74675" y="62870"/>
                  <a:pt x="74675" y="62870"/>
                  <a:pt x="74675" y="62870"/>
                </a:cubicBezTo>
                <a:cubicBezTo>
                  <a:pt x="118402" y="117703"/>
                  <a:pt x="118402" y="117703"/>
                  <a:pt x="118402" y="117703"/>
                </a:cubicBezTo>
                <a:cubicBezTo>
                  <a:pt x="117004" y="119712"/>
                  <a:pt x="115607" y="119712"/>
                  <a:pt x="114209" y="119712"/>
                </a:cubicBezTo>
                <a:cubicBezTo>
                  <a:pt x="5590" y="119712"/>
                  <a:pt x="5590" y="119712"/>
                  <a:pt x="5590" y="119712"/>
                </a:cubicBezTo>
                <a:cubicBezTo>
                  <a:pt x="4193" y="119712"/>
                  <a:pt x="2795" y="119712"/>
                  <a:pt x="1397" y="117703"/>
                </a:cubicBezTo>
                <a:cubicBezTo>
                  <a:pt x="43727" y="62870"/>
                  <a:pt x="43727" y="62870"/>
                  <a:pt x="43727" y="62870"/>
                </a:cubicBezTo>
                <a:lnTo>
                  <a:pt x="59301" y="852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defTabSz="457200"/>
            <a:endParaRPr sz="4799" kern="0">
              <a:solidFill>
                <a:srgbClr val="7375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" name="图形 35" descr="日程表 纯色填充">
            <a:extLst>
              <a:ext uri="{FF2B5EF4-FFF2-40B4-BE49-F238E27FC236}">
                <a16:creationId xmlns:a16="http://schemas.microsoft.com/office/drawing/2014/main" id="{5BA4DE59-F2DC-2CD0-8A74-3DF52FA61F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70693" y="3135966"/>
            <a:ext cx="914400" cy="914400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F93BA32E-C733-3AE5-9D25-2713DCDC4285}"/>
              </a:ext>
            </a:extLst>
          </p:cNvPr>
          <p:cNvGrpSpPr/>
          <p:nvPr/>
        </p:nvGrpSpPr>
        <p:grpSpPr>
          <a:xfrm>
            <a:off x="7563127" y="1813732"/>
            <a:ext cx="2908076" cy="777438"/>
            <a:chOff x="4331148" y="1648600"/>
            <a:chExt cx="2908076" cy="77743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574F706-7F7E-4695-9953-E1D16E0D7461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13DBD35-30CC-D88C-CB63-92D2659EBE82}"/>
                </a:ext>
              </a:extLst>
            </p:cNvPr>
            <p:cNvSpPr txBox="1"/>
            <p:nvPr/>
          </p:nvSpPr>
          <p:spPr>
            <a:xfrm>
              <a:off x="4332612" y="1995151"/>
              <a:ext cx="290661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023AD6D-92B8-F36B-A57A-6DE0CF445DBC}"/>
              </a:ext>
            </a:extLst>
          </p:cNvPr>
          <p:cNvGrpSpPr/>
          <p:nvPr/>
        </p:nvGrpSpPr>
        <p:grpSpPr>
          <a:xfrm>
            <a:off x="7563127" y="3185937"/>
            <a:ext cx="2908076" cy="777438"/>
            <a:chOff x="4331148" y="1648600"/>
            <a:chExt cx="2908076" cy="77743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289E850-6075-FC0A-1699-3D02B14028C7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D6E4B81-87B5-90E4-2156-CFC225CA3809}"/>
                </a:ext>
              </a:extLst>
            </p:cNvPr>
            <p:cNvSpPr txBox="1"/>
            <p:nvPr/>
          </p:nvSpPr>
          <p:spPr>
            <a:xfrm>
              <a:off x="4332612" y="1995151"/>
              <a:ext cx="290661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A2FCC13-102D-D20F-5959-02F98BF0C13B}"/>
              </a:ext>
            </a:extLst>
          </p:cNvPr>
          <p:cNvGrpSpPr/>
          <p:nvPr/>
        </p:nvGrpSpPr>
        <p:grpSpPr>
          <a:xfrm>
            <a:off x="7563127" y="4458116"/>
            <a:ext cx="2908076" cy="777438"/>
            <a:chOff x="4331148" y="1648600"/>
            <a:chExt cx="2908076" cy="77743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713C092-48E2-651B-FAEE-C5F3118414E9}"/>
                </a:ext>
              </a:extLst>
            </p:cNvPr>
            <p:cNvSpPr txBox="1"/>
            <p:nvPr/>
          </p:nvSpPr>
          <p:spPr>
            <a:xfrm>
              <a:off x="4331148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5620755-B5A8-D22D-DDB9-96A2E5004009}"/>
                </a:ext>
              </a:extLst>
            </p:cNvPr>
            <p:cNvSpPr txBox="1"/>
            <p:nvPr/>
          </p:nvSpPr>
          <p:spPr>
            <a:xfrm>
              <a:off x="4332612" y="1995151"/>
              <a:ext cx="290661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8848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id="{D47A8A13-AC6C-E77B-5D8B-A186F9F91765}"/>
              </a:ext>
            </a:extLst>
          </p:cNvPr>
          <p:cNvSpPr/>
          <p:nvPr/>
        </p:nvSpPr>
        <p:spPr>
          <a:xfrm>
            <a:off x="-1275123" y="3338734"/>
            <a:ext cx="14742246" cy="14742246"/>
          </a:xfrm>
          <a:prstGeom prst="ellipse">
            <a:avLst/>
          </a:prstGeom>
          <a:solidFill>
            <a:srgbClr val="F1C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70" name="组合 269">
            <a:extLst>
              <a:ext uri="{FF2B5EF4-FFF2-40B4-BE49-F238E27FC236}">
                <a16:creationId xmlns:a16="http://schemas.microsoft.com/office/drawing/2014/main" id="{9F516B88-8D0D-4AF1-BD0B-332AF8A1006C}"/>
              </a:ext>
            </a:extLst>
          </p:cNvPr>
          <p:cNvGrpSpPr/>
          <p:nvPr/>
        </p:nvGrpSpPr>
        <p:grpSpPr>
          <a:xfrm>
            <a:off x="10531201" y="473723"/>
            <a:ext cx="1212196" cy="630829"/>
            <a:chOff x="7199276" y="-898224"/>
            <a:chExt cx="2842365" cy="1479171"/>
          </a:xfrm>
          <a:gradFill>
            <a:gsLst>
              <a:gs pos="0">
                <a:srgbClr val="F1CD73"/>
              </a:gs>
              <a:gs pos="100000">
                <a:srgbClr val="F1CD73">
                  <a:alpha val="0"/>
                </a:srgbClr>
              </a:gs>
            </a:gsLst>
            <a:lin ang="5400000" scaled="1"/>
          </a:gradFill>
        </p:grpSpPr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6BC5C662-92F3-4112-CC7C-1B37D7754F3E}"/>
                </a:ext>
              </a:extLst>
            </p:cNvPr>
            <p:cNvGrpSpPr/>
            <p:nvPr/>
          </p:nvGrpSpPr>
          <p:grpSpPr>
            <a:xfrm>
              <a:off x="7199276" y="-898224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37" name="椭圆 236">
                <a:extLst>
                  <a:ext uri="{FF2B5EF4-FFF2-40B4-BE49-F238E27FC236}">
                    <a16:creationId xmlns:a16="http://schemas.microsoft.com/office/drawing/2014/main" id="{48AA2062-134E-52FA-19A1-80D662C15731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椭圆 238">
                <a:extLst>
                  <a:ext uri="{FF2B5EF4-FFF2-40B4-BE49-F238E27FC236}">
                    <a16:creationId xmlns:a16="http://schemas.microsoft.com/office/drawing/2014/main" id="{0BD4BE39-7CF9-A8F7-063B-B0DAF37D0FCF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>
                <a:extLst>
                  <a:ext uri="{FF2B5EF4-FFF2-40B4-BE49-F238E27FC236}">
                    <a16:creationId xmlns:a16="http://schemas.microsoft.com/office/drawing/2014/main" id="{7A72D9D5-DDAD-5A16-FD28-CA85E54953D3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椭圆 240">
                <a:extLst>
                  <a:ext uri="{FF2B5EF4-FFF2-40B4-BE49-F238E27FC236}">
                    <a16:creationId xmlns:a16="http://schemas.microsoft.com/office/drawing/2014/main" id="{7B248795-7290-E0F1-B768-175C56A599C0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椭圆 241">
                <a:extLst>
                  <a:ext uri="{FF2B5EF4-FFF2-40B4-BE49-F238E27FC236}">
                    <a16:creationId xmlns:a16="http://schemas.microsoft.com/office/drawing/2014/main" id="{79341C67-3B0D-88B7-1B48-B64F47C39B4C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椭圆 242">
                <a:extLst>
                  <a:ext uri="{FF2B5EF4-FFF2-40B4-BE49-F238E27FC236}">
                    <a16:creationId xmlns:a16="http://schemas.microsoft.com/office/drawing/2014/main" id="{B0A4A2FA-276E-7054-08FC-1A548B3A080A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椭圆 243">
                <a:extLst>
                  <a:ext uri="{FF2B5EF4-FFF2-40B4-BE49-F238E27FC236}">
                    <a16:creationId xmlns:a16="http://schemas.microsoft.com/office/drawing/2014/main" id="{595379C4-F185-86F6-CEA8-58D3C288A936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484BB4CA-644F-4450-0AB0-13C758C38B89}"/>
                </a:ext>
              </a:extLst>
            </p:cNvPr>
            <p:cNvGrpSpPr/>
            <p:nvPr/>
          </p:nvGrpSpPr>
          <p:grpSpPr>
            <a:xfrm>
              <a:off x="7199276" y="-501096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47" name="椭圆 246">
                <a:extLst>
                  <a:ext uri="{FF2B5EF4-FFF2-40B4-BE49-F238E27FC236}">
                    <a16:creationId xmlns:a16="http://schemas.microsoft.com/office/drawing/2014/main" id="{D80994EE-80DE-B9FE-6D6D-F02CC5D7D214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椭圆 247">
                <a:extLst>
                  <a:ext uri="{FF2B5EF4-FFF2-40B4-BE49-F238E27FC236}">
                    <a16:creationId xmlns:a16="http://schemas.microsoft.com/office/drawing/2014/main" id="{9D451922-4E49-6517-B990-1FB56C8F7530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椭圆 248">
                <a:extLst>
                  <a:ext uri="{FF2B5EF4-FFF2-40B4-BE49-F238E27FC236}">
                    <a16:creationId xmlns:a16="http://schemas.microsoft.com/office/drawing/2014/main" id="{6E8D886C-3261-9F79-D71E-992256D192AD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椭圆 249">
                <a:extLst>
                  <a:ext uri="{FF2B5EF4-FFF2-40B4-BE49-F238E27FC236}">
                    <a16:creationId xmlns:a16="http://schemas.microsoft.com/office/drawing/2014/main" id="{E9417252-FA27-2D3A-7668-3D4E1B36FDAD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椭圆 250">
                <a:extLst>
                  <a:ext uri="{FF2B5EF4-FFF2-40B4-BE49-F238E27FC236}">
                    <a16:creationId xmlns:a16="http://schemas.microsoft.com/office/drawing/2014/main" id="{9D931AFB-EF71-4F83-7317-10BC0EBB41C0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椭圆 251">
                <a:extLst>
                  <a:ext uri="{FF2B5EF4-FFF2-40B4-BE49-F238E27FC236}">
                    <a16:creationId xmlns:a16="http://schemas.microsoft.com/office/drawing/2014/main" id="{47457F1B-B03F-65D2-8D8B-A1853D980338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椭圆 252">
                <a:extLst>
                  <a:ext uri="{FF2B5EF4-FFF2-40B4-BE49-F238E27FC236}">
                    <a16:creationId xmlns:a16="http://schemas.microsoft.com/office/drawing/2014/main" id="{24A3FFB1-AB87-D5C3-2BAC-39327960F9C9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4" name="组合 253">
              <a:extLst>
                <a:ext uri="{FF2B5EF4-FFF2-40B4-BE49-F238E27FC236}">
                  <a16:creationId xmlns:a16="http://schemas.microsoft.com/office/drawing/2014/main" id="{6CCD336E-6DE5-6147-E1C5-7D0D133B3526}"/>
                </a:ext>
              </a:extLst>
            </p:cNvPr>
            <p:cNvGrpSpPr/>
            <p:nvPr/>
          </p:nvGrpSpPr>
          <p:grpSpPr>
            <a:xfrm>
              <a:off x="7199276" y="-103968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55" name="椭圆 254">
                <a:extLst>
                  <a:ext uri="{FF2B5EF4-FFF2-40B4-BE49-F238E27FC236}">
                    <a16:creationId xmlns:a16="http://schemas.microsoft.com/office/drawing/2014/main" id="{3F9066AF-16A4-79D6-5FE0-AB2212484129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椭圆 255">
                <a:extLst>
                  <a:ext uri="{FF2B5EF4-FFF2-40B4-BE49-F238E27FC236}">
                    <a16:creationId xmlns:a16="http://schemas.microsoft.com/office/drawing/2014/main" id="{15EFB2F6-0AE4-C6BD-8FB7-86F1CCBFBA9B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椭圆 256">
                <a:extLst>
                  <a:ext uri="{FF2B5EF4-FFF2-40B4-BE49-F238E27FC236}">
                    <a16:creationId xmlns:a16="http://schemas.microsoft.com/office/drawing/2014/main" id="{58B258BD-7A4C-7F86-3B37-F44CFC1A0271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椭圆 257">
                <a:extLst>
                  <a:ext uri="{FF2B5EF4-FFF2-40B4-BE49-F238E27FC236}">
                    <a16:creationId xmlns:a16="http://schemas.microsoft.com/office/drawing/2014/main" id="{48A6CB3D-581D-86F6-C19F-50E23F9A6D44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椭圆 258">
                <a:extLst>
                  <a:ext uri="{FF2B5EF4-FFF2-40B4-BE49-F238E27FC236}">
                    <a16:creationId xmlns:a16="http://schemas.microsoft.com/office/drawing/2014/main" id="{D3F264D5-46AB-301C-E291-649A3B972697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椭圆 259">
                <a:extLst>
                  <a:ext uri="{FF2B5EF4-FFF2-40B4-BE49-F238E27FC236}">
                    <a16:creationId xmlns:a16="http://schemas.microsoft.com/office/drawing/2014/main" id="{D6B15C48-F826-6E90-AD00-6C3080D90230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椭圆 260">
                <a:extLst>
                  <a:ext uri="{FF2B5EF4-FFF2-40B4-BE49-F238E27FC236}">
                    <a16:creationId xmlns:a16="http://schemas.microsoft.com/office/drawing/2014/main" id="{B8C1E937-03EC-A95D-B8E2-0C878214FEA9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2" name="组合 261">
              <a:extLst>
                <a:ext uri="{FF2B5EF4-FFF2-40B4-BE49-F238E27FC236}">
                  <a16:creationId xmlns:a16="http://schemas.microsoft.com/office/drawing/2014/main" id="{2ABE16B1-2145-4B27-224E-A7B10D6F0AFB}"/>
                </a:ext>
              </a:extLst>
            </p:cNvPr>
            <p:cNvGrpSpPr/>
            <p:nvPr/>
          </p:nvGrpSpPr>
          <p:grpSpPr>
            <a:xfrm>
              <a:off x="7199276" y="293160"/>
              <a:ext cx="2842365" cy="287787"/>
              <a:chOff x="7199276" y="-898224"/>
              <a:chExt cx="2842365" cy="287787"/>
            </a:xfrm>
            <a:grpFill/>
          </p:grpSpPr>
          <p:sp>
            <p:nvSpPr>
              <p:cNvPr id="263" name="椭圆 262">
                <a:extLst>
                  <a:ext uri="{FF2B5EF4-FFF2-40B4-BE49-F238E27FC236}">
                    <a16:creationId xmlns:a16="http://schemas.microsoft.com/office/drawing/2014/main" id="{50946FEB-E1B2-92CD-3470-A822A3DCD1D7}"/>
                  </a:ext>
                </a:extLst>
              </p:cNvPr>
              <p:cNvSpPr/>
              <p:nvPr/>
            </p:nvSpPr>
            <p:spPr>
              <a:xfrm>
                <a:off x="7199276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椭圆 263">
                <a:extLst>
                  <a:ext uri="{FF2B5EF4-FFF2-40B4-BE49-F238E27FC236}">
                    <a16:creationId xmlns:a16="http://schemas.microsoft.com/office/drawing/2014/main" id="{6BC87DC2-EB84-A6F7-7659-AC843EA097A4}"/>
                  </a:ext>
                </a:extLst>
              </p:cNvPr>
              <p:cNvSpPr/>
              <p:nvPr/>
            </p:nvSpPr>
            <p:spPr>
              <a:xfrm>
                <a:off x="7625039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椭圆 264">
                <a:extLst>
                  <a:ext uri="{FF2B5EF4-FFF2-40B4-BE49-F238E27FC236}">
                    <a16:creationId xmlns:a16="http://schemas.microsoft.com/office/drawing/2014/main" id="{ED6E166B-D0E3-6FE5-BC9D-606C731F1168}"/>
                  </a:ext>
                </a:extLst>
              </p:cNvPr>
              <p:cNvSpPr/>
              <p:nvPr/>
            </p:nvSpPr>
            <p:spPr>
              <a:xfrm>
                <a:off x="8050802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椭圆 265">
                <a:extLst>
                  <a:ext uri="{FF2B5EF4-FFF2-40B4-BE49-F238E27FC236}">
                    <a16:creationId xmlns:a16="http://schemas.microsoft.com/office/drawing/2014/main" id="{E8C1BF5B-87AD-9400-70C4-A943D4C6DCD3}"/>
                  </a:ext>
                </a:extLst>
              </p:cNvPr>
              <p:cNvSpPr/>
              <p:nvPr/>
            </p:nvSpPr>
            <p:spPr>
              <a:xfrm>
                <a:off x="8476565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椭圆 266">
                <a:extLst>
                  <a:ext uri="{FF2B5EF4-FFF2-40B4-BE49-F238E27FC236}">
                    <a16:creationId xmlns:a16="http://schemas.microsoft.com/office/drawing/2014/main" id="{CB9ACD4B-253A-04DC-0EE4-7F31D20869AC}"/>
                  </a:ext>
                </a:extLst>
              </p:cNvPr>
              <p:cNvSpPr/>
              <p:nvPr/>
            </p:nvSpPr>
            <p:spPr>
              <a:xfrm>
                <a:off x="8902328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椭圆 267">
                <a:extLst>
                  <a:ext uri="{FF2B5EF4-FFF2-40B4-BE49-F238E27FC236}">
                    <a16:creationId xmlns:a16="http://schemas.microsoft.com/office/drawing/2014/main" id="{55D0ACDE-7CE2-1A87-BD12-63E5A94645CE}"/>
                  </a:ext>
                </a:extLst>
              </p:cNvPr>
              <p:cNvSpPr/>
              <p:nvPr/>
            </p:nvSpPr>
            <p:spPr>
              <a:xfrm>
                <a:off x="9328091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椭圆 268">
                <a:extLst>
                  <a:ext uri="{FF2B5EF4-FFF2-40B4-BE49-F238E27FC236}">
                    <a16:creationId xmlns:a16="http://schemas.microsoft.com/office/drawing/2014/main" id="{8D77A566-7128-1A4A-57CE-B9C398198CD3}"/>
                  </a:ext>
                </a:extLst>
              </p:cNvPr>
              <p:cNvSpPr/>
              <p:nvPr/>
            </p:nvSpPr>
            <p:spPr>
              <a:xfrm>
                <a:off x="9753854" y="-898224"/>
                <a:ext cx="287787" cy="2877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2" name="组合 281">
            <a:extLst>
              <a:ext uri="{FF2B5EF4-FFF2-40B4-BE49-F238E27FC236}">
                <a16:creationId xmlns:a16="http://schemas.microsoft.com/office/drawing/2014/main" id="{9EBEBB43-21D0-C964-D690-BA573E41A1F7}"/>
              </a:ext>
            </a:extLst>
          </p:cNvPr>
          <p:cNvGrpSpPr/>
          <p:nvPr/>
        </p:nvGrpSpPr>
        <p:grpSpPr>
          <a:xfrm>
            <a:off x="1326572" y="827580"/>
            <a:ext cx="1439270" cy="1439270"/>
            <a:chOff x="1031245" y="4117396"/>
            <a:chExt cx="2418463" cy="2418463"/>
          </a:xfrm>
        </p:grpSpPr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7B7F4304-4A61-1362-4E5F-2783A13EF912}"/>
                </a:ext>
              </a:extLst>
            </p:cNvPr>
            <p:cNvSpPr/>
            <p:nvPr/>
          </p:nvSpPr>
          <p:spPr>
            <a:xfrm>
              <a:off x="1412245" y="4498396"/>
              <a:ext cx="1656463" cy="1656463"/>
            </a:xfrm>
            <a:prstGeom prst="ellipse">
              <a:avLst/>
            </a:prstGeom>
            <a:noFill/>
            <a:ln w="12700" cap="flat" cmpd="sng" algn="ctr">
              <a:solidFill>
                <a:srgbClr val="C9C9C9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B0557A80-BEDC-5D84-5BCA-DD7B7F87CF03}"/>
                </a:ext>
              </a:extLst>
            </p:cNvPr>
            <p:cNvSpPr/>
            <p:nvPr/>
          </p:nvSpPr>
          <p:spPr>
            <a:xfrm>
              <a:off x="1031245" y="4117396"/>
              <a:ext cx="2418463" cy="2418463"/>
            </a:xfrm>
            <a:prstGeom prst="ellipse">
              <a:avLst/>
            </a:prstGeom>
            <a:noFill/>
            <a:ln w="12700" cap="flat" cmpd="sng" algn="ctr">
              <a:solidFill>
                <a:srgbClr val="C9C9C9">
                  <a:alpha val="1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7D02ADEA-42D8-96D0-7A7B-3BC160177135}"/>
                </a:ext>
              </a:extLst>
            </p:cNvPr>
            <p:cNvSpPr/>
            <p:nvPr/>
          </p:nvSpPr>
          <p:spPr>
            <a:xfrm>
              <a:off x="1221745" y="4307896"/>
              <a:ext cx="2037463" cy="2037463"/>
            </a:xfrm>
            <a:prstGeom prst="ellipse">
              <a:avLst/>
            </a:prstGeom>
            <a:noFill/>
            <a:ln w="12700" cap="flat" cmpd="sng" algn="ctr">
              <a:solidFill>
                <a:srgbClr val="C9C9C9">
                  <a:alpha val="7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BA9F3191-9184-7BED-1F75-198CB2C314B6}"/>
                </a:ext>
              </a:extLst>
            </p:cNvPr>
            <p:cNvSpPr/>
            <p:nvPr/>
          </p:nvSpPr>
          <p:spPr>
            <a:xfrm>
              <a:off x="1602745" y="4688896"/>
              <a:ext cx="1275463" cy="1275463"/>
            </a:xfrm>
            <a:prstGeom prst="ellipse">
              <a:avLst/>
            </a:prstGeom>
            <a:noFill/>
            <a:ln>
              <a:solidFill>
                <a:srgbClr val="F1CD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3" name="组合 322">
            <a:extLst>
              <a:ext uri="{FF2B5EF4-FFF2-40B4-BE49-F238E27FC236}">
                <a16:creationId xmlns:a16="http://schemas.microsoft.com/office/drawing/2014/main" id="{E4508281-8C55-1519-74B2-5B1CEEC56A72}"/>
              </a:ext>
            </a:extLst>
          </p:cNvPr>
          <p:cNvGrpSpPr/>
          <p:nvPr/>
        </p:nvGrpSpPr>
        <p:grpSpPr>
          <a:xfrm>
            <a:off x="5747602" y="6118498"/>
            <a:ext cx="696795" cy="930856"/>
            <a:chOff x="285519" y="252586"/>
            <a:chExt cx="696795" cy="930856"/>
          </a:xfrm>
          <a:solidFill>
            <a:schemeClr val="bg1"/>
          </a:solidFill>
        </p:grpSpPr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310B83A-F394-F0D8-019C-3285606920DD}"/>
                </a:ext>
              </a:extLst>
            </p:cNvPr>
            <p:cNvSpPr/>
            <p:nvPr/>
          </p:nvSpPr>
          <p:spPr>
            <a:xfrm>
              <a:off x="285519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8B4560E2-8DF6-9051-9BEC-2396588AEA56}"/>
                </a:ext>
              </a:extLst>
            </p:cNvPr>
            <p:cNvSpPr/>
            <p:nvPr/>
          </p:nvSpPr>
          <p:spPr>
            <a:xfrm>
              <a:off x="537602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136AEA3-9E35-8AA1-BE35-8E0759909FE6}"/>
                </a:ext>
              </a:extLst>
            </p:cNvPr>
            <p:cNvSpPr/>
            <p:nvPr/>
          </p:nvSpPr>
          <p:spPr>
            <a:xfrm>
              <a:off x="792396" y="252586"/>
              <a:ext cx="189918" cy="930856"/>
            </a:xfrm>
            <a:custGeom>
              <a:avLst/>
              <a:gdLst>
                <a:gd name="connsiteX0" fmla="*/ 0 w 189918"/>
                <a:gd name="connsiteY0" fmla="*/ 0 h 1419854"/>
                <a:gd name="connsiteX1" fmla="*/ 94960 w 189918"/>
                <a:gd name="connsiteY1" fmla="*/ 94960 h 1419854"/>
                <a:gd name="connsiteX2" fmla="*/ 189918 w 189918"/>
                <a:gd name="connsiteY2" fmla="*/ 2 h 1419854"/>
                <a:gd name="connsiteX3" fmla="*/ 189918 w 189918"/>
                <a:gd name="connsiteY3" fmla="*/ 1419854 h 1419854"/>
                <a:gd name="connsiteX4" fmla="*/ 0 w 189918"/>
                <a:gd name="connsiteY4" fmla="*/ 1419854 h 1419854"/>
                <a:gd name="connsiteX5" fmla="*/ 0 w 189918"/>
                <a:gd name="connsiteY5" fmla="*/ 0 h 141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18" h="1419854">
                  <a:moveTo>
                    <a:pt x="0" y="0"/>
                  </a:moveTo>
                  <a:lnTo>
                    <a:pt x="94960" y="94960"/>
                  </a:lnTo>
                  <a:lnTo>
                    <a:pt x="189918" y="2"/>
                  </a:lnTo>
                  <a:lnTo>
                    <a:pt x="189918" y="1419854"/>
                  </a:lnTo>
                  <a:lnTo>
                    <a:pt x="0" y="14198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19497796-8CB0-951B-882C-B64A0D0E7089}"/>
              </a:ext>
            </a:extLst>
          </p:cNvPr>
          <p:cNvSpPr/>
          <p:nvPr/>
        </p:nvSpPr>
        <p:spPr>
          <a:xfrm>
            <a:off x="5619728" y="975806"/>
            <a:ext cx="952171" cy="952171"/>
          </a:xfrm>
          <a:prstGeom prst="ellipse">
            <a:avLst/>
          </a:prstGeom>
          <a:solidFill>
            <a:srgbClr val="51CC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2DD3528-5BA1-6205-6780-99BF5BB3A7F2}"/>
              </a:ext>
            </a:extLst>
          </p:cNvPr>
          <p:cNvSpPr txBox="1"/>
          <p:nvPr/>
        </p:nvSpPr>
        <p:spPr>
          <a:xfrm>
            <a:off x="5674107" y="1107158"/>
            <a:ext cx="8977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effectLst/>
              </a:rPr>
              <a:t>02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4049485" y="1992558"/>
            <a:ext cx="40930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4854158" y="2695935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D7BF351E-429C-0268-710F-21902BBC0345}"/>
              </a:ext>
            </a:extLst>
          </p:cNvPr>
          <p:cNvGrpSpPr/>
          <p:nvPr/>
        </p:nvGrpSpPr>
        <p:grpSpPr>
          <a:xfrm>
            <a:off x="294385" y="2716532"/>
            <a:ext cx="1743075" cy="364332"/>
            <a:chOff x="1124234" y="4407267"/>
            <a:chExt cx="1743075" cy="364332"/>
          </a:xfrm>
        </p:grpSpPr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B3986042-08EF-25F5-2C89-C1BF1E09F2D6}"/>
                </a:ext>
              </a:extLst>
            </p:cNvPr>
            <p:cNvSpPr/>
            <p:nvPr/>
          </p:nvSpPr>
          <p:spPr>
            <a:xfrm>
              <a:off x="1124234" y="4407267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7F7385AE-1E44-CE21-578B-0861E87B981E}"/>
                </a:ext>
              </a:extLst>
            </p:cNvPr>
            <p:cNvSpPr/>
            <p:nvPr/>
          </p:nvSpPr>
          <p:spPr>
            <a:xfrm>
              <a:off x="1124234" y="4528711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CD383AAF-E350-2EFE-E07A-915D6B6E6D06}"/>
                </a:ext>
              </a:extLst>
            </p:cNvPr>
            <p:cNvSpPr/>
            <p:nvPr/>
          </p:nvSpPr>
          <p:spPr>
            <a:xfrm>
              <a:off x="1124234" y="4650155"/>
              <a:ext cx="1743075" cy="121444"/>
            </a:xfrm>
            <a:custGeom>
              <a:avLst/>
              <a:gdLst>
                <a:gd name="connsiteX0" fmla="*/ 0 w 1743075"/>
                <a:gd name="connsiteY0" fmla="*/ 0 h 121444"/>
                <a:gd name="connsiteX1" fmla="*/ 173831 w 1743075"/>
                <a:gd name="connsiteY1" fmla="*/ 116681 h 121444"/>
                <a:gd name="connsiteX2" fmla="*/ 347662 w 1743075"/>
                <a:gd name="connsiteY2" fmla="*/ 2381 h 121444"/>
                <a:gd name="connsiteX3" fmla="*/ 521493 w 1743075"/>
                <a:gd name="connsiteY3" fmla="*/ 121444 h 121444"/>
                <a:gd name="connsiteX4" fmla="*/ 692943 w 1743075"/>
                <a:gd name="connsiteY4" fmla="*/ 2381 h 121444"/>
                <a:gd name="connsiteX5" fmla="*/ 869156 w 1743075"/>
                <a:gd name="connsiteY5" fmla="*/ 119062 h 121444"/>
                <a:gd name="connsiteX6" fmla="*/ 1042987 w 1743075"/>
                <a:gd name="connsiteY6" fmla="*/ 2381 h 121444"/>
                <a:gd name="connsiteX7" fmla="*/ 1221581 w 1743075"/>
                <a:gd name="connsiteY7" fmla="*/ 116681 h 121444"/>
                <a:gd name="connsiteX8" fmla="*/ 1393031 w 1743075"/>
                <a:gd name="connsiteY8" fmla="*/ 2381 h 121444"/>
                <a:gd name="connsiteX9" fmla="*/ 1566862 w 1743075"/>
                <a:gd name="connsiteY9" fmla="*/ 119062 h 121444"/>
                <a:gd name="connsiteX10" fmla="*/ 1743075 w 1743075"/>
                <a:gd name="connsiteY10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5" h="121444">
                  <a:moveTo>
                    <a:pt x="0" y="0"/>
                  </a:moveTo>
                  <a:lnTo>
                    <a:pt x="173831" y="116681"/>
                  </a:lnTo>
                  <a:lnTo>
                    <a:pt x="347662" y="2381"/>
                  </a:lnTo>
                  <a:lnTo>
                    <a:pt x="521493" y="121444"/>
                  </a:lnTo>
                  <a:lnTo>
                    <a:pt x="692943" y="2381"/>
                  </a:lnTo>
                  <a:lnTo>
                    <a:pt x="869156" y="119062"/>
                  </a:lnTo>
                  <a:lnTo>
                    <a:pt x="1042987" y="2381"/>
                  </a:lnTo>
                  <a:lnTo>
                    <a:pt x="1221581" y="116681"/>
                  </a:lnTo>
                  <a:lnTo>
                    <a:pt x="1393031" y="2381"/>
                  </a:lnTo>
                  <a:lnTo>
                    <a:pt x="1566862" y="119062"/>
                  </a:lnTo>
                  <a:lnTo>
                    <a:pt x="174307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8B8EFBD0-B637-570B-9F2E-6EB3CD2484AE}"/>
              </a:ext>
            </a:extLst>
          </p:cNvPr>
          <p:cNvGrpSpPr/>
          <p:nvPr/>
        </p:nvGrpSpPr>
        <p:grpSpPr>
          <a:xfrm>
            <a:off x="8432818" y="2695935"/>
            <a:ext cx="3649394" cy="3649394"/>
            <a:chOff x="1031245" y="4117396"/>
            <a:chExt cx="2418463" cy="2418463"/>
          </a:xfrm>
        </p:grpSpPr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A4DB8FDB-4857-BF42-BECC-9AA7F5DB9805}"/>
                </a:ext>
              </a:extLst>
            </p:cNvPr>
            <p:cNvSpPr/>
            <p:nvPr/>
          </p:nvSpPr>
          <p:spPr>
            <a:xfrm>
              <a:off x="1412245" y="4498396"/>
              <a:ext cx="1656463" cy="1656463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95000"/>
                  <a:lumOff val="5000"/>
                  <a:alpha val="26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F6721B47-3961-094C-6FAF-CFAD7139192C}"/>
                </a:ext>
              </a:extLst>
            </p:cNvPr>
            <p:cNvSpPr/>
            <p:nvPr/>
          </p:nvSpPr>
          <p:spPr>
            <a:xfrm>
              <a:off x="1031245" y="4117396"/>
              <a:ext cx="2418463" cy="2418463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95000"/>
                  <a:lumOff val="5000"/>
                  <a:alpha val="7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26DBA1A4-083F-ACB9-AAD8-56837D7F204C}"/>
                </a:ext>
              </a:extLst>
            </p:cNvPr>
            <p:cNvSpPr/>
            <p:nvPr/>
          </p:nvSpPr>
          <p:spPr>
            <a:xfrm>
              <a:off x="1221745" y="4307896"/>
              <a:ext cx="2037463" cy="2037463"/>
            </a:xfrm>
            <a:prstGeom prst="ellipse">
              <a:avLst/>
            </a:prstGeom>
            <a:noFill/>
            <a:ln w="12700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21B958DF-6F08-BD8E-EF1B-E6F8E9A54210}"/>
                </a:ext>
              </a:extLst>
            </p:cNvPr>
            <p:cNvSpPr/>
            <p:nvPr/>
          </p:nvSpPr>
          <p:spPr>
            <a:xfrm>
              <a:off x="1602745" y="4688896"/>
              <a:ext cx="1275463" cy="1275463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" name="图形 16">
            <a:extLst>
              <a:ext uri="{FF2B5EF4-FFF2-40B4-BE49-F238E27FC236}">
                <a16:creationId xmlns:a16="http://schemas.microsoft.com/office/drawing/2014/main" id="{275C2047-D90B-842F-DDE0-0598A6A04409}"/>
              </a:ext>
            </a:extLst>
          </p:cNvPr>
          <p:cNvGrpSpPr/>
          <p:nvPr/>
        </p:nvGrpSpPr>
        <p:grpSpPr>
          <a:xfrm>
            <a:off x="4851820" y="3228116"/>
            <a:ext cx="2485648" cy="2522726"/>
            <a:chOff x="-4673879" y="7597218"/>
            <a:chExt cx="934745" cy="948690"/>
          </a:xfrm>
          <a:solidFill>
            <a:srgbClr val="000000"/>
          </a:solidFill>
        </p:grpSpPr>
        <p:grpSp>
          <p:nvGrpSpPr>
            <p:cNvPr id="3" name="图形 16">
              <a:extLst>
                <a:ext uri="{FF2B5EF4-FFF2-40B4-BE49-F238E27FC236}">
                  <a16:creationId xmlns:a16="http://schemas.microsoft.com/office/drawing/2014/main" id="{E91AB7BE-9E80-961E-F280-B0B690D892A3}"/>
                </a:ext>
              </a:extLst>
            </p:cNvPr>
            <p:cNvGrpSpPr/>
            <p:nvPr/>
          </p:nvGrpSpPr>
          <p:grpSpPr>
            <a:xfrm>
              <a:off x="-4673879" y="7758152"/>
              <a:ext cx="934745" cy="787755"/>
              <a:chOff x="-4673879" y="7758152"/>
              <a:chExt cx="934745" cy="787755"/>
            </a:xfrm>
            <a:solidFill>
              <a:srgbClr val="000000"/>
            </a:solidFill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E4069841-63CA-6209-E7AD-A4A8A29BB645}"/>
                  </a:ext>
                </a:extLst>
              </p:cNvPr>
              <p:cNvSpPr/>
              <p:nvPr/>
            </p:nvSpPr>
            <p:spPr>
              <a:xfrm>
                <a:off x="-4673650" y="7758152"/>
                <a:ext cx="934516" cy="196367"/>
              </a:xfrm>
              <a:custGeom>
                <a:avLst/>
                <a:gdLst>
                  <a:gd name="connsiteX0" fmla="*/ 934517 w 934516"/>
                  <a:gd name="connsiteY0" fmla="*/ 196367 h 196367"/>
                  <a:gd name="connsiteX1" fmla="*/ 934517 w 934516"/>
                  <a:gd name="connsiteY1" fmla="*/ 176479 h 196367"/>
                  <a:gd name="connsiteX2" fmla="*/ 785012 w 934516"/>
                  <a:gd name="connsiteY2" fmla="*/ 0 h 196367"/>
                  <a:gd name="connsiteX3" fmla="*/ 149504 w 934516"/>
                  <a:gd name="connsiteY3" fmla="*/ 0 h 196367"/>
                  <a:gd name="connsiteX4" fmla="*/ 0 w 934516"/>
                  <a:gd name="connsiteY4" fmla="*/ 176479 h 196367"/>
                  <a:gd name="connsiteX5" fmla="*/ 0 w 934516"/>
                  <a:gd name="connsiteY5" fmla="*/ 196367 h 196367"/>
                  <a:gd name="connsiteX6" fmla="*/ 934517 w 934516"/>
                  <a:gd name="connsiteY6" fmla="*/ 196367 h 196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4516" h="196367">
                    <a:moveTo>
                      <a:pt x="934517" y="196367"/>
                    </a:moveTo>
                    <a:lnTo>
                      <a:pt x="934517" y="176479"/>
                    </a:lnTo>
                    <a:cubicBezTo>
                      <a:pt x="934517" y="79324"/>
                      <a:pt x="867308" y="0"/>
                      <a:pt x="785012" y="0"/>
                    </a:cubicBezTo>
                    <a:lnTo>
                      <a:pt x="149504" y="0"/>
                    </a:lnTo>
                    <a:cubicBezTo>
                      <a:pt x="67208" y="0"/>
                      <a:pt x="0" y="79324"/>
                      <a:pt x="0" y="176479"/>
                    </a:cubicBezTo>
                    <a:lnTo>
                      <a:pt x="0" y="196367"/>
                    </a:lnTo>
                    <a:lnTo>
                      <a:pt x="934517" y="196367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D3B7DEF8-D39A-9DDC-C948-CBFF3CDC9974}"/>
                  </a:ext>
                </a:extLst>
              </p:cNvPr>
              <p:cNvSpPr/>
              <p:nvPr/>
            </p:nvSpPr>
            <p:spPr>
              <a:xfrm>
                <a:off x="-4673879" y="7987666"/>
                <a:ext cx="934516" cy="558241"/>
              </a:xfrm>
              <a:custGeom>
                <a:avLst/>
                <a:gdLst>
                  <a:gd name="connsiteX0" fmla="*/ 0 w 934516"/>
                  <a:gd name="connsiteY0" fmla="*/ 0 h 558241"/>
                  <a:gd name="connsiteX1" fmla="*/ 0 w 934516"/>
                  <a:gd name="connsiteY1" fmla="*/ 381762 h 558241"/>
                  <a:gd name="connsiteX2" fmla="*/ 149504 w 934516"/>
                  <a:gd name="connsiteY2" fmla="*/ 558241 h 558241"/>
                  <a:gd name="connsiteX3" fmla="*/ 785012 w 934516"/>
                  <a:gd name="connsiteY3" fmla="*/ 558241 h 558241"/>
                  <a:gd name="connsiteX4" fmla="*/ 934517 w 934516"/>
                  <a:gd name="connsiteY4" fmla="*/ 381762 h 558241"/>
                  <a:gd name="connsiteX5" fmla="*/ 934517 w 934516"/>
                  <a:gd name="connsiteY5" fmla="*/ 0 h 558241"/>
                  <a:gd name="connsiteX6" fmla="*/ 0 w 934516"/>
                  <a:gd name="connsiteY6" fmla="*/ 0 h 558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4516" h="558241">
                    <a:moveTo>
                      <a:pt x="0" y="0"/>
                    </a:moveTo>
                    <a:lnTo>
                      <a:pt x="0" y="381762"/>
                    </a:lnTo>
                    <a:cubicBezTo>
                      <a:pt x="0" y="478917"/>
                      <a:pt x="67208" y="558241"/>
                      <a:pt x="149504" y="558241"/>
                    </a:cubicBezTo>
                    <a:lnTo>
                      <a:pt x="785012" y="558241"/>
                    </a:lnTo>
                    <a:cubicBezTo>
                      <a:pt x="867308" y="558241"/>
                      <a:pt x="934517" y="478917"/>
                      <a:pt x="934517" y="381762"/>
                    </a:cubicBezTo>
                    <a:lnTo>
                      <a:pt x="9345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46E6CAD-B086-8625-E56C-856F32AD6F69}"/>
                </a:ext>
              </a:extLst>
            </p:cNvPr>
            <p:cNvSpPr/>
            <p:nvPr/>
          </p:nvSpPr>
          <p:spPr>
            <a:xfrm>
              <a:off x="-4409160" y="7597218"/>
              <a:ext cx="405536" cy="222885"/>
            </a:xfrm>
            <a:custGeom>
              <a:avLst/>
              <a:gdLst>
                <a:gd name="connsiteX0" fmla="*/ 28118 w 405536"/>
                <a:gd name="connsiteY0" fmla="*/ 222885 h 222885"/>
                <a:gd name="connsiteX1" fmla="*/ 202768 w 405536"/>
                <a:gd name="connsiteY1" fmla="*/ 33147 h 222885"/>
                <a:gd name="connsiteX2" fmla="*/ 377419 w 405536"/>
                <a:gd name="connsiteY2" fmla="*/ 222885 h 222885"/>
                <a:gd name="connsiteX3" fmla="*/ 405536 w 405536"/>
                <a:gd name="connsiteY3" fmla="*/ 222885 h 222885"/>
                <a:gd name="connsiteX4" fmla="*/ 202768 w 405536"/>
                <a:gd name="connsiteY4" fmla="*/ 0 h 222885"/>
                <a:gd name="connsiteX5" fmla="*/ 0 w 405536"/>
                <a:gd name="connsiteY5" fmla="*/ 222885 h 222885"/>
                <a:gd name="connsiteX6" fmla="*/ 28118 w 405536"/>
                <a:gd name="connsiteY6" fmla="*/ 222885 h 222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5536" h="222885">
                  <a:moveTo>
                    <a:pt x="28118" y="222885"/>
                  </a:moveTo>
                  <a:cubicBezTo>
                    <a:pt x="35433" y="116815"/>
                    <a:pt x="110871" y="33147"/>
                    <a:pt x="202768" y="33147"/>
                  </a:cubicBezTo>
                  <a:cubicBezTo>
                    <a:pt x="294437" y="33147"/>
                    <a:pt x="370103" y="116815"/>
                    <a:pt x="377419" y="222885"/>
                  </a:cubicBezTo>
                  <a:lnTo>
                    <a:pt x="405536" y="222885"/>
                  </a:lnTo>
                  <a:cubicBezTo>
                    <a:pt x="397993" y="98527"/>
                    <a:pt x="309982" y="0"/>
                    <a:pt x="202768" y="0"/>
                  </a:cubicBezTo>
                  <a:cubicBezTo>
                    <a:pt x="95555" y="0"/>
                    <a:pt x="7544" y="98527"/>
                    <a:pt x="0" y="222885"/>
                  </a:cubicBezTo>
                  <a:lnTo>
                    <a:pt x="28118" y="222885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2713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EF124A75-AFE5-33B8-FBE5-67736D10DCA5}"/>
              </a:ext>
            </a:extLst>
          </p:cNvPr>
          <p:cNvSpPr txBox="1"/>
          <p:nvPr/>
        </p:nvSpPr>
        <p:spPr>
          <a:xfrm>
            <a:off x="1420005" y="250735"/>
            <a:ext cx="409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42A2AF-DE42-C5E5-CA90-FD359431E031}"/>
              </a:ext>
            </a:extLst>
          </p:cNvPr>
          <p:cNvSpPr txBox="1"/>
          <p:nvPr/>
        </p:nvSpPr>
        <p:spPr>
          <a:xfrm>
            <a:off x="1420005" y="736809"/>
            <a:ext cx="2483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A40EC8-22F9-B760-CE96-BA54AB7908DE}"/>
              </a:ext>
            </a:extLst>
          </p:cNvPr>
          <p:cNvGrpSpPr/>
          <p:nvPr/>
        </p:nvGrpSpPr>
        <p:grpSpPr>
          <a:xfrm>
            <a:off x="335671" y="113482"/>
            <a:ext cx="952171" cy="952171"/>
            <a:chOff x="5619728" y="975806"/>
            <a:chExt cx="952171" cy="95217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497796-8CB0-951B-882C-B64A0D0E7089}"/>
                </a:ext>
              </a:extLst>
            </p:cNvPr>
            <p:cNvSpPr/>
            <p:nvPr/>
          </p:nvSpPr>
          <p:spPr>
            <a:xfrm>
              <a:off x="5619728" y="975806"/>
              <a:ext cx="952171" cy="952171"/>
            </a:xfrm>
            <a:prstGeom prst="ellipse">
              <a:avLst/>
            </a:prstGeom>
            <a:solidFill>
              <a:srgbClr val="51C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DD3528-5BA1-6205-6780-99BF5BB3A7F2}"/>
                </a:ext>
              </a:extLst>
            </p:cNvPr>
            <p:cNvSpPr txBox="1"/>
            <p:nvPr/>
          </p:nvSpPr>
          <p:spPr>
            <a:xfrm>
              <a:off x="5674107" y="1107158"/>
              <a:ext cx="89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effectLst/>
                </a:rPr>
                <a:t>02</a:t>
              </a:r>
            </a:p>
          </p:txBody>
        </p:sp>
      </p:grpSp>
      <p:sp>
        <p:nvSpPr>
          <p:cNvPr id="26" name="îšliḑé">
            <a:extLst>
              <a:ext uri="{FF2B5EF4-FFF2-40B4-BE49-F238E27FC236}">
                <a16:creationId xmlns:a16="http://schemas.microsoft.com/office/drawing/2014/main" id="{89F88D61-C932-F049-7A52-D606F57F0EEF}"/>
              </a:ext>
            </a:extLst>
          </p:cNvPr>
          <p:cNvSpPr/>
          <p:nvPr/>
        </p:nvSpPr>
        <p:spPr>
          <a:xfrm>
            <a:off x="4937852" y="2618082"/>
            <a:ext cx="2316684" cy="3144709"/>
          </a:xfrm>
          <a:prstGeom prst="roundRect">
            <a:avLst>
              <a:gd name="adj" fmla="val 5323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iṥļïďé">
            <a:extLst>
              <a:ext uri="{FF2B5EF4-FFF2-40B4-BE49-F238E27FC236}">
                <a16:creationId xmlns:a16="http://schemas.microsoft.com/office/drawing/2014/main" id="{5B5F9087-0E8A-3E4A-2C50-620E51A3F23F}"/>
              </a:ext>
            </a:extLst>
          </p:cNvPr>
          <p:cNvSpPr/>
          <p:nvPr/>
        </p:nvSpPr>
        <p:spPr>
          <a:xfrm>
            <a:off x="8287816" y="2618082"/>
            <a:ext cx="2316684" cy="3144709"/>
          </a:xfrm>
          <a:prstGeom prst="roundRect">
            <a:avLst>
              <a:gd name="adj" fmla="val 5678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ïšḻíḑè">
            <a:extLst>
              <a:ext uri="{FF2B5EF4-FFF2-40B4-BE49-F238E27FC236}">
                <a16:creationId xmlns:a16="http://schemas.microsoft.com/office/drawing/2014/main" id="{0AD06A12-F029-4F7B-E3D9-042702C98FD4}"/>
              </a:ext>
            </a:extLst>
          </p:cNvPr>
          <p:cNvSpPr/>
          <p:nvPr/>
        </p:nvSpPr>
        <p:spPr>
          <a:xfrm>
            <a:off x="1591680" y="2618082"/>
            <a:ext cx="2316684" cy="3144709"/>
          </a:xfrm>
          <a:prstGeom prst="roundRect">
            <a:avLst>
              <a:gd name="adj" fmla="val 4969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6" name="îślïďè">
            <a:extLst>
              <a:ext uri="{FF2B5EF4-FFF2-40B4-BE49-F238E27FC236}">
                <a16:creationId xmlns:a16="http://schemas.microsoft.com/office/drawing/2014/main" id="{C71C8DD4-E693-0CA8-F875-20C795F1A2DE}"/>
              </a:ext>
            </a:extLst>
          </p:cNvPr>
          <p:cNvSpPr/>
          <p:nvPr/>
        </p:nvSpPr>
        <p:spPr>
          <a:xfrm>
            <a:off x="8610604" y="2392421"/>
            <a:ext cx="1671109" cy="451322"/>
          </a:xfrm>
          <a:prstGeom prst="roundRect">
            <a:avLst/>
          </a:prstGeom>
          <a:solidFill>
            <a:srgbClr val="F1C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7" name="íṥ1îḑê">
            <a:extLst>
              <a:ext uri="{FF2B5EF4-FFF2-40B4-BE49-F238E27FC236}">
                <a16:creationId xmlns:a16="http://schemas.microsoft.com/office/drawing/2014/main" id="{40B53C52-ABD9-0D33-5287-8E644F1FB668}"/>
              </a:ext>
            </a:extLst>
          </p:cNvPr>
          <p:cNvSpPr/>
          <p:nvPr/>
        </p:nvSpPr>
        <p:spPr>
          <a:xfrm>
            <a:off x="5254540" y="2392421"/>
            <a:ext cx="1671109" cy="451322"/>
          </a:xfrm>
          <a:prstGeom prst="roundRect">
            <a:avLst/>
          </a:prstGeom>
          <a:solidFill>
            <a:srgbClr val="51CC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8" name="ïṣļîḑé">
            <a:extLst>
              <a:ext uri="{FF2B5EF4-FFF2-40B4-BE49-F238E27FC236}">
                <a16:creationId xmlns:a16="http://schemas.microsoft.com/office/drawing/2014/main" id="{C0367736-F04B-E45A-6DFC-547DA56749DC}"/>
              </a:ext>
            </a:extLst>
          </p:cNvPr>
          <p:cNvSpPr/>
          <p:nvPr/>
        </p:nvSpPr>
        <p:spPr>
          <a:xfrm>
            <a:off x="1886276" y="2392420"/>
            <a:ext cx="1671109" cy="451322"/>
          </a:xfrm>
          <a:prstGeom prst="roundRect">
            <a:avLst/>
          </a:prstGeom>
          <a:solidFill>
            <a:srgbClr val="F1C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D0CAC18-7FBD-DCFE-2E73-41F94DF16587}"/>
              </a:ext>
            </a:extLst>
          </p:cNvPr>
          <p:cNvGrpSpPr/>
          <p:nvPr/>
        </p:nvGrpSpPr>
        <p:grpSpPr>
          <a:xfrm>
            <a:off x="1296716" y="1410651"/>
            <a:ext cx="2906612" cy="777438"/>
            <a:chOff x="4332612" y="1648600"/>
            <a:chExt cx="2906612" cy="777438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B072F8E-2ACE-02E8-E215-B3D3B5C3C5A1}"/>
                </a:ext>
              </a:extLst>
            </p:cNvPr>
            <p:cNvSpPr txBox="1"/>
            <p:nvPr/>
          </p:nvSpPr>
          <p:spPr>
            <a:xfrm>
              <a:off x="4891336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76874D7-45CD-46DC-1F49-124B4153282D}"/>
                </a:ext>
              </a:extLst>
            </p:cNvPr>
            <p:cNvSpPr txBox="1"/>
            <p:nvPr/>
          </p:nvSpPr>
          <p:spPr>
            <a:xfrm>
              <a:off x="4332612" y="1995151"/>
              <a:ext cx="290661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1239E42-D136-CE1B-0097-C5D23BB512CF}"/>
              </a:ext>
            </a:extLst>
          </p:cNvPr>
          <p:cNvGrpSpPr/>
          <p:nvPr/>
        </p:nvGrpSpPr>
        <p:grpSpPr>
          <a:xfrm>
            <a:off x="4642694" y="1410651"/>
            <a:ext cx="2906612" cy="777438"/>
            <a:chOff x="4332612" y="1648600"/>
            <a:chExt cx="2906612" cy="777438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3FF7677-E730-C40B-644F-B365AAF5BE53}"/>
                </a:ext>
              </a:extLst>
            </p:cNvPr>
            <p:cNvSpPr txBox="1"/>
            <p:nvPr/>
          </p:nvSpPr>
          <p:spPr>
            <a:xfrm>
              <a:off x="4891336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A5B6BCB0-5462-730F-1789-FD658D9E798E}"/>
                </a:ext>
              </a:extLst>
            </p:cNvPr>
            <p:cNvSpPr txBox="1"/>
            <p:nvPr/>
          </p:nvSpPr>
          <p:spPr>
            <a:xfrm>
              <a:off x="4332612" y="1995151"/>
              <a:ext cx="290661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9FF7A41-C983-7E3B-97C3-B2A3AF3036B5}"/>
              </a:ext>
            </a:extLst>
          </p:cNvPr>
          <p:cNvGrpSpPr/>
          <p:nvPr/>
        </p:nvGrpSpPr>
        <p:grpSpPr>
          <a:xfrm>
            <a:off x="7988672" y="1410651"/>
            <a:ext cx="2906612" cy="777438"/>
            <a:chOff x="4332612" y="1648600"/>
            <a:chExt cx="2906612" cy="777438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BE654D4-3653-47C8-AAC4-FE14B846A39B}"/>
                </a:ext>
              </a:extLst>
            </p:cNvPr>
            <p:cNvSpPr txBox="1"/>
            <p:nvPr/>
          </p:nvSpPr>
          <p:spPr>
            <a:xfrm>
              <a:off x="4891336" y="1648600"/>
              <a:ext cx="17891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52E5906-2ED8-459A-DB5D-8096ADA3E44B}"/>
                </a:ext>
              </a:extLst>
            </p:cNvPr>
            <p:cNvSpPr txBox="1"/>
            <p:nvPr/>
          </p:nvSpPr>
          <p:spPr>
            <a:xfrm>
              <a:off x="4332612" y="1995151"/>
              <a:ext cx="290661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36701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95c9de48-0f76-44ec-9d4a-88920333c593"/>
  <p:tag name="ISPRING_PRESENTATION_TITLE" val="6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98e766-7eb8-4e03-ac90-6863f181a328"/>
</p:tagLst>
</file>

<file path=ppt/theme/theme1.xml><?xml version="1.0" encoding="utf-8"?>
<a:theme xmlns:a="http://schemas.openxmlformats.org/drawingml/2006/main" name="51PPT模板网   www.51pptmoban.com">
  <a:themeElements>
    <a:clrScheme name="01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E253D"/>
      </a:accent1>
      <a:accent2>
        <a:srgbClr val="1D2CF3"/>
      </a:accent2>
      <a:accent3>
        <a:srgbClr val="51CCAF"/>
      </a:accent3>
      <a:accent4>
        <a:srgbClr val="F1CD73"/>
      </a:accent4>
      <a:accent5>
        <a:srgbClr val="9F9F9F"/>
      </a:accent5>
      <a:accent6>
        <a:srgbClr val="C9C9C9"/>
      </a:accent6>
      <a:hlink>
        <a:srgbClr val="EE253D"/>
      </a:hlink>
      <a:folHlink>
        <a:srgbClr val="BFBFBF"/>
      </a:folHlink>
    </a:clrScheme>
    <a:fontScheme name="k0wpzyif">
      <a:majorFont>
        <a:latin typeface="HarmonyOS Sans SC"/>
        <a:ea typeface="阿里巴巴普惠体 2 55 Regular"/>
        <a:cs typeface=""/>
      </a:majorFont>
      <a:minorFont>
        <a:latin typeface="HarmonyOS Sans SC"/>
        <a:ea typeface="阿里巴巴普惠体 2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016">
    <a:dk1>
      <a:srgbClr val="000000"/>
    </a:dk1>
    <a:lt1>
      <a:srgbClr val="FFFFFF"/>
    </a:lt1>
    <a:dk2>
      <a:srgbClr val="778495"/>
    </a:dk2>
    <a:lt2>
      <a:srgbClr val="F0F0F0"/>
    </a:lt2>
    <a:accent1>
      <a:srgbClr val="EE253D"/>
    </a:accent1>
    <a:accent2>
      <a:srgbClr val="1D2CF3"/>
    </a:accent2>
    <a:accent3>
      <a:srgbClr val="51CCAF"/>
    </a:accent3>
    <a:accent4>
      <a:srgbClr val="F1CD73"/>
    </a:accent4>
    <a:accent5>
      <a:srgbClr val="9F9F9F"/>
    </a:accent5>
    <a:accent6>
      <a:srgbClr val="C9C9C9"/>
    </a:accent6>
    <a:hlink>
      <a:srgbClr val="EE253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016">
    <a:dk1>
      <a:srgbClr val="000000"/>
    </a:dk1>
    <a:lt1>
      <a:srgbClr val="FFFFFF"/>
    </a:lt1>
    <a:dk2>
      <a:srgbClr val="778495"/>
    </a:dk2>
    <a:lt2>
      <a:srgbClr val="F0F0F0"/>
    </a:lt2>
    <a:accent1>
      <a:srgbClr val="EE253D"/>
    </a:accent1>
    <a:accent2>
      <a:srgbClr val="1D2CF3"/>
    </a:accent2>
    <a:accent3>
      <a:srgbClr val="51CCAF"/>
    </a:accent3>
    <a:accent4>
      <a:srgbClr val="F1CD73"/>
    </a:accent4>
    <a:accent5>
      <a:srgbClr val="9F9F9F"/>
    </a:accent5>
    <a:accent6>
      <a:srgbClr val="C9C9C9"/>
    </a:accent6>
    <a:hlink>
      <a:srgbClr val="EE253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475</TotalTime>
  <Words>1737</Words>
  <Application>Microsoft Office PowerPoint</Application>
  <PresentationFormat>宽屏</PresentationFormat>
  <Paragraphs>309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HarmonyOS Sans SC</vt:lpstr>
      <vt:lpstr>阿里巴巴普惠体 2 55 Regular</vt:lpstr>
      <vt:lpstr>字体圈欣意冠黑体</vt:lpstr>
      <vt:lpstr>Arial</vt:lpstr>
      <vt:lpstr>Calibri</vt:lpstr>
      <vt:lpstr>Wingdings</vt:lpstr>
      <vt:lpstr>51PPT模板网   www.51pptmoban.com</vt:lpstr>
      <vt:lpstr>简约商务汇报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  <vt:lpstr>PowerPoint 演示文稿</vt:lpstr>
      <vt:lpstr>PowerPoint 演示文稿</vt:lpstr>
    </vt:vector>
  </TitlesOfParts>
  <Manager>51PPT模板网</Manager>
  <Company>PowerPoint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图标创意简约几何风商务汇报通用ppt模板</dc:title>
  <dc:creator>51PPT模板网</dc:creator>
  <cp:keywords>www.51pptmoban.com</cp:keywords>
  <dc:description>www.51pptmoban.com</dc:description>
  <cp:lastModifiedBy>Win user</cp:lastModifiedBy>
  <cp:revision>125</cp:revision>
  <cp:lastPrinted>2017-08-20T16:00:00Z</cp:lastPrinted>
  <dcterms:created xsi:type="dcterms:W3CDTF">2017-08-20T16:00:00Z</dcterms:created>
  <dcterms:modified xsi:type="dcterms:W3CDTF">2022-10-09T12:34:35Z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95c9de48-0f76-44ec-9d4a-88920333c593</vt:lpwstr>
  </property>
</Properties>
</file>